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1" r:id="rId16"/>
    <p:sldId id="390" r:id="rId17"/>
    <p:sldId id="392" r:id="rId18"/>
    <p:sldId id="383" r:id="rId19"/>
    <p:sldId id="374" r:id="rId2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00A05A"/>
    <a:srgbClr val="DA4430"/>
    <a:srgbClr val="176DED"/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63" d="100"/>
          <a:sy n="63" d="100"/>
        </p:scale>
        <p:origin x="-147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17/03/2014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7" y="4545312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40" y="5517312"/>
            <a:ext cx="3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1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1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1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1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100" dirty="0" err="1" smtClean="0">
                    <a:latin typeface="Courier New"/>
                  </a:rPr>
                  <a:t>rgb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100" dirty="0" err="1" smtClean="0">
                    <a:latin typeface="Courier New"/>
                  </a:rPr>
                  <a:t>current_frame</a:t>
                </a:r>
                <a:r>
                  <a:rPr lang="en-US" sz="1100" dirty="0" smtClean="0">
                    <a:latin typeface="Courier New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100" dirty="0">
                    <a:latin typeface="Courier New"/>
                  </a:rPr>
                  <a:t> </a:t>
                </a:r>
                <a:r>
                  <a:rPr lang="en-US" sz="1100" dirty="0" err="1">
                    <a:latin typeface="Courier New"/>
                  </a:rPr>
                  <a:t>cam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100" dirty="0" err="1">
                    <a:latin typeface="Courier New"/>
                  </a:rPr>
                  <a:t>get_image</a:t>
                </a:r>
                <a:r>
                  <a:rPr lang="en-US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100" dirty="0"/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1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 smtClean="0">
                    <a:latin typeface="Courier New"/>
                  </a:rPr>
                  <a:t>rgb</a:t>
                </a:r>
                <a:r>
                  <a:rPr lang="it-IT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 smtClean="0">
                    <a:latin typeface="Courier New"/>
                  </a:rPr>
                  <a:t>compute_foreground_masks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100" dirty="0" err="1" smtClean="0">
                    <a:latin typeface="Courier New"/>
                  </a:rPr>
                  <a:t>rgb</a:t>
                </a:r>
                <a:r>
                  <a:rPr lang="it-IT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 smtClean="0">
                    <a:latin typeface="Courier New"/>
                  </a:rPr>
                  <a:t>current_frame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1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>
                    <a:latin typeface="Courier New"/>
                  </a:rPr>
                  <a:t>rgb</a:t>
                </a:r>
                <a:r>
                  <a:rPr lang="it-IT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>
                    <a:latin typeface="Courier New"/>
                  </a:rPr>
                  <a:t>update_detection_aggregator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1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>
                    <a:latin typeface="Courier New"/>
                  </a:rPr>
                  <a:t>rgb_proposal_bbox</a:t>
                </a:r>
                <a:r>
                  <a:rPr lang="it-IT" sz="1100" dirty="0">
                    <a:latin typeface="Courier New"/>
                  </a:rPr>
                  <a:t> </a:t>
                </a:r>
                <a:r>
                  <a:rPr lang="it-IT" sz="11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100" dirty="0">
                    <a:latin typeface="Courier New"/>
                  </a:rPr>
                  <a:t> </a:t>
                </a:r>
                <a:r>
                  <a:rPr lang="it-IT" sz="1100" dirty="0" err="1">
                    <a:latin typeface="Courier New"/>
                  </a:rPr>
                  <a:t>rgb</a:t>
                </a:r>
                <a:r>
                  <a:rPr lang="it-IT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>
                    <a:latin typeface="Courier New"/>
                  </a:rPr>
                  <a:t>extract_proposal_bbox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pixel which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 b="-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8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8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dirty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cam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get_depth_matrix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current_frame_holes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compute_holes_mask_in_frame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/>
          </a:p>
          <a:p>
            <a:pPr marL="684000" lvl="2" indent="0">
              <a:spcBef>
                <a:spcPts val="0"/>
              </a:spcBef>
              <a:buNone/>
            </a:pPr>
            <a:endParaRPr lang="it-IT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update_background_model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current_frame_holes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endParaRPr lang="it-IT" sz="800" dirty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extract_foreground_mask_from_run_avg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endParaRPr lang="it-IT" sz="800" dirty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foreground_mask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apply_opening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foreground_mask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BG_OPEN_KSIZE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cv2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>
                <a:latin typeface="Courier New"/>
              </a:rPr>
              <a:t>MORPH_ELLIPSE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depth_proposal_bbox</a:t>
            </a:r>
            <a:r>
              <a:rPr lang="it-IT" sz="800" dirty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extract_proposal_bbox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ACCUMULATOR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0"/>
              </a:spcBef>
              <a:buNone/>
            </a:pPr>
            <a:endParaRPr lang="it-IT" sz="800" b="1" dirty="0">
              <a:solidFill>
                <a:srgbClr val="00008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foreground_depth_proposal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cut_foreground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foreground_mask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/>
          </a:p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depth</a:t>
            </a:r>
            <a:r>
              <a:rPr lang="it-IT" dirty="0"/>
              <a:t> video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noisy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opening </a:t>
            </a:r>
            <a:r>
              <a:rPr lang="it-IT" dirty="0" err="1"/>
              <a:t>morphological</a:t>
            </a:r>
            <a:r>
              <a:rPr lang="it-IT" dirty="0"/>
              <a:t> operator</a:t>
            </a:r>
            <a:r>
              <a:rPr lang="it-IT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depth </a:t>
            </a:r>
            <a:r>
              <a:rPr lang="en-US" dirty="0" smtClean="0"/>
              <a:t>video stream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value is required:</a:t>
            </a:r>
          </a:p>
          <a:p>
            <a:pPr lvl="2"/>
            <a:r>
              <a:rPr lang="en-US" dirty="0" smtClean="0"/>
              <a:t>Per </a:t>
            </a:r>
            <a:r>
              <a:rPr lang="en-US" dirty="0" err="1" smtClean="0"/>
              <a:t>ogni</a:t>
            </a:r>
            <a:r>
              <a:rPr lang="en-US" dirty="0" smtClean="0"/>
              <a:t> frame …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Combination of </a:t>
            </a:r>
            <a:r>
              <a:rPr lang="it-IT" dirty="0" err="1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</a:t>
                </a:r>
                <a:r>
                  <a:rPr lang="it-IT" dirty="0"/>
                  <a:t>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sets are </a:t>
                </a:r>
                <a:r>
                  <a:rPr lang="it-IT" dirty="0" err="1"/>
                  <a:t>merged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𝑅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/>
                  <a:t> an </a:t>
                </a:r>
                <a:r>
                  <a:rPr lang="it-IT" dirty="0" err="1"/>
                  <a:t>abandoned</a:t>
                </a:r>
                <a:r>
                  <a:rPr lang="it-IT" dirty="0"/>
                  <a:t> item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r>
                  <a:rPr lang="it-IT" dirty="0" err="1" smtClean="0"/>
                  <a:t>Since</a:t>
                </a:r>
                <a:r>
                  <a:rPr lang="it-IT" dirty="0" smtClean="0"/>
                  <a:t> in the RGB </a:t>
                </a:r>
                <a:r>
                  <a:rPr lang="it-IT" dirty="0" err="1" smtClean="0"/>
                  <a:t>foreground</a:t>
                </a:r>
                <a:r>
                  <a:rPr lang="it-IT" dirty="0" smtClean="0"/>
                  <a:t> model 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become</a:t>
                </a:r>
                <a:r>
                  <a:rPr lang="it-IT" dirty="0" smtClean="0"/>
                  <a:t> background </a:t>
                </a:r>
                <a:r>
                  <a:rPr lang="it-IT" dirty="0"/>
                  <a:t>in the long </a:t>
                </a:r>
                <a:r>
                  <a:rPr lang="it-IT" dirty="0" err="1" smtClean="0"/>
                  <a:t>run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intensity-based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discarded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The last frame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The last set of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endParaRPr lang="it-IT" dirty="0" smtClean="0"/>
              </a:p>
              <a:p>
                <a:pPr lvl="1"/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</a:p>
              <a:p>
                <a:pPr lvl="1"/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3499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090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/>
              <a:t>Development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9186</TotalTime>
  <Words>1135</Words>
  <Application>Microsoft Office PowerPoint</Application>
  <PresentationFormat>Presentazione su schermo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Combination of proposals</vt:lpstr>
      <vt:lpstr>Test</vt:lpstr>
      <vt:lpstr>Performance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941</cp:revision>
  <cp:lastPrinted>1601-01-01T00:00:00Z</cp:lastPrinted>
  <dcterms:created xsi:type="dcterms:W3CDTF">1601-01-01T00:00:00Z</dcterms:created>
  <dcterms:modified xsi:type="dcterms:W3CDTF">2014-03-17T22:20:55Z</dcterms:modified>
</cp:coreProperties>
</file>