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56" r:id="rId3"/>
    <p:sldId id="266" r:id="rId4"/>
    <p:sldId id="267" r:id="rId5"/>
    <p:sldId id="261" r:id="rId6"/>
    <p:sldId id="270" r:id="rId7"/>
    <p:sldId id="271" r:id="rId8"/>
    <p:sldId id="262" r:id="rId9"/>
    <p:sldId id="263" r:id="rId10"/>
    <p:sldId id="269" r:id="rId11"/>
    <p:sldId id="259" r:id="rId12"/>
    <p:sldId id="264" r:id="rId13"/>
    <p:sldId id="265" r:id="rId14"/>
    <p:sldId id="257" r:id="rId15"/>
    <p:sldId id="26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2" d="100"/>
          <a:sy n="92" d="100"/>
        </p:scale>
        <p:origin x="1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DED0-DE95-4DFD-88EF-BB346EDC5B0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138D2-9044-4427-BA4D-CFFCA41E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138D2-9044-4427-BA4D-CFFCA41EE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138D2-9044-4427-BA4D-CFFCA41EE0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138D2-9044-4427-BA4D-CFFCA41EE0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138D2-9044-4427-BA4D-CFFCA41EE0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138D2-9044-4427-BA4D-CFFCA41EE0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F894-2266-B07E-8684-C84ED93C1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9126A-7D8E-CA7B-F23D-10C15921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4722B-594D-91F1-822B-1035F007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CAC1-B8C8-FDE5-0077-CD70C62E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2355-3BB8-82DB-983C-EBECD12C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16E6-F1B6-5C3B-1A05-11A95B66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CB49A-ED2C-667C-DD75-7E0BEC38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5EB3-4041-E6C8-A64B-AA882A01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1230-3F67-CD91-73D9-3A503A8C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CA72-A408-CE55-2417-5CFD0E8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FDEC6-3C94-E7BD-06C9-F9C52AB34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41386-B79D-B27A-C078-D98DBCA25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8BA09-1FC6-B77A-C8C4-D1037AFE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935E-6DB1-C181-48CE-5C6A30CD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3BA6-D370-7CF1-EEDB-B9A2D0D1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5BAA-0688-7FF0-606C-A8B63997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8414-0FCB-5723-2871-CBB9C697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4E27E-0A96-1523-C1E5-58451261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62B9-77E7-AB86-A4BB-C4088826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EB6F-B4A3-8AB7-63E9-BE0A664F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F4E-EE85-63BF-8500-497D635A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7E776-29D5-8C34-788C-67525E8C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B693-9C02-F08C-9698-E13329E7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F6CC-5E98-0072-4BC5-54A1E6D8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D39B-4445-DC13-F462-34CB9A9E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2CE6-F292-1F9D-1A41-FDF0C72A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24E2-AFB6-1E8D-2804-E1A775651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01DD-E563-F2F5-173F-5E069152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716C5-0F0B-AD5A-4DC7-72CD8827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AAE8D-5FD5-8FF2-D635-3171F77B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2427-72D8-8B56-4471-2AE7BFA3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0454-339E-B50A-E0D4-9D2C46C0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EEE5-EF73-AC02-5451-04843BAF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5579A-8994-466C-A45C-3D24BE3E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B3DBD-FCBD-6805-C85F-93ED030E1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398EE-9195-544A-3FEA-79C34A930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9A6AF-38A2-3143-7D64-D7D4CB23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8F357-8A8D-03AD-62A2-2E182F7D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7DA1F-851F-44DF-E8D3-FDA0C384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A08D-01F6-0722-4412-C50BB1AE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48ECD-C709-C1D4-7962-CEC74F7F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D9897-EAE7-BA96-FE3E-37AD94E5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DBA12-93F0-8601-9D09-3B828A0A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78A55-C700-6CE9-AF27-ADF656E2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01D3C-0F03-D68C-B5F3-CF95238A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8FCD8-2E18-0D8D-FD22-CCB2DD89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A061-0E70-5E25-BEC1-08789A2C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EB3-47EA-DA17-6E98-55F81BF6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D07A-5A7D-6DBC-1CBE-AEBAED86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AC43B-B11C-0E43-32DB-A39C1F73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4E69-A04A-57DC-782E-272B4A23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BE18-FED3-5531-E108-099F8CF5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EC2C-44F5-39C1-4D47-454024E6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9452F-381E-16AD-F78E-0A0437C5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148CA-21A0-BBBD-1F0C-536D71C6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91080-68BE-7832-E231-CE982224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86043-2E5C-B55E-F40A-4F0059C9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254A-3B8F-EE62-D10B-B40704FD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7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29BC1-B7A1-7F27-4DBD-063BB0AD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ABA08-71F3-31E6-DC5E-AA0009A1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EC72-ADDC-50A7-3C75-75110ED57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4679A-CB54-4298-AEBB-D82AAF05DC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FCC6-8E45-156A-619A-C9D48D742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96BE-9957-66C0-E7B4-26A1964B1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AC3D4-17B0-4ADE-B55E-213112128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46CCA3-34D0-001F-FDD8-68C0508E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18"/>
            <a:ext cx="12192000" cy="60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8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3EA99-6BFD-66AE-1E02-BB1FE3E0A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28" y="0"/>
            <a:ext cx="8291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3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921E932-C6B3-A09E-4BEC-FF5F00BF3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891" y="0"/>
            <a:ext cx="10968217" cy="6855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CDF67-E76A-FC6F-9612-64C0B8DC0671}"/>
                  </a:ext>
                </a:extLst>
              </p:cNvPr>
              <p:cNvSpPr txBox="1"/>
              <p:nvPr/>
            </p:nvSpPr>
            <p:spPr>
              <a:xfrm>
                <a:off x="8380749" y="2129267"/>
                <a:ext cx="2591948" cy="3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d>
                        </m:sup>
                      </m:sSubSup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CDF67-E76A-FC6F-9612-64C0B8DC0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749" y="2129267"/>
                <a:ext cx="2591948" cy="322396"/>
              </a:xfrm>
              <a:prstGeom prst="rect">
                <a:avLst/>
              </a:prstGeom>
              <a:blipFill>
                <a:blip r:embed="rId5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BE916-CD8E-968A-50CA-E9C2740E1A2A}"/>
              </a:ext>
            </a:extLst>
          </p:cNvPr>
          <p:cNvCxnSpPr/>
          <p:nvPr/>
        </p:nvCxnSpPr>
        <p:spPr>
          <a:xfrm>
            <a:off x="1815050" y="1828800"/>
            <a:ext cx="0" cy="8800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1EFCD9-2FB3-11EA-4322-92D9E0FA3BC8}"/>
              </a:ext>
            </a:extLst>
          </p:cNvPr>
          <p:cNvSpPr txBox="1"/>
          <p:nvPr/>
        </p:nvSpPr>
        <p:spPr>
          <a:xfrm>
            <a:off x="385010" y="1828800"/>
            <a:ext cx="1347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Prediction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+ Correction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259E9-B0DF-C119-7E49-F855D0C4B5C8}"/>
              </a:ext>
            </a:extLst>
          </p:cNvPr>
          <p:cNvCxnSpPr/>
          <p:nvPr/>
        </p:nvCxnSpPr>
        <p:spPr>
          <a:xfrm>
            <a:off x="1815050" y="3561347"/>
            <a:ext cx="0" cy="11825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1123C5-66A3-99FF-D9B8-319FCBB95F37}"/>
              </a:ext>
            </a:extLst>
          </p:cNvPr>
          <p:cNvSpPr txBox="1"/>
          <p:nvPr/>
        </p:nvSpPr>
        <p:spPr>
          <a:xfrm>
            <a:off x="281874" y="3967947"/>
            <a:ext cx="139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Resampling</a:t>
            </a:r>
          </a:p>
        </p:txBody>
      </p:sp>
    </p:spTree>
    <p:extLst>
      <p:ext uri="{BB962C8B-B14F-4D97-AF65-F5344CB8AC3E}">
        <p14:creationId xmlns:p14="http://schemas.microsoft.com/office/powerpoint/2010/main" val="38916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D2B12-91A0-F6A0-E306-C058B5B9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4" y="0"/>
            <a:ext cx="8465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A3FB5-A22C-EC1C-1FC3-724CC351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36" y="0"/>
            <a:ext cx="8388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1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829010C-A381-690D-FA1E-CC91B0FD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4861" y="0"/>
            <a:ext cx="924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0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F77B9-82E7-C678-93CE-269F2473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45" y="14403"/>
            <a:ext cx="8832273" cy="68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DDCC8-1F95-2A08-3D1C-9878B32FB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0"/>
            <a:ext cx="10972799" cy="6858000"/>
          </a:xfrm>
        </p:spPr>
      </p:pic>
    </p:spTree>
    <p:extLst>
      <p:ext uri="{BB962C8B-B14F-4D97-AF65-F5344CB8AC3E}">
        <p14:creationId xmlns:p14="http://schemas.microsoft.com/office/powerpoint/2010/main" val="99041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278E01-93FA-0EC0-8E80-8A27590F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45" b="2237"/>
          <a:stretch/>
        </p:blipFill>
        <p:spPr>
          <a:xfrm>
            <a:off x="2008909" y="0"/>
            <a:ext cx="8873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5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C54BE5-17A7-49EB-EE45-C571DC38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" y="408708"/>
            <a:ext cx="10745756" cy="61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9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385ED8-7322-BB39-68E3-1C25E4AA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95" y="526472"/>
            <a:ext cx="11239196" cy="59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A15BE1-EDE9-F5F8-A537-C1EC78F8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0" y="5502"/>
            <a:ext cx="11205419" cy="685249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9DEEF-156B-6AE8-73B0-4103ABF6D5B3}"/>
              </a:ext>
            </a:extLst>
          </p:cNvPr>
          <p:cNvCxnSpPr>
            <a:cxnSpLocks/>
          </p:cNvCxnSpPr>
          <p:nvPr/>
        </p:nvCxnSpPr>
        <p:spPr>
          <a:xfrm>
            <a:off x="3775364" y="6096000"/>
            <a:ext cx="12469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BF6556-A8FB-9F4F-1C8F-C4F1A38769A6}"/>
              </a:ext>
            </a:extLst>
          </p:cNvPr>
          <p:cNvSpPr txBox="1"/>
          <p:nvPr/>
        </p:nvSpPr>
        <p:spPr>
          <a:xfrm>
            <a:off x="4217982" y="6148001"/>
            <a:ext cx="172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Prediction Step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Motion Model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6DFA88-7721-E996-789F-3D44D7C065F9}"/>
              </a:ext>
            </a:extLst>
          </p:cNvPr>
          <p:cNvCxnSpPr/>
          <p:nvPr/>
        </p:nvCxnSpPr>
        <p:spPr>
          <a:xfrm>
            <a:off x="2874819" y="6107668"/>
            <a:ext cx="789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6AAD1C-FD5E-D35A-4213-9AE67A788FD9}"/>
              </a:ext>
            </a:extLst>
          </p:cNvPr>
          <p:cNvSpPr txBox="1"/>
          <p:nvPr/>
        </p:nvSpPr>
        <p:spPr>
          <a:xfrm>
            <a:off x="2064327" y="6148001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Step</a:t>
            </a:r>
          </a:p>
          <a:p>
            <a:pPr algn="ctr"/>
            <a:r>
              <a:rPr lang="en-US" dirty="0"/>
              <a:t>Observation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6C009-3B84-7FF0-4F6D-FAB0333FC455}"/>
              </a:ext>
            </a:extLst>
          </p:cNvPr>
          <p:cNvSpPr txBox="1"/>
          <p:nvPr/>
        </p:nvSpPr>
        <p:spPr>
          <a:xfrm>
            <a:off x="8077200" y="1914343"/>
            <a:ext cx="33943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 </a:t>
            </a:r>
            <a:r>
              <a:rPr lang="pt-PT" dirty="0" err="1"/>
              <a:t>Filter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framework</a:t>
            </a:r>
            <a:r>
              <a:rPr lang="pt-PT" dirty="0"/>
              <a:t> for </a:t>
            </a:r>
            <a:r>
              <a:rPr lang="pt-PT" dirty="0" err="1"/>
              <a:t>recursive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estimation</a:t>
            </a:r>
            <a:r>
              <a:rPr lang="pt-PT" dirty="0"/>
              <a:t>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Linear </a:t>
            </a:r>
            <a:r>
              <a:rPr lang="pt-PT" dirty="0" err="1"/>
              <a:t>vs</a:t>
            </a:r>
            <a:r>
              <a:rPr lang="pt-PT" dirty="0"/>
              <a:t> non-linear </a:t>
            </a:r>
            <a:r>
              <a:rPr lang="pt-PT" dirty="0" err="1"/>
              <a:t>models</a:t>
            </a:r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non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distributions</a:t>
            </a:r>
            <a:endParaRPr lang="pt-PT" dirty="0"/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Parametric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non </a:t>
            </a:r>
            <a:r>
              <a:rPr lang="pt-PT" dirty="0" err="1"/>
              <a:t>parametric</a:t>
            </a:r>
            <a:r>
              <a:rPr lang="pt-PT" dirty="0"/>
              <a:t> </a:t>
            </a:r>
            <a:r>
              <a:rPr lang="pt-PT" dirty="0" err="1"/>
              <a:t>filters</a:t>
            </a: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D2452D-6E44-6C42-44EB-121506BB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14" y="906954"/>
            <a:ext cx="7248772" cy="55844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F5A5BE-80D8-4E89-2781-7312C52E03CE}"/>
              </a:ext>
            </a:extLst>
          </p:cNvPr>
          <p:cNvSpPr txBox="1"/>
          <p:nvPr/>
        </p:nvSpPr>
        <p:spPr>
          <a:xfrm>
            <a:off x="2957945" y="195815"/>
            <a:ext cx="6762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Kalman</a:t>
            </a:r>
            <a:r>
              <a:rPr lang="pt-PT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PT" sz="28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Filter</a:t>
            </a:r>
            <a:r>
              <a:rPr lang="pt-PT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PT" sz="28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Algorithm</a:t>
            </a:r>
            <a:endParaRPr lang="en-US" sz="28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0DCBF3C-8337-9775-BD1E-496B8F10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04" y="191743"/>
            <a:ext cx="9297206" cy="6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2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FCC1F-9C49-D6A9-DA8D-8877D9669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6" y="365820"/>
            <a:ext cx="10614567" cy="61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A323-4D55-84D8-5EF4-74864817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78" y="294519"/>
            <a:ext cx="9403444" cy="6268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FF1A9-9049-60F8-15EB-6B6BCF474558}"/>
              </a:ext>
            </a:extLst>
          </p:cNvPr>
          <p:cNvSpPr txBox="1"/>
          <p:nvPr/>
        </p:nvSpPr>
        <p:spPr>
          <a:xfrm>
            <a:off x="1593271" y="1260763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EKF </a:t>
            </a:r>
            <a:r>
              <a:rPr lang="pt-PT" b="1" dirty="0" err="1">
                <a:solidFill>
                  <a:srgbClr val="FF0000"/>
                </a:solidFill>
              </a:rPr>
              <a:t>Correction</a:t>
            </a:r>
            <a:r>
              <a:rPr lang="pt-PT" b="1" dirty="0">
                <a:solidFill>
                  <a:srgbClr val="FF0000"/>
                </a:solidFill>
              </a:rPr>
              <a:t> Step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1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52</Words>
  <Application>Microsoft Office PowerPoint</Application>
  <PresentationFormat>Widescreen</PresentationFormat>
  <Paragraphs>22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Dinis Alves da Silva</dc:creator>
  <cp:lastModifiedBy>Dinis Alves da Silva</cp:lastModifiedBy>
  <cp:revision>5</cp:revision>
  <dcterms:created xsi:type="dcterms:W3CDTF">2025-05-11T13:41:43Z</dcterms:created>
  <dcterms:modified xsi:type="dcterms:W3CDTF">2025-05-12T13:26:25Z</dcterms:modified>
</cp:coreProperties>
</file>