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Female</c:v>
          </c:tx>
          <c:spPr>
            <a:solidFill>
              <a:srgbClr val="5FCBEF"/>
            </a:solidFill>
            <a:ln>
              <a:noFill/>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593328.55</c:v>
                </c:pt>
                <c:pt idx="1">
                  <c:v>645391.8</c:v>
                </c:pt>
                <c:pt idx="2">
                  <c:v>299955.46</c:v>
                </c:pt>
                <c:pt idx="3">
                  <c:v>364863.49</c:v>
                </c:pt>
                <c:pt idx="4">
                  <c:v>314028.37</c:v>
                </c:pt>
                <c:pt idx="5">
                  <c:v>309685.01999999996</c:v>
                </c:pt>
                <c:pt idx="6">
                  <c:v>272872.87</c:v>
                </c:pt>
                <c:pt idx="7">
                  <c:v>661302.88</c:v>
                </c:pt>
                <c:pt idx="8">
                  <c:v>566916.95</c:v>
                </c:pt>
                <c:pt idx="9">
                  <c:v>250831.84</c:v>
                </c:pt>
                <c:pt idx="10">
                  <c:v>710084.74</c:v>
                </c:pt>
                <c:pt idx="11">
                  <c:v>591810.4</c:v>
                </c:pt>
                <c:pt idx="12">
                  <c:v>943573.67</c:v>
                </c:pt>
              </c:numCache>
            </c:numRef>
          </c:val>
        </c:ser>
        <c:ser>
          <c:idx val="1"/>
          <c:order val="1"/>
          <c:tx>
            <c:v>Male</c:v>
          </c:tx>
          <c:spPr>
            <a:solidFill>
              <a:srgbClr val="2E83C3"/>
            </a:solidFill>
            <a:ln>
              <a:noFill/>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675617.6300000001</c:v>
                </c:pt>
                <c:pt idx="1">
                  <c:v>954220.1</c:v>
                </c:pt>
                <c:pt idx="2">
                  <c:v>700436.76</c:v>
                </c:pt>
                <c:pt idx="3">
                  <c:v>369460.9</c:v>
                </c:pt>
                <c:pt idx="4">
                  <c:v>703739.14</c:v>
                </c:pt>
                <c:pt idx="5">
                  <c:v>342169.16000000003</c:v>
                </c:pt>
                <c:pt idx="6">
                  <c:v>327257.86</c:v>
                </c:pt>
                <c:pt idx="7">
                  <c:v>690917.3500000001</c:v>
                </c:pt>
                <c:pt idx="8">
                  <c:v>240643.96</c:v>
                </c:pt>
                <c:pt idx="9">
                  <c:v>343193.75</c:v>
                </c:pt>
                <c:pt idx="10">
                  <c:v>530304.6399999999</c:v>
                </c:pt>
                <c:pt idx="11">
                  <c:v>365946.89</c:v>
                </c:pt>
                <c:pt idx="12">
                  <c:v>527713.8</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B0E2B7"/>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121379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353189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0802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3794627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9842866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405169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4943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256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9321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3501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1368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37845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94684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7472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776398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700373" y="161941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1830991" y="3551459"/>
            <a:ext cx="7619998"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Y: DINISHA B</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O:2213331096011</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USERNAME:asunm13332213331096011</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BHARATHI WOMEN'S COLLEGE(AUTONOMOUS)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CHENNAI-108</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1183980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graphicFrame>
        <p:nvGraphicFramePr>
          <p:cNvPr id="106" name="图表"/>
          <p:cNvGraphicFramePr/>
          <p:nvPr/>
        </p:nvGraphicFramePr>
        <p:xfrm>
          <a:off x="1266366" y="1356496"/>
          <a:ext cx="7681182" cy="4412081"/>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9721245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845933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010103" y="2179826"/>
            <a:ext cx="8741116"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.R.SUBHA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DEPARTMENT OF COMMERCE,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BHARATHI WOMEN’S COLLEGE(AUTONOMOUS)  ,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HENNAI, TAMILNADU . </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6185399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4508114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6245440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8669851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258041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7728412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1111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181480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174077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98598031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5</cp:revision>
  <dcterms:created xsi:type="dcterms:W3CDTF">2024-08-21T00:32:52Z</dcterms:created>
  <dcterms:modified xsi:type="dcterms:W3CDTF">2024-09-03T13:35:17Z</dcterms:modified>
</cp:coreProperties>
</file>