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S</a:t>
            </a:r>
            <a:r>
              <a:rPr b="1" dirty="0" lang="en-US"/>
              <a:t> </a:t>
            </a:r>
            <a:r>
              <a:rPr b="1" dirty="0" lang="en-US"/>
              <a:t>D</a:t>
            </a:r>
            <a:r>
              <a:rPr b="1" dirty="0" lang="en-US"/>
              <a:t>I</a:t>
            </a:r>
            <a:r>
              <a:rPr b="1" dirty="0" lang="en-US"/>
              <a:t>N</a:t>
            </a:r>
            <a:r>
              <a:rPr b="1" dirty="0" lang="en-US"/>
              <a:t>I</a:t>
            </a:r>
            <a:r>
              <a:rPr b="1" dirty="0" lang="en-US"/>
              <a:t>S</a:t>
            </a:r>
            <a:r>
              <a:rPr b="1" dirty="0" lang="en-US"/>
              <a:t>H</a:t>
            </a:r>
            <a:r>
              <a:rPr b="1" dirty="0" lang="en-US"/>
              <a:t>I</a:t>
            </a:r>
            <a:r>
              <a:rPr b="1" dirty="0" lang="en-US"/>
              <a:t>Y</a:t>
            </a:r>
            <a:r>
              <a:rPr b="1" dirty="0" lang="en-US"/>
              <a:t>A</a:t>
            </a:r>
            <a:r>
              <a:rPr b="1" dirty="0" lang="en-US"/>
              <a:t> </a:t>
            </a:r>
            <a:r>
              <a:rPr b="1" dirty="0" lang="en-US"/>
              <a:t>P</a:t>
            </a:r>
            <a:r>
              <a:rPr b="1" dirty="0" lang="en-US"/>
              <a:t>R</a:t>
            </a:r>
            <a:r>
              <a:rPr b="1" dirty="0" lang="en-US"/>
              <a:t>I</a:t>
            </a:r>
            <a:r>
              <a:rPr b="1" dirty="0" lang="en-US"/>
              <a:t>Y</a:t>
            </a:r>
            <a:r>
              <a:rPr b="1" dirty="0" lang="en-US"/>
              <a:t>A </a:t>
            </a:r>
            <a:endParaRPr altLang="en-US" lang="zh-CN"/>
          </a:p>
          <a:p>
            <a:r>
              <a:rPr b="1" dirty="0" lang="en-US"/>
              <a:t>Register </a:t>
            </a:r>
            <a:r>
              <a:rPr b="1" dirty="0" sz="2400" lang="en-US"/>
              <a:t>No</a:t>
            </a:r>
            <a:r>
              <a:rPr b="1" dirty="0" lang="en-US"/>
              <a:t> : User ID – asunm1094423</a:t>
            </a:r>
            <a:r>
              <a:rPr b="1" dirty="0" lang="en-US"/>
              <a:t>3</a:t>
            </a:r>
            <a:r>
              <a:rPr b="1" dirty="0" lang="en-US"/>
              <a:t>0</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2024-09-05T06:30:12Z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f13b91a55e0748fc86eb8479a6d8e5d6</vt:lpwstr>
  </property>
</Properties>
</file>