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ftwaretestinghelp.com/version-control-software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oftwaretestinghelp.com/version-control-software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7D2E0B-E50D-4A01-A34E-40335412100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9D96E1-609B-49FD-9072-51D6C9F1A367}">
      <dgm:prSet/>
      <dgm:spPr/>
      <dgm:t>
        <a:bodyPr/>
        <a:lstStyle/>
        <a:p>
          <a:r>
            <a:rPr lang="en-US"/>
            <a:t>Life cycle:</a:t>
          </a:r>
        </a:p>
      </dgm:t>
    </dgm:pt>
    <dgm:pt modelId="{1B911299-AFA0-43AF-A901-8503006FA956}" type="parTrans" cxnId="{82F504E1-CF3C-43D9-B9E5-6D24A2A3ECCB}">
      <dgm:prSet/>
      <dgm:spPr/>
      <dgm:t>
        <a:bodyPr/>
        <a:lstStyle/>
        <a:p>
          <a:endParaRPr lang="en-US"/>
        </a:p>
      </dgm:t>
    </dgm:pt>
    <dgm:pt modelId="{8711A8F5-00F7-4C46-B086-954D5D1BC08E}" type="sibTrans" cxnId="{82F504E1-CF3C-43D9-B9E5-6D24A2A3ECCB}">
      <dgm:prSet/>
      <dgm:spPr/>
      <dgm:t>
        <a:bodyPr/>
        <a:lstStyle/>
        <a:p>
          <a:endParaRPr lang="en-US"/>
        </a:p>
      </dgm:t>
    </dgm:pt>
    <dgm:pt modelId="{1C83E3F2-3A1C-476A-8A27-FB9595044C23}">
      <dgm:prSet/>
      <dgm:spPr/>
      <dgm:t>
        <a:bodyPr/>
        <a:lstStyle/>
        <a:p>
          <a:r>
            <a:rPr lang="en-US"/>
            <a:t>Initiation</a:t>
          </a:r>
        </a:p>
      </dgm:t>
    </dgm:pt>
    <dgm:pt modelId="{79C7C68D-EC77-46B6-A029-87893BD1A306}" type="parTrans" cxnId="{A262C28E-C3B9-47E6-858D-ED79BBEDE970}">
      <dgm:prSet/>
      <dgm:spPr/>
      <dgm:t>
        <a:bodyPr/>
        <a:lstStyle/>
        <a:p>
          <a:endParaRPr lang="en-US"/>
        </a:p>
      </dgm:t>
    </dgm:pt>
    <dgm:pt modelId="{8D636FB1-408E-4CC5-A15F-D653C414A7CC}" type="sibTrans" cxnId="{A262C28E-C3B9-47E6-858D-ED79BBEDE970}">
      <dgm:prSet/>
      <dgm:spPr/>
      <dgm:t>
        <a:bodyPr/>
        <a:lstStyle/>
        <a:p>
          <a:endParaRPr lang="en-US"/>
        </a:p>
      </dgm:t>
    </dgm:pt>
    <dgm:pt modelId="{1E053813-F85B-4CBE-A02E-35796A8C14F7}">
      <dgm:prSet/>
      <dgm:spPr/>
      <dgm:t>
        <a:bodyPr/>
        <a:lstStyle/>
        <a:p>
          <a:r>
            <a:rPr lang="en-US"/>
            <a:t>Planning</a:t>
          </a:r>
        </a:p>
      </dgm:t>
    </dgm:pt>
    <dgm:pt modelId="{C22BB501-5255-4274-9010-F936B1E1673E}" type="parTrans" cxnId="{04BF1589-FDE3-471D-9199-74EE70071B71}">
      <dgm:prSet/>
      <dgm:spPr/>
      <dgm:t>
        <a:bodyPr/>
        <a:lstStyle/>
        <a:p>
          <a:endParaRPr lang="en-US"/>
        </a:p>
      </dgm:t>
    </dgm:pt>
    <dgm:pt modelId="{53C1EB1A-3E97-4D98-B409-A3784FCC248F}" type="sibTrans" cxnId="{04BF1589-FDE3-471D-9199-74EE70071B71}">
      <dgm:prSet/>
      <dgm:spPr/>
      <dgm:t>
        <a:bodyPr/>
        <a:lstStyle/>
        <a:p>
          <a:endParaRPr lang="en-US"/>
        </a:p>
      </dgm:t>
    </dgm:pt>
    <dgm:pt modelId="{BC1523D8-8A4C-4E87-ABDE-5ED9E89F3A85}">
      <dgm:prSet/>
      <dgm:spPr/>
      <dgm:t>
        <a:bodyPr/>
        <a:lstStyle/>
        <a:p>
          <a:r>
            <a:rPr lang="en-US"/>
            <a:t>Execution</a:t>
          </a:r>
        </a:p>
      </dgm:t>
    </dgm:pt>
    <dgm:pt modelId="{7A19D1A1-9CCB-488C-8C8C-925D1B6664A4}" type="parTrans" cxnId="{B7292921-F8B9-4769-8990-C34607A0F64C}">
      <dgm:prSet/>
      <dgm:spPr/>
      <dgm:t>
        <a:bodyPr/>
        <a:lstStyle/>
        <a:p>
          <a:endParaRPr lang="en-US"/>
        </a:p>
      </dgm:t>
    </dgm:pt>
    <dgm:pt modelId="{CBF7E589-66C9-43F2-AE3C-DA4D172D0987}" type="sibTrans" cxnId="{B7292921-F8B9-4769-8990-C34607A0F64C}">
      <dgm:prSet/>
      <dgm:spPr/>
      <dgm:t>
        <a:bodyPr/>
        <a:lstStyle/>
        <a:p>
          <a:endParaRPr lang="en-US"/>
        </a:p>
      </dgm:t>
    </dgm:pt>
    <dgm:pt modelId="{A301AF32-75C6-4515-BAC2-FE9D31E0888B}">
      <dgm:prSet/>
      <dgm:spPr/>
      <dgm:t>
        <a:bodyPr/>
        <a:lstStyle/>
        <a:p>
          <a:r>
            <a:rPr lang="en-US"/>
            <a:t>Monitoring and controlling</a:t>
          </a:r>
        </a:p>
      </dgm:t>
    </dgm:pt>
    <dgm:pt modelId="{E856B05E-C399-4780-9E4E-B3DDE459ED94}" type="parTrans" cxnId="{E98D38C4-ED2A-4F5F-AD11-64FF71AB6CBD}">
      <dgm:prSet/>
      <dgm:spPr/>
      <dgm:t>
        <a:bodyPr/>
        <a:lstStyle/>
        <a:p>
          <a:endParaRPr lang="en-US"/>
        </a:p>
      </dgm:t>
    </dgm:pt>
    <dgm:pt modelId="{D3197782-19D1-44D5-BA60-A9A76087CF75}" type="sibTrans" cxnId="{E98D38C4-ED2A-4F5F-AD11-64FF71AB6CBD}">
      <dgm:prSet/>
      <dgm:spPr/>
      <dgm:t>
        <a:bodyPr/>
        <a:lstStyle/>
        <a:p>
          <a:endParaRPr lang="en-US"/>
        </a:p>
      </dgm:t>
    </dgm:pt>
    <dgm:pt modelId="{D03AC0D1-5C9D-4FA7-8D71-8BDD3DFF38CA}">
      <dgm:prSet/>
      <dgm:spPr/>
      <dgm:t>
        <a:bodyPr/>
        <a:lstStyle/>
        <a:p>
          <a:r>
            <a:rPr lang="en-US"/>
            <a:t>Closing</a:t>
          </a:r>
        </a:p>
      </dgm:t>
    </dgm:pt>
    <dgm:pt modelId="{33BA11B7-A70B-4B7D-B6E1-3464D23830AA}" type="parTrans" cxnId="{EACE9B32-DEDB-46E9-A6AD-87F2DF0E1F54}">
      <dgm:prSet/>
      <dgm:spPr/>
      <dgm:t>
        <a:bodyPr/>
        <a:lstStyle/>
        <a:p>
          <a:endParaRPr lang="en-US"/>
        </a:p>
      </dgm:t>
    </dgm:pt>
    <dgm:pt modelId="{2E1994CD-9EB0-492F-9ED7-274F13E4DFDF}" type="sibTrans" cxnId="{EACE9B32-DEDB-46E9-A6AD-87F2DF0E1F54}">
      <dgm:prSet/>
      <dgm:spPr/>
      <dgm:t>
        <a:bodyPr/>
        <a:lstStyle/>
        <a:p>
          <a:endParaRPr lang="en-US"/>
        </a:p>
      </dgm:t>
    </dgm:pt>
    <dgm:pt modelId="{2E536B2B-15B9-42B4-B6FE-C2F16FDE140E}">
      <dgm:prSet/>
      <dgm:spPr/>
      <dgm:t>
        <a:bodyPr/>
        <a:lstStyle/>
        <a:p>
          <a:r>
            <a:rPr lang="en-US"/>
            <a:t>Boundaries:</a:t>
          </a:r>
        </a:p>
      </dgm:t>
    </dgm:pt>
    <dgm:pt modelId="{83493FE2-6FBB-4CF7-9EF3-90D8FE15DDCD}" type="parTrans" cxnId="{0072F7E8-2F2D-4618-9559-B62DDCA7AFF2}">
      <dgm:prSet/>
      <dgm:spPr/>
      <dgm:t>
        <a:bodyPr/>
        <a:lstStyle/>
        <a:p>
          <a:endParaRPr lang="en-US"/>
        </a:p>
      </dgm:t>
    </dgm:pt>
    <dgm:pt modelId="{39A7EC61-A1E5-4951-B4A4-6D9F66F24CD5}" type="sibTrans" cxnId="{0072F7E8-2F2D-4618-9559-B62DDCA7AFF2}">
      <dgm:prSet/>
      <dgm:spPr/>
      <dgm:t>
        <a:bodyPr/>
        <a:lstStyle/>
        <a:p>
          <a:endParaRPr lang="en-US"/>
        </a:p>
      </dgm:t>
    </dgm:pt>
    <dgm:pt modelId="{79189FF1-E849-4801-A785-29DDE7D035E9}">
      <dgm:prSet/>
      <dgm:spPr/>
      <dgm:t>
        <a:bodyPr/>
        <a:lstStyle/>
        <a:p>
          <a:r>
            <a:rPr lang="en-US"/>
            <a:t>Scope</a:t>
          </a:r>
        </a:p>
      </dgm:t>
    </dgm:pt>
    <dgm:pt modelId="{FE9F7822-A706-4BFA-9992-E1B0EEDA5007}" type="parTrans" cxnId="{2A7C699F-ECA5-4A8A-948A-DBC1FCA89F9D}">
      <dgm:prSet/>
      <dgm:spPr/>
      <dgm:t>
        <a:bodyPr/>
        <a:lstStyle/>
        <a:p>
          <a:endParaRPr lang="en-US"/>
        </a:p>
      </dgm:t>
    </dgm:pt>
    <dgm:pt modelId="{06F13E7A-702B-4EF7-983D-0BBF29A54899}" type="sibTrans" cxnId="{2A7C699F-ECA5-4A8A-948A-DBC1FCA89F9D}">
      <dgm:prSet/>
      <dgm:spPr/>
      <dgm:t>
        <a:bodyPr/>
        <a:lstStyle/>
        <a:p>
          <a:endParaRPr lang="en-US"/>
        </a:p>
      </dgm:t>
    </dgm:pt>
    <dgm:pt modelId="{885BFEEA-54F3-464E-8ECB-843E7DF67EBE}">
      <dgm:prSet/>
      <dgm:spPr/>
      <dgm:t>
        <a:bodyPr/>
        <a:lstStyle/>
        <a:p>
          <a:r>
            <a:rPr lang="en-US"/>
            <a:t>Schedule </a:t>
          </a:r>
        </a:p>
      </dgm:t>
    </dgm:pt>
    <dgm:pt modelId="{3AAE5407-A4E9-4E72-B092-D6DF4883C3C9}" type="parTrans" cxnId="{D2C89E5E-62F6-44F1-9370-0E6AF7091E26}">
      <dgm:prSet/>
      <dgm:spPr/>
      <dgm:t>
        <a:bodyPr/>
        <a:lstStyle/>
        <a:p>
          <a:endParaRPr lang="en-US"/>
        </a:p>
      </dgm:t>
    </dgm:pt>
    <dgm:pt modelId="{47C4CA28-AC6A-4F78-B6BF-DE15826E04CB}" type="sibTrans" cxnId="{D2C89E5E-62F6-44F1-9370-0E6AF7091E26}">
      <dgm:prSet/>
      <dgm:spPr/>
      <dgm:t>
        <a:bodyPr/>
        <a:lstStyle/>
        <a:p>
          <a:endParaRPr lang="en-US"/>
        </a:p>
      </dgm:t>
    </dgm:pt>
    <dgm:pt modelId="{D3449010-5E01-4D0D-8F86-000C112EBE44}">
      <dgm:prSet/>
      <dgm:spPr/>
      <dgm:t>
        <a:bodyPr/>
        <a:lstStyle/>
        <a:p>
          <a:r>
            <a:rPr lang="en-US"/>
            <a:t>Resources</a:t>
          </a:r>
        </a:p>
      </dgm:t>
    </dgm:pt>
    <dgm:pt modelId="{D95E1454-BB10-4AAD-BB8B-07B2080C66D2}" type="parTrans" cxnId="{6B46CF10-40E1-4CCB-BD4B-5ECCFA33ED05}">
      <dgm:prSet/>
      <dgm:spPr/>
      <dgm:t>
        <a:bodyPr/>
        <a:lstStyle/>
        <a:p>
          <a:endParaRPr lang="en-US"/>
        </a:p>
      </dgm:t>
    </dgm:pt>
    <dgm:pt modelId="{AF94196B-0DC1-4BB4-91C3-911B4B93950C}" type="sibTrans" cxnId="{6B46CF10-40E1-4CCB-BD4B-5ECCFA33ED05}">
      <dgm:prSet/>
      <dgm:spPr/>
      <dgm:t>
        <a:bodyPr/>
        <a:lstStyle/>
        <a:p>
          <a:endParaRPr lang="en-US"/>
        </a:p>
      </dgm:t>
    </dgm:pt>
    <dgm:pt modelId="{66520937-79C5-4CC0-9464-DA94CAB06097}">
      <dgm:prSet/>
      <dgm:spPr/>
      <dgm:t>
        <a:bodyPr/>
        <a:lstStyle/>
        <a:p>
          <a:r>
            <a:rPr lang="en-US"/>
            <a:t>People</a:t>
          </a:r>
        </a:p>
      </dgm:t>
    </dgm:pt>
    <dgm:pt modelId="{A880FF74-9F36-4EED-ABEF-60C4C34510CA}" type="parTrans" cxnId="{777525E4-7142-4185-A662-4DE64668D685}">
      <dgm:prSet/>
      <dgm:spPr/>
      <dgm:t>
        <a:bodyPr/>
        <a:lstStyle/>
        <a:p>
          <a:endParaRPr lang="en-US"/>
        </a:p>
      </dgm:t>
    </dgm:pt>
    <dgm:pt modelId="{428446A3-728A-4E90-85E3-EAC958CC506E}" type="sibTrans" cxnId="{777525E4-7142-4185-A662-4DE64668D685}">
      <dgm:prSet/>
      <dgm:spPr/>
      <dgm:t>
        <a:bodyPr/>
        <a:lstStyle/>
        <a:p>
          <a:endParaRPr lang="en-US"/>
        </a:p>
      </dgm:t>
    </dgm:pt>
    <dgm:pt modelId="{5E59BFBD-C5DE-48ED-B7C7-C3F7759A0546}" type="pres">
      <dgm:prSet presAssocID="{427D2E0B-E50D-4A01-A34E-403354121002}" presName="linear" presStyleCnt="0">
        <dgm:presLayoutVars>
          <dgm:dir/>
          <dgm:animLvl val="lvl"/>
          <dgm:resizeHandles val="exact"/>
        </dgm:presLayoutVars>
      </dgm:prSet>
      <dgm:spPr/>
    </dgm:pt>
    <dgm:pt modelId="{D5536B3B-191F-4635-9E7A-5B2EF780288A}" type="pres">
      <dgm:prSet presAssocID="{EC9D96E1-609B-49FD-9072-51D6C9F1A367}" presName="parentLin" presStyleCnt="0"/>
      <dgm:spPr/>
    </dgm:pt>
    <dgm:pt modelId="{1483CAEC-E3B2-48D4-845C-1F010353A6FD}" type="pres">
      <dgm:prSet presAssocID="{EC9D96E1-609B-49FD-9072-51D6C9F1A367}" presName="parentLeftMargin" presStyleLbl="node1" presStyleIdx="0" presStyleCnt="2"/>
      <dgm:spPr/>
    </dgm:pt>
    <dgm:pt modelId="{26E5EC18-CB26-4397-A968-532BEF57E15F}" type="pres">
      <dgm:prSet presAssocID="{EC9D96E1-609B-49FD-9072-51D6C9F1A3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AF90C5-4695-49DD-B4DE-E8653407B869}" type="pres">
      <dgm:prSet presAssocID="{EC9D96E1-609B-49FD-9072-51D6C9F1A367}" presName="negativeSpace" presStyleCnt="0"/>
      <dgm:spPr/>
    </dgm:pt>
    <dgm:pt modelId="{8B486650-DB54-4B9E-97AD-82EBA6CB7186}" type="pres">
      <dgm:prSet presAssocID="{EC9D96E1-609B-49FD-9072-51D6C9F1A367}" presName="childText" presStyleLbl="conFgAcc1" presStyleIdx="0" presStyleCnt="2">
        <dgm:presLayoutVars>
          <dgm:bulletEnabled val="1"/>
        </dgm:presLayoutVars>
      </dgm:prSet>
      <dgm:spPr/>
    </dgm:pt>
    <dgm:pt modelId="{C448BFCB-A7C7-4256-88A1-134DB90AC247}" type="pres">
      <dgm:prSet presAssocID="{8711A8F5-00F7-4C46-B086-954D5D1BC08E}" presName="spaceBetweenRectangles" presStyleCnt="0"/>
      <dgm:spPr/>
    </dgm:pt>
    <dgm:pt modelId="{915B3571-1AEB-4134-8A34-E86E80A3C608}" type="pres">
      <dgm:prSet presAssocID="{2E536B2B-15B9-42B4-B6FE-C2F16FDE140E}" presName="parentLin" presStyleCnt="0"/>
      <dgm:spPr/>
    </dgm:pt>
    <dgm:pt modelId="{C4377053-DAD9-41E2-B9B2-4DCE07A6FE7B}" type="pres">
      <dgm:prSet presAssocID="{2E536B2B-15B9-42B4-B6FE-C2F16FDE140E}" presName="parentLeftMargin" presStyleLbl="node1" presStyleIdx="0" presStyleCnt="2"/>
      <dgm:spPr/>
    </dgm:pt>
    <dgm:pt modelId="{83B64B13-4951-4621-8955-AAFDC216F63B}" type="pres">
      <dgm:prSet presAssocID="{2E536B2B-15B9-42B4-B6FE-C2F16FDE140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FAD9795-059C-4AFD-A017-02D6A4FC236F}" type="pres">
      <dgm:prSet presAssocID="{2E536B2B-15B9-42B4-B6FE-C2F16FDE140E}" presName="negativeSpace" presStyleCnt="0"/>
      <dgm:spPr/>
    </dgm:pt>
    <dgm:pt modelId="{229F796D-218E-4731-BFF3-9101CF3E64A5}" type="pres">
      <dgm:prSet presAssocID="{2E536B2B-15B9-42B4-B6FE-C2F16FDE140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D86D04-A18C-4084-93E0-40C158CE03B1}" type="presOf" srcId="{1C83E3F2-3A1C-476A-8A27-FB9595044C23}" destId="{8B486650-DB54-4B9E-97AD-82EBA6CB7186}" srcOrd="0" destOrd="0" presId="urn:microsoft.com/office/officeart/2005/8/layout/list1"/>
    <dgm:cxn modelId="{1D6A290D-AC21-4AC1-B5CD-28A18B814A7E}" type="presOf" srcId="{D3449010-5E01-4D0D-8F86-000C112EBE44}" destId="{229F796D-218E-4731-BFF3-9101CF3E64A5}" srcOrd="0" destOrd="2" presId="urn:microsoft.com/office/officeart/2005/8/layout/list1"/>
    <dgm:cxn modelId="{6B46CF10-40E1-4CCB-BD4B-5ECCFA33ED05}" srcId="{2E536B2B-15B9-42B4-B6FE-C2F16FDE140E}" destId="{D3449010-5E01-4D0D-8F86-000C112EBE44}" srcOrd="2" destOrd="0" parTransId="{D95E1454-BB10-4AAD-BB8B-07B2080C66D2}" sibTransId="{AF94196B-0DC1-4BB4-91C3-911B4B93950C}"/>
    <dgm:cxn modelId="{78F5621A-AF64-4912-982D-06D43F7804CE}" type="presOf" srcId="{EC9D96E1-609B-49FD-9072-51D6C9F1A367}" destId="{1483CAEC-E3B2-48D4-845C-1F010353A6FD}" srcOrd="0" destOrd="0" presId="urn:microsoft.com/office/officeart/2005/8/layout/list1"/>
    <dgm:cxn modelId="{B7292921-F8B9-4769-8990-C34607A0F64C}" srcId="{EC9D96E1-609B-49FD-9072-51D6C9F1A367}" destId="{BC1523D8-8A4C-4E87-ABDE-5ED9E89F3A85}" srcOrd="2" destOrd="0" parTransId="{7A19D1A1-9CCB-488C-8C8C-925D1B6664A4}" sibTransId="{CBF7E589-66C9-43F2-AE3C-DA4D172D0987}"/>
    <dgm:cxn modelId="{EACE9B32-DEDB-46E9-A6AD-87F2DF0E1F54}" srcId="{EC9D96E1-609B-49FD-9072-51D6C9F1A367}" destId="{D03AC0D1-5C9D-4FA7-8D71-8BDD3DFF38CA}" srcOrd="4" destOrd="0" parTransId="{33BA11B7-A70B-4B7D-B6E1-3464D23830AA}" sibTransId="{2E1994CD-9EB0-492F-9ED7-274F13E4DFDF}"/>
    <dgm:cxn modelId="{AE452F5C-29CD-4333-A9B9-BD1B19B2C4AD}" type="presOf" srcId="{BC1523D8-8A4C-4E87-ABDE-5ED9E89F3A85}" destId="{8B486650-DB54-4B9E-97AD-82EBA6CB7186}" srcOrd="0" destOrd="2" presId="urn:microsoft.com/office/officeart/2005/8/layout/list1"/>
    <dgm:cxn modelId="{D2C89E5E-62F6-44F1-9370-0E6AF7091E26}" srcId="{2E536B2B-15B9-42B4-B6FE-C2F16FDE140E}" destId="{885BFEEA-54F3-464E-8ECB-843E7DF67EBE}" srcOrd="1" destOrd="0" parTransId="{3AAE5407-A4E9-4E72-B092-D6DF4883C3C9}" sibTransId="{47C4CA28-AC6A-4F78-B6BF-DE15826E04CB}"/>
    <dgm:cxn modelId="{C4CA8944-D5BC-447E-A5A2-A8DDF1267E67}" type="presOf" srcId="{2E536B2B-15B9-42B4-B6FE-C2F16FDE140E}" destId="{83B64B13-4951-4621-8955-AAFDC216F63B}" srcOrd="1" destOrd="0" presId="urn:microsoft.com/office/officeart/2005/8/layout/list1"/>
    <dgm:cxn modelId="{8126C872-1D12-48B6-A96E-4BEB52EB245C}" type="presOf" srcId="{1E053813-F85B-4CBE-A02E-35796A8C14F7}" destId="{8B486650-DB54-4B9E-97AD-82EBA6CB7186}" srcOrd="0" destOrd="1" presId="urn:microsoft.com/office/officeart/2005/8/layout/list1"/>
    <dgm:cxn modelId="{DF98DF84-A909-4617-B18B-AFB2CDA72284}" type="presOf" srcId="{2E536B2B-15B9-42B4-B6FE-C2F16FDE140E}" destId="{C4377053-DAD9-41E2-B9B2-4DCE07A6FE7B}" srcOrd="0" destOrd="0" presId="urn:microsoft.com/office/officeart/2005/8/layout/list1"/>
    <dgm:cxn modelId="{E376A785-FB8E-4009-AA56-29D65D27E358}" type="presOf" srcId="{427D2E0B-E50D-4A01-A34E-403354121002}" destId="{5E59BFBD-C5DE-48ED-B7C7-C3F7759A0546}" srcOrd="0" destOrd="0" presId="urn:microsoft.com/office/officeart/2005/8/layout/list1"/>
    <dgm:cxn modelId="{04BF1589-FDE3-471D-9199-74EE70071B71}" srcId="{EC9D96E1-609B-49FD-9072-51D6C9F1A367}" destId="{1E053813-F85B-4CBE-A02E-35796A8C14F7}" srcOrd="1" destOrd="0" parTransId="{C22BB501-5255-4274-9010-F936B1E1673E}" sibTransId="{53C1EB1A-3E97-4D98-B409-A3784FCC248F}"/>
    <dgm:cxn modelId="{A262C28E-C3B9-47E6-858D-ED79BBEDE970}" srcId="{EC9D96E1-609B-49FD-9072-51D6C9F1A367}" destId="{1C83E3F2-3A1C-476A-8A27-FB9595044C23}" srcOrd="0" destOrd="0" parTransId="{79C7C68D-EC77-46B6-A029-87893BD1A306}" sibTransId="{8D636FB1-408E-4CC5-A15F-D653C414A7CC}"/>
    <dgm:cxn modelId="{1EEF5F90-C08D-4B8A-ABF3-CDE0403DFD11}" type="presOf" srcId="{EC9D96E1-609B-49FD-9072-51D6C9F1A367}" destId="{26E5EC18-CB26-4397-A968-532BEF57E15F}" srcOrd="1" destOrd="0" presId="urn:microsoft.com/office/officeart/2005/8/layout/list1"/>
    <dgm:cxn modelId="{8437089D-8991-4B1E-AE13-81F5E4D30F44}" type="presOf" srcId="{79189FF1-E849-4801-A785-29DDE7D035E9}" destId="{229F796D-218E-4731-BFF3-9101CF3E64A5}" srcOrd="0" destOrd="0" presId="urn:microsoft.com/office/officeart/2005/8/layout/list1"/>
    <dgm:cxn modelId="{2A7C699F-ECA5-4A8A-948A-DBC1FCA89F9D}" srcId="{2E536B2B-15B9-42B4-B6FE-C2F16FDE140E}" destId="{79189FF1-E849-4801-A785-29DDE7D035E9}" srcOrd="0" destOrd="0" parTransId="{FE9F7822-A706-4BFA-9992-E1B0EEDA5007}" sibTransId="{06F13E7A-702B-4EF7-983D-0BBF29A54899}"/>
    <dgm:cxn modelId="{905C68B1-5449-4E5B-9964-71831C27FD07}" type="presOf" srcId="{A301AF32-75C6-4515-BAC2-FE9D31E0888B}" destId="{8B486650-DB54-4B9E-97AD-82EBA6CB7186}" srcOrd="0" destOrd="3" presId="urn:microsoft.com/office/officeart/2005/8/layout/list1"/>
    <dgm:cxn modelId="{E98D38C4-ED2A-4F5F-AD11-64FF71AB6CBD}" srcId="{EC9D96E1-609B-49FD-9072-51D6C9F1A367}" destId="{A301AF32-75C6-4515-BAC2-FE9D31E0888B}" srcOrd="3" destOrd="0" parTransId="{E856B05E-C399-4780-9E4E-B3DDE459ED94}" sibTransId="{D3197782-19D1-44D5-BA60-A9A76087CF75}"/>
    <dgm:cxn modelId="{94E093D7-5FC6-4264-ACAB-14EFB098055A}" type="presOf" srcId="{66520937-79C5-4CC0-9464-DA94CAB06097}" destId="{229F796D-218E-4731-BFF3-9101CF3E64A5}" srcOrd="0" destOrd="3" presId="urn:microsoft.com/office/officeart/2005/8/layout/list1"/>
    <dgm:cxn modelId="{31CB61DF-E951-4D4A-8D97-C0C3E934B57A}" type="presOf" srcId="{885BFEEA-54F3-464E-8ECB-843E7DF67EBE}" destId="{229F796D-218E-4731-BFF3-9101CF3E64A5}" srcOrd="0" destOrd="1" presId="urn:microsoft.com/office/officeart/2005/8/layout/list1"/>
    <dgm:cxn modelId="{82F504E1-CF3C-43D9-B9E5-6D24A2A3ECCB}" srcId="{427D2E0B-E50D-4A01-A34E-403354121002}" destId="{EC9D96E1-609B-49FD-9072-51D6C9F1A367}" srcOrd="0" destOrd="0" parTransId="{1B911299-AFA0-43AF-A901-8503006FA956}" sibTransId="{8711A8F5-00F7-4C46-B086-954D5D1BC08E}"/>
    <dgm:cxn modelId="{777525E4-7142-4185-A662-4DE64668D685}" srcId="{2E536B2B-15B9-42B4-B6FE-C2F16FDE140E}" destId="{66520937-79C5-4CC0-9464-DA94CAB06097}" srcOrd="3" destOrd="0" parTransId="{A880FF74-9F36-4EED-ABEF-60C4C34510CA}" sibTransId="{428446A3-728A-4E90-85E3-EAC958CC506E}"/>
    <dgm:cxn modelId="{0072F7E8-2F2D-4618-9559-B62DDCA7AFF2}" srcId="{427D2E0B-E50D-4A01-A34E-403354121002}" destId="{2E536B2B-15B9-42B4-B6FE-C2F16FDE140E}" srcOrd="1" destOrd="0" parTransId="{83493FE2-6FBB-4CF7-9EF3-90D8FE15DDCD}" sibTransId="{39A7EC61-A1E5-4951-B4A4-6D9F66F24CD5}"/>
    <dgm:cxn modelId="{C91BAEEE-4EE2-491B-ABB0-61A51B52912D}" type="presOf" srcId="{D03AC0D1-5C9D-4FA7-8D71-8BDD3DFF38CA}" destId="{8B486650-DB54-4B9E-97AD-82EBA6CB7186}" srcOrd="0" destOrd="4" presId="urn:microsoft.com/office/officeart/2005/8/layout/list1"/>
    <dgm:cxn modelId="{8CDD1290-129B-4C37-8E3F-DEB4C2379F41}" type="presParOf" srcId="{5E59BFBD-C5DE-48ED-B7C7-C3F7759A0546}" destId="{D5536B3B-191F-4635-9E7A-5B2EF780288A}" srcOrd="0" destOrd="0" presId="urn:microsoft.com/office/officeart/2005/8/layout/list1"/>
    <dgm:cxn modelId="{DA9C27C8-BD6D-4E2D-80B1-28AF33D5258A}" type="presParOf" srcId="{D5536B3B-191F-4635-9E7A-5B2EF780288A}" destId="{1483CAEC-E3B2-48D4-845C-1F010353A6FD}" srcOrd="0" destOrd="0" presId="urn:microsoft.com/office/officeart/2005/8/layout/list1"/>
    <dgm:cxn modelId="{BB6F44BD-6194-4555-80B7-9EF9F27B7CCD}" type="presParOf" srcId="{D5536B3B-191F-4635-9E7A-5B2EF780288A}" destId="{26E5EC18-CB26-4397-A968-532BEF57E15F}" srcOrd="1" destOrd="0" presId="urn:microsoft.com/office/officeart/2005/8/layout/list1"/>
    <dgm:cxn modelId="{6FB1FD1E-5EE9-4235-8716-6F73D93F4743}" type="presParOf" srcId="{5E59BFBD-C5DE-48ED-B7C7-C3F7759A0546}" destId="{FBAF90C5-4695-49DD-B4DE-E8653407B869}" srcOrd="1" destOrd="0" presId="urn:microsoft.com/office/officeart/2005/8/layout/list1"/>
    <dgm:cxn modelId="{FB098F4F-D657-4C1B-848B-BD58BC8BFE94}" type="presParOf" srcId="{5E59BFBD-C5DE-48ED-B7C7-C3F7759A0546}" destId="{8B486650-DB54-4B9E-97AD-82EBA6CB7186}" srcOrd="2" destOrd="0" presId="urn:microsoft.com/office/officeart/2005/8/layout/list1"/>
    <dgm:cxn modelId="{F5630449-FDCC-473A-9369-CF24E8A20C62}" type="presParOf" srcId="{5E59BFBD-C5DE-48ED-B7C7-C3F7759A0546}" destId="{C448BFCB-A7C7-4256-88A1-134DB90AC247}" srcOrd="3" destOrd="0" presId="urn:microsoft.com/office/officeart/2005/8/layout/list1"/>
    <dgm:cxn modelId="{2F27C7ED-7BCD-4471-972C-BC60BC6C4CB3}" type="presParOf" srcId="{5E59BFBD-C5DE-48ED-B7C7-C3F7759A0546}" destId="{915B3571-1AEB-4134-8A34-E86E80A3C608}" srcOrd="4" destOrd="0" presId="urn:microsoft.com/office/officeart/2005/8/layout/list1"/>
    <dgm:cxn modelId="{F72E0A9A-CB65-4D4D-951C-14E90048E482}" type="presParOf" srcId="{915B3571-1AEB-4134-8A34-E86E80A3C608}" destId="{C4377053-DAD9-41E2-B9B2-4DCE07A6FE7B}" srcOrd="0" destOrd="0" presId="urn:microsoft.com/office/officeart/2005/8/layout/list1"/>
    <dgm:cxn modelId="{CDB51695-13B5-48D2-803D-A7AFD8416108}" type="presParOf" srcId="{915B3571-1AEB-4134-8A34-E86E80A3C608}" destId="{83B64B13-4951-4621-8955-AAFDC216F63B}" srcOrd="1" destOrd="0" presId="urn:microsoft.com/office/officeart/2005/8/layout/list1"/>
    <dgm:cxn modelId="{0CA37047-F209-405F-A6EF-41A16FA69FEE}" type="presParOf" srcId="{5E59BFBD-C5DE-48ED-B7C7-C3F7759A0546}" destId="{5FAD9795-059C-4AFD-A017-02D6A4FC236F}" srcOrd="5" destOrd="0" presId="urn:microsoft.com/office/officeart/2005/8/layout/list1"/>
    <dgm:cxn modelId="{D151AA1B-AC04-4BEE-ABC5-0CB7CBDC92B2}" type="presParOf" srcId="{5E59BFBD-C5DE-48ED-B7C7-C3F7759A0546}" destId="{229F796D-218E-4731-BFF3-9101CF3E64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F616C-743C-478F-A127-FDEB820BB7A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1489CA-1987-4A14-9EBB-41E236A23FAD}">
      <dgm:prSet/>
      <dgm:spPr/>
      <dgm:t>
        <a:bodyPr/>
        <a:lstStyle/>
        <a:p>
          <a:r>
            <a:rPr lang="en-US"/>
            <a:t>Git</a:t>
          </a:r>
        </a:p>
      </dgm:t>
    </dgm:pt>
    <dgm:pt modelId="{B5D3CEA0-6E9E-48D8-B293-847A1DEA3BDA}" type="parTrans" cxnId="{291C83FC-88AB-40CA-AE9C-1CF103E15770}">
      <dgm:prSet/>
      <dgm:spPr/>
      <dgm:t>
        <a:bodyPr/>
        <a:lstStyle/>
        <a:p>
          <a:endParaRPr lang="en-US"/>
        </a:p>
      </dgm:t>
    </dgm:pt>
    <dgm:pt modelId="{7850AD2A-DBB4-4A0D-B081-1CE4741E23F3}" type="sibTrans" cxnId="{291C83FC-88AB-40CA-AE9C-1CF103E15770}">
      <dgm:prSet/>
      <dgm:spPr/>
      <dgm:t>
        <a:bodyPr/>
        <a:lstStyle/>
        <a:p>
          <a:endParaRPr lang="en-US"/>
        </a:p>
      </dgm:t>
    </dgm:pt>
    <dgm:pt modelId="{4649C186-7E9F-4C40-9401-DAD1A023BB58}">
      <dgm:prSet/>
      <dgm:spPr/>
      <dgm:t>
        <a:bodyPr/>
        <a:lstStyle/>
        <a:p>
          <a:r>
            <a:rPr lang="en-US"/>
            <a:t>CVS</a:t>
          </a:r>
        </a:p>
      </dgm:t>
    </dgm:pt>
    <dgm:pt modelId="{7EF45242-ADC2-476C-8036-10074C73B776}" type="parTrans" cxnId="{EA20655A-9590-4EB6-8330-FA1519D10C95}">
      <dgm:prSet/>
      <dgm:spPr/>
      <dgm:t>
        <a:bodyPr/>
        <a:lstStyle/>
        <a:p>
          <a:endParaRPr lang="en-US"/>
        </a:p>
      </dgm:t>
    </dgm:pt>
    <dgm:pt modelId="{72EC0584-E5D0-4E25-83BA-D2DE7CD31889}" type="sibTrans" cxnId="{EA20655A-9590-4EB6-8330-FA1519D10C95}">
      <dgm:prSet/>
      <dgm:spPr/>
      <dgm:t>
        <a:bodyPr/>
        <a:lstStyle/>
        <a:p>
          <a:endParaRPr lang="en-US"/>
        </a:p>
      </dgm:t>
    </dgm:pt>
    <dgm:pt modelId="{D80D4242-55CC-4B83-9E95-573F7E733FC8}">
      <dgm:prSet/>
      <dgm:spPr/>
      <dgm:t>
        <a:bodyPr/>
        <a:lstStyle/>
        <a:p>
          <a:r>
            <a:rPr lang="en-US"/>
            <a:t>SVN</a:t>
          </a:r>
        </a:p>
      </dgm:t>
    </dgm:pt>
    <dgm:pt modelId="{95C4970E-8B56-482F-BA1E-691A870EA86C}" type="parTrans" cxnId="{C01C45E4-E6A5-45C0-916E-47B8F61C49B2}">
      <dgm:prSet/>
      <dgm:spPr/>
      <dgm:t>
        <a:bodyPr/>
        <a:lstStyle/>
        <a:p>
          <a:endParaRPr lang="en-US"/>
        </a:p>
      </dgm:t>
    </dgm:pt>
    <dgm:pt modelId="{6D72B9FA-0BAD-4055-B227-A6550E2ECE3C}" type="sibTrans" cxnId="{C01C45E4-E6A5-45C0-916E-47B8F61C49B2}">
      <dgm:prSet/>
      <dgm:spPr/>
      <dgm:t>
        <a:bodyPr/>
        <a:lstStyle/>
        <a:p>
          <a:endParaRPr lang="en-US"/>
        </a:p>
      </dgm:t>
    </dgm:pt>
    <dgm:pt modelId="{CC4202F6-90D7-4416-A2BE-87332724B1FD}">
      <dgm:prSet/>
      <dgm:spPr/>
      <dgm:t>
        <a:bodyPr/>
        <a:lstStyle/>
        <a:p>
          <a:r>
            <a:rPr lang="en-US"/>
            <a:t>Read more </a:t>
          </a:r>
          <a:r>
            <a:rPr lang="en-US">
              <a:hlinkClick xmlns:r="http://schemas.openxmlformats.org/officeDocument/2006/relationships" r:id="rId1"/>
            </a:rPr>
            <a:t>here</a:t>
          </a:r>
          <a:endParaRPr lang="en-US"/>
        </a:p>
      </dgm:t>
    </dgm:pt>
    <dgm:pt modelId="{5E1E282C-568B-4B69-80C1-1D8D6F794C9A}" type="parTrans" cxnId="{B4633179-0D27-4E2A-B81F-4C377686348A}">
      <dgm:prSet/>
      <dgm:spPr/>
      <dgm:t>
        <a:bodyPr/>
        <a:lstStyle/>
        <a:p>
          <a:endParaRPr lang="en-US"/>
        </a:p>
      </dgm:t>
    </dgm:pt>
    <dgm:pt modelId="{51EDF5E4-5802-42D9-ABD6-F4EA8000BE93}" type="sibTrans" cxnId="{B4633179-0D27-4E2A-B81F-4C377686348A}">
      <dgm:prSet/>
      <dgm:spPr/>
      <dgm:t>
        <a:bodyPr/>
        <a:lstStyle/>
        <a:p>
          <a:endParaRPr lang="en-US"/>
        </a:p>
      </dgm:t>
    </dgm:pt>
    <dgm:pt modelId="{6B8F139F-9907-4CA2-8042-B2DD2894810A}" type="pres">
      <dgm:prSet presAssocID="{A92F616C-743C-478F-A127-FDEB820BB7AF}" presName="linear" presStyleCnt="0">
        <dgm:presLayoutVars>
          <dgm:animLvl val="lvl"/>
          <dgm:resizeHandles val="exact"/>
        </dgm:presLayoutVars>
      </dgm:prSet>
      <dgm:spPr/>
    </dgm:pt>
    <dgm:pt modelId="{01B5E277-B283-4D07-8E48-533295120DB3}" type="pres">
      <dgm:prSet presAssocID="{A71489CA-1987-4A14-9EBB-41E236A23F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706708-2A50-4784-9DEB-8D4E50A9B8BD}" type="pres">
      <dgm:prSet presAssocID="{7850AD2A-DBB4-4A0D-B081-1CE4741E23F3}" presName="spacer" presStyleCnt="0"/>
      <dgm:spPr/>
    </dgm:pt>
    <dgm:pt modelId="{98CABBB4-ECCB-4E15-98AD-0DE3DFC3CEA3}" type="pres">
      <dgm:prSet presAssocID="{4649C186-7E9F-4C40-9401-DAD1A023BB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CBA282-D87D-4CF2-A95C-B2A2FDB6625A}" type="pres">
      <dgm:prSet presAssocID="{72EC0584-E5D0-4E25-83BA-D2DE7CD31889}" presName="spacer" presStyleCnt="0"/>
      <dgm:spPr/>
    </dgm:pt>
    <dgm:pt modelId="{69BEFE1E-A850-412E-AED2-CD028733C835}" type="pres">
      <dgm:prSet presAssocID="{D80D4242-55CC-4B83-9E95-573F7E733F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374608-0359-47F5-93AE-69CBADDB89DA}" type="pres">
      <dgm:prSet presAssocID="{6D72B9FA-0BAD-4055-B227-A6550E2ECE3C}" presName="spacer" presStyleCnt="0"/>
      <dgm:spPr/>
    </dgm:pt>
    <dgm:pt modelId="{ED58DCEE-3EE7-4A7E-AB35-6C4A784827AD}" type="pres">
      <dgm:prSet presAssocID="{CC4202F6-90D7-4416-A2BE-87332724B1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633179-0D27-4E2A-B81F-4C377686348A}" srcId="{A92F616C-743C-478F-A127-FDEB820BB7AF}" destId="{CC4202F6-90D7-4416-A2BE-87332724B1FD}" srcOrd="3" destOrd="0" parTransId="{5E1E282C-568B-4B69-80C1-1D8D6F794C9A}" sibTransId="{51EDF5E4-5802-42D9-ABD6-F4EA8000BE93}"/>
    <dgm:cxn modelId="{EA20655A-9590-4EB6-8330-FA1519D10C95}" srcId="{A92F616C-743C-478F-A127-FDEB820BB7AF}" destId="{4649C186-7E9F-4C40-9401-DAD1A023BB58}" srcOrd="1" destOrd="0" parTransId="{7EF45242-ADC2-476C-8036-10074C73B776}" sibTransId="{72EC0584-E5D0-4E25-83BA-D2DE7CD31889}"/>
    <dgm:cxn modelId="{0628FC8B-272A-4037-B6B7-517677526781}" type="presOf" srcId="{D80D4242-55CC-4B83-9E95-573F7E733FC8}" destId="{69BEFE1E-A850-412E-AED2-CD028733C835}" srcOrd="0" destOrd="0" presId="urn:microsoft.com/office/officeart/2005/8/layout/vList2"/>
    <dgm:cxn modelId="{F200EFC8-3E13-4CC4-ACEF-CCDE752EB33F}" type="presOf" srcId="{A92F616C-743C-478F-A127-FDEB820BB7AF}" destId="{6B8F139F-9907-4CA2-8042-B2DD2894810A}" srcOrd="0" destOrd="0" presId="urn:microsoft.com/office/officeart/2005/8/layout/vList2"/>
    <dgm:cxn modelId="{D9F7A2CD-498B-497A-A938-EEEF51EA5C33}" type="presOf" srcId="{A71489CA-1987-4A14-9EBB-41E236A23FAD}" destId="{01B5E277-B283-4D07-8E48-533295120DB3}" srcOrd="0" destOrd="0" presId="urn:microsoft.com/office/officeart/2005/8/layout/vList2"/>
    <dgm:cxn modelId="{7AE6DBD2-7D71-4CA3-91EA-BC8B82880151}" type="presOf" srcId="{CC4202F6-90D7-4416-A2BE-87332724B1FD}" destId="{ED58DCEE-3EE7-4A7E-AB35-6C4A784827AD}" srcOrd="0" destOrd="0" presId="urn:microsoft.com/office/officeart/2005/8/layout/vList2"/>
    <dgm:cxn modelId="{C01C45E4-E6A5-45C0-916E-47B8F61C49B2}" srcId="{A92F616C-743C-478F-A127-FDEB820BB7AF}" destId="{D80D4242-55CC-4B83-9E95-573F7E733FC8}" srcOrd="2" destOrd="0" parTransId="{95C4970E-8B56-482F-BA1E-691A870EA86C}" sibTransId="{6D72B9FA-0BAD-4055-B227-A6550E2ECE3C}"/>
    <dgm:cxn modelId="{AFBEF7F6-CF02-4FD2-B6A8-D4B569A7EF54}" type="presOf" srcId="{4649C186-7E9F-4C40-9401-DAD1A023BB58}" destId="{98CABBB4-ECCB-4E15-98AD-0DE3DFC3CEA3}" srcOrd="0" destOrd="0" presId="urn:microsoft.com/office/officeart/2005/8/layout/vList2"/>
    <dgm:cxn modelId="{291C83FC-88AB-40CA-AE9C-1CF103E15770}" srcId="{A92F616C-743C-478F-A127-FDEB820BB7AF}" destId="{A71489CA-1987-4A14-9EBB-41E236A23FAD}" srcOrd="0" destOrd="0" parTransId="{B5D3CEA0-6E9E-48D8-B293-847A1DEA3BDA}" sibTransId="{7850AD2A-DBB4-4A0D-B081-1CE4741E23F3}"/>
    <dgm:cxn modelId="{998C72CD-2C93-4448-9AC3-6B4928C81C54}" type="presParOf" srcId="{6B8F139F-9907-4CA2-8042-B2DD2894810A}" destId="{01B5E277-B283-4D07-8E48-533295120DB3}" srcOrd="0" destOrd="0" presId="urn:microsoft.com/office/officeart/2005/8/layout/vList2"/>
    <dgm:cxn modelId="{A0949258-7721-4EAD-844B-1FDAC3C427D3}" type="presParOf" srcId="{6B8F139F-9907-4CA2-8042-B2DD2894810A}" destId="{90706708-2A50-4784-9DEB-8D4E50A9B8BD}" srcOrd="1" destOrd="0" presId="urn:microsoft.com/office/officeart/2005/8/layout/vList2"/>
    <dgm:cxn modelId="{AEF68F6C-7104-4177-819E-C75828BDB083}" type="presParOf" srcId="{6B8F139F-9907-4CA2-8042-B2DD2894810A}" destId="{98CABBB4-ECCB-4E15-98AD-0DE3DFC3CEA3}" srcOrd="2" destOrd="0" presId="urn:microsoft.com/office/officeart/2005/8/layout/vList2"/>
    <dgm:cxn modelId="{C995DF88-58BB-48A7-9CD2-46EACFF51989}" type="presParOf" srcId="{6B8F139F-9907-4CA2-8042-B2DD2894810A}" destId="{0DCBA282-D87D-4CF2-A95C-B2A2FDB6625A}" srcOrd="3" destOrd="0" presId="urn:microsoft.com/office/officeart/2005/8/layout/vList2"/>
    <dgm:cxn modelId="{A5AE2A1F-28EE-42E0-88C9-4839CBE6F7EC}" type="presParOf" srcId="{6B8F139F-9907-4CA2-8042-B2DD2894810A}" destId="{69BEFE1E-A850-412E-AED2-CD028733C835}" srcOrd="4" destOrd="0" presId="urn:microsoft.com/office/officeart/2005/8/layout/vList2"/>
    <dgm:cxn modelId="{DD033EA4-7B75-4408-8181-BDF6FF873D0F}" type="presParOf" srcId="{6B8F139F-9907-4CA2-8042-B2DD2894810A}" destId="{59374608-0359-47F5-93AE-69CBADDB89DA}" srcOrd="5" destOrd="0" presId="urn:microsoft.com/office/officeart/2005/8/layout/vList2"/>
    <dgm:cxn modelId="{D4C8E7FA-F1D0-4DCD-8C27-86023A7B9E64}" type="presParOf" srcId="{6B8F139F-9907-4CA2-8042-B2DD2894810A}" destId="{ED58DCEE-3EE7-4A7E-AB35-6C4A784827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86650-DB54-4B9E-97AD-82EBA6CB7186}">
      <dsp:nvSpPr>
        <dsp:cNvPr id="0" name=""/>
        <dsp:cNvSpPr/>
      </dsp:nvSpPr>
      <dsp:spPr>
        <a:xfrm>
          <a:off x="0" y="268790"/>
          <a:ext cx="9618133" cy="1871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Initiation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Planning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Execution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Monitoring and controlling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Closing</a:t>
          </a:r>
        </a:p>
      </dsp:txBody>
      <dsp:txXfrm>
        <a:off x="0" y="268790"/>
        <a:ext cx="9618133" cy="1871100"/>
      </dsp:txXfrm>
    </dsp:sp>
    <dsp:sp modelId="{26E5EC18-CB26-4397-A968-532BEF57E15F}">
      <dsp:nvSpPr>
        <dsp:cNvPr id="0" name=""/>
        <dsp:cNvSpPr/>
      </dsp:nvSpPr>
      <dsp:spPr>
        <a:xfrm>
          <a:off x="480906" y="3110"/>
          <a:ext cx="673269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Life cycle:</a:t>
          </a:r>
        </a:p>
      </dsp:txBody>
      <dsp:txXfrm>
        <a:off x="506845" y="29049"/>
        <a:ext cx="6680815" cy="479482"/>
      </dsp:txXfrm>
    </dsp:sp>
    <dsp:sp modelId="{229F796D-218E-4731-BFF3-9101CF3E64A5}">
      <dsp:nvSpPr>
        <dsp:cNvPr id="0" name=""/>
        <dsp:cNvSpPr/>
      </dsp:nvSpPr>
      <dsp:spPr>
        <a:xfrm>
          <a:off x="0" y="2502771"/>
          <a:ext cx="9618133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Scope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Schedule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Resources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People</a:t>
          </a:r>
        </a:p>
      </dsp:txBody>
      <dsp:txXfrm>
        <a:off x="0" y="2502771"/>
        <a:ext cx="9618133" cy="1587600"/>
      </dsp:txXfrm>
    </dsp:sp>
    <dsp:sp modelId="{83B64B13-4951-4621-8955-AAFDC216F63B}">
      <dsp:nvSpPr>
        <dsp:cNvPr id="0" name=""/>
        <dsp:cNvSpPr/>
      </dsp:nvSpPr>
      <dsp:spPr>
        <a:xfrm>
          <a:off x="480906" y="2237090"/>
          <a:ext cx="673269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Boundaries:</a:t>
          </a:r>
        </a:p>
      </dsp:txBody>
      <dsp:txXfrm>
        <a:off x="506845" y="2263029"/>
        <a:ext cx="6680815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5E277-B283-4D07-8E48-533295120DB3}">
      <dsp:nvSpPr>
        <dsp:cNvPr id="0" name=""/>
        <dsp:cNvSpPr/>
      </dsp:nvSpPr>
      <dsp:spPr>
        <a:xfrm>
          <a:off x="0" y="48946"/>
          <a:ext cx="6424440" cy="865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Git</a:t>
          </a:r>
        </a:p>
      </dsp:txBody>
      <dsp:txXfrm>
        <a:off x="42265" y="91211"/>
        <a:ext cx="6339910" cy="781270"/>
      </dsp:txXfrm>
    </dsp:sp>
    <dsp:sp modelId="{98CABBB4-ECCB-4E15-98AD-0DE3DFC3CEA3}">
      <dsp:nvSpPr>
        <dsp:cNvPr id="0" name=""/>
        <dsp:cNvSpPr/>
      </dsp:nvSpPr>
      <dsp:spPr>
        <a:xfrm>
          <a:off x="0" y="1021306"/>
          <a:ext cx="6424440" cy="865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CVS</a:t>
          </a:r>
        </a:p>
      </dsp:txBody>
      <dsp:txXfrm>
        <a:off x="42265" y="1063571"/>
        <a:ext cx="6339910" cy="781270"/>
      </dsp:txXfrm>
    </dsp:sp>
    <dsp:sp modelId="{69BEFE1E-A850-412E-AED2-CD028733C835}">
      <dsp:nvSpPr>
        <dsp:cNvPr id="0" name=""/>
        <dsp:cNvSpPr/>
      </dsp:nvSpPr>
      <dsp:spPr>
        <a:xfrm>
          <a:off x="0" y="1993666"/>
          <a:ext cx="6424440" cy="865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SVN</a:t>
          </a:r>
        </a:p>
      </dsp:txBody>
      <dsp:txXfrm>
        <a:off x="42265" y="2035931"/>
        <a:ext cx="6339910" cy="781270"/>
      </dsp:txXfrm>
    </dsp:sp>
    <dsp:sp modelId="{ED58DCEE-3EE7-4A7E-AB35-6C4A784827AD}">
      <dsp:nvSpPr>
        <dsp:cNvPr id="0" name=""/>
        <dsp:cNvSpPr/>
      </dsp:nvSpPr>
      <dsp:spPr>
        <a:xfrm>
          <a:off x="0" y="2966026"/>
          <a:ext cx="6424440" cy="865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Read more </a:t>
          </a:r>
          <a:r>
            <a:rPr lang="en-US" sz="3700" kern="1200">
              <a:hlinkClick xmlns:r="http://schemas.openxmlformats.org/officeDocument/2006/relationships" r:id="rId1"/>
            </a:rPr>
            <a:t>here</a:t>
          </a:r>
          <a:endParaRPr lang="en-US" sz="3700" kern="1200"/>
        </a:p>
      </dsp:txBody>
      <dsp:txXfrm>
        <a:off x="42265" y="3008291"/>
        <a:ext cx="6339910" cy="7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78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90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5181-9729-49D2-8C51-42A87E00FB9D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E1F971-B87B-47F1-96F2-9D2D98466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sinessinsider.com/what-is-trello?r=US&amp;IR=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git-scm.com/book/en/v2/Getting-Started-Installing-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h.newtfire.org/explainGitShell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B061-EF3B-4899-B3DD-4E6CCC82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10C4E-8638-4122-B777-A2A139025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Melinda Varo</a:t>
            </a:r>
          </a:p>
          <a:p>
            <a:r>
              <a:rPr lang="en-US" b="1" dirty="0"/>
              <a:t>INTRODUCTION TO COMPUTER SCIENCE, 3 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5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4538B-BD56-43E5-A6F8-D5BB9A82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>
                    <a:lumMod val="50000"/>
                  </a:schemeClr>
                </a:solidFill>
              </a:rPr>
              <a:t>Projects</a:t>
            </a:r>
            <a:br>
              <a:rPr lang="en-US" sz="33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Sequence of tasks that leads to a certain outcome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C7668-D979-4F8A-9F1A-75B5144C8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395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23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946-6FD7-4233-B50F-842B425C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Trello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4BEA-909F-4FD7-9C6F-21B8784D4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849"/>
            <a:ext cx="8596668" cy="4510513"/>
          </a:xfrm>
        </p:spPr>
        <p:txBody>
          <a:bodyPr/>
          <a:lstStyle/>
          <a:p>
            <a:r>
              <a:rPr lang="en-US" dirty="0"/>
              <a:t>Project management and collaboration tool</a:t>
            </a:r>
          </a:p>
          <a:p>
            <a:r>
              <a:rPr lang="en-US" dirty="0"/>
              <a:t>Sticky note board appearance</a:t>
            </a:r>
          </a:p>
          <a:p>
            <a:r>
              <a:rPr lang="en-US" dirty="0"/>
              <a:t>Projects and tasks organized in columns</a:t>
            </a:r>
          </a:p>
          <a:p>
            <a:r>
              <a:rPr lang="en-US" dirty="0"/>
              <a:t>Transparency in workflow and status of the project</a:t>
            </a:r>
          </a:p>
          <a:p>
            <a:r>
              <a:rPr lang="en-US" dirty="0"/>
              <a:t>One account supports multiple boards (projects)</a:t>
            </a:r>
          </a:p>
          <a:p>
            <a:r>
              <a:rPr lang="en-US" dirty="0"/>
              <a:t>No coding skills needed, easy to use</a:t>
            </a:r>
          </a:p>
          <a:p>
            <a:r>
              <a:rPr lang="en-US" dirty="0"/>
              <a:t>Supports third-party apps and services, such as Google Drive, OneDrive, GitHub, Slack, Jira, and many more.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more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7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6B55-A3F0-4D9F-98C1-3994D03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  <a:br>
              <a:rPr lang="en-US" dirty="0"/>
            </a:br>
            <a:r>
              <a:rPr lang="en-US" dirty="0"/>
              <a:t>Generally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C2BA-812B-4F07-B2E3-483A42E1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storing files, source code, documentation, keeping record of changes</a:t>
            </a:r>
          </a:p>
          <a:p>
            <a:r>
              <a:rPr lang="en-US" dirty="0"/>
              <a:t>Individually:</a:t>
            </a:r>
          </a:p>
          <a:p>
            <a:pPr lvl="1"/>
            <a:r>
              <a:rPr lang="en-US" dirty="0"/>
              <a:t>Backup for the code</a:t>
            </a:r>
          </a:p>
          <a:p>
            <a:pPr lvl="1"/>
            <a:r>
              <a:rPr lang="en-US" dirty="0"/>
              <a:t>Reverting errors</a:t>
            </a:r>
          </a:p>
          <a:p>
            <a:pPr lvl="1"/>
            <a:r>
              <a:rPr lang="en-US" dirty="0"/>
              <a:t>Easy to modify</a:t>
            </a:r>
          </a:p>
          <a:p>
            <a:pPr lvl="1"/>
            <a:endParaRPr lang="en-US" dirty="0"/>
          </a:p>
          <a:p>
            <a:r>
              <a:rPr lang="en-US" dirty="0"/>
              <a:t>Team:</a:t>
            </a:r>
          </a:p>
          <a:p>
            <a:pPr lvl="1"/>
            <a:r>
              <a:rPr lang="en-US" dirty="0"/>
              <a:t>Collaboration: makes possible team development remotely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5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17E-09B8-42A3-AD8A-0F99EADF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Version control tools</a:t>
            </a:r>
            <a:br>
              <a:rPr lang="en-US" sz="2000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All open sources and free of charge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D11FC9-582F-4E90-B627-586272819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426512"/>
              </p:ext>
            </p:extLst>
          </p:nvPr>
        </p:nvGraphicFramePr>
        <p:xfrm>
          <a:off x="2849562" y="2160589"/>
          <a:ext cx="6424440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3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9CFAC-D067-4E03-AFEF-0B5F612D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6F818-59A8-4E5E-A3D4-DBFF5B7AB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7" t="19245" r="18334" b="9550"/>
          <a:stretch/>
        </p:blipFill>
        <p:spPr>
          <a:xfrm>
            <a:off x="757251" y="2468134"/>
            <a:ext cx="3856774" cy="201063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65CF93C8-396F-43BE-9DE5-248C7A1F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075380"/>
            <a:ext cx="4512988" cy="407988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commonly used version control software</a:t>
            </a:r>
          </a:p>
          <a:p>
            <a:r>
              <a:rPr lang="en-US" dirty="0">
                <a:solidFill>
                  <a:srgbClr val="FFFFFF"/>
                </a:solidFill>
              </a:rPr>
              <a:t>Can be access via a command line (terminal), or a desktop app that has a GUI</a:t>
            </a:r>
          </a:p>
          <a:p>
            <a:r>
              <a:rPr lang="en-US" dirty="0">
                <a:solidFill>
                  <a:srgbClr val="FFFFFF"/>
                </a:solidFill>
              </a:rPr>
              <a:t>GitHub is a cloud base platform built around Git</a:t>
            </a:r>
          </a:p>
          <a:p>
            <a:r>
              <a:rPr lang="en-US" dirty="0">
                <a:solidFill>
                  <a:srgbClr val="FFFFFF"/>
                </a:solidFill>
              </a:rPr>
              <a:t>Recommended to have GitHub account with your uploaded projects what can be shared in CV/ LinkedIn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AA66-AE50-468D-8119-402BD730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installation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22F1C56-BC64-41A8-8E3D-269C79A7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E30D-C561-40F1-83D2-F0D2D71D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Can be installed on most common operating systems</a:t>
            </a:r>
          </a:p>
          <a:p>
            <a:r>
              <a:rPr lang="en-US">
                <a:solidFill>
                  <a:srgbClr val="FFFFFF"/>
                </a:solidFill>
              </a:rPr>
              <a:t>First check if is already installed by opening Command prompt or Git Bash and type : git version </a:t>
            </a:r>
          </a:p>
          <a:p>
            <a:r>
              <a:rPr lang="en-US">
                <a:solidFill>
                  <a:srgbClr val="FFFFFF"/>
                </a:solidFill>
              </a:rPr>
              <a:t>Step by step instructions you can find </a:t>
            </a:r>
            <a:r>
              <a:rPr lang="en-US">
                <a:solidFill>
                  <a:srgbClr val="FFFFFF"/>
                </a:solidFill>
                <a:hlinkClick r:id="rId4"/>
              </a:rPr>
              <a:t>here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98EC2-B7D2-4399-AEFF-E9CDE0A50F1F}"/>
              </a:ext>
            </a:extLst>
          </p:cNvPr>
          <p:cNvSpPr txBox="1"/>
          <p:nvPr/>
        </p:nvSpPr>
        <p:spPr>
          <a:xfrm>
            <a:off x="1943102" y="5201781"/>
            <a:ext cx="26709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knowledge7.com/training/courses/effective-series/effective-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FF06-661E-46BC-8991-BF5E3F08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Git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bg1">
                    <a:lumMod val="50000"/>
                  </a:schemeClr>
                </a:solidFill>
              </a:rPr>
              <a:t>Commands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FFCAB-7429-44F3-8C0B-7C8A5BA50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config  </a:t>
            </a:r>
            <a:r>
              <a:rPr lang="en-US" b="1" dirty="0"/>
              <a:t>Sets author name and email address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</a:t>
            </a: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/>
              <a:t>Starts a new 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clone   </a:t>
            </a:r>
            <a:r>
              <a:rPr lang="en-US" b="1" dirty="0"/>
              <a:t>Gets repository from existing URL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add    </a:t>
            </a:r>
            <a:r>
              <a:rPr lang="en-US" b="1" dirty="0"/>
              <a:t>Adds files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commit   </a:t>
            </a:r>
            <a:r>
              <a:rPr lang="en-US" b="1" dirty="0"/>
              <a:t>Records files permanently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status   </a:t>
            </a:r>
            <a:r>
              <a:rPr lang="en-US" b="1" dirty="0"/>
              <a:t>Lists all committed files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branch   </a:t>
            </a:r>
            <a:r>
              <a:rPr lang="en-US" b="1" dirty="0"/>
              <a:t>Lists all branches in the current repository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checkout  </a:t>
            </a:r>
            <a:r>
              <a:rPr lang="en-US" b="1" dirty="0"/>
              <a:t>Switching from one branch to another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push   </a:t>
            </a:r>
            <a:r>
              <a:rPr lang="en-US" b="1" dirty="0"/>
              <a:t>Sends committed changes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git pull    </a:t>
            </a:r>
            <a:r>
              <a:rPr lang="en-US" b="1" dirty="0"/>
              <a:t>Fetches and merge changes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26B85-FD1C-49E3-A71E-671BEFEE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practice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0FAAF9-62D7-4831-85D1-B197B6834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251" y="2360270"/>
            <a:ext cx="3856774" cy="22263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D876-FABC-4C91-AE5C-E5F65185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Commit often </a:t>
            </a:r>
          </a:p>
          <a:p>
            <a:r>
              <a:rPr lang="en-US">
                <a:solidFill>
                  <a:srgbClr val="FFFFFF"/>
                </a:solidFill>
              </a:rPr>
              <a:t>Test before committing</a:t>
            </a:r>
          </a:p>
          <a:p>
            <a:r>
              <a:rPr lang="en-US">
                <a:solidFill>
                  <a:srgbClr val="FFFFFF"/>
                </a:solidFill>
              </a:rPr>
              <a:t>Document everything</a:t>
            </a:r>
          </a:p>
          <a:p>
            <a:r>
              <a:rPr lang="en-US">
                <a:solidFill>
                  <a:srgbClr val="FFFFFF"/>
                </a:solidFill>
              </a:rPr>
              <a:t>All commits should have a short description of the made change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95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348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Version control</vt:lpstr>
      <vt:lpstr>Projects Sequence of tasks that leads to a certain outcome</vt:lpstr>
      <vt:lpstr>Trello </vt:lpstr>
      <vt:lpstr>Version control Generally</vt:lpstr>
      <vt:lpstr>Version control tools All open sources and free of charge </vt:lpstr>
      <vt:lpstr>Git </vt:lpstr>
      <vt:lpstr>Git installation</vt:lpstr>
      <vt:lpstr>Git Commands </vt:lpstr>
      <vt:lpstr>Best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vmp_melinda@yahoo.com</dc:creator>
  <cp:lastModifiedBy>vmp_melinda@yahoo.com</cp:lastModifiedBy>
  <cp:revision>20</cp:revision>
  <dcterms:created xsi:type="dcterms:W3CDTF">2021-09-15T10:07:51Z</dcterms:created>
  <dcterms:modified xsi:type="dcterms:W3CDTF">2021-09-29T07:21:06Z</dcterms:modified>
</cp:coreProperties>
</file>