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Xgee3EW9UBaFkk3rFxQSfrnc9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e1a108b8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6e1a108b8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6e1a108b81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Estrutura do projeto extraída de “Métodos e Técnicas de Pesquisa”, de Luciana Peixoto Vianello, p.66.</a:t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db6b918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cdb6b918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cdb6b918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7cdb6b918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1a108b8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e1a108b8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6e1a108b8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5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fabriciodasilvaleitao@gmail.com" TargetMode="External"/><Relationship Id="rId4" Type="http://schemas.openxmlformats.org/officeDocument/2006/relationships/hyperlink" Target="mailto:fabriciodasilvaleitao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646825" y="198750"/>
            <a:ext cx="10898400" cy="6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Instituto Federal de Educação, Ciência e Tecnologia da Paraíba – </a:t>
            </a:r>
            <a:r>
              <a:rPr b="0" i="1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Campus João Pessoa</a:t>
            </a:r>
            <a:b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Superior Bacharelado em Engenharia Elétrica</a:t>
            </a:r>
            <a:b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PROTÓTIPO MICROCONTROLADO DE TRECHO SEMAFORIZADO DE TRÂNSITO UTILIZANDO MÓDULO ESP8266-12 NODEMCU E QT 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CREATOR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PÁGINA 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ÉDIO PEDRO BELO DE MELO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FABRÍCIO DA SILVA LEITÃO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GABRIEL DINIZ GOMES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João Pessoa - 20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b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ifpb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431" y="198743"/>
            <a:ext cx="1291136" cy="118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3.1 - NodeMCU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838200" y="1825625"/>
            <a:ext cx="6164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Wifi ESP8266 NodeMcu ESP-12, que agrega  os seguintes elementos: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ESP8266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Interface USB-Serial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Regulador de tensão 3,3V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600" y="1825625"/>
            <a:ext cx="43512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/>
          <p:nvPr/>
        </p:nvSpPr>
        <p:spPr>
          <a:xfrm>
            <a:off x="6980997" y="1419125"/>
            <a:ext cx="4351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8 - NodeMCU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5567388" y="6033663"/>
            <a:ext cx="72216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FilipeFlop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3.1 - NodeMCU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825" y="1538425"/>
            <a:ext cx="5974075" cy="49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/>
          <p:nvPr/>
        </p:nvSpPr>
        <p:spPr>
          <a:xfrm>
            <a:off x="3266100" y="1131925"/>
            <a:ext cx="5659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9 - Pinagem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2328063" y="6304800"/>
            <a:ext cx="72216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FilipeFlop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3.2 - Materiais e componentes empregados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838200" y="1825625"/>
            <a:ext cx="84963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3.2.1 - Para realizar as conexões, Jumpers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Fêmea-fêmea (figura 10)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Macho-fêmea (figura 11)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Macho-macho (figura 12)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5" y="4161425"/>
            <a:ext cx="3694745" cy="18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8332" y="4161425"/>
            <a:ext cx="23241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78163" y="4156663"/>
            <a:ext cx="233362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 txBox="1"/>
          <p:nvPr/>
        </p:nvSpPr>
        <p:spPr>
          <a:xfrm>
            <a:off x="838175" y="3930725"/>
            <a:ext cx="3694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10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5068325" y="4161425"/>
            <a:ext cx="2374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11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7957738" y="3750175"/>
            <a:ext cx="2374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12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1198650" y="6278625"/>
            <a:ext cx="97947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FilipeFlop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3.2.2 - </a:t>
            </a:r>
            <a:r>
              <a:rPr i="1" lang="pt-BR" sz="3200">
                <a:latin typeface="Times New Roman"/>
                <a:ea typeface="Times New Roman"/>
                <a:cs typeface="Times New Roman"/>
                <a:sym typeface="Times New Roman"/>
              </a:rPr>
              <a:t>Light Emitting Diode</a:t>
            </a: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 (LED), 5mm, vermelho, alto brilho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4325" y="2094275"/>
            <a:ext cx="5168850" cy="3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 txBox="1"/>
          <p:nvPr/>
        </p:nvSpPr>
        <p:spPr>
          <a:xfrm>
            <a:off x="3364625" y="1690825"/>
            <a:ext cx="51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13 - LED típico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3273925" y="5790992"/>
            <a:ext cx="51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CPC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838200" y="365125"/>
            <a:ext cx="105156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3.2.3 - Resistor, </a:t>
            </a:r>
            <a:r>
              <a:rPr i="1" lang="pt-BR" sz="2800">
                <a:latin typeface="Times New Roman"/>
                <a:ea typeface="Times New Roman"/>
                <a:cs typeface="Times New Roman"/>
                <a:sym typeface="Times New Roman"/>
              </a:rPr>
              <a:t>Light Dependent Resistor </a:t>
            </a: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(LDR) e Divisor de Tensão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269483" y="1442953"/>
            <a:ext cx="6104060" cy="163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Resistores de diversos valores.</a:t>
            </a:r>
            <a:endParaRPr/>
          </a:p>
          <a:p>
            <a:pPr indent="-406400" lvl="0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Célula fotocondutiva ou LDR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1525" y="1601846"/>
            <a:ext cx="5199900" cy="498503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5804825" y="1109725"/>
            <a:ext cx="5199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Figura 16 - Estrutura da célula fotocondutiva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540175"/>
            <a:ext cx="4652768" cy="28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681300" y="3139921"/>
            <a:ext cx="4966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Figura 17 - LDR típico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838200" y="6456800"/>
            <a:ext cx="4652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Fonte: Bóson Treinamentos em Tecnologia (2016)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6038100" y="6456800"/>
            <a:ext cx="50832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Adaptado de Boylestad e Nashelsky (2013, p.692)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838200" y="365125"/>
            <a:ext cx="105156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3.2.3 - Resistor, </a:t>
            </a:r>
            <a:r>
              <a:rPr i="1" lang="pt-BR" sz="2800">
                <a:latin typeface="Times New Roman"/>
                <a:ea typeface="Times New Roman"/>
                <a:cs typeface="Times New Roman"/>
                <a:sym typeface="Times New Roman"/>
              </a:rPr>
              <a:t>Light Dependent Resistor </a:t>
            </a: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(LDR) e Divisor de Tensão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838200" y="1535050"/>
            <a:ext cx="51999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9144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Divisor de tensão ou divisor resistivo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Neste trabalho, os divisores consistem em uma associação de resistor de valor fixo e LDR.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5804825" y="1109725"/>
            <a:ext cx="5199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Figura 18 - Exemplo de divisor resistivo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5474" y="1815325"/>
            <a:ext cx="3932238" cy="433904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/>
          <p:nvPr/>
        </p:nvSpPr>
        <p:spPr>
          <a:xfrm>
            <a:off x="6445475" y="6406650"/>
            <a:ext cx="4886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Eletrônica PT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3.2.4 - Multiplexador e demultiplexador -</a:t>
            </a: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 CD74HC4067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3540275" y="6271650"/>
            <a:ext cx="49992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&lt;</a:t>
            </a:r>
            <a:r>
              <a:rPr lang="pt-BR" sz="1100">
                <a:solidFill>
                  <a:schemeClr val="dk1"/>
                </a:solidFill>
              </a:rPr>
              <a:t>http://www.alselectro.com/analog-multiplexer-16ch---hc4067.html</a:t>
            </a: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188" y="1757625"/>
            <a:ext cx="5835617" cy="42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914400" y="92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3.6 – Página </a:t>
            </a:r>
            <a:r>
              <a:rPr i="1" lang="pt-BR" sz="3200"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endParaRPr i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25" y="1136650"/>
            <a:ext cx="9834443" cy="51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3652650" y="6271650"/>
            <a:ext cx="4886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Elaborado pelos autores(2020).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e1a108b81_0_10"/>
          <p:cNvSpPr txBox="1"/>
          <p:nvPr>
            <p:ph type="title"/>
          </p:nvPr>
        </p:nvSpPr>
        <p:spPr>
          <a:xfrm>
            <a:off x="914400" y="92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3.7 – Qt</a:t>
            </a:r>
            <a:endParaRPr i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g6e1a108b81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6e1a108b81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739" y="1418175"/>
            <a:ext cx="5294911" cy="42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6e1a108b81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475" y="1418175"/>
            <a:ext cx="5255775" cy="42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6e1a108b81_0_10"/>
          <p:cNvSpPr txBox="1"/>
          <p:nvPr/>
        </p:nvSpPr>
        <p:spPr>
          <a:xfrm>
            <a:off x="3652650" y="5968200"/>
            <a:ext cx="4886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Elaborado pelos autores(2020).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idx="1" type="body"/>
          </p:nvPr>
        </p:nvSpPr>
        <p:spPr>
          <a:xfrm>
            <a:off x="838200" y="1035775"/>
            <a:ext cx="105156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Obrigado pela atenção.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Contato (e-mail):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-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fabriciodasilvaleitao@gmail.com -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Fabrício da Silva Leitão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diniz.gabriel</a:t>
            </a:r>
            <a:r>
              <a:rPr lang="pt-BR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@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academico.ifpb.edu.br - Gabriel Diniz Gomes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edio.pedro</a:t>
            </a:r>
            <a:r>
              <a:rPr lang="pt-BR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@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academico.ifpb.edu.br - Édio Pedro Belo de Melo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248100" y="912326"/>
            <a:ext cx="11695800" cy="5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876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APRESENTAÇÃO 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876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JUSTIFICATIVA 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876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876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METODOLOGIA DA EXECUÇÃO DO PROJETO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876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 E CONSIDERAÇÕES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622570" y="389106"/>
            <a:ext cx="109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1. APRESENTAÇÃO: DELIMITAÇÃO TEMÁTICA E JUSTIFICATIVA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1104050" y="1305375"/>
            <a:ext cx="5571900" cy="52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TRECHOS SEMAFORIZADOS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Trânsito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Semáforos e faixas de tráfego para pedestres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Carros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Pedestres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Problemática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9582" y="1751772"/>
            <a:ext cx="4274220" cy="320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7685700" y="5310888"/>
            <a:ext cx="427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Fonte: Prefeitura de João Pessoa (2011).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099025" y="1349925"/>
            <a:ext cx="423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Figura 1.1 - Av. Epitácio Pessoa, João Pessoa, PB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1. APRESENTAÇÃO: DELIMITAÇÃO TEMÁTICA E JUSTIFICATIVA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900" y="1850525"/>
            <a:ext cx="6384599" cy="43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4820400" y="1307100"/>
            <a:ext cx="6533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Figura 1.2 - Pesquisa do Ministério dos Transportes, Portos e Aviação: mais de 50% dos acidentes de trânsito são causados por falhas humanas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5707150" y="6244825"/>
            <a:ext cx="49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Ministério dos Transportes, Portos e Aviação Civil</a:t>
            </a:r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 (2018).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db6b9184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1. APRESENTAÇÃO: DELIMITAÇÃO TEMÁTICA E JUSTIFICATIVA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7cdb6b9184_0_7"/>
          <p:cNvSpPr txBox="1"/>
          <p:nvPr>
            <p:ph idx="1" type="body"/>
          </p:nvPr>
        </p:nvSpPr>
        <p:spPr>
          <a:xfrm>
            <a:off x="1114175" y="2365475"/>
            <a:ext cx="9344700" cy="52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Acidentes em trechos semaforizados.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Fator tempo e eficiência do trânsito na dinâmica das cidades.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db6b9184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INTERNET DAS COISAS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Nas tendências dos sistemas atuais está a incorporação das diretrizes da Internet das Coisas (IoT, sigla que se origina do termo em inglês </a:t>
            </a:r>
            <a:r>
              <a:rPr i="1" lang="pt-BR">
                <a:latin typeface="Times New Roman"/>
                <a:ea typeface="Times New Roman"/>
                <a:cs typeface="Times New Roman"/>
                <a:sym typeface="Times New Roman"/>
              </a:rPr>
              <a:t>Internet of Things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 tecnologia embarcada, a automação, a conexão/comunicação sem fio etc., são aspectos que compõem esse processo.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7cdb6b9184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1. APRESENTAÇÃO: DELIMITAÇÃO TEMÁTICA E JUSTIFICATIVA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2017800"/>
            <a:ext cx="10515600" cy="4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.1. Geral: </a:t>
            </a: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Desenvolver</a:t>
            </a: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um protótipo microcontrolado de trecho semaforizado de trânsito utilizando módulo ESP8266, NodeMCU e página WEB, como meio de aplicar os conhecimentos adquiridos no decorrer da disciplina Técnicas de Programação.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2. OBJETIVOS: GERAL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1a108b81_0_0"/>
          <p:cNvSpPr txBox="1"/>
          <p:nvPr>
            <p:ph idx="1" type="body"/>
          </p:nvPr>
        </p:nvSpPr>
        <p:spPr>
          <a:xfrm>
            <a:off x="838200" y="1592950"/>
            <a:ext cx="10515600" cy="4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2.2.   Específicos: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Implementar uma classe “Cruzamento” para controle dos semáforos;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Desenvolver uma página WEB para recebimento de dados e controle de estado dos semáforos, para operar como uma Central de Controle;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Criar como aplicação no Qt uma interface de controle para o sistema;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6e1a108b8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2. OBJETIVOS: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g6e1a108b8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838200" y="235750"/>
            <a:ext cx="9458100" cy="1068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3. METODOLOGIA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838200" y="1303974"/>
            <a:ext cx="9458100" cy="55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NodeMCU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Materiais empregados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Softwares utilizados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Página </a:t>
            </a:r>
            <a:r>
              <a:rPr i="1" lang="pt-BR"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Protótipo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203" y="6033638"/>
            <a:ext cx="553225" cy="5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Fabrício da Silva Leitão</dc:creator>
</cp:coreProperties>
</file>