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wmf" ContentType="image/x-wmf"/>
  <Override PartName="/ppt/media/image2.png" ContentType="image/png"/>
  <Override PartName="/ppt/media/image9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10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1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rgbClr val="9b2d1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000"/>
          </a:xfrm>
          <a:prstGeom prst="rect">
            <a:avLst/>
          </a:prstGeom>
          <a:solidFill>
            <a:srgbClr val="d3481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5280" cy="453600"/>
          </a:xfrm>
          <a:prstGeom prst="rect">
            <a:avLst/>
          </a:prstGeom>
          <a:solidFill>
            <a:srgbClr val="9b2d1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5280" cy="60480"/>
          </a:xfrm>
          <a:prstGeom prst="rect">
            <a:avLst/>
          </a:prstGeom>
          <a:solidFill>
            <a:srgbClr val="d3481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rgbClr val="9b2d1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8520" cy="63000"/>
          </a:xfrm>
          <a:prstGeom prst="rect">
            <a:avLst/>
          </a:prstGeom>
          <a:solidFill>
            <a:srgbClr val="d3481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rgbClr val="9b2d1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88520" cy="63000"/>
          </a:xfrm>
          <a:prstGeom prst="rect">
            <a:avLst/>
          </a:prstGeom>
          <a:solidFill>
            <a:srgbClr val="d3481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</a:t>
            </a:r>
            <a:r>
              <a:rPr b="0" lang="en-GB" sz="1800" spc="-1" strike="noStrike">
                <a:latin typeface="Arial"/>
              </a:rPr>
              <a:t>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rgbClr val="9b2d1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6334200"/>
            <a:ext cx="12188520" cy="63000"/>
          </a:xfrm>
          <a:prstGeom prst="rect">
            <a:avLst/>
          </a:prstGeom>
          <a:solidFill>
            <a:srgbClr val="d3481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97280" y="758880"/>
            <a:ext cx="10054800" cy="35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pt-PT" sz="8000" spc="-1" strike="noStrike">
                <a:solidFill>
                  <a:srgbClr val="000000"/>
                </a:solidFill>
                <a:latin typeface="Corbel"/>
                <a:ea typeface="DejaVu Sans"/>
              </a:rPr>
              <a:t>PROJECT</a:t>
            </a:r>
            <a:br>
              <a:rPr sz="8000"/>
            </a:br>
            <a:endParaRPr b="0" lang="en-GB" sz="8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100160" y="4455720"/>
            <a:ext cx="10054800" cy="11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Imagem 4" descr=""/>
          <p:cNvPicPr/>
          <p:nvPr/>
        </p:nvPicPr>
        <p:blipFill>
          <a:blip r:embed="rId1"/>
          <a:stretch/>
        </p:blipFill>
        <p:spPr>
          <a:xfrm>
            <a:off x="4533480" y="448920"/>
            <a:ext cx="3425040" cy="1220760"/>
          </a:xfrm>
          <a:prstGeom prst="rect">
            <a:avLst/>
          </a:prstGeom>
          <a:ln w="0">
            <a:noFill/>
          </a:ln>
        </p:spPr>
      </p:pic>
      <p:pic>
        <p:nvPicPr>
          <p:cNvPr id="170" name="Imagem 5" descr=""/>
          <p:cNvPicPr/>
          <p:nvPr/>
        </p:nvPicPr>
        <p:blipFill>
          <a:blip r:embed="rId2"/>
          <a:stretch/>
        </p:blipFill>
        <p:spPr>
          <a:xfrm>
            <a:off x="654120" y="220680"/>
            <a:ext cx="2913840" cy="1531080"/>
          </a:xfrm>
          <a:prstGeom prst="rect">
            <a:avLst/>
          </a:prstGeom>
          <a:ln w="0">
            <a:noFill/>
          </a:ln>
        </p:spPr>
      </p:pic>
      <p:pic>
        <p:nvPicPr>
          <p:cNvPr id="171" name="Imagem 11" descr=""/>
          <p:cNvPicPr/>
          <p:nvPr/>
        </p:nvPicPr>
        <p:blipFill>
          <a:blip r:embed="rId3"/>
          <a:stretch/>
        </p:blipFill>
        <p:spPr>
          <a:xfrm>
            <a:off x="8960400" y="555840"/>
            <a:ext cx="2573280" cy="101160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4320000" y="3323880"/>
            <a:ext cx="3122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pt-PT" sz="2400" spc="-1" strike="noStrike">
                <a:solidFill>
                  <a:srgbClr val="808080"/>
                </a:solidFill>
                <a:latin typeface="Corbel"/>
                <a:ea typeface="DejaVu Sans"/>
              </a:rPr>
              <a:t>Final Sprint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922280" y="3780000"/>
            <a:ext cx="3390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P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Turma B - Grupo 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8316000" y="4392000"/>
            <a:ext cx="2891880" cy="20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1170053 – Pedro Diniz</a:t>
            </a:r>
            <a:endParaRPr b="0" lang="en-GB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1211757 – Daniel Torres</a:t>
            </a:r>
            <a:endParaRPr b="0" lang="en-GB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1211759 – Diogo Veloso</a:t>
            </a:r>
            <a:endParaRPr b="0" lang="en-GB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1211765 – Gisela Araújo</a:t>
            </a:r>
            <a:endParaRPr b="0" lang="en-GB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1211779 – Márcio Carvalheiro</a:t>
            </a:r>
            <a:endParaRPr b="0" lang="en-GB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1211785 – Maurício Barros</a:t>
            </a:r>
            <a:endParaRPr b="0" lang="en-GB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1211788 – Patrick Rodrigues</a:t>
            </a:r>
            <a:endParaRPr b="0" lang="en-GB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1211797 – Tânia Mota</a:t>
            </a:r>
            <a:endParaRPr b="0" lang="en-GB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1211799 – Tiago Machado</a:t>
            </a:r>
            <a:endParaRPr b="0" lang="en-GB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1211801 – Valter Sousa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4800" cy="12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we’ll present today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6" name="Subtítulo 1"/>
          <p:cNvSpPr/>
          <p:nvPr/>
        </p:nvSpPr>
        <p:spPr>
          <a:xfrm>
            <a:off x="4692960" y="3287160"/>
            <a:ext cx="5383800" cy="19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Management System: Overview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Tech Stack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Workflow Demonstration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Quality Gate Metrics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77" name="Subtítulo 1"/>
          <p:cNvSpPr/>
          <p:nvPr/>
        </p:nvSpPr>
        <p:spPr>
          <a:xfrm>
            <a:off x="540000" y="3076200"/>
            <a:ext cx="4068000" cy="12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8" name="Conexão reta 7"/>
          <p:cNvSpPr/>
          <p:nvPr/>
        </p:nvSpPr>
        <p:spPr>
          <a:xfrm flipH="1">
            <a:off x="3960000" y="2160000"/>
            <a:ext cx="2160" cy="3538800"/>
          </a:xfrm>
          <a:prstGeom prst="line">
            <a:avLst/>
          </a:prstGeom>
          <a:ln w="9360">
            <a:solidFill>
              <a:srgbClr val="d3441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1800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Management System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5207040" y="1273320"/>
            <a:ext cx="16326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latin typeface="Arial"/>
              </a:rPr>
              <a:t>JAVALICIOUS</a:t>
            </a:r>
            <a:endParaRPr b="1" lang="en-GB" sz="1800" spc="-1" strike="noStrike">
              <a:latin typeface="Arial"/>
            </a:endParaRPr>
          </a:p>
        </p:txBody>
      </p:sp>
      <p:sp>
        <p:nvSpPr>
          <p:cNvPr id="181" name="Subtítulo 2"/>
          <p:cNvSpPr/>
          <p:nvPr/>
        </p:nvSpPr>
        <p:spPr>
          <a:xfrm>
            <a:off x="1800000" y="3434760"/>
            <a:ext cx="7920000" cy="19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Agile Project Management with scrum 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Each project follow Scrum methodologies: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Product Backlog, Sprints, Userstories, Tasks, etc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User administration: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Profiles creation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Roles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2" name="Subtítulo 3"/>
          <p:cNvSpPr/>
          <p:nvPr/>
        </p:nvSpPr>
        <p:spPr>
          <a:xfrm>
            <a:off x="540000" y="3076200"/>
            <a:ext cx="4068000" cy="12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924840" y="360000"/>
            <a:ext cx="10054800" cy="12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Tech Stack – Application and Data 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4604760" y="3060000"/>
            <a:ext cx="3134880" cy="208980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260000" y="2160000"/>
            <a:ext cx="3779640" cy="209952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7521480" y="3780000"/>
            <a:ext cx="3458160" cy="189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Tech Stack – Application and UI (?)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420000" y="2520000"/>
            <a:ext cx="6537600" cy="2194920"/>
          </a:xfrm>
          <a:prstGeom prst="rect">
            <a:avLst/>
          </a:prstGeom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1080000" y="1980000"/>
            <a:ext cx="1619640" cy="16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4800" cy="12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Workflow Demonstration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1" name="Título 1"/>
          <p:cNvSpPr/>
          <p:nvPr/>
        </p:nvSpPr>
        <p:spPr>
          <a:xfrm>
            <a:off x="2550600" y="1789920"/>
            <a:ext cx="2636640" cy="55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onexão reta 7"/>
          <p:cNvSpPr/>
          <p:nvPr/>
        </p:nvSpPr>
        <p:spPr>
          <a:xfrm flipH="1">
            <a:off x="6622200" y="2094120"/>
            <a:ext cx="2160" cy="3538800"/>
          </a:xfrm>
          <a:prstGeom prst="line">
            <a:avLst/>
          </a:prstGeom>
          <a:ln w="9360">
            <a:solidFill>
              <a:srgbClr val="d3441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ítulo 1"/>
          <p:cNvSpPr/>
          <p:nvPr/>
        </p:nvSpPr>
        <p:spPr>
          <a:xfrm>
            <a:off x="1068120" y="2338560"/>
            <a:ext cx="4443120" cy="11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new Customer and Typology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GB" sz="1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new Project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4" name="Título 1"/>
          <p:cNvSpPr/>
          <p:nvPr/>
        </p:nvSpPr>
        <p:spPr>
          <a:xfrm>
            <a:off x="2896560" y="3567600"/>
            <a:ext cx="156672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Create Sprint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" name="Conexão reta unidirecional 13"/>
          <p:cNvSpPr/>
          <p:nvPr/>
        </p:nvSpPr>
        <p:spPr>
          <a:xfrm>
            <a:off x="1698480" y="3825000"/>
            <a:ext cx="9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3441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ítulo 1"/>
          <p:cNvSpPr/>
          <p:nvPr/>
        </p:nvSpPr>
        <p:spPr>
          <a:xfrm>
            <a:off x="2896560" y="4060440"/>
            <a:ext cx="300276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Create US and move it to Sprint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7" name="Título 1"/>
          <p:cNvSpPr/>
          <p:nvPr/>
        </p:nvSpPr>
        <p:spPr>
          <a:xfrm>
            <a:off x="2896560" y="4528080"/>
            <a:ext cx="178992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Check Product Backlog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8" name="Conexão reta 23"/>
          <p:cNvSpPr/>
          <p:nvPr/>
        </p:nvSpPr>
        <p:spPr>
          <a:xfrm>
            <a:off x="1673280" y="3429000"/>
            <a:ext cx="16920" cy="2293920"/>
          </a:xfrm>
          <a:custGeom>
            <a:avLst/>
            <a:gdLst/>
            <a:ahLst/>
            <a:rect l="l" t="t" r="r" b="b"/>
            <a:pathLst>
              <a:path fill="none" w="48" h="6373">
                <a:moveTo>
                  <a:pt x="48" y="0"/>
                </a:moveTo>
                <a:lnTo>
                  <a:pt x="0" y="6373"/>
                </a:lnTo>
              </a:path>
            </a:pathLst>
          </a:custGeom>
          <a:noFill/>
          <a:ln w="9360">
            <a:solidFill>
              <a:srgbClr val="d3441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onexão reta unidirecional 27"/>
          <p:cNvSpPr/>
          <p:nvPr/>
        </p:nvSpPr>
        <p:spPr>
          <a:xfrm>
            <a:off x="1698480" y="4294440"/>
            <a:ext cx="9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3441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onexão reta unidirecional 28"/>
          <p:cNvSpPr/>
          <p:nvPr/>
        </p:nvSpPr>
        <p:spPr>
          <a:xfrm flipV="1">
            <a:off x="1698480" y="4739760"/>
            <a:ext cx="9651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3441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onexão reta unidirecional 30"/>
          <p:cNvSpPr/>
          <p:nvPr/>
        </p:nvSpPr>
        <p:spPr>
          <a:xfrm>
            <a:off x="1679400" y="5229720"/>
            <a:ext cx="98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3441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ítulo 1"/>
          <p:cNvSpPr/>
          <p:nvPr/>
        </p:nvSpPr>
        <p:spPr>
          <a:xfrm>
            <a:off x="2896560" y="4987440"/>
            <a:ext cx="178992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Check Activities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3" name="Conexão reta unidirecional 34"/>
          <p:cNvSpPr/>
          <p:nvPr/>
        </p:nvSpPr>
        <p:spPr>
          <a:xfrm>
            <a:off x="1679400" y="5712840"/>
            <a:ext cx="98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3441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ítulo 1"/>
          <p:cNvSpPr/>
          <p:nvPr/>
        </p:nvSpPr>
        <p:spPr>
          <a:xfrm>
            <a:off x="2873880" y="5443560"/>
            <a:ext cx="178992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Associate Resource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5" name="Título 1"/>
          <p:cNvSpPr/>
          <p:nvPr/>
        </p:nvSpPr>
        <p:spPr>
          <a:xfrm>
            <a:off x="8928720" y="1873800"/>
            <a:ext cx="2636640" cy="55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6" name="Título 1"/>
          <p:cNvSpPr/>
          <p:nvPr/>
        </p:nvSpPr>
        <p:spPr>
          <a:xfrm>
            <a:off x="7879320" y="2091600"/>
            <a:ext cx="3641400" cy="17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new Profile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GB" sz="1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Search for Users (email or profile):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7" name="Conexão reta 48"/>
          <p:cNvSpPr/>
          <p:nvPr/>
        </p:nvSpPr>
        <p:spPr>
          <a:xfrm>
            <a:off x="8461440" y="3662640"/>
            <a:ext cx="360" cy="1874160"/>
          </a:xfrm>
          <a:custGeom>
            <a:avLst/>
            <a:gdLst/>
            <a:ahLst/>
            <a:rect l="l" t="t" r="r" b="b"/>
            <a:pathLst>
              <a:path fill="none" w="0" h="5207">
                <a:moveTo>
                  <a:pt x="0" y="0"/>
                </a:moveTo>
                <a:lnTo>
                  <a:pt x="0" y="5207"/>
                </a:lnTo>
              </a:path>
            </a:pathLst>
          </a:custGeom>
          <a:noFill/>
          <a:ln w="9360">
            <a:solidFill>
              <a:srgbClr val="d3441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onexão reta unidirecional 50"/>
          <p:cNvSpPr/>
          <p:nvPr/>
        </p:nvSpPr>
        <p:spPr>
          <a:xfrm flipV="1">
            <a:off x="8461440" y="4015080"/>
            <a:ext cx="96516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3441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ítulo 1"/>
          <p:cNvSpPr/>
          <p:nvPr/>
        </p:nvSpPr>
        <p:spPr>
          <a:xfrm>
            <a:off x="9641880" y="3782520"/>
            <a:ext cx="203220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Update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0" name="Conexão reta unidirecional 52"/>
          <p:cNvSpPr/>
          <p:nvPr/>
        </p:nvSpPr>
        <p:spPr>
          <a:xfrm flipV="1">
            <a:off x="8461440" y="4519440"/>
            <a:ext cx="96516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3441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ítulo 1"/>
          <p:cNvSpPr/>
          <p:nvPr/>
        </p:nvSpPr>
        <p:spPr>
          <a:xfrm>
            <a:off x="9619200" y="4272840"/>
            <a:ext cx="203220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 Password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2" name="Conexão reta unidirecional 55"/>
          <p:cNvSpPr/>
          <p:nvPr/>
        </p:nvSpPr>
        <p:spPr>
          <a:xfrm flipV="1">
            <a:off x="8461440" y="5005440"/>
            <a:ext cx="96516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3441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ítulo 1"/>
          <p:cNvSpPr/>
          <p:nvPr/>
        </p:nvSpPr>
        <p:spPr>
          <a:xfrm>
            <a:off x="9619200" y="4780080"/>
            <a:ext cx="118368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Add profile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4" name="Conexão reta unidirecional 57"/>
          <p:cNvSpPr/>
          <p:nvPr/>
        </p:nvSpPr>
        <p:spPr>
          <a:xfrm flipV="1">
            <a:off x="8453880" y="5528160"/>
            <a:ext cx="96516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3441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ítulo 1"/>
          <p:cNvSpPr/>
          <p:nvPr/>
        </p:nvSpPr>
        <p:spPr>
          <a:xfrm>
            <a:off x="9619200" y="5254200"/>
            <a:ext cx="118368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Remove profile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4800" cy="12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Workflow Demonstration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17" name="Título 2"/>
          <p:cNvSpPr/>
          <p:nvPr/>
        </p:nvSpPr>
        <p:spPr>
          <a:xfrm>
            <a:off x="2259000" y="2880000"/>
            <a:ext cx="836028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Let’s see some front-end….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>
          <a:xfrm>
            <a:off x="2520000" y="602280"/>
            <a:ext cx="74329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Quality Gate Metrics - Coverage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080000" y="1620000"/>
            <a:ext cx="9882360" cy="253692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1135800" y="4500000"/>
            <a:ext cx="9844200" cy="214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/>
          <p:nvPr/>
        </p:nvSpPr>
        <p:spPr>
          <a:xfrm>
            <a:off x="2340000" y="602280"/>
            <a:ext cx="74329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Quality Gate Metrics - Mutation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225800" y="2401560"/>
            <a:ext cx="9844200" cy="214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2022-01-21T11:52:30Z</dcterms:created>
  <dc:creator>Tânia Sofia</dc:creator>
  <dc:description/>
  <dc:language>pt-PT</dc:language>
  <cp:lastModifiedBy/>
  <dcterms:modified xsi:type="dcterms:W3CDTF">2022-07-01T13:55:08Z</dcterms:modified>
  <cp:revision>56</cp:revision>
  <dc:subject/>
  <dc:title>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Ecrã Panorâmico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8</vt:r8>
  </property>
</Properties>
</file>