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26" r:id="rId2"/>
  </p:sldMasterIdLst>
  <p:notesMasterIdLst>
    <p:notesMasterId r:id="rId14"/>
  </p:notesMasterIdLst>
  <p:sldIdLst>
    <p:sldId id="256" r:id="rId3"/>
    <p:sldId id="288" r:id="rId4"/>
    <p:sldId id="289" r:id="rId5"/>
    <p:sldId id="286" r:id="rId6"/>
    <p:sldId id="290" r:id="rId7"/>
    <p:sldId id="291" r:id="rId8"/>
    <p:sldId id="294" r:id="rId9"/>
    <p:sldId id="295" r:id="rId10"/>
    <p:sldId id="296" r:id="rId11"/>
    <p:sldId id="297" r:id="rId12"/>
    <p:sldId id="298" r:id="rId13"/>
  </p:sldIdLst>
  <p:sldSz cx="12192000" cy="6858000"/>
  <p:notesSz cx="7559675" cy="106918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>
      <p:cViewPr varScale="1">
        <p:scale>
          <a:sx n="85" d="100"/>
          <a:sy n="85" d="100"/>
        </p:scale>
        <p:origin x="14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E0CFD-16F5-4A96-BC8D-6D8D3CC8AE7A}" type="datetimeFigureOut">
              <a:rPr lang="pt-PT" smtClean="0"/>
              <a:t>27/05/2022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379BB-CD3C-4C5D-89F8-97793F13955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5446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5880" cy="144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5880" cy="144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5880" cy="144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5880" cy="144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5880" cy="144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5880" cy="144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5880" cy="144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5880" cy="6714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5880" cy="144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5880" cy="144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5880" cy="144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5880" cy="144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5880" cy="144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5880" cy="144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5880" cy="144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5880" cy="144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5880" cy="144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5880" cy="144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5880" cy="6714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5880" cy="144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5880" cy="144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5880" cy="144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 hidden="1"/>
          <p:cNvSpPr/>
          <p:nvPr/>
        </p:nvSpPr>
        <p:spPr>
          <a:xfrm>
            <a:off x="0" y="6400800"/>
            <a:ext cx="12189600" cy="454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2" hidden="1"/>
          <p:cNvSpPr/>
          <p:nvPr/>
        </p:nvSpPr>
        <p:spPr>
          <a:xfrm>
            <a:off x="0" y="6334200"/>
            <a:ext cx="1218960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6360" cy="454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6360" cy="61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0" y="6400800"/>
            <a:ext cx="12189600" cy="454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2"/>
          <p:cNvSpPr/>
          <p:nvPr/>
        </p:nvSpPr>
        <p:spPr>
          <a:xfrm>
            <a:off x="0" y="6334200"/>
            <a:ext cx="1218960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5880" cy="144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1097280" y="758880"/>
            <a:ext cx="10055880" cy="35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pt-PT" sz="8000" b="1" strike="noStrike" spc="-1">
                <a:solidFill>
                  <a:srgbClr val="000000"/>
                </a:solidFill>
                <a:latin typeface="Corbel"/>
                <a:ea typeface="DejaVu Sans"/>
              </a:rPr>
              <a:t>PROJECT</a:t>
            </a:r>
            <a:br/>
            <a:endParaRPr lang="pt-PT" sz="8000" b="0" strike="noStrike" spc="-1"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1100160" y="4455720"/>
            <a:ext cx="1005588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43" name="Imagem 4"/>
          <p:cNvPicPr/>
          <p:nvPr/>
        </p:nvPicPr>
        <p:blipFill>
          <a:blip r:embed="rId2"/>
          <a:stretch/>
        </p:blipFill>
        <p:spPr>
          <a:xfrm>
            <a:off x="4533480" y="448920"/>
            <a:ext cx="3426120" cy="1221840"/>
          </a:xfrm>
          <a:prstGeom prst="rect">
            <a:avLst/>
          </a:prstGeom>
          <a:ln>
            <a:noFill/>
          </a:ln>
        </p:spPr>
      </p:pic>
      <p:pic>
        <p:nvPicPr>
          <p:cNvPr id="344" name="Imagem 5"/>
          <p:cNvPicPr/>
          <p:nvPr/>
        </p:nvPicPr>
        <p:blipFill>
          <a:blip r:embed="rId3"/>
          <a:stretch/>
        </p:blipFill>
        <p:spPr>
          <a:xfrm>
            <a:off x="654120" y="220680"/>
            <a:ext cx="2914920" cy="1532160"/>
          </a:xfrm>
          <a:prstGeom prst="rect">
            <a:avLst/>
          </a:prstGeom>
          <a:ln>
            <a:noFill/>
          </a:ln>
        </p:spPr>
      </p:pic>
      <p:pic>
        <p:nvPicPr>
          <p:cNvPr id="345" name="Imagem 11"/>
          <p:cNvPicPr/>
          <p:nvPr/>
        </p:nvPicPr>
        <p:blipFill>
          <a:blip r:embed="rId4"/>
          <a:stretch/>
        </p:blipFill>
        <p:spPr>
          <a:xfrm>
            <a:off x="8960400" y="555840"/>
            <a:ext cx="2574360" cy="1012680"/>
          </a:xfrm>
          <a:prstGeom prst="rect">
            <a:avLst/>
          </a:prstGeom>
          <a:ln>
            <a:noFill/>
          </a:ln>
        </p:spPr>
      </p:pic>
      <p:sp>
        <p:nvSpPr>
          <p:cNvPr id="346" name="CustomShape 3"/>
          <p:cNvSpPr/>
          <p:nvPr/>
        </p:nvSpPr>
        <p:spPr>
          <a:xfrm>
            <a:off x="4713840" y="3177720"/>
            <a:ext cx="254988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PT" sz="2400" i="1" spc="-1" dirty="0">
                <a:solidFill>
                  <a:srgbClr val="808080"/>
                </a:solidFill>
                <a:latin typeface="Corbel"/>
                <a:ea typeface="DejaVu Sans"/>
              </a:rPr>
              <a:t>7</a:t>
            </a:r>
            <a:r>
              <a:rPr lang="pt-PT" sz="2400" b="0" i="1" strike="noStrike" spc="-1" dirty="0">
                <a:solidFill>
                  <a:srgbClr val="808080"/>
                </a:solidFill>
                <a:latin typeface="Corbel"/>
                <a:ea typeface="DejaVu Sans"/>
              </a:rPr>
              <a:t>º Sprint </a:t>
            </a:r>
            <a:r>
              <a:rPr lang="pt-PT" sz="2400" b="0" i="1" strike="noStrike" spc="-1" dirty="0" err="1">
                <a:solidFill>
                  <a:srgbClr val="808080"/>
                </a:solidFill>
                <a:latin typeface="Corbel"/>
                <a:ea typeface="DejaVu Sans"/>
              </a:rPr>
              <a:t>Review</a:t>
            </a:r>
            <a:endParaRPr lang="pt-PT" sz="2400" b="0" strike="noStrike" spc="-1" dirty="0">
              <a:latin typeface="Arial"/>
            </a:endParaRPr>
          </a:p>
        </p:txBody>
      </p:sp>
      <p:sp>
        <p:nvSpPr>
          <p:cNvPr id="347" name="CustomShape 4"/>
          <p:cNvSpPr/>
          <p:nvPr/>
        </p:nvSpPr>
        <p:spPr>
          <a:xfrm>
            <a:off x="5069160" y="3882240"/>
            <a:ext cx="20026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PT" sz="1800" b="1" strike="noStrike" spc="-1">
                <a:solidFill>
                  <a:srgbClr val="000000"/>
                </a:solidFill>
                <a:latin typeface="Corbel"/>
                <a:ea typeface="DejaVu Sans"/>
              </a:rPr>
              <a:t>Turma B - Grupo 5</a:t>
            </a:r>
            <a:endParaRPr lang="pt-PT" sz="1800" b="0" strike="noStrike" spc="-1">
              <a:latin typeface="Arial"/>
            </a:endParaRPr>
          </a:p>
        </p:txBody>
      </p:sp>
      <p:sp>
        <p:nvSpPr>
          <p:cNvPr id="348" name="CustomShape 5"/>
          <p:cNvSpPr/>
          <p:nvPr/>
        </p:nvSpPr>
        <p:spPr>
          <a:xfrm>
            <a:off x="8316000" y="4392000"/>
            <a:ext cx="2892960" cy="209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pt-PT" sz="1200" b="0" strike="noStrike" spc="-1">
                <a:solidFill>
                  <a:srgbClr val="000000"/>
                </a:solidFill>
                <a:latin typeface="Corbel"/>
                <a:ea typeface="DejaVu Sans"/>
              </a:rPr>
              <a:t>1170053 – Pedro Diniz</a:t>
            </a:r>
            <a:endParaRPr lang="pt-PT" sz="12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pt-PT" sz="1200" b="0" strike="noStrike" spc="-1">
                <a:solidFill>
                  <a:srgbClr val="000000"/>
                </a:solidFill>
                <a:latin typeface="Corbel"/>
                <a:ea typeface="DejaVu Sans"/>
              </a:rPr>
              <a:t>1211757 – Daniel Torres</a:t>
            </a:r>
            <a:endParaRPr lang="pt-PT" sz="12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pt-PT" sz="1200" b="0" strike="noStrike" spc="-1">
                <a:solidFill>
                  <a:srgbClr val="000000"/>
                </a:solidFill>
                <a:latin typeface="Corbel"/>
                <a:ea typeface="DejaVu Sans"/>
              </a:rPr>
              <a:t>1211759 – Diogo Veloso</a:t>
            </a:r>
            <a:endParaRPr lang="pt-PT" sz="12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pt-PT" sz="1200" b="0" strike="noStrike" spc="-1">
                <a:solidFill>
                  <a:srgbClr val="000000"/>
                </a:solidFill>
                <a:latin typeface="Corbel"/>
                <a:ea typeface="DejaVu Sans"/>
              </a:rPr>
              <a:t>1211765 – Gisela Araújo</a:t>
            </a:r>
            <a:endParaRPr lang="pt-PT" sz="12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pt-PT" sz="1200" b="0" strike="noStrike" spc="-1">
                <a:solidFill>
                  <a:srgbClr val="000000"/>
                </a:solidFill>
                <a:latin typeface="Corbel"/>
                <a:ea typeface="DejaVu Sans"/>
              </a:rPr>
              <a:t>1211779 – Márcio Carvalheiro</a:t>
            </a:r>
            <a:endParaRPr lang="pt-PT" sz="12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pt-PT" sz="1200" b="0" strike="noStrike" spc="-1">
                <a:solidFill>
                  <a:srgbClr val="000000"/>
                </a:solidFill>
                <a:latin typeface="Corbel"/>
                <a:ea typeface="DejaVu Sans"/>
              </a:rPr>
              <a:t>1211785 – Maurício Barros</a:t>
            </a:r>
            <a:endParaRPr lang="pt-PT" sz="12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pt-PT" sz="1200" b="0" strike="noStrike" spc="-1">
                <a:solidFill>
                  <a:srgbClr val="000000"/>
                </a:solidFill>
                <a:latin typeface="Corbel"/>
                <a:ea typeface="DejaVu Sans"/>
              </a:rPr>
              <a:t>1211788 – Patrick Rodrigues</a:t>
            </a:r>
            <a:endParaRPr lang="pt-PT" sz="12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pt-PT" sz="1200" b="0" strike="noStrike" spc="-1">
                <a:solidFill>
                  <a:srgbClr val="000000"/>
                </a:solidFill>
                <a:latin typeface="Corbel"/>
                <a:ea typeface="DejaVu Sans"/>
              </a:rPr>
              <a:t>1211797 – Tânia Mota</a:t>
            </a:r>
            <a:endParaRPr lang="pt-PT" sz="12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pt-PT" sz="1200" b="0" strike="noStrike" spc="-1">
                <a:solidFill>
                  <a:srgbClr val="000000"/>
                </a:solidFill>
                <a:latin typeface="Corbel"/>
                <a:ea typeface="DejaVu Sans"/>
              </a:rPr>
              <a:t>1211799 – Tiago Machado</a:t>
            </a:r>
            <a:endParaRPr lang="pt-PT" sz="12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pt-PT" sz="1200" b="0" strike="noStrike" spc="-1">
                <a:solidFill>
                  <a:srgbClr val="000000"/>
                </a:solidFill>
                <a:latin typeface="Corbel"/>
                <a:ea typeface="DejaVu Sans"/>
              </a:rPr>
              <a:t>1211801 – Valter Sousa</a:t>
            </a:r>
            <a:endParaRPr lang="pt-P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D6353-5046-EE33-DB3F-9F7D9002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Quality</a:t>
            </a:r>
            <a:r>
              <a:rPr lang="pt-PT" dirty="0"/>
              <a:t> Gate: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ECF96E-0DA7-AC96-3B1A-4BDEBD244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04" y="1956619"/>
            <a:ext cx="6873836" cy="414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6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0042A-0620-23FB-8883-02F7F09D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300" y="2970767"/>
            <a:ext cx="8361352" cy="1448280"/>
          </a:xfrm>
        </p:spPr>
        <p:txBody>
          <a:bodyPr/>
          <a:lstStyle/>
          <a:p>
            <a:r>
              <a:rPr lang="pt-PT" dirty="0" err="1"/>
              <a:t>Let’s</a:t>
            </a:r>
            <a:r>
              <a:rPr lang="pt-PT" dirty="0"/>
              <a:t> </a:t>
            </a:r>
            <a:r>
              <a:rPr lang="pt-PT" dirty="0" err="1"/>
              <a:t>see</a:t>
            </a:r>
            <a:r>
              <a:rPr lang="pt-PT" dirty="0"/>
              <a:t> some </a:t>
            </a:r>
            <a:r>
              <a:rPr lang="pt-PT" dirty="0" err="1"/>
              <a:t>front-end</a:t>
            </a:r>
            <a:r>
              <a:rPr lang="pt-PT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79144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9AD0C2CB-2425-CF09-62BC-2E9AD8EC977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68060" y="639098"/>
            <a:ext cx="10055880" cy="1269074"/>
          </a:xfrm>
        </p:spPr>
        <p:txBody>
          <a:bodyPr/>
          <a:lstStyle/>
          <a:p>
            <a:pPr marL="0" indent="0">
              <a:buNone/>
            </a:pPr>
            <a:r>
              <a:rPr lang="pt-PT" sz="4000" dirty="0" err="1"/>
              <a:t>What</a:t>
            </a:r>
            <a:r>
              <a:rPr lang="pt-PT" sz="4000" dirty="0"/>
              <a:t> </a:t>
            </a:r>
            <a:r>
              <a:rPr lang="pt-PT" sz="4000" dirty="0" err="1"/>
              <a:t>we’ve</a:t>
            </a:r>
            <a:r>
              <a:rPr lang="pt-PT" sz="4000" dirty="0"/>
              <a:t> </a:t>
            </a:r>
            <a:r>
              <a:rPr lang="pt-PT" sz="4000" dirty="0" err="1"/>
              <a:t>been</a:t>
            </a:r>
            <a:r>
              <a:rPr lang="pt-PT" sz="4000" dirty="0"/>
              <a:t> </a:t>
            </a:r>
            <a:r>
              <a:rPr lang="pt-PT" sz="4000" dirty="0" err="1"/>
              <a:t>working</a:t>
            </a:r>
            <a:r>
              <a:rPr lang="pt-PT" sz="4000" dirty="0"/>
              <a:t> </a:t>
            </a:r>
            <a:r>
              <a:rPr lang="pt-PT" sz="4000" dirty="0" err="1"/>
              <a:t>on</a:t>
            </a:r>
            <a:r>
              <a:rPr lang="pt-PT" sz="4000" dirty="0"/>
              <a:t>…</a:t>
            </a:r>
          </a:p>
        </p:txBody>
      </p:sp>
      <p:sp>
        <p:nvSpPr>
          <p:cNvPr id="3" name="Subtítulo 1">
            <a:extLst>
              <a:ext uri="{FF2B5EF4-FFF2-40B4-BE49-F238E27FC236}">
                <a16:creationId xmlns:a16="http://schemas.microsoft.com/office/drawing/2014/main" id="{E9061EE4-C210-B789-1F22-002723D16C71}"/>
              </a:ext>
            </a:extLst>
          </p:cNvPr>
          <p:cNvSpPr txBox="1">
            <a:spLocks/>
          </p:cNvSpPr>
          <p:nvPr/>
        </p:nvSpPr>
        <p:spPr>
          <a:xfrm>
            <a:off x="4693074" y="3076070"/>
            <a:ext cx="5384988" cy="19664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pt-PT" sz="20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sz="2000" dirty="0" err="1"/>
              <a:t>Implement</a:t>
            </a:r>
            <a:r>
              <a:rPr lang="pt-PT" sz="2000" dirty="0"/>
              <a:t> </a:t>
            </a:r>
            <a:r>
              <a:rPr lang="pt-PT" sz="2000" dirty="0" err="1"/>
              <a:t>Rest</a:t>
            </a:r>
            <a:r>
              <a:rPr lang="pt-PT" sz="2000" dirty="0"/>
              <a:t> API </a:t>
            </a:r>
            <a:r>
              <a:rPr lang="pt-PT" sz="2000" dirty="0" err="1"/>
              <a:t>Controller</a:t>
            </a:r>
            <a:r>
              <a:rPr lang="pt-PT" sz="2000" dirty="0"/>
              <a:t> (</a:t>
            </a:r>
            <a:r>
              <a:rPr lang="pt-PT" sz="2000" dirty="0" err="1"/>
              <a:t>Level</a:t>
            </a:r>
            <a:r>
              <a:rPr lang="pt-PT" sz="2000" dirty="0"/>
              <a:t> 3)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sz="2000" dirty="0" err="1"/>
              <a:t>Implement</a:t>
            </a:r>
            <a:r>
              <a:rPr lang="pt-PT" sz="2000" dirty="0"/>
              <a:t> Spring Data JPA (H2)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sz="2000" dirty="0" err="1"/>
              <a:t>Build</a:t>
            </a:r>
            <a:r>
              <a:rPr lang="pt-PT" sz="2000" dirty="0"/>
              <a:t> </a:t>
            </a:r>
            <a:r>
              <a:rPr lang="pt-PT" sz="2000" dirty="0" err="1"/>
              <a:t>front-end</a:t>
            </a:r>
            <a:r>
              <a:rPr lang="pt-PT" sz="2000" dirty="0"/>
              <a:t> </a:t>
            </a:r>
            <a:r>
              <a:rPr lang="pt-PT" sz="2000" dirty="0" err="1"/>
              <a:t>application</a:t>
            </a:r>
            <a:r>
              <a:rPr lang="pt-PT" sz="2000" dirty="0"/>
              <a:t> </a:t>
            </a:r>
            <a:r>
              <a:rPr lang="pt-PT" sz="2000" dirty="0" err="1"/>
              <a:t>using</a:t>
            </a:r>
            <a:r>
              <a:rPr lang="pt-PT" sz="2000" dirty="0"/>
              <a:t> React.JS</a:t>
            </a:r>
          </a:p>
          <a:p>
            <a:pPr>
              <a:buFont typeface="Wingdings" panose="05000000000000000000" pitchFamily="2" charset="2"/>
              <a:buChar char="§"/>
            </a:pPr>
            <a:endParaRPr lang="pt-PT" sz="2000" dirty="0"/>
          </a:p>
          <a:p>
            <a:pPr>
              <a:buFont typeface="Wingdings" panose="05000000000000000000" pitchFamily="2" charset="2"/>
              <a:buChar char="§"/>
            </a:pPr>
            <a:endParaRPr lang="pt-PT" sz="2000" dirty="0"/>
          </a:p>
          <a:p>
            <a:pPr>
              <a:buFont typeface="Wingdings" panose="05000000000000000000" pitchFamily="2" charset="2"/>
              <a:buChar char="§"/>
            </a:pPr>
            <a:endParaRPr lang="pt-PT" sz="2000" dirty="0"/>
          </a:p>
          <a:p>
            <a:pPr>
              <a:buFont typeface="Wingdings" panose="05000000000000000000" pitchFamily="2" charset="2"/>
              <a:buChar char="§"/>
            </a:pPr>
            <a:endParaRPr lang="pt-PT" sz="2000" dirty="0"/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5FF2D51E-E103-DD8D-5CAF-6B7F261699FB}"/>
              </a:ext>
            </a:extLst>
          </p:cNvPr>
          <p:cNvSpPr txBox="1">
            <a:spLocks/>
          </p:cNvSpPr>
          <p:nvPr/>
        </p:nvSpPr>
        <p:spPr>
          <a:xfrm>
            <a:off x="1892425" y="3076070"/>
            <a:ext cx="2356654" cy="126907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400" dirty="0"/>
              <a:t>Sprint </a:t>
            </a:r>
            <a:r>
              <a:rPr lang="pt-PT" sz="2400" dirty="0" err="1"/>
              <a:t>Goals</a:t>
            </a:r>
            <a:endParaRPr lang="pt-PT" sz="2400" dirty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8DE23DF2-937B-FC00-D235-6073085D478F}"/>
              </a:ext>
            </a:extLst>
          </p:cNvPr>
          <p:cNvCxnSpPr/>
          <p:nvPr/>
        </p:nvCxnSpPr>
        <p:spPr>
          <a:xfrm>
            <a:off x="3962398" y="2309153"/>
            <a:ext cx="0" cy="2998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55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9AD0C2CB-2425-CF09-62BC-2E9AD8EC977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68060" y="639098"/>
            <a:ext cx="10055880" cy="1269074"/>
          </a:xfrm>
        </p:spPr>
        <p:txBody>
          <a:bodyPr/>
          <a:lstStyle/>
          <a:p>
            <a:pPr marL="0" indent="0">
              <a:buNone/>
            </a:pPr>
            <a:r>
              <a:rPr lang="pt-PT" sz="4000" dirty="0" err="1"/>
              <a:t>What</a:t>
            </a:r>
            <a:r>
              <a:rPr lang="pt-PT" sz="4000" dirty="0"/>
              <a:t> </a:t>
            </a:r>
            <a:r>
              <a:rPr lang="pt-PT" sz="4000" dirty="0" err="1"/>
              <a:t>we’ll</a:t>
            </a:r>
            <a:r>
              <a:rPr lang="pt-PT" sz="4000" dirty="0"/>
              <a:t> </a:t>
            </a:r>
            <a:r>
              <a:rPr lang="pt-PT" sz="4000" dirty="0" err="1"/>
              <a:t>present</a:t>
            </a:r>
            <a:r>
              <a:rPr lang="pt-PT" sz="4000" dirty="0"/>
              <a:t>…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4053F2E3-9669-CAAD-41FA-A51798FE2320}"/>
              </a:ext>
            </a:extLst>
          </p:cNvPr>
          <p:cNvSpPr txBox="1">
            <a:spLocks/>
          </p:cNvSpPr>
          <p:nvPr/>
        </p:nvSpPr>
        <p:spPr>
          <a:xfrm>
            <a:off x="8215338" y="2944046"/>
            <a:ext cx="3760348" cy="176560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pt-PT" sz="1800" dirty="0" err="1"/>
              <a:t>Sequence</a:t>
            </a:r>
            <a:r>
              <a:rPr lang="pt-PT" sz="1800" dirty="0"/>
              <a:t> </a:t>
            </a:r>
            <a:r>
              <a:rPr lang="pt-PT" sz="1800" dirty="0" err="1"/>
              <a:t>and</a:t>
            </a:r>
            <a:r>
              <a:rPr lang="pt-PT" sz="1800" dirty="0"/>
              <a:t> </a:t>
            </a:r>
            <a:r>
              <a:rPr lang="pt-PT" sz="1800" dirty="0" err="1"/>
              <a:t>class</a:t>
            </a:r>
            <a:r>
              <a:rPr lang="pt-PT" sz="1800" dirty="0"/>
              <a:t> </a:t>
            </a:r>
            <a:r>
              <a:rPr lang="pt-PT" sz="1800" dirty="0" err="1"/>
              <a:t>diagram</a:t>
            </a:r>
            <a:r>
              <a:rPr lang="pt-PT" sz="1800" dirty="0"/>
              <a:t>;</a:t>
            </a:r>
          </a:p>
          <a:p>
            <a:pPr>
              <a:lnSpc>
                <a:spcPct val="200000"/>
              </a:lnSpc>
            </a:pPr>
            <a:r>
              <a:rPr lang="pt-PT" sz="1800" dirty="0" err="1"/>
              <a:t>Unit</a:t>
            </a:r>
            <a:r>
              <a:rPr lang="pt-PT" sz="1800" dirty="0"/>
              <a:t> </a:t>
            </a:r>
            <a:r>
              <a:rPr lang="pt-PT" sz="1800" dirty="0" err="1"/>
              <a:t>and</a:t>
            </a:r>
            <a:r>
              <a:rPr lang="pt-PT" sz="1800" dirty="0"/>
              <a:t> </a:t>
            </a:r>
            <a:r>
              <a:rPr lang="pt-PT" sz="1800" dirty="0" err="1"/>
              <a:t>Integration</a:t>
            </a:r>
            <a:r>
              <a:rPr lang="pt-PT" sz="1800" dirty="0"/>
              <a:t> </a:t>
            </a:r>
            <a:r>
              <a:rPr lang="pt-PT" sz="1800" dirty="0" err="1"/>
              <a:t>tests</a:t>
            </a:r>
            <a:r>
              <a:rPr lang="pt-PT" sz="1800" dirty="0"/>
              <a:t>;</a:t>
            </a:r>
          </a:p>
          <a:p>
            <a:pPr>
              <a:lnSpc>
                <a:spcPct val="200000"/>
              </a:lnSpc>
            </a:pPr>
            <a:r>
              <a:rPr lang="pt-PT" sz="1800" dirty="0" err="1"/>
              <a:t>Front-end</a:t>
            </a:r>
            <a:r>
              <a:rPr lang="pt-PT" sz="1800" dirty="0"/>
              <a:t> </a:t>
            </a:r>
            <a:r>
              <a:rPr lang="pt-PT" sz="1800" dirty="0" err="1"/>
              <a:t>application</a:t>
            </a:r>
            <a:r>
              <a:rPr lang="pt-PT" sz="1800" dirty="0"/>
              <a:t>;</a:t>
            </a:r>
          </a:p>
          <a:p>
            <a:endParaRPr lang="pt-PT" sz="1800" dirty="0"/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F913915B-D546-7459-799D-C91539D91A1F}"/>
              </a:ext>
            </a:extLst>
          </p:cNvPr>
          <p:cNvSpPr txBox="1">
            <a:spLocks/>
          </p:cNvSpPr>
          <p:nvPr/>
        </p:nvSpPr>
        <p:spPr>
          <a:xfrm>
            <a:off x="422791" y="2654353"/>
            <a:ext cx="6833416" cy="2689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pt-PT" sz="20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sz="1800" b="1" dirty="0"/>
              <a:t>US 09: </a:t>
            </a:r>
            <a:r>
              <a:rPr lang="pt-PT" sz="1800" dirty="0"/>
              <a:t>As a </a:t>
            </a:r>
            <a:r>
              <a:rPr lang="pt-PT" sz="1800" dirty="0" err="1"/>
              <a:t>Product</a:t>
            </a:r>
            <a:r>
              <a:rPr lang="pt-PT" sz="1800" dirty="0"/>
              <a:t> </a:t>
            </a:r>
            <a:r>
              <a:rPr lang="pt-PT" sz="1800" dirty="0" err="1"/>
              <a:t>Owner</a:t>
            </a:r>
            <a:r>
              <a:rPr lang="pt-PT" sz="1800" dirty="0"/>
              <a:t> I </a:t>
            </a:r>
            <a:r>
              <a:rPr lang="pt-PT" sz="1800" dirty="0" err="1"/>
              <a:t>want</a:t>
            </a:r>
            <a:r>
              <a:rPr lang="pt-PT" sz="1800" dirty="0"/>
              <a:t> to </a:t>
            </a:r>
            <a:r>
              <a:rPr lang="pt-PT" sz="1800" dirty="0" err="1"/>
              <a:t>create</a:t>
            </a:r>
            <a:r>
              <a:rPr lang="pt-PT" sz="1800" dirty="0"/>
              <a:t> </a:t>
            </a:r>
            <a:r>
              <a:rPr lang="pt-PT" sz="1800" dirty="0" err="1"/>
              <a:t>Userstory</a:t>
            </a:r>
            <a:r>
              <a:rPr lang="pt-PT" sz="1800" dirty="0"/>
              <a:t> </a:t>
            </a:r>
            <a:r>
              <a:rPr lang="pt-PT" sz="1800" dirty="0" err="1"/>
              <a:t>and</a:t>
            </a:r>
            <a:r>
              <a:rPr lang="pt-PT" sz="1800" dirty="0"/>
              <a:t> </a:t>
            </a:r>
            <a:r>
              <a:rPr lang="pt-PT" sz="1800" dirty="0" err="1"/>
              <a:t>add</a:t>
            </a:r>
            <a:r>
              <a:rPr lang="pt-PT" sz="1800" dirty="0"/>
              <a:t> </a:t>
            </a:r>
            <a:r>
              <a:rPr lang="pt-PT" sz="1800" dirty="0" err="1"/>
              <a:t>it</a:t>
            </a:r>
            <a:r>
              <a:rPr lang="pt-PT" sz="1800" dirty="0"/>
              <a:t> to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product</a:t>
            </a:r>
            <a:r>
              <a:rPr lang="pt-PT" sz="1800" dirty="0"/>
              <a:t> </a:t>
            </a:r>
            <a:r>
              <a:rPr lang="pt-PT" sz="1800" dirty="0" err="1"/>
              <a:t>backlog</a:t>
            </a:r>
            <a:r>
              <a:rPr lang="pt-PT" sz="1800" dirty="0"/>
              <a:t>;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sz="1800" b="1" dirty="0"/>
              <a:t>US 11: </a:t>
            </a:r>
            <a:r>
              <a:rPr lang="pt-PT" sz="1800" dirty="0"/>
              <a:t>As </a:t>
            </a:r>
            <a:r>
              <a:rPr lang="pt-PT" sz="1800" dirty="0" err="1"/>
              <a:t>an</a:t>
            </a:r>
            <a:r>
              <a:rPr lang="pt-PT" sz="1800" dirty="0"/>
              <a:t> </a:t>
            </a:r>
            <a:r>
              <a:rPr lang="pt-PT" sz="1800" dirty="0" err="1"/>
              <a:t>Authenticated</a:t>
            </a:r>
            <a:r>
              <a:rPr lang="pt-PT" sz="1800" dirty="0"/>
              <a:t> </a:t>
            </a:r>
            <a:r>
              <a:rPr lang="pt-PT" sz="1800" dirty="0" err="1"/>
              <a:t>User</a:t>
            </a:r>
            <a:r>
              <a:rPr lang="pt-PT" sz="1800" dirty="0"/>
              <a:t> I </a:t>
            </a:r>
            <a:r>
              <a:rPr lang="pt-PT" sz="1800" dirty="0" err="1"/>
              <a:t>want</a:t>
            </a:r>
            <a:r>
              <a:rPr lang="pt-PT" sz="1800" dirty="0"/>
              <a:t> to </a:t>
            </a:r>
            <a:r>
              <a:rPr lang="pt-PT" sz="1800" dirty="0" err="1"/>
              <a:t>change</a:t>
            </a:r>
            <a:r>
              <a:rPr lang="pt-PT" sz="1800" dirty="0"/>
              <a:t> </a:t>
            </a:r>
            <a:r>
              <a:rPr lang="pt-PT" sz="1800" dirty="0" err="1"/>
              <a:t>his</a:t>
            </a:r>
            <a:r>
              <a:rPr lang="pt-PT" sz="1800" dirty="0"/>
              <a:t>/</a:t>
            </a:r>
            <a:r>
              <a:rPr lang="pt-PT" sz="1800" dirty="0" err="1"/>
              <a:t>her</a:t>
            </a:r>
            <a:r>
              <a:rPr lang="pt-PT" sz="1800" dirty="0"/>
              <a:t> password;</a:t>
            </a:r>
          </a:p>
          <a:p>
            <a:pPr>
              <a:buFont typeface="Wingdings" panose="05000000000000000000" pitchFamily="2" charset="2"/>
              <a:buChar char="§"/>
            </a:pPr>
            <a:endParaRPr lang="pt-PT" sz="2000" dirty="0"/>
          </a:p>
          <a:p>
            <a:pPr>
              <a:buFont typeface="Wingdings" panose="05000000000000000000" pitchFamily="2" charset="2"/>
              <a:buChar char="§"/>
            </a:pPr>
            <a:endParaRPr lang="pt-PT" sz="2000" dirty="0"/>
          </a:p>
          <a:p>
            <a:pPr>
              <a:buFont typeface="Wingdings" panose="05000000000000000000" pitchFamily="2" charset="2"/>
              <a:buChar char="§"/>
            </a:pPr>
            <a:endParaRPr lang="pt-PT" sz="2000" dirty="0"/>
          </a:p>
          <a:p>
            <a:pPr>
              <a:buFont typeface="Wingdings" panose="05000000000000000000" pitchFamily="2" charset="2"/>
              <a:buChar char="§"/>
            </a:pPr>
            <a:endParaRPr lang="pt-PT" sz="2000" dirty="0"/>
          </a:p>
        </p:txBody>
      </p:sp>
      <p:sp>
        <p:nvSpPr>
          <p:cNvPr id="13" name="Chaveta à direita 12">
            <a:extLst>
              <a:ext uri="{FF2B5EF4-FFF2-40B4-BE49-F238E27FC236}">
                <a16:creationId xmlns:a16="http://schemas.microsoft.com/office/drawing/2014/main" id="{FFC549FF-CC15-444D-350C-DCB8CA52BD83}"/>
              </a:ext>
            </a:extLst>
          </p:cNvPr>
          <p:cNvSpPr/>
          <p:nvPr/>
        </p:nvSpPr>
        <p:spPr>
          <a:xfrm>
            <a:off x="7291107" y="2288100"/>
            <a:ext cx="521109" cy="28611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Subtítulo 1">
            <a:extLst>
              <a:ext uri="{FF2B5EF4-FFF2-40B4-BE49-F238E27FC236}">
                <a16:creationId xmlns:a16="http://schemas.microsoft.com/office/drawing/2014/main" id="{C9A24527-0D4C-54ED-CEE3-124E36C077F9}"/>
              </a:ext>
            </a:extLst>
          </p:cNvPr>
          <p:cNvSpPr txBox="1">
            <a:spLocks/>
          </p:cNvSpPr>
          <p:nvPr/>
        </p:nvSpPr>
        <p:spPr>
          <a:xfrm>
            <a:off x="9041249" y="2103032"/>
            <a:ext cx="1675912" cy="482497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1800" b="1" u="sng" dirty="0" err="1"/>
              <a:t>Key</a:t>
            </a:r>
            <a:r>
              <a:rPr lang="pt-PT" sz="1800" b="1" u="sng" dirty="0"/>
              <a:t> </a:t>
            </a:r>
            <a:r>
              <a:rPr lang="pt-PT" sz="1800" b="1" u="sng" dirty="0" err="1"/>
              <a:t>points</a:t>
            </a:r>
            <a:r>
              <a:rPr lang="pt-PT" sz="1800" b="1" u="sng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580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388078" y="5732207"/>
            <a:ext cx="10771536" cy="5456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200000"/>
              </a:lnSpc>
            </a:pPr>
            <a:r>
              <a:rPr lang="pt-PT" sz="1600" dirty="0"/>
              <a:t>*** US009 - As a </a:t>
            </a:r>
            <a:r>
              <a:rPr lang="pt-PT" sz="1600" dirty="0" err="1"/>
              <a:t>Product</a:t>
            </a:r>
            <a:r>
              <a:rPr lang="pt-PT" sz="1600" dirty="0"/>
              <a:t> </a:t>
            </a:r>
            <a:r>
              <a:rPr lang="pt-PT" sz="1600" dirty="0" err="1"/>
              <a:t>Owner</a:t>
            </a:r>
            <a:r>
              <a:rPr lang="pt-PT" sz="1600" dirty="0"/>
              <a:t> I </a:t>
            </a:r>
            <a:r>
              <a:rPr lang="pt-PT" sz="1600" dirty="0" err="1"/>
              <a:t>want</a:t>
            </a:r>
            <a:r>
              <a:rPr lang="pt-PT" sz="1600" dirty="0"/>
              <a:t> to </a:t>
            </a:r>
            <a:r>
              <a:rPr lang="pt-PT" sz="1600" dirty="0" err="1"/>
              <a:t>create</a:t>
            </a:r>
            <a:r>
              <a:rPr lang="pt-PT" sz="1600" dirty="0"/>
              <a:t> </a:t>
            </a:r>
            <a:r>
              <a:rPr lang="pt-PT" sz="1600" dirty="0" err="1"/>
              <a:t>Userstory</a:t>
            </a:r>
            <a:r>
              <a:rPr lang="pt-PT" sz="1600" dirty="0"/>
              <a:t> </a:t>
            </a:r>
            <a:r>
              <a:rPr lang="pt-PT" sz="1600" dirty="0" err="1"/>
              <a:t>and</a:t>
            </a:r>
            <a:r>
              <a:rPr lang="pt-PT" sz="1600" dirty="0"/>
              <a:t> </a:t>
            </a:r>
            <a:r>
              <a:rPr lang="pt-PT" sz="1600" dirty="0" err="1"/>
              <a:t>add</a:t>
            </a:r>
            <a:r>
              <a:rPr lang="pt-PT" sz="1600" dirty="0"/>
              <a:t> </a:t>
            </a:r>
            <a:r>
              <a:rPr lang="pt-PT" sz="1600" dirty="0" err="1"/>
              <a:t>it</a:t>
            </a:r>
            <a:r>
              <a:rPr lang="pt-PT" sz="1600" dirty="0"/>
              <a:t> to </a:t>
            </a:r>
            <a:r>
              <a:rPr lang="pt-PT" sz="1600" dirty="0" err="1"/>
              <a:t>the</a:t>
            </a:r>
            <a:r>
              <a:rPr lang="pt-PT" sz="1600" dirty="0"/>
              <a:t> </a:t>
            </a:r>
            <a:r>
              <a:rPr lang="pt-PT" sz="1600" dirty="0" err="1"/>
              <a:t>product</a:t>
            </a:r>
            <a:r>
              <a:rPr lang="pt-PT" sz="1600" dirty="0"/>
              <a:t> </a:t>
            </a:r>
            <a:r>
              <a:rPr lang="pt-PT" sz="1600" dirty="0" err="1"/>
              <a:t>backlog</a:t>
            </a:r>
            <a:r>
              <a:rPr lang="pt-PT" sz="1600" dirty="0"/>
              <a:t>;</a:t>
            </a:r>
          </a:p>
        </p:txBody>
      </p:sp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9633DA40-42EC-E075-CFDF-D64CED661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7" y="1278192"/>
            <a:ext cx="12150193" cy="4001731"/>
          </a:xfrm>
          <a:prstGeom prst="rect">
            <a:avLst/>
          </a:prstGeom>
        </p:spPr>
      </p:pic>
      <p:sp>
        <p:nvSpPr>
          <p:cNvPr id="6" name="CustomShape 1">
            <a:extLst>
              <a:ext uri="{FF2B5EF4-FFF2-40B4-BE49-F238E27FC236}">
                <a16:creationId xmlns:a16="http://schemas.microsoft.com/office/drawing/2014/main" id="{D2209E73-6DBB-1335-D9BE-035772FF0C04}"/>
              </a:ext>
            </a:extLst>
          </p:cNvPr>
          <p:cNvSpPr/>
          <p:nvPr/>
        </p:nvSpPr>
        <p:spPr>
          <a:xfrm>
            <a:off x="786290" y="296194"/>
            <a:ext cx="7015614" cy="13011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  <a:tabLst>
                <a:tab pos="0" algn="l"/>
              </a:tabLst>
            </a:pPr>
            <a:r>
              <a:rPr lang="pt-PT" sz="3200" spc="-52" dirty="0">
                <a:solidFill>
                  <a:srgbClr val="404040"/>
                </a:solidFill>
                <a:latin typeface="Corbel"/>
              </a:rPr>
              <a:t>US009: </a:t>
            </a:r>
            <a:r>
              <a:rPr lang="pt-PT" sz="3200" spc="-52" dirty="0" err="1">
                <a:solidFill>
                  <a:srgbClr val="404040"/>
                </a:solidFill>
                <a:latin typeface="Corbel"/>
              </a:rPr>
              <a:t>Sequence</a:t>
            </a:r>
            <a:r>
              <a:rPr lang="pt-PT" sz="3200" spc="-52" dirty="0">
                <a:solidFill>
                  <a:srgbClr val="404040"/>
                </a:solidFill>
                <a:latin typeface="Corbel"/>
              </a:rPr>
              <a:t> </a:t>
            </a:r>
            <a:r>
              <a:rPr lang="pt-PT" sz="3200" spc="-52" dirty="0" err="1">
                <a:solidFill>
                  <a:srgbClr val="404040"/>
                </a:solidFill>
                <a:latin typeface="Corbel"/>
              </a:rPr>
              <a:t>Diagram</a:t>
            </a:r>
            <a:endParaRPr lang="pt-PT" sz="3200" spc="-52" dirty="0">
              <a:solidFill>
                <a:srgbClr val="404040"/>
              </a:solidFill>
              <a:latin typeface="Corbel"/>
            </a:endParaRPr>
          </a:p>
          <a:p>
            <a:pPr>
              <a:lnSpc>
                <a:spcPct val="85000"/>
              </a:lnSpc>
              <a:tabLst>
                <a:tab pos="0" algn="l"/>
              </a:tabLst>
            </a:pPr>
            <a:endParaRPr lang="pt-PT" sz="4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388078" y="5732207"/>
            <a:ext cx="10771536" cy="5456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200000"/>
              </a:lnSpc>
            </a:pPr>
            <a:r>
              <a:rPr lang="pt-PT" sz="1600" dirty="0"/>
              <a:t>*** US009 - As a </a:t>
            </a:r>
            <a:r>
              <a:rPr lang="pt-PT" sz="1600" dirty="0" err="1"/>
              <a:t>Product</a:t>
            </a:r>
            <a:r>
              <a:rPr lang="pt-PT" sz="1600" dirty="0"/>
              <a:t> </a:t>
            </a:r>
            <a:r>
              <a:rPr lang="pt-PT" sz="1600" dirty="0" err="1"/>
              <a:t>Owner</a:t>
            </a:r>
            <a:r>
              <a:rPr lang="pt-PT" sz="1600" dirty="0"/>
              <a:t> I </a:t>
            </a:r>
            <a:r>
              <a:rPr lang="pt-PT" sz="1600" dirty="0" err="1"/>
              <a:t>want</a:t>
            </a:r>
            <a:r>
              <a:rPr lang="pt-PT" sz="1600" dirty="0"/>
              <a:t> to </a:t>
            </a:r>
            <a:r>
              <a:rPr lang="pt-PT" sz="1600" dirty="0" err="1"/>
              <a:t>create</a:t>
            </a:r>
            <a:r>
              <a:rPr lang="pt-PT" sz="1600" dirty="0"/>
              <a:t> </a:t>
            </a:r>
            <a:r>
              <a:rPr lang="pt-PT" sz="1600" dirty="0" err="1"/>
              <a:t>Userstory</a:t>
            </a:r>
            <a:r>
              <a:rPr lang="pt-PT" sz="1600" dirty="0"/>
              <a:t> </a:t>
            </a:r>
            <a:r>
              <a:rPr lang="pt-PT" sz="1600" dirty="0" err="1"/>
              <a:t>and</a:t>
            </a:r>
            <a:r>
              <a:rPr lang="pt-PT" sz="1600" dirty="0"/>
              <a:t> </a:t>
            </a:r>
            <a:r>
              <a:rPr lang="pt-PT" sz="1600" dirty="0" err="1"/>
              <a:t>add</a:t>
            </a:r>
            <a:r>
              <a:rPr lang="pt-PT" sz="1600" dirty="0"/>
              <a:t> </a:t>
            </a:r>
            <a:r>
              <a:rPr lang="pt-PT" sz="1600" dirty="0" err="1"/>
              <a:t>it</a:t>
            </a:r>
            <a:r>
              <a:rPr lang="pt-PT" sz="1600" dirty="0"/>
              <a:t> to </a:t>
            </a:r>
            <a:r>
              <a:rPr lang="pt-PT" sz="1600" dirty="0" err="1"/>
              <a:t>the</a:t>
            </a:r>
            <a:r>
              <a:rPr lang="pt-PT" sz="1600" dirty="0"/>
              <a:t> </a:t>
            </a:r>
            <a:r>
              <a:rPr lang="pt-PT" sz="1600" dirty="0" err="1"/>
              <a:t>product</a:t>
            </a:r>
            <a:r>
              <a:rPr lang="pt-PT" sz="1600" dirty="0"/>
              <a:t> </a:t>
            </a:r>
            <a:r>
              <a:rPr lang="pt-PT" sz="1600" dirty="0" err="1"/>
              <a:t>backlog</a:t>
            </a:r>
            <a:r>
              <a:rPr lang="pt-PT" sz="1600" dirty="0"/>
              <a:t>;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D2209E73-6DBB-1335-D9BE-035772FF0C04}"/>
              </a:ext>
            </a:extLst>
          </p:cNvPr>
          <p:cNvSpPr/>
          <p:nvPr/>
        </p:nvSpPr>
        <p:spPr>
          <a:xfrm>
            <a:off x="786290" y="296194"/>
            <a:ext cx="7015614" cy="13011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  <a:tabLst>
                <a:tab pos="0" algn="l"/>
              </a:tabLst>
            </a:pPr>
            <a:r>
              <a:rPr lang="pt-PT" sz="3200" spc="-52" dirty="0">
                <a:solidFill>
                  <a:srgbClr val="404040"/>
                </a:solidFill>
                <a:latin typeface="Corbel"/>
              </a:rPr>
              <a:t>US009: </a:t>
            </a:r>
            <a:r>
              <a:rPr lang="pt-PT" sz="3200" spc="-52" dirty="0" err="1">
                <a:solidFill>
                  <a:srgbClr val="404040"/>
                </a:solidFill>
                <a:latin typeface="Corbel"/>
              </a:rPr>
              <a:t>Class</a:t>
            </a:r>
            <a:r>
              <a:rPr lang="pt-PT" sz="3200" spc="-52" dirty="0">
                <a:solidFill>
                  <a:srgbClr val="404040"/>
                </a:solidFill>
                <a:latin typeface="Corbel"/>
              </a:rPr>
              <a:t> </a:t>
            </a:r>
            <a:r>
              <a:rPr lang="pt-PT" sz="3200" spc="-52" dirty="0" err="1">
                <a:solidFill>
                  <a:srgbClr val="404040"/>
                </a:solidFill>
                <a:latin typeface="Corbel"/>
              </a:rPr>
              <a:t>Diagram</a:t>
            </a:r>
            <a:endParaRPr lang="pt-PT" sz="3200" spc="-52" dirty="0">
              <a:solidFill>
                <a:srgbClr val="404040"/>
              </a:solidFill>
              <a:latin typeface="Corbel"/>
            </a:endParaRPr>
          </a:p>
          <a:p>
            <a:pPr>
              <a:lnSpc>
                <a:spcPct val="85000"/>
              </a:lnSpc>
              <a:tabLst>
                <a:tab pos="0" algn="l"/>
              </a:tabLst>
            </a:pPr>
            <a:endParaRPr lang="pt-PT" sz="4400" b="0" strike="noStrike" spc="-1" dirty="0">
              <a:latin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78D915E-2BB9-2D3C-6543-70318B375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26" y="1215440"/>
            <a:ext cx="10023988" cy="464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0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388078" y="5732207"/>
            <a:ext cx="10771536" cy="5456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200000"/>
              </a:lnSpc>
            </a:pPr>
            <a:r>
              <a:rPr lang="pt-PT" sz="1600" dirty="0"/>
              <a:t>*** US009 - As a </a:t>
            </a:r>
            <a:r>
              <a:rPr lang="pt-PT" sz="1600" dirty="0" err="1"/>
              <a:t>Product</a:t>
            </a:r>
            <a:r>
              <a:rPr lang="pt-PT" sz="1600" dirty="0"/>
              <a:t> </a:t>
            </a:r>
            <a:r>
              <a:rPr lang="pt-PT" sz="1600" dirty="0" err="1"/>
              <a:t>Owner</a:t>
            </a:r>
            <a:r>
              <a:rPr lang="pt-PT" sz="1600" dirty="0"/>
              <a:t> I </a:t>
            </a:r>
            <a:r>
              <a:rPr lang="pt-PT" sz="1600" dirty="0" err="1"/>
              <a:t>want</a:t>
            </a:r>
            <a:r>
              <a:rPr lang="pt-PT" sz="1600" dirty="0"/>
              <a:t> to </a:t>
            </a:r>
            <a:r>
              <a:rPr lang="pt-PT" sz="1600" dirty="0" err="1"/>
              <a:t>create</a:t>
            </a:r>
            <a:r>
              <a:rPr lang="pt-PT" sz="1600" dirty="0"/>
              <a:t> </a:t>
            </a:r>
            <a:r>
              <a:rPr lang="pt-PT" sz="1600" dirty="0" err="1"/>
              <a:t>Userstory</a:t>
            </a:r>
            <a:r>
              <a:rPr lang="pt-PT" sz="1600" dirty="0"/>
              <a:t> </a:t>
            </a:r>
            <a:r>
              <a:rPr lang="pt-PT" sz="1600" dirty="0" err="1"/>
              <a:t>and</a:t>
            </a:r>
            <a:r>
              <a:rPr lang="pt-PT" sz="1600" dirty="0"/>
              <a:t> </a:t>
            </a:r>
            <a:r>
              <a:rPr lang="pt-PT" sz="1600" dirty="0" err="1"/>
              <a:t>add</a:t>
            </a:r>
            <a:r>
              <a:rPr lang="pt-PT" sz="1600" dirty="0"/>
              <a:t> </a:t>
            </a:r>
            <a:r>
              <a:rPr lang="pt-PT" sz="1600" dirty="0" err="1"/>
              <a:t>it</a:t>
            </a:r>
            <a:r>
              <a:rPr lang="pt-PT" sz="1600" dirty="0"/>
              <a:t> to </a:t>
            </a:r>
            <a:r>
              <a:rPr lang="pt-PT" sz="1600" dirty="0" err="1"/>
              <a:t>the</a:t>
            </a:r>
            <a:r>
              <a:rPr lang="pt-PT" sz="1600" dirty="0"/>
              <a:t> </a:t>
            </a:r>
            <a:r>
              <a:rPr lang="pt-PT" sz="1600" dirty="0" err="1"/>
              <a:t>product</a:t>
            </a:r>
            <a:r>
              <a:rPr lang="pt-PT" sz="1600" dirty="0"/>
              <a:t> </a:t>
            </a:r>
            <a:r>
              <a:rPr lang="pt-PT" sz="1600" dirty="0" err="1"/>
              <a:t>backlog</a:t>
            </a:r>
            <a:r>
              <a:rPr lang="pt-PT" sz="1600" dirty="0"/>
              <a:t>;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D2209E73-6DBB-1335-D9BE-035772FF0C04}"/>
              </a:ext>
            </a:extLst>
          </p:cNvPr>
          <p:cNvSpPr/>
          <p:nvPr/>
        </p:nvSpPr>
        <p:spPr>
          <a:xfrm>
            <a:off x="1071425" y="738646"/>
            <a:ext cx="7015614" cy="13011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  <a:tabLst>
                <a:tab pos="0" algn="l"/>
              </a:tabLst>
            </a:pPr>
            <a:r>
              <a:rPr lang="pt-PT" sz="3200" spc="-52" dirty="0">
                <a:solidFill>
                  <a:srgbClr val="404040"/>
                </a:solidFill>
                <a:latin typeface="Corbel"/>
              </a:rPr>
              <a:t>US009: </a:t>
            </a:r>
            <a:r>
              <a:rPr lang="pt-PT" sz="3200" spc="-52" dirty="0" err="1">
                <a:solidFill>
                  <a:srgbClr val="404040"/>
                </a:solidFill>
                <a:latin typeface="Corbel"/>
              </a:rPr>
              <a:t>Integration</a:t>
            </a:r>
            <a:r>
              <a:rPr lang="pt-PT" sz="3200" spc="-52" dirty="0">
                <a:solidFill>
                  <a:srgbClr val="404040"/>
                </a:solidFill>
                <a:latin typeface="Corbel"/>
              </a:rPr>
              <a:t> </a:t>
            </a:r>
            <a:r>
              <a:rPr lang="pt-PT" sz="3200" spc="-52" dirty="0" err="1">
                <a:solidFill>
                  <a:srgbClr val="404040"/>
                </a:solidFill>
                <a:latin typeface="Corbel"/>
              </a:rPr>
              <a:t>Tests</a:t>
            </a:r>
            <a:endParaRPr lang="pt-PT" sz="3200" spc="-52" dirty="0">
              <a:solidFill>
                <a:srgbClr val="404040"/>
              </a:solidFill>
              <a:latin typeface="Corbel"/>
            </a:endParaRPr>
          </a:p>
          <a:p>
            <a:pPr>
              <a:lnSpc>
                <a:spcPct val="85000"/>
              </a:lnSpc>
              <a:tabLst>
                <a:tab pos="0" algn="l"/>
              </a:tabLst>
            </a:pPr>
            <a:endParaRPr lang="pt-PT" sz="4400" b="0" strike="noStrike" spc="-1" dirty="0">
              <a:latin typeface="Arial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9902E77-E36B-DEE3-80B3-47E24B4147FF}"/>
              </a:ext>
            </a:extLst>
          </p:cNvPr>
          <p:cNvSpPr txBox="1">
            <a:spLocks/>
          </p:cNvSpPr>
          <p:nvPr/>
        </p:nvSpPr>
        <p:spPr>
          <a:xfrm>
            <a:off x="1241951" y="3184225"/>
            <a:ext cx="8816449" cy="19664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pt-PT" sz="20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sz="2000" dirty="0" err="1"/>
              <a:t>Create</a:t>
            </a:r>
            <a:r>
              <a:rPr lang="pt-PT" sz="2000" dirty="0"/>
              <a:t> </a:t>
            </a:r>
            <a:r>
              <a:rPr lang="pt-PT" sz="2000" dirty="0" err="1"/>
              <a:t>User</a:t>
            </a:r>
            <a:r>
              <a:rPr lang="pt-PT" sz="2000" dirty="0"/>
              <a:t> </a:t>
            </a:r>
            <a:r>
              <a:rPr lang="pt-PT" sz="2000" dirty="0" err="1"/>
              <a:t>Story</a:t>
            </a:r>
            <a:r>
              <a:rPr lang="pt-PT" sz="2000" dirty="0"/>
              <a:t> </a:t>
            </a:r>
            <a:r>
              <a:rPr lang="pt-PT" sz="2000" dirty="0" err="1"/>
              <a:t>successfully</a:t>
            </a:r>
            <a:r>
              <a:rPr lang="pt-PT" sz="2000" dirty="0"/>
              <a:t>;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sz="2000" dirty="0"/>
              <a:t>Fail to </a:t>
            </a:r>
            <a:r>
              <a:rPr lang="pt-PT" sz="2000" dirty="0" err="1"/>
              <a:t>create</a:t>
            </a:r>
            <a:r>
              <a:rPr lang="pt-PT" sz="2000" dirty="0"/>
              <a:t> </a:t>
            </a:r>
            <a:r>
              <a:rPr lang="pt-PT" sz="2000" dirty="0" err="1"/>
              <a:t>User</a:t>
            </a:r>
            <a:r>
              <a:rPr lang="pt-PT" sz="2000" dirty="0"/>
              <a:t> </a:t>
            </a:r>
            <a:r>
              <a:rPr lang="pt-PT" sz="2000" dirty="0" err="1"/>
              <a:t>Story</a:t>
            </a:r>
            <a:r>
              <a:rPr lang="pt-PT" sz="2000" dirty="0"/>
              <a:t> </a:t>
            </a:r>
            <a:r>
              <a:rPr lang="pt-PT" sz="2000" dirty="0" err="1"/>
              <a:t>when</a:t>
            </a:r>
            <a:r>
              <a:rPr lang="pt-PT" sz="2000" dirty="0"/>
              <a:t> </a:t>
            </a:r>
            <a:r>
              <a:rPr lang="pt-PT" sz="2000" dirty="0" err="1"/>
              <a:t>project</a:t>
            </a:r>
            <a:r>
              <a:rPr lang="pt-PT" sz="2000" dirty="0"/>
              <a:t> does </a:t>
            </a:r>
            <a:r>
              <a:rPr lang="pt-PT" sz="2000" dirty="0" err="1"/>
              <a:t>not</a:t>
            </a:r>
            <a:r>
              <a:rPr lang="pt-PT" sz="2000" dirty="0"/>
              <a:t> </a:t>
            </a:r>
            <a:r>
              <a:rPr lang="pt-PT" sz="2000" dirty="0" err="1"/>
              <a:t>exist</a:t>
            </a:r>
            <a:r>
              <a:rPr lang="pt-PT" sz="2000" dirty="0"/>
              <a:t>;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sz="2000" dirty="0"/>
              <a:t>Fail to </a:t>
            </a:r>
            <a:r>
              <a:rPr lang="pt-PT" sz="2000" dirty="0" err="1"/>
              <a:t>create</a:t>
            </a:r>
            <a:r>
              <a:rPr lang="pt-PT" sz="2000" dirty="0"/>
              <a:t> </a:t>
            </a:r>
            <a:r>
              <a:rPr lang="pt-PT" sz="2000" dirty="0" err="1"/>
              <a:t>User</a:t>
            </a:r>
            <a:r>
              <a:rPr lang="pt-PT" sz="2000" dirty="0"/>
              <a:t> </a:t>
            </a:r>
            <a:r>
              <a:rPr lang="pt-PT" sz="2000" dirty="0" err="1"/>
              <a:t>Story</a:t>
            </a:r>
            <a:r>
              <a:rPr lang="pt-PT" sz="2000" dirty="0"/>
              <a:t> </a:t>
            </a:r>
            <a:r>
              <a:rPr lang="pt-PT" sz="2000" dirty="0" err="1"/>
              <a:t>because</a:t>
            </a:r>
            <a:r>
              <a:rPr lang="pt-PT" sz="2000" dirty="0"/>
              <a:t> </a:t>
            </a:r>
            <a:r>
              <a:rPr lang="pt-PT" sz="2000" dirty="0" err="1"/>
              <a:t>description</a:t>
            </a:r>
            <a:r>
              <a:rPr lang="pt-PT" sz="2000" dirty="0"/>
              <a:t> </a:t>
            </a:r>
            <a:r>
              <a:rPr lang="pt-PT" sz="2000" dirty="0" err="1"/>
              <a:t>is</a:t>
            </a:r>
            <a:r>
              <a:rPr lang="pt-PT" sz="2000" dirty="0"/>
              <a:t> </a:t>
            </a:r>
            <a:r>
              <a:rPr lang="pt-PT" sz="2000" dirty="0" err="1"/>
              <a:t>invalid</a:t>
            </a:r>
            <a:r>
              <a:rPr lang="pt-PT" sz="2000" dirty="0"/>
              <a:t>;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pt-PT" sz="2000" dirty="0"/>
          </a:p>
          <a:p>
            <a:pPr>
              <a:buFont typeface="Wingdings" panose="05000000000000000000" pitchFamily="2" charset="2"/>
              <a:buChar char="§"/>
            </a:pPr>
            <a:endParaRPr lang="pt-PT" sz="2000" dirty="0"/>
          </a:p>
          <a:p>
            <a:pPr>
              <a:buFont typeface="Wingdings" panose="05000000000000000000" pitchFamily="2" charset="2"/>
              <a:buChar char="§"/>
            </a:pPr>
            <a:endParaRPr lang="pt-PT" sz="2000" dirty="0"/>
          </a:p>
          <a:p>
            <a:pPr>
              <a:buFont typeface="Wingdings" panose="05000000000000000000" pitchFamily="2" charset="2"/>
              <a:buChar char="§"/>
            </a:pPr>
            <a:endParaRPr lang="pt-PT" sz="2000" dirty="0"/>
          </a:p>
          <a:p>
            <a:pPr>
              <a:buFont typeface="Wingdings" panose="05000000000000000000" pitchFamily="2" charset="2"/>
              <a:buChar char="§"/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401165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>
            <a:extLst>
              <a:ext uri="{FF2B5EF4-FFF2-40B4-BE49-F238E27FC236}">
                <a16:creationId xmlns:a16="http://schemas.microsoft.com/office/drawing/2014/main" id="{D2209E73-6DBB-1335-D9BE-035772FF0C04}"/>
              </a:ext>
            </a:extLst>
          </p:cNvPr>
          <p:cNvSpPr/>
          <p:nvPr/>
        </p:nvSpPr>
        <p:spPr>
          <a:xfrm>
            <a:off x="763851" y="88631"/>
            <a:ext cx="6029636" cy="9548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  <a:tabLst>
                <a:tab pos="0" algn="l"/>
              </a:tabLst>
            </a:pPr>
            <a:r>
              <a:rPr lang="pt-PT" sz="3200" spc="-52" dirty="0">
                <a:solidFill>
                  <a:srgbClr val="404040"/>
                </a:solidFill>
                <a:latin typeface="Corbel"/>
              </a:rPr>
              <a:t>US011: </a:t>
            </a:r>
            <a:r>
              <a:rPr lang="pt-PT" sz="3200" spc="-52" dirty="0" err="1">
                <a:solidFill>
                  <a:srgbClr val="404040"/>
                </a:solidFill>
                <a:latin typeface="Corbel"/>
              </a:rPr>
              <a:t>Sequence</a:t>
            </a:r>
            <a:r>
              <a:rPr lang="pt-PT" sz="3200" spc="-52" dirty="0">
                <a:solidFill>
                  <a:srgbClr val="404040"/>
                </a:solidFill>
                <a:latin typeface="Corbel"/>
              </a:rPr>
              <a:t> </a:t>
            </a:r>
            <a:r>
              <a:rPr lang="pt-PT" sz="3200" spc="-52" dirty="0" err="1">
                <a:solidFill>
                  <a:srgbClr val="404040"/>
                </a:solidFill>
                <a:latin typeface="Corbel"/>
              </a:rPr>
              <a:t>Diagram</a:t>
            </a:r>
            <a:endParaRPr lang="pt-PT" sz="3200" spc="-52" dirty="0">
              <a:solidFill>
                <a:srgbClr val="404040"/>
              </a:solidFill>
              <a:latin typeface="Corbel"/>
            </a:endParaRPr>
          </a:p>
          <a:p>
            <a:pPr>
              <a:lnSpc>
                <a:spcPct val="85000"/>
              </a:lnSpc>
              <a:tabLst>
                <a:tab pos="0" algn="l"/>
              </a:tabLst>
            </a:pPr>
            <a:endParaRPr lang="pt-PT" sz="4400" b="0" strike="noStrike" spc="-1" dirty="0">
              <a:latin typeface="Arial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3E87F092-0E92-C7FC-BB13-F56F4BE10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97796"/>
            <a:ext cx="12192000" cy="586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388078" y="5732207"/>
            <a:ext cx="10771536" cy="5456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200000"/>
              </a:lnSpc>
            </a:pPr>
            <a:r>
              <a:rPr lang="pt-PT" sz="1600" dirty="0"/>
              <a:t>*** US011 - As </a:t>
            </a:r>
            <a:r>
              <a:rPr lang="pt-PT" sz="1600" dirty="0" err="1"/>
              <a:t>an</a:t>
            </a:r>
            <a:r>
              <a:rPr lang="pt-PT" sz="1600" dirty="0"/>
              <a:t> </a:t>
            </a:r>
            <a:r>
              <a:rPr lang="pt-PT" sz="1600" dirty="0" err="1"/>
              <a:t>Authenticated</a:t>
            </a:r>
            <a:r>
              <a:rPr lang="pt-PT" sz="1600" dirty="0"/>
              <a:t> </a:t>
            </a:r>
            <a:r>
              <a:rPr lang="pt-PT" sz="1600" dirty="0" err="1"/>
              <a:t>User</a:t>
            </a:r>
            <a:r>
              <a:rPr lang="pt-PT" sz="1600" dirty="0"/>
              <a:t> I </a:t>
            </a:r>
            <a:r>
              <a:rPr lang="pt-PT" sz="1600" dirty="0" err="1"/>
              <a:t>want</a:t>
            </a:r>
            <a:r>
              <a:rPr lang="pt-PT" sz="1600" dirty="0"/>
              <a:t> to </a:t>
            </a:r>
            <a:r>
              <a:rPr lang="pt-PT" sz="1600" dirty="0" err="1"/>
              <a:t>change</a:t>
            </a:r>
            <a:r>
              <a:rPr lang="pt-PT" sz="1600" dirty="0"/>
              <a:t> </a:t>
            </a:r>
            <a:r>
              <a:rPr lang="pt-PT" sz="1600" dirty="0" err="1"/>
              <a:t>his</a:t>
            </a:r>
            <a:r>
              <a:rPr lang="pt-PT" sz="1600" dirty="0"/>
              <a:t>/</a:t>
            </a:r>
            <a:r>
              <a:rPr lang="pt-PT" sz="1600" dirty="0" err="1"/>
              <a:t>her</a:t>
            </a:r>
            <a:r>
              <a:rPr lang="pt-PT" sz="1600" dirty="0"/>
              <a:t> password;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D2209E73-6DBB-1335-D9BE-035772FF0C04}"/>
              </a:ext>
            </a:extLst>
          </p:cNvPr>
          <p:cNvSpPr/>
          <p:nvPr/>
        </p:nvSpPr>
        <p:spPr>
          <a:xfrm>
            <a:off x="786290" y="296194"/>
            <a:ext cx="7015614" cy="13011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  <a:tabLst>
                <a:tab pos="0" algn="l"/>
              </a:tabLst>
            </a:pPr>
            <a:r>
              <a:rPr lang="pt-PT" sz="3200" spc="-52" dirty="0">
                <a:solidFill>
                  <a:srgbClr val="404040"/>
                </a:solidFill>
                <a:latin typeface="Corbel"/>
              </a:rPr>
              <a:t>US011: </a:t>
            </a:r>
            <a:r>
              <a:rPr lang="pt-PT" sz="3200" spc="-52" dirty="0" err="1">
                <a:solidFill>
                  <a:srgbClr val="404040"/>
                </a:solidFill>
                <a:latin typeface="Corbel"/>
              </a:rPr>
              <a:t>Class</a:t>
            </a:r>
            <a:r>
              <a:rPr lang="pt-PT" sz="3200" spc="-52" dirty="0">
                <a:solidFill>
                  <a:srgbClr val="404040"/>
                </a:solidFill>
                <a:latin typeface="Corbel"/>
              </a:rPr>
              <a:t> </a:t>
            </a:r>
            <a:r>
              <a:rPr lang="pt-PT" sz="3200" spc="-52" dirty="0" err="1">
                <a:solidFill>
                  <a:srgbClr val="404040"/>
                </a:solidFill>
                <a:latin typeface="Corbel"/>
              </a:rPr>
              <a:t>Diagram</a:t>
            </a:r>
            <a:endParaRPr lang="pt-PT" sz="3200" spc="-52" dirty="0">
              <a:solidFill>
                <a:srgbClr val="404040"/>
              </a:solidFill>
              <a:latin typeface="Corbel"/>
            </a:endParaRPr>
          </a:p>
          <a:p>
            <a:pPr>
              <a:lnSpc>
                <a:spcPct val="85000"/>
              </a:lnSpc>
              <a:tabLst>
                <a:tab pos="0" algn="l"/>
              </a:tabLst>
            </a:pPr>
            <a:endParaRPr lang="pt-PT" sz="44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5A3EC7D-785C-A0AF-4B81-30AD7B5F09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5" t="1800" r="1139" b="46339"/>
          <a:stretch/>
        </p:blipFill>
        <p:spPr>
          <a:xfrm>
            <a:off x="2920844" y="1810654"/>
            <a:ext cx="6099741" cy="419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7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388078" y="5732207"/>
            <a:ext cx="10771536" cy="5456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200000"/>
              </a:lnSpc>
            </a:pPr>
            <a:r>
              <a:rPr lang="pt-PT" sz="1600" dirty="0"/>
              <a:t>*** US011 - As </a:t>
            </a:r>
            <a:r>
              <a:rPr lang="pt-PT" sz="1600" dirty="0" err="1"/>
              <a:t>an</a:t>
            </a:r>
            <a:r>
              <a:rPr lang="pt-PT" sz="1600" dirty="0"/>
              <a:t> </a:t>
            </a:r>
            <a:r>
              <a:rPr lang="pt-PT" sz="1600" dirty="0" err="1"/>
              <a:t>Authenticated</a:t>
            </a:r>
            <a:r>
              <a:rPr lang="pt-PT" sz="1600" dirty="0"/>
              <a:t> </a:t>
            </a:r>
            <a:r>
              <a:rPr lang="pt-PT" sz="1600" dirty="0" err="1"/>
              <a:t>User</a:t>
            </a:r>
            <a:r>
              <a:rPr lang="pt-PT" sz="1600" dirty="0"/>
              <a:t> I </a:t>
            </a:r>
            <a:r>
              <a:rPr lang="pt-PT" sz="1600" dirty="0" err="1"/>
              <a:t>want</a:t>
            </a:r>
            <a:r>
              <a:rPr lang="pt-PT" sz="1600" dirty="0"/>
              <a:t> to </a:t>
            </a:r>
            <a:r>
              <a:rPr lang="pt-PT" sz="1600" dirty="0" err="1"/>
              <a:t>change</a:t>
            </a:r>
            <a:r>
              <a:rPr lang="pt-PT" sz="1600" dirty="0"/>
              <a:t> </a:t>
            </a:r>
            <a:r>
              <a:rPr lang="pt-PT" sz="1600" dirty="0" err="1"/>
              <a:t>his</a:t>
            </a:r>
            <a:r>
              <a:rPr lang="pt-PT" sz="1600" dirty="0"/>
              <a:t>/</a:t>
            </a:r>
            <a:r>
              <a:rPr lang="pt-PT" sz="1600" dirty="0" err="1"/>
              <a:t>her</a:t>
            </a:r>
            <a:r>
              <a:rPr lang="pt-PT" sz="1600" dirty="0"/>
              <a:t> password;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D2209E73-6DBB-1335-D9BE-035772FF0C04}"/>
              </a:ext>
            </a:extLst>
          </p:cNvPr>
          <p:cNvSpPr/>
          <p:nvPr/>
        </p:nvSpPr>
        <p:spPr>
          <a:xfrm>
            <a:off x="1071425" y="738646"/>
            <a:ext cx="7015614" cy="13011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  <a:tabLst>
                <a:tab pos="0" algn="l"/>
              </a:tabLst>
            </a:pPr>
            <a:r>
              <a:rPr lang="pt-PT" sz="3200" spc="-52" dirty="0">
                <a:solidFill>
                  <a:srgbClr val="404040"/>
                </a:solidFill>
                <a:latin typeface="Corbel"/>
              </a:rPr>
              <a:t>US011: </a:t>
            </a:r>
            <a:r>
              <a:rPr lang="pt-PT" sz="3200" spc="-52" dirty="0" err="1">
                <a:solidFill>
                  <a:srgbClr val="404040"/>
                </a:solidFill>
                <a:latin typeface="Corbel"/>
              </a:rPr>
              <a:t>Integration</a:t>
            </a:r>
            <a:r>
              <a:rPr lang="pt-PT" sz="3200" spc="-52" dirty="0">
                <a:solidFill>
                  <a:srgbClr val="404040"/>
                </a:solidFill>
                <a:latin typeface="Corbel"/>
              </a:rPr>
              <a:t> </a:t>
            </a:r>
            <a:r>
              <a:rPr lang="pt-PT" sz="3200" spc="-52" dirty="0" err="1">
                <a:solidFill>
                  <a:srgbClr val="404040"/>
                </a:solidFill>
                <a:latin typeface="Corbel"/>
              </a:rPr>
              <a:t>Tests</a:t>
            </a:r>
            <a:endParaRPr lang="pt-PT" sz="3200" spc="-52" dirty="0">
              <a:solidFill>
                <a:srgbClr val="404040"/>
              </a:solidFill>
              <a:latin typeface="Corbel"/>
            </a:endParaRPr>
          </a:p>
          <a:p>
            <a:pPr>
              <a:lnSpc>
                <a:spcPct val="85000"/>
              </a:lnSpc>
              <a:tabLst>
                <a:tab pos="0" algn="l"/>
              </a:tabLst>
            </a:pPr>
            <a:endParaRPr lang="pt-PT" sz="4400" b="0" strike="noStrike" spc="-1" dirty="0">
              <a:latin typeface="Arial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9902E77-E36B-DEE3-80B3-47E24B4147FF}"/>
              </a:ext>
            </a:extLst>
          </p:cNvPr>
          <p:cNvSpPr txBox="1">
            <a:spLocks/>
          </p:cNvSpPr>
          <p:nvPr/>
        </p:nvSpPr>
        <p:spPr>
          <a:xfrm>
            <a:off x="1241951" y="1912947"/>
            <a:ext cx="8816449" cy="32377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sz="20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861E1F3-425B-8E4A-6186-5B0FA361A84E}"/>
              </a:ext>
            </a:extLst>
          </p:cNvPr>
          <p:cNvSpPr txBox="1"/>
          <p:nvPr/>
        </p:nvSpPr>
        <p:spPr>
          <a:xfrm>
            <a:off x="1178061" y="1783921"/>
            <a:ext cx="99815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Create</a:t>
            </a:r>
            <a:r>
              <a:rPr lang="pt-PT" dirty="0"/>
              <a:t> Password </a:t>
            </a:r>
            <a:r>
              <a:rPr lang="pt-PT" dirty="0" err="1"/>
              <a:t>successfuly</a:t>
            </a:r>
            <a:r>
              <a:rPr lang="pt-PT" dirty="0"/>
              <a:t>;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Create</a:t>
            </a:r>
            <a:r>
              <a:rPr lang="pt-PT" dirty="0"/>
              <a:t> Password </a:t>
            </a:r>
            <a:r>
              <a:rPr lang="pt-PT" dirty="0" err="1"/>
              <a:t>Failure</a:t>
            </a:r>
            <a:r>
              <a:rPr lang="pt-PT" dirty="0"/>
              <a:t> </a:t>
            </a:r>
            <a:r>
              <a:rPr lang="pt-PT" dirty="0" err="1"/>
              <a:t>because</a:t>
            </a:r>
            <a:r>
              <a:rPr lang="pt-PT" dirty="0"/>
              <a:t> </a:t>
            </a:r>
            <a:r>
              <a:rPr lang="pt-PT" dirty="0" err="1"/>
              <a:t>new</a:t>
            </a:r>
            <a:r>
              <a:rPr lang="pt-PT" dirty="0"/>
              <a:t> password does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exist</a:t>
            </a:r>
            <a:r>
              <a:rPr lang="pt-PT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Create</a:t>
            </a:r>
            <a:r>
              <a:rPr lang="pt-PT" dirty="0"/>
              <a:t> Password </a:t>
            </a:r>
            <a:r>
              <a:rPr lang="pt-PT" dirty="0" err="1"/>
              <a:t>failure</a:t>
            </a:r>
            <a:r>
              <a:rPr lang="pt-PT" dirty="0"/>
              <a:t> </a:t>
            </a:r>
            <a:r>
              <a:rPr lang="pt-PT" dirty="0" err="1"/>
              <a:t>because</a:t>
            </a:r>
            <a:r>
              <a:rPr lang="pt-PT" dirty="0"/>
              <a:t> </a:t>
            </a:r>
            <a:r>
              <a:rPr lang="pt-PT" dirty="0" err="1"/>
              <a:t>new</a:t>
            </a:r>
            <a:r>
              <a:rPr lang="pt-PT" dirty="0"/>
              <a:t> password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invalid</a:t>
            </a:r>
            <a:r>
              <a:rPr lang="pt-PT" dirty="0"/>
              <a:t>;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60489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309</Words>
  <Application>Microsoft Office PowerPoint</Application>
  <PresentationFormat>Ecrã Panorâmico</PresentationFormat>
  <Paragraphs>56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Corbel</vt:lpstr>
      <vt:lpstr>Symbol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Quality Gate:</vt:lpstr>
      <vt:lpstr>Let’s see some front-end….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subject/>
  <dc:creator>Tânia Sofia</dc:creator>
  <dc:description/>
  <cp:lastModifiedBy>Tânia Sofia</cp:lastModifiedBy>
  <cp:revision>45</cp:revision>
  <dcterms:created xsi:type="dcterms:W3CDTF">2022-01-21T11:52:30Z</dcterms:created>
  <dcterms:modified xsi:type="dcterms:W3CDTF">2022-05-27T14:00:42Z</dcterms:modified>
  <dc:language>pt-PT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27</vt:i4>
  </property>
</Properties>
</file>