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2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90" d="100"/>
          <a:sy n="90" d="100"/>
        </p:scale>
        <p:origin x="307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CCA0-E051-3B30-AA25-AD7DA43E3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0198" y="2074701"/>
            <a:ext cx="8361229" cy="2098226"/>
          </a:xfrm>
        </p:spPr>
        <p:txBody>
          <a:bodyPr/>
          <a:lstStyle/>
          <a:p>
            <a:r>
              <a:rPr lang="en-US" b="1" u="sng" dirty="0"/>
              <a:t>END TERM EXAMINATION PROJECT</a:t>
            </a:r>
            <a:endParaRPr lang="en-IN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ECC0F-393E-C1B3-1BAD-127903376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4977" y="4298185"/>
            <a:ext cx="6831673" cy="1388240"/>
          </a:xfrm>
        </p:spPr>
        <p:txBody>
          <a:bodyPr>
            <a:normAutofit fontScale="92500" lnSpcReduction="20000"/>
          </a:bodyPr>
          <a:lstStyle/>
          <a:p>
            <a:r>
              <a:rPr lang="en-US" sz="3000" b="1" u="sng" dirty="0"/>
              <a:t>DINKAR MAHAJAN</a:t>
            </a:r>
          </a:p>
          <a:p>
            <a:r>
              <a:rPr lang="en-US" sz="3000" b="1" u="sng" dirty="0"/>
              <a:t>GROUP-22</a:t>
            </a:r>
          </a:p>
          <a:p>
            <a:r>
              <a:rPr lang="en-US" sz="3000" b="1" u="sng" dirty="0"/>
              <a:t>2010991536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3571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C8D0-49F6-B411-9B46-B7D22007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B007F-6A70-5721-372B-A60F37D9E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D6748-DC5B-02B0-4735-2C8AE8803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8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38D2-3465-74FB-9FA7-4B8263EB1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648" y="304799"/>
            <a:ext cx="9601200" cy="969433"/>
          </a:xfrm>
        </p:spPr>
        <p:txBody>
          <a:bodyPr/>
          <a:lstStyle/>
          <a:p>
            <a:pPr algn="ctr"/>
            <a:r>
              <a:rPr lang="en-US" b="1" u="sng" dirty="0"/>
              <a:t>Home Page</a:t>
            </a:r>
            <a:endParaRPr lang="en-IN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95C6DB-3488-BC4C-1EC4-84F431DAC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828" y="1181100"/>
            <a:ext cx="11252171" cy="5572125"/>
          </a:xfrm>
        </p:spPr>
      </p:pic>
    </p:spTree>
    <p:extLst>
      <p:ext uri="{BB962C8B-B14F-4D97-AF65-F5344CB8AC3E}">
        <p14:creationId xmlns:p14="http://schemas.microsoft.com/office/powerpoint/2010/main" val="4029723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6E7F6-B1A1-98D3-815C-0AE2C818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200150"/>
          </a:xfrm>
        </p:spPr>
        <p:txBody>
          <a:bodyPr/>
          <a:lstStyle/>
          <a:p>
            <a:pPr algn="ctr"/>
            <a:r>
              <a:rPr lang="en-US" b="1" u="sng" dirty="0"/>
              <a:t>Registration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A6017-DECE-22C4-CA99-0EF11D0E7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9B32A-2238-9A86-29B7-66B81D1DD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4" y="990600"/>
            <a:ext cx="113442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0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E0F2-B47F-BF02-567D-4DB6B3DF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52E91-8F40-4E77-2869-CAF7EEDEA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F965E-5CA7-6873-05F5-8A56A786E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4" y="562562"/>
            <a:ext cx="11363325" cy="573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8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563D-BCB2-5735-B1E5-8DB5D9DC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83A23-0498-3A0E-F266-5699819F4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309A1-1E27-0A36-6422-50D085E26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4" y="599633"/>
            <a:ext cx="11382375" cy="60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4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A440-88B7-8CCF-A4E9-556DCA5C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00025"/>
            <a:ext cx="9601200" cy="1314450"/>
          </a:xfrm>
        </p:spPr>
        <p:txBody>
          <a:bodyPr/>
          <a:lstStyle/>
          <a:p>
            <a:pPr algn="ctr"/>
            <a:r>
              <a:rPr lang="en-US" b="1" u="sng" dirty="0"/>
              <a:t>Registered Members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4A2E6-1DA2-1322-C7F5-3FF43567D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36BF4-9F91-5910-6E63-A1AD98242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990600"/>
            <a:ext cx="1121092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8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4046-21F6-A47B-D30A-70FE8C1C6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0" y="228600"/>
            <a:ext cx="9601200" cy="1485900"/>
          </a:xfrm>
        </p:spPr>
        <p:txBody>
          <a:bodyPr/>
          <a:lstStyle/>
          <a:p>
            <a:pPr algn="ctr"/>
            <a:r>
              <a:rPr lang="en-IN" b="1" u="sng" dirty="0"/>
              <a:t>Committee Members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14EF54-A644-8B6C-58C9-390E2F031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350" y="1133475"/>
            <a:ext cx="11296650" cy="5581650"/>
          </a:xfrm>
        </p:spPr>
      </p:pic>
    </p:spTree>
    <p:extLst>
      <p:ext uri="{BB962C8B-B14F-4D97-AF65-F5344CB8AC3E}">
        <p14:creationId xmlns:p14="http://schemas.microsoft.com/office/powerpoint/2010/main" val="298613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98DC0-60DB-604A-5813-38550EF67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7013"/>
            <a:ext cx="9601200" cy="1485900"/>
          </a:xfrm>
        </p:spPr>
        <p:txBody>
          <a:bodyPr/>
          <a:lstStyle/>
          <a:p>
            <a:pPr algn="ctr"/>
            <a:r>
              <a:rPr lang="en-IN" b="1" u="sng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3DF6-5DC9-B261-3753-C68142D74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04F819-1FD8-CB9E-0598-8FA901A22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139825"/>
            <a:ext cx="11315700" cy="556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094F-AA5A-81D9-55E8-6BFD7A7E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04258"/>
            <a:ext cx="9601200" cy="1485900"/>
          </a:xfrm>
        </p:spPr>
        <p:txBody>
          <a:bodyPr/>
          <a:lstStyle/>
          <a:p>
            <a:pPr algn="ctr"/>
            <a:r>
              <a:rPr lang="en-IN" b="1" u="sng" dirty="0"/>
              <a:t>Contact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318D7-D648-F55D-1F8E-335688E53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136FE-C94B-2E40-9099-7D5EF7BCB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67" y="1084792"/>
            <a:ext cx="11345333" cy="556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2587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{D602D509-D90E-4C0A-8476-F9BEDC2D5673}tf10001105</Template>
  <TotalTime>160</TotalTime>
  <Words>19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END TERM EXAMINATION PROJECT</vt:lpstr>
      <vt:lpstr>Home Page</vt:lpstr>
      <vt:lpstr>Registration</vt:lpstr>
      <vt:lpstr>PowerPoint Presentation</vt:lpstr>
      <vt:lpstr>PowerPoint Presentation</vt:lpstr>
      <vt:lpstr>Registered Members</vt:lpstr>
      <vt:lpstr>Committee Members</vt:lpstr>
      <vt:lpstr>About Us</vt:lpstr>
      <vt:lpstr>Contact Us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TERM EXAMINATION PROJECT</dc:title>
  <dc:creator>Dinkar Mahajan</dc:creator>
  <cp:lastModifiedBy>Dinkar Mahajan</cp:lastModifiedBy>
  <cp:revision>6</cp:revision>
  <dcterms:created xsi:type="dcterms:W3CDTF">2022-10-18T14:37:55Z</dcterms:created>
  <dcterms:modified xsi:type="dcterms:W3CDTF">2022-10-18T17:18:14Z</dcterms:modified>
</cp:coreProperties>
</file>