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8" r:id="rId7"/>
    <p:sldId id="269" r:id="rId8"/>
    <p:sldId id="261" r:id="rId9"/>
    <p:sldId id="265" r:id="rId10"/>
    <p:sldId id="267" r:id="rId11"/>
    <p:sldId id="266" r:id="rId12"/>
    <p:sldId id="270" r:id="rId13"/>
    <p:sldId id="262" r:id="rId14"/>
    <p:sldId id="264" r:id="rId1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8" autoAdjust="0"/>
    <p:restoredTop sz="94660"/>
  </p:normalViewPr>
  <p:slideViewPr>
    <p:cSldViewPr snapToGrid="0">
      <p:cViewPr varScale="1">
        <p:scale>
          <a:sx n="157" d="100"/>
          <a:sy n="157" d="100"/>
        </p:scale>
        <p:origin x="156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8C1B47-51B8-4B95-AA54-EF3C848C11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2DB008D-9A42-455A-8444-DF7E8BEE1B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D68B3A3-3D9E-4B08-BA4A-5AD8E83E9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081F5-9507-4AA6-8510-395C3F99CD34}" type="datetimeFigureOut">
              <a:rPr lang="de-DE" smtClean="0"/>
              <a:t>20.03.2021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762ECEE-E4B4-4B9E-A441-6C1CFDE39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9DCC2FB-E3AB-4011-9542-0C818DDDC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A4ADD-01E5-4C1D-A72A-9635C0208D5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7907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1F599F-89C4-4F66-902C-29B74C679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ADDF5AC-9423-4783-B373-838E6ACB44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9853922-6718-470C-A19F-B587FE798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081F5-9507-4AA6-8510-395C3F99CD34}" type="datetimeFigureOut">
              <a:rPr lang="de-DE" smtClean="0"/>
              <a:t>20.03.2021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29F9D71-3AF2-4D82-BEAD-BEF8402A8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8F117A-7ABE-4DA4-A305-8CB7378DB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A4ADD-01E5-4C1D-A72A-9635C0208D5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1840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2A834A3-5EF6-4A02-A099-FD31A76F26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CB950AB-F26B-4C42-A07E-1B5107CB36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E7DDD77-0791-4F00-9281-251A6152D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081F5-9507-4AA6-8510-395C3F99CD34}" type="datetimeFigureOut">
              <a:rPr lang="de-DE" smtClean="0"/>
              <a:t>20.03.2021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748EEB9-9AF2-47C8-87E3-164B126AF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6AC958C-517B-4812-AE61-B87B056FE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A4ADD-01E5-4C1D-A72A-9635C0208D5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6213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E46EF3-63DA-4077-8659-3382AD240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F646A8F-9722-415B-AF1F-03DA0F672B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F79E993-7991-4201-A560-BE61BA3C1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081F5-9507-4AA6-8510-395C3F99CD34}" type="datetimeFigureOut">
              <a:rPr lang="de-DE" smtClean="0"/>
              <a:t>20.03.2021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7F1EA6C-681B-4B55-B271-2C687FE2D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5A54B9C-E351-4D27-9B2E-2A08647CB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A4ADD-01E5-4C1D-A72A-9635C0208D5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4556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E0ADE7-2C17-4274-8478-48136A4B2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4E0D81B-FD1A-4B97-8BD7-B4F1553727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451F220-7B7B-44BA-A14E-7BF166308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081F5-9507-4AA6-8510-395C3F99CD34}" type="datetimeFigureOut">
              <a:rPr lang="de-DE" smtClean="0"/>
              <a:t>20.03.2021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10F9373-793D-4480-A895-2F5650782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2C84B90-294C-453A-A964-3450524D3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A4ADD-01E5-4C1D-A72A-9635C0208D5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8537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719268-46C7-463F-9571-EE2865DA5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D473645-7718-46EF-9B37-92274C4E8B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5882A07-6752-4BD9-BF9D-3091BEA79C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4AE6B38-CD3C-42E3-BF72-5B6FAC9B1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081F5-9507-4AA6-8510-395C3F99CD34}" type="datetimeFigureOut">
              <a:rPr lang="de-DE" smtClean="0"/>
              <a:t>20.03.2021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EC78F29-D3A1-49F4-8FAC-4778166EC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3EB6CD0-9E09-461D-BB14-9120CB492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A4ADD-01E5-4C1D-A72A-9635C0208D5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9508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78E4BD-1A6E-4259-88E5-3B9BF20D0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2B078B4-928A-4AC5-9B9E-B3BA82757B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F6A05A6-69C1-483A-BDD5-9ECFFD21E5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494DB6D-1797-48BC-9C62-1CC585F4B5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F2BC3A3-158E-45FD-AE9C-354A70397A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3EB9014-EBE0-44AC-9A8C-0E90E84A1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081F5-9507-4AA6-8510-395C3F99CD34}" type="datetimeFigureOut">
              <a:rPr lang="de-DE" smtClean="0"/>
              <a:t>20.03.2021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CF4D2CF-ED94-416F-9F96-629A17E95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32DFDB9-B990-46F4-8C6A-6F72AA928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A4ADD-01E5-4C1D-A72A-9635C0208D5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312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1838D4-D3F7-4DF6-8624-061DEE044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23B46A0-F6EE-40A0-A21D-2E861E18A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081F5-9507-4AA6-8510-395C3F99CD34}" type="datetimeFigureOut">
              <a:rPr lang="de-DE" smtClean="0"/>
              <a:t>20.03.2021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3AD26FB-C471-404F-BC22-77CD409C9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E51B0E0-C57B-4979-946E-E14A2FD39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A4ADD-01E5-4C1D-A72A-9635C0208D5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9744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86B0D83-86EC-4814-A972-DBFD841E8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081F5-9507-4AA6-8510-395C3F99CD34}" type="datetimeFigureOut">
              <a:rPr lang="de-DE" smtClean="0"/>
              <a:t>20.03.2021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880AD51-8C4C-4DF2-BBD8-FD5F8FFF1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5EAFD2B-53E9-44F0-BF37-21CC138E6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A4ADD-01E5-4C1D-A72A-9635C0208D5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9608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821358-A67C-490D-9F94-6F1A1AE6D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3312AAA-9B27-40EA-892E-45E9ADA68C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609390D-4546-45EF-ADBD-6C1E282C04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22BAE55-704E-4BD8-A4AB-8F16E583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081F5-9507-4AA6-8510-395C3F99CD34}" type="datetimeFigureOut">
              <a:rPr lang="de-DE" smtClean="0"/>
              <a:t>20.03.2021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809B635-38A4-48A8-94C1-3706FD88D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ADCE272-E6E1-423B-90F8-2758CF04C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A4ADD-01E5-4C1D-A72A-9635C0208D5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2273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EF3FB4-0B2C-4743-96A2-D7F2F493C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759A014-7AF3-4000-92FA-D969F4222E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ADC2985-990D-4FAF-AF0E-3B07844B63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78909C1-BD7F-4627-BD41-9ECF01603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081F5-9507-4AA6-8510-395C3F99CD34}" type="datetimeFigureOut">
              <a:rPr lang="de-DE" smtClean="0"/>
              <a:t>20.03.2021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55DA842-A904-463E-A47E-AFA644B87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5A995DD-F623-429A-BE4B-9FA2114B1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A4ADD-01E5-4C1D-A72A-9635C0208D5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9927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7037442-7C68-4E23-BC51-3010576C3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1645BE4-D617-4F33-9E56-6CE66A48BB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C4AD67C-0EC3-42AF-BD54-FB086AB1D3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081F5-9507-4AA6-8510-395C3F99CD34}" type="datetimeFigureOut">
              <a:rPr lang="de-DE" smtClean="0"/>
              <a:t>20.03.2021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E5E2883-7490-4717-9767-9633F4FD21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6D4416C-5223-4206-9BC3-1749346386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9A4ADD-01E5-4C1D-A72A-9635C0208D5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8830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F03DA4-2A11-46F2-B41F-6343D16A01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Facharbeit Informatik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BE17299-413E-4F88-B98C-66522DD3E6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Philipp Bleimund</a:t>
            </a:r>
          </a:p>
        </p:txBody>
      </p:sp>
    </p:spTree>
    <p:extLst>
      <p:ext uri="{BB962C8B-B14F-4D97-AF65-F5344CB8AC3E}">
        <p14:creationId xmlns:p14="http://schemas.microsoft.com/office/powerpoint/2010/main" val="29234999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01E66C95-0C29-4D1A-B89E-4E5E97CCED1B}"/>
              </a:ext>
            </a:extLst>
          </p:cNvPr>
          <p:cNvGrpSpPr/>
          <p:nvPr/>
        </p:nvGrpSpPr>
        <p:grpSpPr>
          <a:xfrm>
            <a:off x="1420621" y="1371601"/>
            <a:ext cx="5870449" cy="851568"/>
            <a:chOff x="3297935" y="1109472"/>
            <a:chExt cx="5870449" cy="851568"/>
          </a:xfrm>
          <a:solidFill>
            <a:schemeClr val="accent2"/>
          </a:solidFill>
        </p:grpSpPr>
        <p:sp>
          <p:nvSpPr>
            <p:cNvPr id="3" name="Rechteck 2">
              <a:extLst>
                <a:ext uri="{FF2B5EF4-FFF2-40B4-BE49-F238E27FC236}">
                  <a16:creationId xmlns:a16="http://schemas.microsoft.com/office/drawing/2014/main" id="{6F8C2F39-D709-4BEE-926D-9D7F390D331B}"/>
                </a:ext>
              </a:extLst>
            </p:cNvPr>
            <p:cNvSpPr/>
            <p:nvPr/>
          </p:nvSpPr>
          <p:spPr>
            <a:xfrm rot="5400000">
              <a:off x="3006264" y="1401145"/>
              <a:ext cx="851567" cy="26822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A8832789-B848-46D0-858E-C77ECA40CE98}"/>
                </a:ext>
              </a:extLst>
            </p:cNvPr>
            <p:cNvSpPr/>
            <p:nvPr/>
          </p:nvSpPr>
          <p:spPr>
            <a:xfrm>
              <a:off x="3297935" y="1109472"/>
              <a:ext cx="5870449" cy="3657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dirty="0">
                  <a:solidFill>
                    <a:schemeClr val="tx1"/>
                  </a:solidFill>
                </a:rPr>
                <a:t>Wiederhole 8 mal</a:t>
              </a:r>
            </a:p>
          </p:txBody>
        </p:sp>
      </p:grpSp>
      <p:sp>
        <p:nvSpPr>
          <p:cNvPr id="6" name="Rechteck 5">
            <a:extLst>
              <a:ext uri="{FF2B5EF4-FFF2-40B4-BE49-F238E27FC236}">
                <a16:creationId xmlns:a16="http://schemas.microsoft.com/office/drawing/2014/main" id="{223BCB19-2E5C-4EEF-AEDC-E90A799225DA}"/>
              </a:ext>
            </a:extLst>
          </p:cNvPr>
          <p:cNvSpPr/>
          <p:nvPr/>
        </p:nvSpPr>
        <p:spPr>
          <a:xfrm>
            <a:off x="1723647" y="1778159"/>
            <a:ext cx="5567423" cy="4450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>
                <a:solidFill>
                  <a:schemeClr val="tx1"/>
                </a:solidFill>
              </a:rPr>
              <a:t>Aktuelle LED wird auf den gespeicherten Wert gesetzt </a:t>
            </a:r>
          </a:p>
        </p:txBody>
      </p:sp>
    </p:spTree>
    <p:extLst>
      <p:ext uri="{BB962C8B-B14F-4D97-AF65-F5344CB8AC3E}">
        <p14:creationId xmlns:p14="http://schemas.microsoft.com/office/powerpoint/2010/main" val="35209757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1442AE90-A2F1-4234-8DFD-B41DDF18C500}"/>
              </a:ext>
            </a:extLst>
          </p:cNvPr>
          <p:cNvSpPr/>
          <p:nvPr/>
        </p:nvSpPr>
        <p:spPr>
          <a:xfrm>
            <a:off x="2144522" y="2163826"/>
            <a:ext cx="1111250" cy="52705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92D050"/>
                </a:solidFill>
              </a:rPr>
              <a:t>true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77BBA72E-4F6D-465A-8AA9-1E7A0113642D}"/>
              </a:ext>
            </a:extLst>
          </p:cNvPr>
          <p:cNvSpPr/>
          <p:nvPr/>
        </p:nvSpPr>
        <p:spPr>
          <a:xfrm>
            <a:off x="3255772" y="2163826"/>
            <a:ext cx="1111250" cy="52705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92D050"/>
                </a:solidFill>
              </a:rPr>
              <a:t>true</a:t>
            </a:r>
            <a:endParaRPr lang="de-DE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614F4851-A147-423A-BF6D-F36DA7B3F8CD}"/>
              </a:ext>
            </a:extLst>
          </p:cNvPr>
          <p:cNvSpPr/>
          <p:nvPr/>
        </p:nvSpPr>
        <p:spPr>
          <a:xfrm>
            <a:off x="4367022" y="2163826"/>
            <a:ext cx="1111250" cy="52705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92D050"/>
                </a:solidFill>
              </a:rPr>
              <a:t>true</a:t>
            </a:r>
            <a:endParaRPr lang="de-DE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37DD7AB6-A9B0-4F9D-AEE1-9D0901E25235}"/>
              </a:ext>
            </a:extLst>
          </p:cNvPr>
          <p:cNvSpPr/>
          <p:nvPr/>
        </p:nvSpPr>
        <p:spPr>
          <a:xfrm>
            <a:off x="5478272" y="2163826"/>
            <a:ext cx="1111250" cy="52705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92D050"/>
                </a:solidFill>
              </a:rPr>
              <a:t>true</a:t>
            </a:r>
            <a:endParaRPr lang="de-DE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FB0FD74B-E246-4FA5-99FC-CBF36A99DBDF}"/>
              </a:ext>
            </a:extLst>
          </p:cNvPr>
          <p:cNvSpPr/>
          <p:nvPr/>
        </p:nvSpPr>
        <p:spPr>
          <a:xfrm>
            <a:off x="6589522" y="2163826"/>
            <a:ext cx="1111250" cy="52705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92D050"/>
                </a:solidFill>
              </a:rPr>
              <a:t>true</a:t>
            </a:r>
            <a:endParaRPr lang="de-DE" dirty="0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41250AFD-2217-403A-8E52-2493426D88C2}"/>
              </a:ext>
            </a:extLst>
          </p:cNvPr>
          <p:cNvSpPr/>
          <p:nvPr/>
        </p:nvSpPr>
        <p:spPr>
          <a:xfrm>
            <a:off x="7700772" y="2163826"/>
            <a:ext cx="1111250" cy="52705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92D050"/>
                </a:solidFill>
              </a:rPr>
              <a:t>true</a:t>
            </a:r>
            <a:endParaRPr lang="de-DE" dirty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776AD41F-37D9-4925-8413-DEF109145885}"/>
              </a:ext>
            </a:extLst>
          </p:cNvPr>
          <p:cNvSpPr/>
          <p:nvPr/>
        </p:nvSpPr>
        <p:spPr>
          <a:xfrm>
            <a:off x="8812022" y="2163826"/>
            <a:ext cx="1111250" cy="52705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C00000"/>
                </a:solidFill>
              </a:rPr>
              <a:t>false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7AB9D242-781D-4464-938E-3E84DAA0581B}"/>
              </a:ext>
            </a:extLst>
          </p:cNvPr>
          <p:cNvSpPr/>
          <p:nvPr/>
        </p:nvSpPr>
        <p:spPr>
          <a:xfrm>
            <a:off x="9923272" y="2163826"/>
            <a:ext cx="1111250" cy="52705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C00000"/>
                </a:solidFill>
              </a:rPr>
              <a:t>false</a:t>
            </a:r>
            <a:endParaRPr lang="de-DE" dirty="0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13CAAAD8-5CBC-4040-B464-3423A4AFDFB0}"/>
              </a:ext>
            </a:extLst>
          </p:cNvPr>
          <p:cNvSpPr/>
          <p:nvPr/>
        </p:nvSpPr>
        <p:spPr>
          <a:xfrm>
            <a:off x="2144522" y="2671826"/>
            <a:ext cx="1111250" cy="52705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C00000"/>
                </a:solidFill>
              </a:rPr>
              <a:t>false</a:t>
            </a:r>
            <a:endParaRPr lang="de-DE" dirty="0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96431705-13CE-4F39-9AC6-1C39A29EE692}"/>
              </a:ext>
            </a:extLst>
          </p:cNvPr>
          <p:cNvSpPr/>
          <p:nvPr/>
        </p:nvSpPr>
        <p:spPr>
          <a:xfrm>
            <a:off x="3255772" y="2671826"/>
            <a:ext cx="1111250" cy="52705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92D050"/>
                </a:solidFill>
              </a:rPr>
              <a:t>true</a:t>
            </a:r>
            <a:endParaRPr lang="de-DE" dirty="0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C8E0BE0A-7D56-40CA-87F2-5C22B7E6C851}"/>
              </a:ext>
            </a:extLst>
          </p:cNvPr>
          <p:cNvSpPr/>
          <p:nvPr/>
        </p:nvSpPr>
        <p:spPr>
          <a:xfrm>
            <a:off x="4367022" y="2671826"/>
            <a:ext cx="1111250" cy="52705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92D050"/>
                </a:solidFill>
              </a:rPr>
              <a:t>true</a:t>
            </a:r>
            <a:endParaRPr lang="de-DE" dirty="0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0A6F6A63-4E19-423D-A999-6AD38FA1BD43}"/>
              </a:ext>
            </a:extLst>
          </p:cNvPr>
          <p:cNvSpPr/>
          <p:nvPr/>
        </p:nvSpPr>
        <p:spPr>
          <a:xfrm>
            <a:off x="5478272" y="2671826"/>
            <a:ext cx="1111250" cy="52705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C00000"/>
                </a:solidFill>
              </a:rPr>
              <a:t>false</a:t>
            </a:r>
            <a:endParaRPr lang="de-DE" dirty="0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CDC5660E-A395-4C25-8386-25BD9BF85E12}"/>
              </a:ext>
            </a:extLst>
          </p:cNvPr>
          <p:cNvSpPr/>
          <p:nvPr/>
        </p:nvSpPr>
        <p:spPr>
          <a:xfrm>
            <a:off x="6589522" y="2671826"/>
            <a:ext cx="1111250" cy="52705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C00000"/>
                </a:solidFill>
              </a:rPr>
              <a:t>false</a:t>
            </a:r>
            <a:endParaRPr lang="de-DE" dirty="0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6DB38AEB-8D84-4E6A-A70E-303258A4D2C2}"/>
              </a:ext>
            </a:extLst>
          </p:cNvPr>
          <p:cNvSpPr/>
          <p:nvPr/>
        </p:nvSpPr>
        <p:spPr>
          <a:xfrm>
            <a:off x="7700772" y="2671826"/>
            <a:ext cx="1111250" cy="52705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C00000"/>
                </a:solidFill>
              </a:rPr>
              <a:t>false</a:t>
            </a:r>
            <a:endParaRPr lang="de-DE" dirty="0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6290A726-CD8D-4918-9165-DD1E744AEA6B}"/>
              </a:ext>
            </a:extLst>
          </p:cNvPr>
          <p:cNvSpPr/>
          <p:nvPr/>
        </p:nvSpPr>
        <p:spPr>
          <a:xfrm>
            <a:off x="8812022" y="2671826"/>
            <a:ext cx="1111250" cy="52705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C00000"/>
                </a:solidFill>
              </a:rPr>
              <a:t>false</a:t>
            </a:r>
            <a:endParaRPr lang="de-DE" dirty="0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7ECDB211-E518-4197-8641-56FDEAEA2B26}"/>
              </a:ext>
            </a:extLst>
          </p:cNvPr>
          <p:cNvSpPr/>
          <p:nvPr/>
        </p:nvSpPr>
        <p:spPr>
          <a:xfrm>
            <a:off x="9923272" y="2671826"/>
            <a:ext cx="1111250" cy="52705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C00000"/>
                </a:solidFill>
              </a:rPr>
              <a:t>false</a:t>
            </a:r>
            <a:endParaRPr lang="de-DE" dirty="0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FC12C155-37AB-430D-82CF-84B006B8B157}"/>
              </a:ext>
            </a:extLst>
          </p:cNvPr>
          <p:cNvSpPr/>
          <p:nvPr/>
        </p:nvSpPr>
        <p:spPr>
          <a:xfrm>
            <a:off x="2144522" y="3179826"/>
            <a:ext cx="1111250" cy="52705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92D050"/>
                </a:solidFill>
              </a:rPr>
              <a:t>true</a:t>
            </a:r>
            <a:endParaRPr lang="de-DE" dirty="0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9347D8A1-8D97-4D0C-8020-F0F64AC99AA0}"/>
              </a:ext>
            </a:extLst>
          </p:cNvPr>
          <p:cNvSpPr/>
          <p:nvPr/>
        </p:nvSpPr>
        <p:spPr>
          <a:xfrm>
            <a:off x="3255772" y="3179826"/>
            <a:ext cx="1111250" cy="52705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92D050"/>
                </a:solidFill>
              </a:rPr>
              <a:t>true</a:t>
            </a:r>
            <a:endParaRPr lang="de-DE" dirty="0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542BCD5E-F190-4F57-9B4B-857BEDCEAEC4}"/>
              </a:ext>
            </a:extLst>
          </p:cNvPr>
          <p:cNvSpPr/>
          <p:nvPr/>
        </p:nvSpPr>
        <p:spPr>
          <a:xfrm>
            <a:off x="4367022" y="3179826"/>
            <a:ext cx="1111250" cy="52705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C00000"/>
                </a:solidFill>
              </a:rPr>
              <a:t>false</a:t>
            </a:r>
            <a:endParaRPr lang="de-DE" dirty="0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CB66FEEC-CB42-4279-8B84-B42AE2E1E801}"/>
              </a:ext>
            </a:extLst>
          </p:cNvPr>
          <p:cNvSpPr/>
          <p:nvPr/>
        </p:nvSpPr>
        <p:spPr>
          <a:xfrm>
            <a:off x="5478272" y="3179826"/>
            <a:ext cx="1111250" cy="52705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92D050"/>
                </a:solidFill>
              </a:rPr>
              <a:t>true</a:t>
            </a:r>
            <a:endParaRPr lang="de-DE" dirty="0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EA57A5FF-23D1-4AE9-985E-E7C6E9E7C773}"/>
              </a:ext>
            </a:extLst>
          </p:cNvPr>
          <p:cNvSpPr/>
          <p:nvPr/>
        </p:nvSpPr>
        <p:spPr>
          <a:xfrm>
            <a:off x="6589522" y="3179826"/>
            <a:ext cx="1111250" cy="52705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92D050"/>
                </a:solidFill>
              </a:rPr>
              <a:t>true</a:t>
            </a:r>
            <a:endParaRPr lang="de-DE" dirty="0"/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026EA2E7-8770-4F17-88E5-F15E556150AB}"/>
              </a:ext>
            </a:extLst>
          </p:cNvPr>
          <p:cNvSpPr/>
          <p:nvPr/>
        </p:nvSpPr>
        <p:spPr>
          <a:xfrm>
            <a:off x="7700772" y="3179826"/>
            <a:ext cx="1111250" cy="52705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C00000"/>
                </a:solidFill>
              </a:rPr>
              <a:t>false</a:t>
            </a:r>
            <a:endParaRPr lang="de-DE" dirty="0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4F7C258D-FDC2-4CB7-93EC-B51C68DCF0CA}"/>
              </a:ext>
            </a:extLst>
          </p:cNvPr>
          <p:cNvSpPr/>
          <p:nvPr/>
        </p:nvSpPr>
        <p:spPr>
          <a:xfrm>
            <a:off x="8812022" y="3179826"/>
            <a:ext cx="1111250" cy="52705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92D050"/>
                </a:solidFill>
              </a:rPr>
              <a:t>true</a:t>
            </a:r>
            <a:endParaRPr lang="de-DE" dirty="0"/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7D56D1E0-7A80-4BA6-AA9F-435C90B27E2E}"/>
              </a:ext>
            </a:extLst>
          </p:cNvPr>
          <p:cNvSpPr/>
          <p:nvPr/>
        </p:nvSpPr>
        <p:spPr>
          <a:xfrm>
            <a:off x="9923272" y="3179826"/>
            <a:ext cx="1111250" cy="52705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C00000"/>
                </a:solidFill>
              </a:rPr>
              <a:t>false</a:t>
            </a:r>
            <a:endParaRPr lang="de-DE" dirty="0"/>
          </a:p>
        </p:txBody>
      </p:sp>
      <p:sp>
        <p:nvSpPr>
          <p:cNvPr id="102" name="Rechteck 101">
            <a:extLst>
              <a:ext uri="{FF2B5EF4-FFF2-40B4-BE49-F238E27FC236}">
                <a16:creationId xmlns:a16="http://schemas.microsoft.com/office/drawing/2014/main" id="{14829E25-DB4B-4443-8F62-BA944C1B771C}"/>
              </a:ext>
            </a:extLst>
          </p:cNvPr>
          <p:cNvSpPr/>
          <p:nvPr/>
        </p:nvSpPr>
        <p:spPr>
          <a:xfrm>
            <a:off x="2144522" y="1636776"/>
            <a:ext cx="1111250" cy="5270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103" name="Rechteck 102">
            <a:extLst>
              <a:ext uri="{FF2B5EF4-FFF2-40B4-BE49-F238E27FC236}">
                <a16:creationId xmlns:a16="http://schemas.microsoft.com/office/drawing/2014/main" id="{EC564AD0-7989-4F5D-9B7C-D23ECF5D41A9}"/>
              </a:ext>
            </a:extLst>
          </p:cNvPr>
          <p:cNvSpPr/>
          <p:nvPr/>
        </p:nvSpPr>
        <p:spPr>
          <a:xfrm>
            <a:off x="3255772" y="1636776"/>
            <a:ext cx="1111250" cy="5270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104" name="Rechteck 103">
            <a:extLst>
              <a:ext uri="{FF2B5EF4-FFF2-40B4-BE49-F238E27FC236}">
                <a16:creationId xmlns:a16="http://schemas.microsoft.com/office/drawing/2014/main" id="{EA379A35-A8E0-4D21-B288-F53BD416C61E}"/>
              </a:ext>
            </a:extLst>
          </p:cNvPr>
          <p:cNvSpPr/>
          <p:nvPr/>
        </p:nvSpPr>
        <p:spPr>
          <a:xfrm>
            <a:off x="4367022" y="1636776"/>
            <a:ext cx="1111250" cy="5270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105" name="Rechteck 104">
            <a:extLst>
              <a:ext uri="{FF2B5EF4-FFF2-40B4-BE49-F238E27FC236}">
                <a16:creationId xmlns:a16="http://schemas.microsoft.com/office/drawing/2014/main" id="{EB73E771-5903-4243-B14A-CE4429E57248}"/>
              </a:ext>
            </a:extLst>
          </p:cNvPr>
          <p:cNvSpPr/>
          <p:nvPr/>
        </p:nvSpPr>
        <p:spPr>
          <a:xfrm>
            <a:off x="5478272" y="1636776"/>
            <a:ext cx="1111250" cy="5270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106" name="Rechteck 105">
            <a:extLst>
              <a:ext uri="{FF2B5EF4-FFF2-40B4-BE49-F238E27FC236}">
                <a16:creationId xmlns:a16="http://schemas.microsoft.com/office/drawing/2014/main" id="{A62E81BA-E934-44FB-91CD-EF1178AE9B42}"/>
              </a:ext>
            </a:extLst>
          </p:cNvPr>
          <p:cNvSpPr/>
          <p:nvPr/>
        </p:nvSpPr>
        <p:spPr>
          <a:xfrm>
            <a:off x="6589522" y="1636776"/>
            <a:ext cx="1111250" cy="5270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107" name="Rechteck 106">
            <a:extLst>
              <a:ext uri="{FF2B5EF4-FFF2-40B4-BE49-F238E27FC236}">
                <a16:creationId xmlns:a16="http://schemas.microsoft.com/office/drawing/2014/main" id="{63B7B3E0-F32A-41EC-A949-DEA78B926620}"/>
              </a:ext>
            </a:extLst>
          </p:cNvPr>
          <p:cNvSpPr/>
          <p:nvPr/>
        </p:nvSpPr>
        <p:spPr>
          <a:xfrm>
            <a:off x="7700772" y="1636776"/>
            <a:ext cx="1111250" cy="5270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108" name="Rechteck 107">
            <a:extLst>
              <a:ext uri="{FF2B5EF4-FFF2-40B4-BE49-F238E27FC236}">
                <a16:creationId xmlns:a16="http://schemas.microsoft.com/office/drawing/2014/main" id="{EB2ECCB0-C119-4AD4-8EE6-542C99192158}"/>
              </a:ext>
            </a:extLst>
          </p:cNvPr>
          <p:cNvSpPr/>
          <p:nvPr/>
        </p:nvSpPr>
        <p:spPr>
          <a:xfrm>
            <a:off x="8812022" y="1636776"/>
            <a:ext cx="1111250" cy="5270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G</a:t>
            </a:r>
          </a:p>
        </p:txBody>
      </p:sp>
      <p:sp>
        <p:nvSpPr>
          <p:cNvPr id="109" name="Rechteck 108">
            <a:extLst>
              <a:ext uri="{FF2B5EF4-FFF2-40B4-BE49-F238E27FC236}">
                <a16:creationId xmlns:a16="http://schemas.microsoft.com/office/drawing/2014/main" id="{D945A079-696D-48F9-9290-A92E385562AC}"/>
              </a:ext>
            </a:extLst>
          </p:cNvPr>
          <p:cNvSpPr/>
          <p:nvPr/>
        </p:nvSpPr>
        <p:spPr>
          <a:xfrm>
            <a:off x="9923272" y="1636776"/>
            <a:ext cx="1111250" cy="5270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DP</a:t>
            </a:r>
          </a:p>
        </p:txBody>
      </p:sp>
      <p:sp>
        <p:nvSpPr>
          <p:cNvPr id="110" name="Rechteck 109">
            <a:extLst>
              <a:ext uri="{FF2B5EF4-FFF2-40B4-BE49-F238E27FC236}">
                <a16:creationId xmlns:a16="http://schemas.microsoft.com/office/drawing/2014/main" id="{4E3E7209-58A0-4213-9417-47560BC09CDA}"/>
              </a:ext>
            </a:extLst>
          </p:cNvPr>
          <p:cNvSpPr/>
          <p:nvPr/>
        </p:nvSpPr>
        <p:spPr>
          <a:xfrm>
            <a:off x="1033272" y="2163826"/>
            <a:ext cx="1111250" cy="5270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11" name="Rechteck 110">
            <a:extLst>
              <a:ext uri="{FF2B5EF4-FFF2-40B4-BE49-F238E27FC236}">
                <a16:creationId xmlns:a16="http://schemas.microsoft.com/office/drawing/2014/main" id="{15F92502-154B-45FE-AC28-EC7FAF8DE798}"/>
              </a:ext>
            </a:extLst>
          </p:cNvPr>
          <p:cNvSpPr/>
          <p:nvPr/>
        </p:nvSpPr>
        <p:spPr>
          <a:xfrm>
            <a:off x="1033272" y="2671826"/>
            <a:ext cx="1111250" cy="5270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12" name="Rechteck 111">
            <a:extLst>
              <a:ext uri="{FF2B5EF4-FFF2-40B4-BE49-F238E27FC236}">
                <a16:creationId xmlns:a16="http://schemas.microsoft.com/office/drawing/2014/main" id="{86F3EEE1-8294-4771-A4E5-095357DDB593}"/>
              </a:ext>
            </a:extLst>
          </p:cNvPr>
          <p:cNvSpPr/>
          <p:nvPr/>
        </p:nvSpPr>
        <p:spPr>
          <a:xfrm>
            <a:off x="1033272" y="3179826"/>
            <a:ext cx="1111250" cy="5270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13" name="Rechteck 112">
            <a:extLst>
              <a:ext uri="{FF2B5EF4-FFF2-40B4-BE49-F238E27FC236}">
                <a16:creationId xmlns:a16="http://schemas.microsoft.com/office/drawing/2014/main" id="{3A38F32C-4C65-4146-927A-3F77E5114947}"/>
              </a:ext>
            </a:extLst>
          </p:cNvPr>
          <p:cNvSpPr/>
          <p:nvPr/>
        </p:nvSpPr>
        <p:spPr>
          <a:xfrm>
            <a:off x="1033272" y="1636776"/>
            <a:ext cx="1111250" cy="5270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90324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>
            <a:extLst>
              <a:ext uri="{FF2B5EF4-FFF2-40B4-BE49-F238E27FC236}">
                <a16:creationId xmlns:a16="http://schemas.microsoft.com/office/drawing/2014/main" id="{FF557E6D-83A9-47FF-A442-3832792AA06D}"/>
              </a:ext>
            </a:extLst>
          </p:cNvPr>
          <p:cNvSpPr/>
          <p:nvPr/>
        </p:nvSpPr>
        <p:spPr>
          <a:xfrm>
            <a:off x="4619498" y="3109435"/>
            <a:ext cx="1111250" cy="27679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53E98AF6-BD8E-454A-BB4D-B7322E447B43}"/>
              </a:ext>
            </a:extLst>
          </p:cNvPr>
          <p:cNvSpPr/>
          <p:nvPr/>
        </p:nvSpPr>
        <p:spPr>
          <a:xfrm>
            <a:off x="3508248" y="3109435"/>
            <a:ext cx="1111250" cy="276797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50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66FED73C-561A-43B8-827C-FCCC8D3D8880}"/>
              </a:ext>
            </a:extLst>
          </p:cNvPr>
          <p:cNvSpPr/>
          <p:nvPr/>
        </p:nvSpPr>
        <p:spPr>
          <a:xfrm>
            <a:off x="4619498" y="3386232"/>
            <a:ext cx="1111250" cy="27679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9EA643E0-00F3-43C2-92A7-FFB751C58581}"/>
              </a:ext>
            </a:extLst>
          </p:cNvPr>
          <p:cNvSpPr/>
          <p:nvPr/>
        </p:nvSpPr>
        <p:spPr>
          <a:xfrm>
            <a:off x="3508248" y="3386232"/>
            <a:ext cx="1111250" cy="276797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51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DD88E020-4D21-4BEF-AB6B-DCB5A3CEA875}"/>
              </a:ext>
            </a:extLst>
          </p:cNvPr>
          <p:cNvSpPr/>
          <p:nvPr/>
        </p:nvSpPr>
        <p:spPr>
          <a:xfrm>
            <a:off x="4619498" y="3663029"/>
            <a:ext cx="1111250" cy="27679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670F09A6-B46C-442A-B4CC-65FCEC9E7954}"/>
              </a:ext>
            </a:extLst>
          </p:cNvPr>
          <p:cNvSpPr/>
          <p:nvPr/>
        </p:nvSpPr>
        <p:spPr>
          <a:xfrm>
            <a:off x="3508248" y="3663029"/>
            <a:ext cx="1111250" cy="276797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52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8862BC6A-3F38-4885-BDB8-701F4D93937A}"/>
              </a:ext>
            </a:extLst>
          </p:cNvPr>
          <p:cNvSpPr/>
          <p:nvPr/>
        </p:nvSpPr>
        <p:spPr>
          <a:xfrm>
            <a:off x="4619498" y="3939826"/>
            <a:ext cx="1111250" cy="27679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E1532235-B21B-464D-9C45-DEA3D12F70B7}"/>
              </a:ext>
            </a:extLst>
          </p:cNvPr>
          <p:cNvSpPr/>
          <p:nvPr/>
        </p:nvSpPr>
        <p:spPr>
          <a:xfrm>
            <a:off x="3508248" y="3939826"/>
            <a:ext cx="1111250" cy="276797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53</a:t>
            </a: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8C4BB320-A937-4D4B-A670-0E127C469413}"/>
              </a:ext>
            </a:extLst>
          </p:cNvPr>
          <p:cNvSpPr/>
          <p:nvPr/>
        </p:nvSpPr>
        <p:spPr>
          <a:xfrm>
            <a:off x="4619498" y="4216623"/>
            <a:ext cx="1111250" cy="27679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8396AA4E-D27E-4964-8B08-C0CEA7B39A04}"/>
              </a:ext>
            </a:extLst>
          </p:cNvPr>
          <p:cNvSpPr/>
          <p:nvPr/>
        </p:nvSpPr>
        <p:spPr>
          <a:xfrm>
            <a:off x="3508248" y="4216623"/>
            <a:ext cx="1111250" cy="276797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54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BB8177B3-693C-40ED-9EA6-5E0C688C3C5B}"/>
              </a:ext>
            </a:extLst>
          </p:cNvPr>
          <p:cNvSpPr/>
          <p:nvPr/>
        </p:nvSpPr>
        <p:spPr>
          <a:xfrm>
            <a:off x="4619498" y="4493420"/>
            <a:ext cx="1111250" cy="27679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D91287D4-E46B-4850-9186-DC3E40AC30B2}"/>
              </a:ext>
            </a:extLst>
          </p:cNvPr>
          <p:cNvSpPr/>
          <p:nvPr/>
        </p:nvSpPr>
        <p:spPr>
          <a:xfrm>
            <a:off x="3508248" y="4493420"/>
            <a:ext cx="1111250" cy="276797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55</a:t>
            </a: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00ADE024-FFCB-40F7-98A7-17AB499E719C}"/>
              </a:ext>
            </a:extLst>
          </p:cNvPr>
          <p:cNvSpPr/>
          <p:nvPr/>
        </p:nvSpPr>
        <p:spPr>
          <a:xfrm>
            <a:off x="4619498" y="4770217"/>
            <a:ext cx="1111250" cy="27679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6A0F11FA-D1A9-431A-8A2F-435104BBAB8B}"/>
              </a:ext>
            </a:extLst>
          </p:cNvPr>
          <p:cNvSpPr/>
          <p:nvPr/>
        </p:nvSpPr>
        <p:spPr>
          <a:xfrm>
            <a:off x="3508248" y="4770217"/>
            <a:ext cx="1111250" cy="276797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56</a:t>
            </a: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CEC50D38-57B6-498C-86A8-546A75C296B4}"/>
              </a:ext>
            </a:extLst>
          </p:cNvPr>
          <p:cNvSpPr/>
          <p:nvPr/>
        </p:nvSpPr>
        <p:spPr>
          <a:xfrm>
            <a:off x="4619498" y="5047014"/>
            <a:ext cx="1111250" cy="27679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8A93CC68-A2E4-4316-B564-AE466F19FFAE}"/>
              </a:ext>
            </a:extLst>
          </p:cNvPr>
          <p:cNvSpPr/>
          <p:nvPr/>
        </p:nvSpPr>
        <p:spPr>
          <a:xfrm>
            <a:off x="3508248" y="5047014"/>
            <a:ext cx="1111250" cy="276797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57</a:t>
            </a: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7B9E3786-4CF0-49B0-AB4E-0CC931FCFAB9}"/>
              </a:ext>
            </a:extLst>
          </p:cNvPr>
          <p:cNvSpPr/>
          <p:nvPr/>
        </p:nvSpPr>
        <p:spPr>
          <a:xfrm>
            <a:off x="4619498" y="895059"/>
            <a:ext cx="1111250" cy="27679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*</a:t>
            </a: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D61605D8-C829-4FB9-816F-880D1865A3D1}"/>
              </a:ext>
            </a:extLst>
          </p:cNvPr>
          <p:cNvSpPr/>
          <p:nvPr/>
        </p:nvSpPr>
        <p:spPr>
          <a:xfrm>
            <a:off x="3508248" y="895059"/>
            <a:ext cx="1111250" cy="276797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42</a:t>
            </a: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61584104-EBD3-468D-A533-883E2BC513E8}"/>
              </a:ext>
            </a:extLst>
          </p:cNvPr>
          <p:cNvSpPr/>
          <p:nvPr/>
        </p:nvSpPr>
        <p:spPr>
          <a:xfrm>
            <a:off x="4619498" y="1171856"/>
            <a:ext cx="1111250" cy="27679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FB7B804C-D09D-4BCE-B9E5-BF63FE93EA85}"/>
              </a:ext>
            </a:extLst>
          </p:cNvPr>
          <p:cNvSpPr/>
          <p:nvPr/>
        </p:nvSpPr>
        <p:spPr>
          <a:xfrm>
            <a:off x="3508248" y="1171856"/>
            <a:ext cx="1111250" cy="276797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43</a:t>
            </a:r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A701508A-E824-40B1-A326-29D8D2526E6A}"/>
              </a:ext>
            </a:extLst>
          </p:cNvPr>
          <p:cNvSpPr/>
          <p:nvPr/>
        </p:nvSpPr>
        <p:spPr>
          <a:xfrm>
            <a:off x="4619498" y="1448653"/>
            <a:ext cx="1111250" cy="27679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,</a:t>
            </a:r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1270A788-F12A-4E89-AA03-8C0904BD884C}"/>
              </a:ext>
            </a:extLst>
          </p:cNvPr>
          <p:cNvSpPr/>
          <p:nvPr/>
        </p:nvSpPr>
        <p:spPr>
          <a:xfrm>
            <a:off x="3508248" y="1448653"/>
            <a:ext cx="1111250" cy="276797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44</a:t>
            </a:r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8625B525-1F6D-4A75-9744-1675591845E5}"/>
              </a:ext>
            </a:extLst>
          </p:cNvPr>
          <p:cNvSpPr/>
          <p:nvPr/>
        </p:nvSpPr>
        <p:spPr>
          <a:xfrm>
            <a:off x="4619498" y="1725450"/>
            <a:ext cx="1111250" cy="27679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C7B0AD36-4F98-4E36-84DE-202B0E948C81}"/>
              </a:ext>
            </a:extLst>
          </p:cNvPr>
          <p:cNvSpPr/>
          <p:nvPr/>
        </p:nvSpPr>
        <p:spPr>
          <a:xfrm>
            <a:off x="3508248" y="1725450"/>
            <a:ext cx="1111250" cy="276797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45</a:t>
            </a:r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65620826-32F5-49D0-A4AE-3A7EB3EE798D}"/>
              </a:ext>
            </a:extLst>
          </p:cNvPr>
          <p:cNvSpPr/>
          <p:nvPr/>
        </p:nvSpPr>
        <p:spPr>
          <a:xfrm>
            <a:off x="4619498" y="2002247"/>
            <a:ext cx="1111250" cy="27679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9980810D-CCFE-4D09-8A8A-C9FBC2383871}"/>
              </a:ext>
            </a:extLst>
          </p:cNvPr>
          <p:cNvSpPr/>
          <p:nvPr/>
        </p:nvSpPr>
        <p:spPr>
          <a:xfrm>
            <a:off x="3508248" y="2002247"/>
            <a:ext cx="1111250" cy="276797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46</a:t>
            </a:r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FE6F4D5B-5655-4854-948A-EFE93E5C2029}"/>
              </a:ext>
            </a:extLst>
          </p:cNvPr>
          <p:cNvSpPr/>
          <p:nvPr/>
        </p:nvSpPr>
        <p:spPr>
          <a:xfrm>
            <a:off x="4619498" y="2279044"/>
            <a:ext cx="1111250" cy="27679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/</a:t>
            </a:r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C70BFDAA-279C-4728-9C79-0C551AD70C69}"/>
              </a:ext>
            </a:extLst>
          </p:cNvPr>
          <p:cNvSpPr/>
          <p:nvPr/>
        </p:nvSpPr>
        <p:spPr>
          <a:xfrm>
            <a:off x="3508248" y="2279044"/>
            <a:ext cx="1111250" cy="276797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47</a:t>
            </a:r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E93F4FD6-FAF9-46D3-A646-1D27448FE717}"/>
              </a:ext>
            </a:extLst>
          </p:cNvPr>
          <p:cNvSpPr/>
          <p:nvPr/>
        </p:nvSpPr>
        <p:spPr>
          <a:xfrm>
            <a:off x="4619498" y="2555841"/>
            <a:ext cx="1111250" cy="27679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A4CE0AF2-B32B-495D-93F4-C3EFB25F8176}"/>
              </a:ext>
            </a:extLst>
          </p:cNvPr>
          <p:cNvSpPr/>
          <p:nvPr/>
        </p:nvSpPr>
        <p:spPr>
          <a:xfrm>
            <a:off x="3508248" y="2555841"/>
            <a:ext cx="1111250" cy="276797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48</a:t>
            </a:r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75E47A58-1F79-4C92-B933-CDD9BE088CF2}"/>
              </a:ext>
            </a:extLst>
          </p:cNvPr>
          <p:cNvSpPr/>
          <p:nvPr/>
        </p:nvSpPr>
        <p:spPr>
          <a:xfrm>
            <a:off x="4619498" y="2832638"/>
            <a:ext cx="1111250" cy="27679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AD4E9AB6-3A76-43EE-BBBF-E43D05F1367D}"/>
              </a:ext>
            </a:extLst>
          </p:cNvPr>
          <p:cNvSpPr/>
          <p:nvPr/>
        </p:nvSpPr>
        <p:spPr>
          <a:xfrm>
            <a:off x="3508248" y="2832638"/>
            <a:ext cx="1111250" cy="276797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49</a:t>
            </a:r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CD456E45-EF0A-4B75-BE0D-2F821DA5EB8B}"/>
              </a:ext>
            </a:extLst>
          </p:cNvPr>
          <p:cNvSpPr/>
          <p:nvPr/>
        </p:nvSpPr>
        <p:spPr>
          <a:xfrm>
            <a:off x="4619498" y="618262"/>
            <a:ext cx="1111250" cy="27679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bg1"/>
                </a:solidFill>
              </a:rPr>
              <a:t>Chr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1D9E8B80-1CB3-473B-B62D-DE1EEF144033}"/>
              </a:ext>
            </a:extLst>
          </p:cNvPr>
          <p:cNvSpPr/>
          <p:nvPr/>
        </p:nvSpPr>
        <p:spPr>
          <a:xfrm>
            <a:off x="3508248" y="618262"/>
            <a:ext cx="1111250" cy="27679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bg1"/>
                </a:solidFill>
              </a:rPr>
              <a:t>Dec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98072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2E50D07D-5CF5-4D6A-B3EF-0999F60A41C8}"/>
              </a:ext>
            </a:extLst>
          </p:cNvPr>
          <p:cNvGrpSpPr/>
          <p:nvPr/>
        </p:nvGrpSpPr>
        <p:grpSpPr>
          <a:xfrm>
            <a:off x="4511040" y="1024126"/>
            <a:ext cx="2514599" cy="4809746"/>
            <a:chOff x="4511040" y="1085088"/>
            <a:chExt cx="2514599" cy="4748784"/>
          </a:xfrm>
        </p:grpSpPr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8E41DB6C-A512-481F-B08F-11342D0AAB34}"/>
                </a:ext>
              </a:extLst>
            </p:cNvPr>
            <p:cNvSpPr/>
            <p:nvPr/>
          </p:nvSpPr>
          <p:spPr>
            <a:xfrm>
              <a:off x="4511040" y="1085088"/>
              <a:ext cx="45719" cy="474878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DA938FEE-91A4-4B49-AEC6-CB64F4EB0E7A}"/>
                </a:ext>
              </a:extLst>
            </p:cNvPr>
            <p:cNvSpPr/>
            <p:nvPr/>
          </p:nvSpPr>
          <p:spPr>
            <a:xfrm>
              <a:off x="5334000" y="1085088"/>
              <a:ext cx="45719" cy="474878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FEAB3FE8-8E8F-4C9A-9468-7AD2A6DF1E0C}"/>
                </a:ext>
              </a:extLst>
            </p:cNvPr>
            <p:cNvSpPr/>
            <p:nvPr/>
          </p:nvSpPr>
          <p:spPr>
            <a:xfrm>
              <a:off x="6156960" y="1085088"/>
              <a:ext cx="45719" cy="474878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952F60BC-DFCC-4604-9B90-0B507EB892F8}"/>
                </a:ext>
              </a:extLst>
            </p:cNvPr>
            <p:cNvSpPr/>
            <p:nvPr/>
          </p:nvSpPr>
          <p:spPr>
            <a:xfrm>
              <a:off x="6979920" y="1085088"/>
              <a:ext cx="45719" cy="474878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5E84F022-D659-4481-B5F6-FDE545654A90}"/>
              </a:ext>
            </a:extLst>
          </p:cNvPr>
          <p:cNvGrpSpPr/>
          <p:nvPr/>
        </p:nvGrpSpPr>
        <p:grpSpPr>
          <a:xfrm rot="16200000">
            <a:off x="4511041" y="1024127"/>
            <a:ext cx="2514599" cy="4809744"/>
            <a:chOff x="4663440" y="1225296"/>
            <a:chExt cx="2514599" cy="4748784"/>
          </a:xfrm>
        </p:grpSpPr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F936C7E0-9544-402A-9C4F-43D3A8E87E00}"/>
                </a:ext>
              </a:extLst>
            </p:cNvPr>
            <p:cNvSpPr/>
            <p:nvPr/>
          </p:nvSpPr>
          <p:spPr>
            <a:xfrm>
              <a:off x="4663440" y="1225296"/>
              <a:ext cx="45719" cy="474878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AD804725-3180-4BE1-95C6-40DCB8A9F84A}"/>
                </a:ext>
              </a:extLst>
            </p:cNvPr>
            <p:cNvSpPr/>
            <p:nvPr/>
          </p:nvSpPr>
          <p:spPr>
            <a:xfrm>
              <a:off x="5486400" y="1225296"/>
              <a:ext cx="45719" cy="474878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5A14B03D-1398-4DFA-9816-E8AFAC4CC5D1}"/>
                </a:ext>
              </a:extLst>
            </p:cNvPr>
            <p:cNvSpPr/>
            <p:nvPr/>
          </p:nvSpPr>
          <p:spPr>
            <a:xfrm>
              <a:off x="6309360" y="1225296"/>
              <a:ext cx="45719" cy="474878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A95E3BB7-3822-4079-BF00-D2E9737837B3}"/>
                </a:ext>
              </a:extLst>
            </p:cNvPr>
            <p:cNvSpPr/>
            <p:nvPr/>
          </p:nvSpPr>
          <p:spPr>
            <a:xfrm>
              <a:off x="7132320" y="1225296"/>
              <a:ext cx="45719" cy="474878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7" name="Ellipse 16">
            <a:extLst>
              <a:ext uri="{FF2B5EF4-FFF2-40B4-BE49-F238E27FC236}">
                <a16:creationId xmlns:a16="http://schemas.microsoft.com/office/drawing/2014/main" id="{2F074715-1964-4AE0-AB8B-CAED3EF45609}"/>
              </a:ext>
            </a:extLst>
          </p:cNvPr>
          <p:cNvSpPr/>
          <p:nvPr/>
        </p:nvSpPr>
        <p:spPr>
          <a:xfrm>
            <a:off x="4322061" y="1982721"/>
            <a:ext cx="423676" cy="4236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7</a:t>
            </a: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164BDF03-A1DA-4EF6-BB80-32963ED5CB65}"/>
              </a:ext>
            </a:extLst>
          </p:cNvPr>
          <p:cNvSpPr/>
          <p:nvPr/>
        </p:nvSpPr>
        <p:spPr>
          <a:xfrm>
            <a:off x="5145021" y="1982721"/>
            <a:ext cx="423676" cy="4236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8</a:t>
            </a:r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E2545F74-6122-4DF9-950E-4EFC95B04249}"/>
              </a:ext>
            </a:extLst>
          </p:cNvPr>
          <p:cNvSpPr/>
          <p:nvPr/>
        </p:nvSpPr>
        <p:spPr>
          <a:xfrm>
            <a:off x="5967981" y="1975862"/>
            <a:ext cx="423676" cy="4236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9</a:t>
            </a:r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C0245A1B-0512-4664-BEA5-416296E639EF}"/>
              </a:ext>
            </a:extLst>
          </p:cNvPr>
          <p:cNvSpPr/>
          <p:nvPr/>
        </p:nvSpPr>
        <p:spPr>
          <a:xfrm>
            <a:off x="6790941" y="1972432"/>
            <a:ext cx="423676" cy="4236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+</a:t>
            </a:r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872FBF27-E811-4A87-91A5-09A3883A5994}"/>
              </a:ext>
            </a:extLst>
          </p:cNvPr>
          <p:cNvSpPr/>
          <p:nvPr/>
        </p:nvSpPr>
        <p:spPr>
          <a:xfrm>
            <a:off x="4322061" y="2812347"/>
            <a:ext cx="423676" cy="4236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4</a:t>
            </a:r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52B51788-07F8-4133-BBE9-EA9E7120330E}"/>
              </a:ext>
            </a:extLst>
          </p:cNvPr>
          <p:cNvSpPr/>
          <p:nvPr/>
        </p:nvSpPr>
        <p:spPr>
          <a:xfrm>
            <a:off x="5145021" y="2812347"/>
            <a:ext cx="423676" cy="4236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5</a:t>
            </a:r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1CAFEBA2-A573-4CC8-BE8B-964C27F1D908}"/>
              </a:ext>
            </a:extLst>
          </p:cNvPr>
          <p:cNvSpPr/>
          <p:nvPr/>
        </p:nvSpPr>
        <p:spPr>
          <a:xfrm>
            <a:off x="5967981" y="2805488"/>
            <a:ext cx="423676" cy="4236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6</a:t>
            </a:r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FBC444CF-3FBB-47CA-A330-EDAADFB2E0FD}"/>
              </a:ext>
            </a:extLst>
          </p:cNvPr>
          <p:cNvSpPr/>
          <p:nvPr/>
        </p:nvSpPr>
        <p:spPr>
          <a:xfrm>
            <a:off x="6790941" y="2802058"/>
            <a:ext cx="423676" cy="4236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-</a:t>
            </a: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CEEEFB93-C185-4D86-A7F3-7AB550BA11CB}"/>
              </a:ext>
            </a:extLst>
          </p:cNvPr>
          <p:cNvSpPr/>
          <p:nvPr/>
        </p:nvSpPr>
        <p:spPr>
          <a:xfrm>
            <a:off x="4322061" y="3632264"/>
            <a:ext cx="423676" cy="4236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16EE3405-6BA8-4CAE-AA04-4BF378BE1B4C}"/>
              </a:ext>
            </a:extLst>
          </p:cNvPr>
          <p:cNvSpPr/>
          <p:nvPr/>
        </p:nvSpPr>
        <p:spPr>
          <a:xfrm>
            <a:off x="5145021" y="3632264"/>
            <a:ext cx="423676" cy="4236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2</a:t>
            </a: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4F04D291-8040-4539-81E8-BB5C4A8AB146}"/>
              </a:ext>
            </a:extLst>
          </p:cNvPr>
          <p:cNvSpPr/>
          <p:nvPr/>
        </p:nvSpPr>
        <p:spPr>
          <a:xfrm>
            <a:off x="5967981" y="3625405"/>
            <a:ext cx="423676" cy="4236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3</a:t>
            </a: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2955658D-6B4C-44A9-A643-F8F56D5D5535}"/>
              </a:ext>
            </a:extLst>
          </p:cNvPr>
          <p:cNvSpPr/>
          <p:nvPr/>
        </p:nvSpPr>
        <p:spPr>
          <a:xfrm>
            <a:off x="6790941" y="3621975"/>
            <a:ext cx="423676" cy="4236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*</a:t>
            </a:r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DCC97836-AF00-425A-92BA-78148BD3E11D}"/>
              </a:ext>
            </a:extLst>
          </p:cNvPr>
          <p:cNvSpPr/>
          <p:nvPr/>
        </p:nvSpPr>
        <p:spPr>
          <a:xfrm>
            <a:off x="4322061" y="4461890"/>
            <a:ext cx="423676" cy="4236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A9212E66-3318-4D54-9572-8FD5004046B2}"/>
              </a:ext>
            </a:extLst>
          </p:cNvPr>
          <p:cNvSpPr/>
          <p:nvPr/>
        </p:nvSpPr>
        <p:spPr>
          <a:xfrm>
            <a:off x="5145021" y="4461890"/>
            <a:ext cx="423676" cy="4236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C14D9BBB-890C-4050-A9F4-7B75E3149E85}"/>
              </a:ext>
            </a:extLst>
          </p:cNvPr>
          <p:cNvSpPr/>
          <p:nvPr/>
        </p:nvSpPr>
        <p:spPr>
          <a:xfrm>
            <a:off x="5967981" y="4461890"/>
            <a:ext cx="423676" cy="4236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.</a:t>
            </a:r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A8589C9B-8EC2-4020-9A83-359F1110ADEE}"/>
              </a:ext>
            </a:extLst>
          </p:cNvPr>
          <p:cNvSpPr/>
          <p:nvPr/>
        </p:nvSpPr>
        <p:spPr>
          <a:xfrm>
            <a:off x="6790941" y="4461890"/>
            <a:ext cx="423676" cy="4236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/</a:t>
            </a:r>
          </a:p>
        </p:txBody>
      </p:sp>
      <p:pic>
        <p:nvPicPr>
          <p:cNvPr id="37" name="Grafik 36">
            <a:extLst>
              <a:ext uri="{FF2B5EF4-FFF2-40B4-BE49-F238E27FC236}">
                <a16:creationId xmlns:a16="http://schemas.microsoft.com/office/drawing/2014/main" id="{A25C802A-3BA1-4FF2-BA04-5FA73A0E54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21148" y="4473548"/>
            <a:ext cx="379783" cy="379781"/>
          </a:xfrm>
          <a:prstGeom prst="rect">
            <a:avLst/>
          </a:prstGeom>
          <a:effectLst/>
        </p:spPr>
      </p:pic>
      <p:sp>
        <p:nvSpPr>
          <p:cNvPr id="38" name="Rechteck 37">
            <a:extLst>
              <a:ext uri="{FF2B5EF4-FFF2-40B4-BE49-F238E27FC236}">
                <a16:creationId xmlns:a16="http://schemas.microsoft.com/office/drawing/2014/main" id="{7D5D4784-A332-46A3-A568-5CCA5F85120F}"/>
              </a:ext>
            </a:extLst>
          </p:cNvPr>
          <p:cNvSpPr/>
          <p:nvPr/>
        </p:nvSpPr>
        <p:spPr>
          <a:xfrm>
            <a:off x="7761367" y="1982721"/>
            <a:ext cx="429962" cy="42996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R3</a:t>
            </a:r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49D0ABE7-1E8D-4FFB-B29F-0AD2569F8B3F}"/>
              </a:ext>
            </a:extLst>
          </p:cNvPr>
          <p:cNvSpPr/>
          <p:nvPr/>
        </p:nvSpPr>
        <p:spPr>
          <a:xfrm>
            <a:off x="7757666" y="2805582"/>
            <a:ext cx="429962" cy="42996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R2</a:t>
            </a:r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46E7055A-129D-45FE-9700-A32C2F5BC8F9}"/>
              </a:ext>
            </a:extLst>
          </p:cNvPr>
          <p:cNvSpPr/>
          <p:nvPr/>
        </p:nvSpPr>
        <p:spPr>
          <a:xfrm>
            <a:off x="7766241" y="3628258"/>
            <a:ext cx="429962" cy="42996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R1</a:t>
            </a:r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3AF0BF08-6A0D-46DC-AD32-28C6307A63A0}"/>
              </a:ext>
            </a:extLst>
          </p:cNvPr>
          <p:cNvSpPr/>
          <p:nvPr/>
        </p:nvSpPr>
        <p:spPr>
          <a:xfrm>
            <a:off x="7757666" y="4451221"/>
            <a:ext cx="429962" cy="42996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R0</a:t>
            </a:r>
          </a:p>
        </p:txBody>
      </p:sp>
      <p:grpSp>
        <p:nvGrpSpPr>
          <p:cNvPr id="48" name="Gruppieren 47">
            <a:extLst>
              <a:ext uri="{FF2B5EF4-FFF2-40B4-BE49-F238E27FC236}">
                <a16:creationId xmlns:a16="http://schemas.microsoft.com/office/drawing/2014/main" id="{945CA349-B9EF-4A99-94A3-55644C3AA892}"/>
              </a:ext>
            </a:extLst>
          </p:cNvPr>
          <p:cNvGrpSpPr/>
          <p:nvPr/>
        </p:nvGrpSpPr>
        <p:grpSpPr>
          <a:xfrm rot="16200000">
            <a:off x="5546118" y="-243750"/>
            <a:ext cx="438537" cy="2898461"/>
            <a:chOff x="8306573" y="2128836"/>
            <a:chExt cx="438537" cy="2898461"/>
          </a:xfrm>
          <a:solidFill>
            <a:schemeClr val="accent6">
              <a:lumMod val="75000"/>
            </a:schemeClr>
          </a:solidFill>
        </p:grpSpPr>
        <p:sp>
          <p:nvSpPr>
            <p:cNvPr id="44" name="Rechteck 43">
              <a:extLst>
                <a:ext uri="{FF2B5EF4-FFF2-40B4-BE49-F238E27FC236}">
                  <a16:creationId xmlns:a16="http://schemas.microsoft.com/office/drawing/2014/main" id="{06E76514-2A54-409D-90C0-39C152CA0182}"/>
                </a:ext>
              </a:extLst>
            </p:cNvPr>
            <p:cNvSpPr/>
            <p:nvPr/>
          </p:nvSpPr>
          <p:spPr>
            <a:xfrm rot="5400000">
              <a:off x="8310274" y="2128836"/>
              <a:ext cx="429962" cy="42996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C0</a:t>
              </a:r>
            </a:p>
          </p:txBody>
        </p:sp>
        <p:sp>
          <p:nvSpPr>
            <p:cNvPr id="45" name="Rechteck 44">
              <a:extLst>
                <a:ext uri="{FF2B5EF4-FFF2-40B4-BE49-F238E27FC236}">
                  <a16:creationId xmlns:a16="http://schemas.microsoft.com/office/drawing/2014/main" id="{974C75A6-17CB-4CDA-91DF-4CDD6D3E102B}"/>
                </a:ext>
              </a:extLst>
            </p:cNvPr>
            <p:cNvSpPr/>
            <p:nvPr/>
          </p:nvSpPr>
          <p:spPr>
            <a:xfrm rot="5400000">
              <a:off x="8306573" y="2951696"/>
              <a:ext cx="429962" cy="42996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C1</a:t>
              </a:r>
            </a:p>
          </p:txBody>
        </p:sp>
        <p:sp>
          <p:nvSpPr>
            <p:cNvPr id="46" name="Rechteck 45">
              <a:extLst>
                <a:ext uri="{FF2B5EF4-FFF2-40B4-BE49-F238E27FC236}">
                  <a16:creationId xmlns:a16="http://schemas.microsoft.com/office/drawing/2014/main" id="{DB9E1C8F-96B1-4181-8C4D-6ED71C155A69}"/>
                </a:ext>
              </a:extLst>
            </p:cNvPr>
            <p:cNvSpPr/>
            <p:nvPr/>
          </p:nvSpPr>
          <p:spPr>
            <a:xfrm rot="5400000">
              <a:off x="8315148" y="3774372"/>
              <a:ext cx="429962" cy="42996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C2</a:t>
              </a:r>
            </a:p>
          </p:txBody>
        </p:sp>
        <p:sp>
          <p:nvSpPr>
            <p:cNvPr id="47" name="Rechteck 46">
              <a:extLst>
                <a:ext uri="{FF2B5EF4-FFF2-40B4-BE49-F238E27FC236}">
                  <a16:creationId xmlns:a16="http://schemas.microsoft.com/office/drawing/2014/main" id="{C4B5327C-0CE0-49C1-82EA-1D2F0155EEC2}"/>
                </a:ext>
              </a:extLst>
            </p:cNvPr>
            <p:cNvSpPr/>
            <p:nvPr/>
          </p:nvSpPr>
          <p:spPr>
            <a:xfrm rot="5400000">
              <a:off x="8306573" y="4597335"/>
              <a:ext cx="429962" cy="42996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C3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230190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uppieren 36">
            <a:extLst>
              <a:ext uri="{FF2B5EF4-FFF2-40B4-BE49-F238E27FC236}">
                <a16:creationId xmlns:a16="http://schemas.microsoft.com/office/drawing/2014/main" id="{21BB58AC-DCBF-4E61-BDBC-52ABC91316AD}"/>
              </a:ext>
            </a:extLst>
          </p:cNvPr>
          <p:cNvGrpSpPr/>
          <p:nvPr/>
        </p:nvGrpSpPr>
        <p:grpSpPr>
          <a:xfrm rot="10800000" flipH="1">
            <a:off x="7552047" y="1910151"/>
            <a:ext cx="220438" cy="1239622"/>
            <a:chOff x="2024253" y="3259180"/>
            <a:chExt cx="220438" cy="1239622"/>
          </a:xfrm>
        </p:grpSpPr>
        <p:sp>
          <p:nvSpPr>
            <p:cNvPr id="38" name="Rechteck 37">
              <a:extLst>
                <a:ext uri="{FF2B5EF4-FFF2-40B4-BE49-F238E27FC236}">
                  <a16:creationId xmlns:a16="http://schemas.microsoft.com/office/drawing/2014/main" id="{7FF9724D-7D8B-4490-9A50-08C667921540}"/>
                </a:ext>
              </a:extLst>
            </p:cNvPr>
            <p:cNvSpPr/>
            <p:nvPr/>
          </p:nvSpPr>
          <p:spPr>
            <a:xfrm>
              <a:off x="2024253" y="4252913"/>
              <a:ext cx="45719" cy="24588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9" name="Rechteck 38">
              <a:extLst>
                <a:ext uri="{FF2B5EF4-FFF2-40B4-BE49-F238E27FC236}">
                  <a16:creationId xmlns:a16="http://schemas.microsoft.com/office/drawing/2014/main" id="{12726E58-0467-4E32-AB3D-8BAA85320D07}"/>
                </a:ext>
              </a:extLst>
            </p:cNvPr>
            <p:cNvSpPr/>
            <p:nvPr/>
          </p:nvSpPr>
          <p:spPr>
            <a:xfrm>
              <a:off x="2024254" y="3259180"/>
              <a:ext cx="45719" cy="34019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0" name="Rechteck 39">
              <a:extLst>
                <a:ext uri="{FF2B5EF4-FFF2-40B4-BE49-F238E27FC236}">
                  <a16:creationId xmlns:a16="http://schemas.microsoft.com/office/drawing/2014/main" id="{57F9AEE6-44EA-4876-AC9C-1E397C00E8E7}"/>
                </a:ext>
              </a:extLst>
            </p:cNvPr>
            <p:cNvSpPr/>
            <p:nvPr/>
          </p:nvSpPr>
          <p:spPr>
            <a:xfrm rot="1712586">
              <a:off x="2198972" y="3565145"/>
              <a:ext cx="45719" cy="74295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31" name="Rechteck 30">
            <a:extLst>
              <a:ext uri="{FF2B5EF4-FFF2-40B4-BE49-F238E27FC236}">
                <a16:creationId xmlns:a16="http://schemas.microsoft.com/office/drawing/2014/main" id="{0614962A-9462-4927-B20C-3F5DD61B5D23}"/>
              </a:ext>
            </a:extLst>
          </p:cNvPr>
          <p:cNvSpPr/>
          <p:nvPr/>
        </p:nvSpPr>
        <p:spPr>
          <a:xfrm rot="5400000">
            <a:off x="2714232" y="2202313"/>
            <a:ext cx="45719" cy="2057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337168A8-D7FF-4828-8ADE-2C6D8C916CBB}"/>
              </a:ext>
            </a:extLst>
          </p:cNvPr>
          <p:cNvGrpSpPr/>
          <p:nvPr/>
        </p:nvGrpSpPr>
        <p:grpSpPr>
          <a:xfrm>
            <a:off x="1685533" y="3226804"/>
            <a:ext cx="220438" cy="1124364"/>
            <a:chOff x="2024253" y="3374438"/>
            <a:chExt cx="220438" cy="1124364"/>
          </a:xfrm>
        </p:grpSpPr>
        <p:sp>
          <p:nvSpPr>
            <p:cNvPr id="28" name="Rechteck 27">
              <a:extLst>
                <a:ext uri="{FF2B5EF4-FFF2-40B4-BE49-F238E27FC236}">
                  <a16:creationId xmlns:a16="http://schemas.microsoft.com/office/drawing/2014/main" id="{EA16D805-8653-4410-A0FD-BB6C651D79DA}"/>
                </a:ext>
              </a:extLst>
            </p:cNvPr>
            <p:cNvSpPr/>
            <p:nvPr/>
          </p:nvSpPr>
          <p:spPr>
            <a:xfrm>
              <a:off x="2024253" y="4252913"/>
              <a:ext cx="45719" cy="24588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" name="Rechteck 28">
              <a:extLst>
                <a:ext uri="{FF2B5EF4-FFF2-40B4-BE49-F238E27FC236}">
                  <a16:creationId xmlns:a16="http://schemas.microsoft.com/office/drawing/2014/main" id="{2EE6E775-DC1E-4AF4-B841-6B5430EBFCF5}"/>
                </a:ext>
              </a:extLst>
            </p:cNvPr>
            <p:cNvSpPr/>
            <p:nvPr/>
          </p:nvSpPr>
          <p:spPr>
            <a:xfrm>
              <a:off x="2024253" y="3374438"/>
              <a:ext cx="45719" cy="22493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0" name="Rechteck 29">
              <a:extLst>
                <a:ext uri="{FF2B5EF4-FFF2-40B4-BE49-F238E27FC236}">
                  <a16:creationId xmlns:a16="http://schemas.microsoft.com/office/drawing/2014/main" id="{DB265345-90F5-4ED6-9BBA-9A8DBE2EDC31}"/>
                </a:ext>
              </a:extLst>
            </p:cNvPr>
            <p:cNvSpPr/>
            <p:nvPr/>
          </p:nvSpPr>
          <p:spPr>
            <a:xfrm rot="1712586">
              <a:off x="2198972" y="3565145"/>
              <a:ext cx="45719" cy="74295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" name="Rechteck 1">
            <a:extLst>
              <a:ext uri="{FF2B5EF4-FFF2-40B4-BE49-F238E27FC236}">
                <a16:creationId xmlns:a16="http://schemas.microsoft.com/office/drawing/2014/main" id="{920C8277-71DB-423C-A7BD-97EDCC6F992F}"/>
              </a:ext>
            </a:extLst>
          </p:cNvPr>
          <p:cNvSpPr/>
          <p:nvPr/>
        </p:nvSpPr>
        <p:spPr>
          <a:xfrm rot="16200000">
            <a:off x="2737093" y="908149"/>
            <a:ext cx="45719" cy="2057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FD3C01B8-0DB4-4361-8371-EDAD9985A702}"/>
              </a:ext>
            </a:extLst>
          </p:cNvPr>
          <p:cNvGrpSpPr/>
          <p:nvPr/>
        </p:nvGrpSpPr>
        <p:grpSpPr>
          <a:xfrm>
            <a:off x="1536946" y="1946644"/>
            <a:ext cx="344425" cy="1280160"/>
            <a:chOff x="5059680" y="1231392"/>
            <a:chExt cx="344425" cy="1280160"/>
          </a:xfrm>
        </p:grpSpPr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CD21BC82-8DA8-4112-9CB7-3A0BE3F3BCE4}"/>
                </a:ext>
              </a:extLst>
            </p:cNvPr>
            <p:cNvSpPr/>
            <p:nvPr/>
          </p:nvSpPr>
          <p:spPr>
            <a:xfrm>
              <a:off x="5059680" y="1560576"/>
              <a:ext cx="344425" cy="62179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207809E9-C71B-4588-AB7B-EE8134006362}"/>
                </a:ext>
              </a:extLst>
            </p:cNvPr>
            <p:cNvSpPr/>
            <p:nvPr/>
          </p:nvSpPr>
          <p:spPr>
            <a:xfrm>
              <a:off x="5208267" y="2182368"/>
              <a:ext cx="45719" cy="32918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F1A9D2D0-D6EC-47D5-947D-069B00499CAF}"/>
                </a:ext>
              </a:extLst>
            </p:cNvPr>
            <p:cNvSpPr/>
            <p:nvPr/>
          </p:nvSpPr>
          <p:spPr>
            <a:xfrm>
              <a:off x="5209032" y="1231392"/>
              <a:ext cx="45719" cy="32918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3" name="Ellipse 12">
            <a:extLst>
              <a:ext uri="{FF2B5EF4-FFF2-40B4-BE49-F238E27FC236}">
                <a16:creationId xmlns:a16="http://schemas.microsoft.com/office/drawing/2014/main" id="{A5F76399-E48D-4777-BC77-BC8AB4875E4E}"/>
              </a:ext>
            </a:extLst>
          </p:cNvPr>
          <p:cNvSpPr/>
          <p:nvPr/>
        </p:nvSpPr>
        <p:spPr>
          <a:xfrm>
            <a:off x="3695688" y="3156700"/>
            <a:ext cx="140208" cy="140208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24B158EC-E713-47AB-B2C9-73BD3ECDF70E}"/>
              </a:ext>
            </a:extLst>
          </p:cNvPr>
          <p:cNvGrpSpPr/>
          <p:nvPr/>
        </p:nvGrpSpPr>
        <p:grpSpPr>
          <a:xfrm>
            <a:off x="1543800" y="4208928"/>
            <a:ext cx="329184" cy="471424"/>
            <a:chOff x="5890261" y="2273300"/>
            <a:chExt cx="329184" cy="471424"/>
          </a:xfrm>
        </p:grpSpPr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F88D56FB-4CD6-4B14-BFA5-3B77FE79597E}"/>
                </a:ext>
              </a:extLst>
            </p:cNvPr>
            <p:cNvSpPr/>
            <p:nvPr/>
          </p:nvSpPr>
          <p:spPr>
            <a:xfrm rot="16200000">
              <a:off x="6021944" y="2547223"/>
              <a:ext cx="65818" cy="32918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B2296808-F806-4377-8AFB-CB3F48857233}"/>
                </a:ext>
              </a:extLst>
            </p:cNvPr>
            <p:cNvSpPr/>
            <p:nvPr/>
          </p:nvSpPr>
          <p:spPr>
            <a:xfrm>
              <a:off x="6031993" y="2273300"/>
              <a:ext cx="45719" cy="43851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3" name="Ellipse 22">
            <a:extLst>
              <a:ext uri="{FF2B5EF4-FFF2-40B4-BE49-F238E27FC236}">
                <a16:creationId xmlns:a16="http://schemas.microsoft.com/office/drawing/2014/main" id="{018F4393-C1EF-46C5-8DEF-1F70C17B2162}"/>
              </a:ext>
            </a:extLst>
          </p:cNvPr>
          <p:cNvSpPr/>
          <p:nvPr/>
        </p:nvSpPr>
        <p:spPr>
          <a:xfrm>
            <a:off x="1638288" y="1866745"/>
            <a:ext cx="140208" cy="140208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D39A9AA1-ACEB-47A8-B012-65F55B244592}"/>
              </a:ext>
            </a:extLst>
          </p:cNvPr>
          <p:cNvSpPr/>
          <p:nvPr/>
        </p:nvSpPr>
        <p:spPr>
          <a:xfrm>
            <a:off x="1639820" y="3156700"/>
            <a:ext cx="140208" cy="140208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feld 31">
                <a:extLst>
                  <a:ext uri="{FF2B5EF4-FFF2-40B4-BE49-F238E27FC236}">
                    <a16:creationId xmlns:a16="http://schemas.microsoft.com/office/drawing/2014/main" id="{190CB3D4-F42F-4513-B19B-D327DF5D0817}"/>
                  </a:ext>
                </a:extLst>
              </p:cNvPr>
              <p:cNvSpPr txBox="1"/>
              <p:nvPr/>
            </p:nvSpPr>
            <p:spPr>
              <a:xfrm>
                <a:off x="1784097" y="2441038"/>
                <a:ext cx="944105" cy="3907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Pullup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32" name="Textfeld 31">
                <a:extLst>
                  <a:ext uri="{FF2B5EF4-FFF2-40B4-BE49-F238E27FC236}">
                    <a16:creationId xmlns:a16="http://schemas.microsoft.com/office/drawing/2014/main" id="{190CB3D4-F42F-4513-B19B-D327DF5D08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4097" y="2441038"/>
                <a:ext cx="944105" cy="390748"/>
              </a:xfrm>
              <a:prstGeom prst="rect">
                <a:avLst/>
              </a:prstGeom>
              <a:blipFill>
                <a:blip r:embed="rId2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feld 32">
                <a:extLst>
                  <a:ext uri="{FF2B5EF4-FFF2-40B4-BE49-F238E27FC236}">
                    <a16:creationId xmlns:a16="http://schemas.microsoft.com/office/drawing/2014/main" id="{A8D54388-F317-40FD-BA91-479113C3ECFA}"/>
                  </a:ext>
                </a:extLst>
              </p:cNvPr>
              <p:cNvSpPr txBox="1"/>
              <p:nvPr/>
            </p:nvSpPr>
            <p:spPr>
              <a:xfrm>
                <a:off x="1815847" y="4435805"/>
                <a:ext cx="6880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b="0" i="0" smtClean="0">
                          <a:latin typeface="Cambria Math" panose="02040503050406030204" pitchFamily="18" charset="0"/>
                        </a:rPr>
                        <m:t>GND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33" name="Textfeld 32">
                <a:extLst>
                  <a:ext uri="{FF2B5EF4-FFF2-40B4-BE49-F238E27FC236}">
                    <a16:creationId xmlns:a16="http://schemas.microsoft.com/office/drawing/2014/main" id="{A8D54388-F317-40FD-BA91-479113C3EC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5847" y="4435805"/>
                <a:ext cx="688009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feld 33">
                <a:extLst>
                  <a:ext uri="{FF2B5EF4-FFF2-40B4-BE49-F238E27FC236}">
                    <a16:creationId xmlns:a16="http://schemas.microsoft.com/office/drawing/2014/main" id="{6DC368A2-23F5-4E6A-AA50-3EA63D36E8AC}"/>
                  </a:ext>
                </a:extLst>
              </p:cNvPr>
              <p:cNvSpPr txBox="1"/>
              <p:nvPr/>
            </p:nvSpPr>
            <p:spPr>
              <a:xfrm>
                <a:off x="2984247" y="1555896"/>
                <a:ext cx="8408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de-DE" b="0" i="0" smtClean="0">
                          <a:latin typeface="Cambria Math" panose="02040503050406030204" pitchFamily="18" charset="0"/>
                        </a:rPr>
                        <m:t>VCC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34" name="Textfeld 33">
                <a:extLst>
                  <a:ext uri="{FF2B5EF4-FFF2-40B4-BE49-F238E27FC236}">
                    <a16:creationId xmlns:a16="http://schemas.microsoft.com/office/drawing/2014/main" id="{6DC368A2-23F5-4E6A-AA50-3EA63D36E8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4247" y="1555896"/>
                <a:ext cx="84080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feld 34">
                <a:extLst>
                  <a:ext uri="{FF2B5EF4-FFF2-40B4-BE49-F238E27FC236}">
                    <a16:creationId xmlns:a16="http://schemas.microsoft.com/office/drawing/2014/main" id="{27E86E48-E317-4A22-BF36-657C29D5B2CB}"/>
                  </a:ext>
                </a:extLst>
              </p:cNvPr>
              <p:cNvSpPr txBox="1"/>
              <p:nvPr/>
            </p:nvSpPr>
            <p:spPr>
              <a:xfrm>
                <a:off x="3574797" y="2825622"/>
                <a:ext cx="7360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b="0" i="0" smtClean="0">
                          <a:latin typeface="Cambria Math" panose="02040503050406030204" pitchFamily="18" charset="0"/>
                        </a:rPr>
                        <m:t>GPIO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35" name="Textfeld 34">
                <a:extLst>
                  <a:ext uri="{FF2B5EF4-FFF2-40B4-BE49-F238E27FC236}">
                    <a16:creationId xmlns:a16="http://schemas.microsoft.com/office/drawing/2014/main" id="{27E86E48-E317-4A22-BF36-657C29D5B2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4797" y="2825622"/>
                <a:ext cx="73609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Rechteck 35">
            <a:extLst>
              <a:ext uri="{FF2B5EF4-FFF2-40B4-BE49-F238E27FC236}">
                <a16:creationId xmlns:a16="http://schemas.microsoft.com/office/drawing/2014/main" id="{C61F0F4F-81CC-4945-B1DF-9024AB189C49}"/>
              </a:ext>
            </a:extLst>
          </p:cNvPr>
          <p:cNvSpPr/>
          <p:nvPr/>
        </p:nvSpPr>
        <p:spPr>
          <a:xfrm rot="5400000">
            <a:off x="8579801" y="2169659"/>
            <a:ext cx="45719" cy="2057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4D48FA2C-C7A7-4ED3-85DC-4C43DF8DB673}"/>
              </a:ext>
            </a:extLst>
          </p:cNvPr>
          <p:cNvSpPr/>
          <p:nvPr/>
        </p:nvSpPr>
        <p:spPr>
          <a:xfrm rot="16200000">
            <a:off x="8602662" y="875495"/>
            <a:ext cx="45719" cy="2057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42" name="Gruppieren 41">
            <a:extLst>
              <a:ext uri="{FF2B5EF4-FFF2-40B4-BE49-F238E27FC236}">
                <a16:creationId xmlns:a16="http://schemas.microsoft.com/office/drawing/2014/main" id="{46D26666-F1DD-410B-8ED5-DFCE2C0856DD}"/>
              </a:ext>
            </a:extLst>
          </p:cNvPr>
          <p:cNvGrpSpPr/>
          <p:nvPr/>
        </p:nvGrpSpPr>
        <p:grpSpPr>
          <a:xfrm>
            <a:off x="7405558" y="3215186"/>
            <a:ext cx="344425" cy="1280160"/>
            <a:chOff x="5059680" y="1231392"/>
            <a:chExt cx="344425" cy="1280160"/>
          </a:xfrm>
        </p:grpSpPr>
        <p:sp>
          <p:nvSpPr>
            <p:cNvPr id="43" name="Rechteck 42">
              <a:extLst>
                <a:ext uri="{FF2B5EF4-FFF2-40B4-BE49-F238E27FC236}">
                  <a16:creationId xmlns:a16="http://schemas.microsoft.com/office/drawing/2014/main" id="{6A25B125-8500-470A-A146-1042239D0E34}"/>
                </a:ext>
              </a:extLst>
            </p:cNvPr>
            <p:cNvSpPr/>
            <p:nvPr/>
          </p:nvSpPr>
          <p:spPr>
            <a:xfrm>
              <a:off x="5059680" y="1560576"/>
              <a:ext cx="344425" cy="62179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4" name="Rechteck 43">
              <a:extLst>
                <a:ext uri="{FF2B5EF4-FFF2-40B4-BE49-F238E27FC236}">
                  <a16:creationId xmlns:a16="http://schemas.microsoft.com/office/drawing/2014/main" id="{00E719FA-DF7B-4B24-AECC-0F88FFF62A65}"/>
                </a:ext>
              </a:extLst>
            </p:cNvPr>
            <p:cNvSpPr/>
            <p:nvPr/>
          </p:nvSpPr>
          <p:spPr>
            <a:xfrm>
              <a:off x="5208267" y="2182368"/>
              <a:ext cx="45719" cy="32918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5" name="Rechteck 44">
              <a:extLst>
                <a:ext uri="{FF2B5EF4-FFF2-40B4-BE49-F238E27FC236}">
                  <a16:creationId xmlns:a16="http://schemas.microsoft.com/office/drawing/2014/main" id="{EBDBECD6-032E-4426-ADDF-0C21A0E70867}"/>
                </a:ext>
              </a:extLst>
            </p:cNvPr>
            <p:cNvSpPr/>
            <p:nvPr/>
          </p:nvSpPr>
          <p:spPr>
            <a:xfrm>
              <a:off x="5209032" y="1231392"/>
              <a:ext cx="45719" cy="32918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46" name="Ellipse 45">
            <a:extLst>
              <a:ext uri="{FF2B5EF4-FFF2-40B4-BE49-F238E27FC236}">
                <a16:creationId xmlns:a16="http://schemas.microsoft.com/office/drawing/2014/main" id="{8A978FF2-17FE-4EB3-99C0-5C5F5C14C146}"/>
              </a:ext>
            </a:extLst>
          </p:cNvPr>
          <p:cNvSpPr/>
          <p:nvPr/>
        </p:nvSpPr>
        <p:spPr>
          <a:xfrm>
            <a:off x="9561257" y="3124046"/>
            <a:ext cx="140208" cy="140208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6166F453-D2BA-403E-8991-EEF9B54E88D7}"/>
              </a:ext>
            </a:extLst>
          </p:cNvPr>
          <p:cNvSpPr/>
          <p:nvPr/>
        </p:nvSpPr>
        <p:spPr>
          <a:xfrm>
            <a:off x="7503857" y="1834091"/>
            <a:ext cx="140208" cy="140208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2AA0CB8B-9315-47A3-98C4-F3DD66EA0CFD}"/>
              </a:ext>
            </a:extLst>
          </p:cNvPr>
          <p:cNvSpPr/>
          <p:nvPr/>
        </p:nvSpPr>
        <p:spPr>
          <a:xfrm>
            <a:off x="7505389" y="3124046"/>
            <a:ext cx="140208" cy="140208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feld 51">
                <a:extLst>
                  <a:ext uri="{FF2B5EF4-FFF2-40B4-BE49-F238E27FC236}">
                    <a16:creationId xmlns:a16="http://schemas.microsoft.com/office/drawing/2014/main" id="{EA21DA34-87F8-439E-B1D3-77349EA5914D}"/>
                  </a:ext>
                </a:extLst>
              </p:cNvPr>
              <p:cNvSpPr txBox="1"/>
              <p:nvPr/>
            </p:nvSpPr>
            <p:spPr>
              <a:xfrm>
                <a:off x="7652709" y="3709580"/>
                <a:ext cx="11837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Pulldown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52" name="Textfeld 51">
                <a:extLst>
                  <a:ext uri="{FF2B5EF4-FFF2-40B4-BE49-F238E27FC236}">
                    <a16:creationId xmlns:a16="http://schemas.microsoft.com/office/drawing/2014/main" id="{EA21DA34-87F8-439E-B1D3-77349EA591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2709" y="3709580"/>
                <a:ext cx="1183786" cy="369332"/>
              </a:xfrm>
              <a:prstGeom prst="rect">
                <a:avLst/>
              </a:prstGeom>
              <a:blipFill>
                <a:blip r:embed="rId6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7" name="Gruppieren 46">
            <a:extLst>
              <a:ext uri="{FF2B5EF4-FFF2-40B4-BE49-F238E27FC236}">
                <a16:creationId xmlns:a16="http://schemas.microsoft.com/office/drawing/2014/main" id="{9DE85D7D-4071-4DBF-B5EC-21620FCCF348}"/>
              </a:ext>
            </a:extLst>
          </p:cNvPr>
          <p:cNvGrpSpPr/>
          <p:nvPr/>
        </p:nvGrpSpPr>
        <p:grpSpPr>
          <a:xfrm>
            <a:off x="7413177" y="4319005"/>
            <a:ext cx="329184" cy="471424"/>
            <a:chOff x="5890261" y="2273300"/>
            <a:chExt cx="329184" cy="471424"/>
          </a:xfrm>
        </p:grpSpPr>
        <p:sp>
          <p:nvSpPr>
            <p:cNvPr id="48" name="Rechteck 47">
              <a:extLst>
                <a:ext uri="{FF2B5EF4-FFF2-40B4-BE49-F238E27FC236}">
                  <a16:creationId xmlns:a16="http://schemas.microsoft.com/office/drawing/2014/main" id="{CC13AE30-F9D9-45E5-A9F0-28C258795D7C}"/>
                </a:ext>
              </a:extLst>
            </p:cNvPr>
            <p:cNvSpPr/>
            <p:nvPr/>
          </p:nvSpPr>
          <p:spPr>
            <a:xfrm rot="16200000">
              <a:off x="6021944" y="2547223"/>
              <a:ext cx="65818" cy="32918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9" name="Rechteck 48">
              <a:extLst>
                <a:ext uri="{FF2B5EF4-FFF2-40B4-BE49-F238E27FC236}">
                  <a16:creationId xmlns:a16="http://schemas.microsoft.com/office/drawing/2014/main" id="{C155B6B2-8901-4C38-915E-68281082F6B4}"/>
                </a:ext>
              </a:extLst>
            </p:cNvPr>
            <p:cNvSpPr/>
            <p:nvPr/>
          </p:nvSpPr>
          <p:spPr>
            <a:xfrm>
              <a:off x="6031993" y="2273300"/>
              <a:ext cx="45719" cy="43851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feld 52">
                <a:extLst>
                  <a:ext uri="{FF2B5EF4-FFF2-40B4-BE49-F238E27FC236}">
                    <a16:creationId xmlns:a16="http://schemas.microsoft.com/office/drawing/2014/main" id="{ACBF912F-80FD-40E1-8C9F-28D4ADE836C1}"/>
                  </a:ext>
                </a:extLst>
              </p:cNvPr>
              <p:cNvSpPr txBox="1"/>
              <p:nvPr/>
            </p:nvSpPr>
            <p:spPr>
              <a:xfrm>
                <a:off x="7685224" y="4545882"/>
                <a:ext cx="6880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b="0" i="0" smtClean="0">
                          <a:latin typeface="Cambria Math" panose="02040503050406030204" pitchFamily="18" charset="0"/>
                        </a:rPr>
                        <m:t>GND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53" name="Textfeld 52">
                <a:extLst>
                  <a:ext uri="{FF2B5EF4-FFF2-40B4-BE49-F238E27FC236}">
                    <a16:creationId xmlns:a16="http://schemas.microsoft.com/office/drawing/2014/main" id="{ACBF912F-80FD-40E1-8C9F-28D4ADE836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5224" y="4545882"/>
                <a:ext cx="688009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feld 53">
                <a:extLst>
                  <a:ext uri="{FF2B5EF4-FFF2-40B4-BE49-F238E27FC236}">
                    <a16:creationId xmlns:a16="http://schemas.microsoft.com/office/drawing/2014/main" id="{C80E2833-86A0-4593-8C0F-E6076BE4FAD6}"/>
                  </a:ext>
                </a:extLst>
              </p:cNvPr>
              <p:cNvSpPr txBox="1"/>
              <p:nvPr/>
            </p:nvSpPr>
            <p:spPr>
              <a:xfrm>
                <a:off x="8849816" y="1523242"/>
                <a:ext cx="8408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de-DE" b="0" i="0" smtClean="0">
                          <a:latin typeface="Cambria Math" panose="02040503050406030204" pitchFamily="18" charset="0"/>
                        </a:rPr>
                        <m:t>VCC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54" name="Textfeld 53">
                <a:extLst>
                  <a:ext uri="{FF2B5EF4-FFF2-40B4-BE49-F238E27FC236}">
                    <a16:creationId xmlns:a16="http://schemas.microsoft.com/office/drawing/2014/main" id="{C80E2833-86A0-4593-8C0F-E6076BE4FA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9816" y="1523242"/>
                <a:ext cx="840808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feld 54">
                <a:extLst>
                  <a:ext uri="{FF2B5EF4-FFF2-40B4-BE49-F238E27FC236}">
                    <a16:creationId xmlns:a16="http://schemas.microsoft.com/office/drawing/2014/main" id="{C9FCE77B-5534-401D-A826-77075E2C4C03}"/>
                  </a:ext>
                </a:extLst>
              </p:cNvPr>
              <p:cNvSpPr txBox="1"/>
              <p:nvPr/>
            </p:nvSpPr>
            <p:spPr>
              <a:xfrm>
                <a:off x="9440366" y="2792968"/>
                <a:ext cx="7360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b="0" i="0" smtClean="0">
                          <a:latin typeface="Cambria Math" panose="02040503050406030204" pitchFamily="18" charset="0"/>
                        </a:rPr>
                        <m:t>GPIO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55" name="Textfeld 54">
                <a:extLst>
                  <a:ext uri="{FF2B5EF4-FFF2-40B4-BE49-F238E27FC236}">
                    <a16:creationId xmlns:a16="http://schemas.microsoft.com/office/drawing/2014/main" id="{C9FCE77B-5534-401D-A826-77075E2C4C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0366" y="2792968"/>
                <a:ext cx="736099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4251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04A19637-FEF9-4A1F-B4DD-85D2491392E3}"/>
              </a:ext>
            </a:extLst>
          </p:cNvPr>
          <p:cNvGrpSpPr/>
          <p:nvPr/>
        </p:nvGrpSpPr>
        <p:grpSpPr>
          <a:xfrm>
            <a:off x="2979420" y="1254759"/>
            <a:ext cx="6042660" cy="3479643"/>
            <a:chOff x="4762500" y="1308100"/>
            <a:chExt cx="2193036" cy="1123952"/>
          </a:xfrm>
        </p:grpSpPr>
        <p:sp>
          <p:nvSpPr>
            <p:cNvPr id="2" name="Rechteck 1">
              <a:extLst>
                <a:ext uri="{FF2B5EF4-FFF2-40B4-BE49-F238E27FC236}">
                  <a16:creationId xmlns:a16="http://schemas.microsoft.com/office/drawing/2014/main" id="{EB828812-E5BB-45DE-9458-9117CE1DECCD}"/>
                </a:ext>
              </a:extLst>
            </p:cNvPr>
            <p:cNvSpPr/>
            <p:nvPr/>
          </p:nvSpPr>
          <p:spPr>
            <a:xfrm>
              <a:off x="4762500" y="1308100"/>
              <a:ext cx="2193036" cy="187325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6F2B1017-2207-4363-BC90-C741138EE744}"/>
                </a:ext>
              </a:extLst>
            </p:cNvPr>
            <p:cNvSpPr/>
            <p:nvPr/>
          </p:nvSpPr>
          <p:spPr>
            <a:xfrm>
              <a:off x="4762500" y="1495425"/>
              <a:ext cx="2193036" cy="6667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29438EA6-22DA-4CA0-BE18-2472A92C6A8F}"/>
                </a:ext>
              </a:extLst>
            </p:cNvPr>
            <p:cNvSpPr/>
            <p:nvPr/>
          </p:nvSpPr>
          <p:spPr>
            <a:xfrm>
              <a:off x="4762500" y="1562101"/>
              <a:ext cx="2193036" cy="12065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E8E20697-E8FB-4240-8990-47469AB3C7D5}"/>
                </a:ext>
              </a:extLst>
            </p:cNvPr>
            <p:cNvSpPr/>
            <p:nvPr/>
          </p:nvSpPr>
          <p:spPr>
            <a:xfrm>
              <a:off x="4762500" y="1682750"/>
              <a:ext cx="2193036" cy="6667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04A4FB3E-20EA-43FE-BD9B-BB8417309566}"/>
                </a:ext>
              </a:extLst>
            </p:cNvPr>
            <p:cNvSpPr/>
            <p:nvPr/>
          </p:nvSpPr>
          <p:spPr>
            <a:xfrm>
              <a:off x="4762500" y="1749426"/>
              <a:ext cx="2193036" cy="12065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4F60EDD5-BFAD-4ED7-BC45-484BED33256E}"/>
                </a:ext>
              </a:extLst>
            </p:cNvPr>
            <p:cNvSpPr/>
            <p:nvPr/>
          </p:nvSpPr>
          <p:spPr>
            <a:xfrm>
              <a:off x="4762500" y="1870076"/>
              <a:ext cx="2193036" cy="6667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id="{2E541C76-AABC-4EE6-93EB-A2BD4AC45867}"/>
                </a:ext>
              </a:extLst>
            </p:cNvPr>
            <p:cNvSpPr/>
            <p:nvPr/>
          </p:nvSpPr>
          <p:spPr>
            <a:xfrm>
              <a:off x="4762500" y="1936752"/>
              <a:ext cx="2193036" cy="12065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Rechteck 16">
              <a:extLst>
                <a:ext uri="{FF2B5EF4-FFF2-40B4-BE49-F238E27FC236}">
                  <a16:creationId xmlns:a16="http://schemas.microsoft.com/office/drawing/2014/main" id="{9857D531-3E18-460D-82D6-76540EBC106C}"/>
                </a:ext>
              </a:extLst>
            </p:cNvPr>
            <p:cNvSpPr/>
            <p:nvPr/>
          </p:nvSpPr>
          <p:spPr>
            <a:xfrm>
              <a:off x="4762500" y="2057401"/>
              <a:ext cx="2193036" cy="6667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5CCEF99A-4EE5-4C4C-BED6-FAA4BCA68728}"/>
                </a:ext>
              </a:extLst>
            </p:cNvPr>
            <p:cNvSpPr/>
            <p:nvPr/>
          </p:nvSpPr>
          <p:spPr>
            <a:xfrm>
              <a:off x="4762500" y="2124077"/>
              <a:ext cx="2193036" cy="12065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id="{F83CC5D9-E603-45E3-B1FB-B91F65FAFA0C}"/>
                </a:ext>
              </a:extLst>
            </p:cNvPr>
            <p:cNvSpPr/>
            <p:nvPr/>
          </p:nvSpPr>
          <p:spPr>
            <a:xfrm>
              <a:off x="4762500" y="2244727"/>
              <a:ext cx="2193036" cy="187325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5" name="Gruppieren 44">
            <a:extLst>
              <a:ext uri="{FF2B5EF4-FFF2-40B4-BE49-F238E27FC236}">
                <a16:creationId xmlns:a16="http://schemas.microsoft.com/office/drawing/2014/main" id="{53DE7CEC-FDC5-42C2-99FD-C3A65496A972}"/>
              </a:ext>
            </a:extLst>
          </p:cNvPr>
          <p:cNvGrpSpPr/>
          <p:nvPr/>
        </p:nvGrpSpPr>
        <p:grpSpPr>
          <a:xfrm>
            <a:off x="3926492" y="1834699"/>
            <a:ext cx="941831" cy="786359"/>
            <a:chOff x="4810412" y="5394762"/>
            <a:chExt cx="941831" cy="786359"/>
          </a:xfrm>
        </p:grpSpPr>
        <p:sp>
          <p:nvSpPr>
            <p:cNvPr id="44" name="Rechteck 43">
              <a:extLst>
                <a:ext uri="{FF2B5EF4-FFF2-40B4-BE49-F238E27FC236}">
                  <a16:creationId xmlns:a16="http://schemas.microsoft.com/office/drawing/2014/main" id="{7EAACFB8-39AF-4288-A79E-21BAF129E9C1}"/>
                </a:ext>
              </a:extLst>
            </p:cNvPr>
            <p:cNvSpPr/>
            <p:nvPr/>
          </p:nvSpPr>
          <p:spPr>
            <a:xfrm>
              <a:off x="5012815" y="5395308"/>
              <a:ext cx="521493" cy="7858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43" name="Gruppieren 42">
              <a:extLst>
                <a:ext uri="{FF2B5EF4-FFF2-40B4-BE49-F238E27FC236}">
                  <a16:creationId xmlns:a16="http://schemas.microsoft.com/office/drawing/2014/main" id="{DA2E1BF7-5CB2-40D6-8B09-5C55D76D9017}"/>
                </a:ext>
              </a:extLst>
            </p:cNvPr>
            <p:cNvGrpSpPr/>
            <p:nvPr/>
          </p:nvGrpSpPr>
          <p:grpSpPr>
            <a:xfrm>
              <a:off x="4810412" y="5394762"/>
              <a:ext cx="941831" cy="786359"/>
              <a:chOff x="4920140" y="1834698"/>
              <a:chExt cx="941831" cy="786359"/>
            </a:xfrm>
          </p:grpSpPr>
          <p:grpSp>
            <p:nvGrpSpPr>
              <p:cNvPr id="39" name="Gruppieren 38">
                <a:extLst>
                  <a:ext uri="{FF2B5EF4-FFF2-40B4-BE49-F238E27FC236}">
                    <a16:creationId xmlns:a16="http://schemas.microsoft.com/office/drawing/2014/main" id="{3AEE71A9-EA24-4779-8F6A-2781D93F904B}"/>
                  </a:ext>
                </a:extLst>
              </p:cNvPr>
              <p:cNvGrpSpPr/>
              <p:nvPr/>
            </p:nvGrpSpPr>
            <p:grpSpPr>
              <a:xfrm>
                <a:off x="4920140" y="1834698"/>
                <a:ext cx="941831" cy="786359"/>
                <a:chOff x="4831081" y="5065267"/>
                <a:chExt cx="941831" cy="1026669"/>
              </a:xfrm>
            </p:grpSpPr>
            <p:sp>
              <p:nvSpPr>
                <p:cNvPr id="33" name="Rechteck 32">
                  <a:extLst>
                    <a:ext uri="{FF2B5EF4-FFF2-40B4-BE49-F238E27FC236}">
                      <a16:creationId xmlns:a16="http://schemas.microsoft.com/office/drawing/2014/main" id="{604933CF-DD6F-44DA-9EE6-3986C6A34F07}"/>
                    </a:ext>
                  </a:extLst>
                </p:cNvPr>
                <p:cNvSpPr/>
                <p:nvPr/>
              </p:nvSpPr>
              <p:spPr>
                <a:xfrm rot="16200000">
                  <a:off x="5046936" y="5536740"/>
                  <a:ext cx="1026666" cy="83723"/>
                </a:xfrm>
                <a:prstGeom prst="rect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  <p:sp>
              <p:nvSpPr>
                <p:cNvPr id="34" name="Rechteck 33">
                  <a:extLst>
                    <a:ext uri="{FF2B5EF4-FFF2-40B4-BE49-F238E27FC236}">
                      <a16:creationId xmlns:a16="http://schemas.microsoft.com/office/drawing/2014/main" id="{1DB0E77C-E674-47F5-99FB-44CE2BD501D9}"/>
                    </a:ext>
                  </a:extLst>
                </p:cNvPr>
                <p:cNvSpPr/>
                <p:nvPr/>
              </p:nvSpPr>
              <p:spPr>
                <a:xfrm>
                  <a:off x="4831081" y="5065267"/>
                  <a:ext cx="231647" cy="269500"/>
                </a:xfrm>
                <a:prstGeom prst="rect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35" name="Rechteck 34">
                  <a:extLst>
                    <a:ext uri="{FF2B5EF4-FFF2-40B4-BE49-F238E27FC236}">
                      <a16:creationId xmlns:a16="http://schemas.microsoft.com/office/drawing/2014/main" id="{725EC95D-B4E3-4D24-A830-0873FFE1BEBB}"/>
                    </a:ext>
                  </a:extLst>
                </p:cNvPr>
                <p:cNvSpPr/>
                <p:nvPr/>
              </p:nvSpPr>
              <p:spPr>
                <a:xfrm>
                  <a:off x="5541265" y="5065268"/>
                  <a:ext cx="231647" cy="269500"/>
                </a:xfrm>
                <a:prstGeom prst="rect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36" name="Rechteck 35">
                  <a:extLst>
                    <a:ext uri="{FF2B5EF4-FFF2-40B4-BE49-F238E27FC236}">
                      <a16:creationId xmlns:a16="http://schemas.microsoft.com/office/drawing/2014/main" id="{CB2501CF-00BF-47B2-A4E2-2EF88DD13167}"/>
                    </a:ext>
                  </a:extLst>
                </p:cNvPr>
                <p:cNvSpPr/>
                <p:nvPr/>
              </p:nvSpPr>
              <p:spPr>
                <a:xfrm>
                  <a:off x="4831081" y="5822430"/>
                  <a:ext cx="231647" cy="269506"/>
                </a:xfrm>
                <a:prstGeom prst="rect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37" name="Rechteck 36">
                  <a:extLst>
                    <a:ext uri="{FF2B5EF4-FFF2-40B4-BE49-F238E27FC236}">
                      <a16:creationId xmlns:a16="http://schemas.microsoft.com/office/drawing/2014/main" id="{9BE7E66D-7D1B-422C-B51F-2DBA86EDE996}"/>
                    </a:ext>
                  </a:extLst>
                </p:cNvPr>
                <p:cNvSpPr/>
                <p:nvPr/>
              </p:nvSpPr>
              <p:spPr>
                <a:xfrm>
                  <a:off x="5541265" y="5822430"/>
                  <a:ext cx="231647" cy="269506"/>
                </a:xfrm>
                <a:prstGeom prst="rect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42" name="Rechteck 41">
                <a:extLst>
                  <a:ext uri="{FF2B5EF4-FFF2-40B4-BE49-F238E27FC236}">
                    <a16:creationId xmlns:a16="http://schemas.microsoft.com/office/drawing/2014/main" id="{8CE1D92B-AA34-4465-A055-5936842DD7FE}"/>
                  </a:ext>
                </a:extLst>
              </p:cNvPr>
              <p:cNvSpPr/>
              <p:nvPr/>
            </p:nvSpPr>
            <p:spPr>
              <a:xfrm rot="16200000">
                <a:off x="4716747" y="2186016"/>
                <a:ext cx="786357" cy="83723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</p:grp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E2911C64-D134-4A53-AF3E-F6CF98433282}"/>
              </a:ext>
            </a:extLst>
          </p:cNvPr>
          <p:cNvCxnSpPr>
            <a:cxnSpLocks/>
            <a:stCxn id="7" idx="1"/>
            <a:endCxn id="9" idx="3"/>
          </p:cNvCxnSpPr>
          <p:nvPr/>
        </p:nvCxnSpPr>
        <p:spPr>
          <a:xfrm flipH="1" flipV="1">
            <a:off x="9022080" y="1937908"/>
            <a:ext cx="390145" cy="4616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>
            <a:extLst>
              <a:ext uri="{FF2B5EF4-FFF2-40B4-BE49-F238E27FC236}">
                <a16:creationId xmlns:a16="http://schemas.microsoft.com/office/drawing/2014/main" id="{3B463778-4261-4BB7-B6F1-A22F55D1569E}"/>
              </a:ext>
            </a:extLst>
          </p:cNvPr>
          <p:cNvSpPr txBox="1"/>
          <p:nvPr/>
        </p:nvSpPr>
        <p:spPr>
          <a:xfrm>
            <a:off x="9412225" y="1753242"/>
            <a:ext cx="10203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Kupfer</a:t>
            </a:r>
          </a:p>
        </p:txBody>
      </p: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B06B462F-8FA8-49E3-BE8D-44BE31CCEEE3}"/>
              </a:ext>
            </a:extLst>
          </p:cNvPr>
          <p:cNvCxnSpPr>
            <a:cxnSpLocks/>
            <a:stCxn id="22" idx="3"/>
            <a:endCxn id="10" idx="1"/>
          </p:cNvCxnSpPr>
          <p:nvPr/>
        </p:nvCxnSpPr>
        <p:spPr>
          <a:xfrm flipV="1">
            <a:off x="2663945" y="2227881"/>
            <a:ext cx="315475" cy="4406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feld 21">
            <a:extLst>
              <a:ext uri="{FF2B5EF4-FFF2-40B4-BE49-F238E27FC236}">
                <a16:creationId xmlns:a16="http://schemas.microsoft.com/office/drawing/2014/main" id="{1B7F2157-41BA-4567-A8BE-CB794A27D8A1}"/>
              </a:ext>
            </a:extLst>
          </p:cNvPr>
          <p:cNvSpPr txBox="1"/>
          <p:nvPr/>
        </p:nvSpPr>
        <p:spPr>
          <a:xfrm>
            <a:off x="1127761" y="2041117"/>
            <a:ext cx="1536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Isolierung</a:t>
            </a:r>
            <a:endParaRPr lang="de-DE" dirty="0"/>
          </a:p>
        </p:txBody>
      </p: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9FE97D79-84BA-4B86-9366-434051F9BEA5}"/>
              </a:ext>
            </a:extLst>
          </p:cNvPr>
          <p:cNvCxnSpPr>
            <a:cxnSpLocks/>
            <a:stCxn id="28" idx="3"/>
            <a:endCxn id="44" idx="1"/>
          </p:cNvCxnSpPr>
          <p:nvPr/>
        </p:nvCxnSpPr>
        <p:spPr>
          <a:xfrm flipV="1">
            <a:off x="2109216" y="2228151"/>
            <a:ext cx="2019679" cy="8125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feld 27">
            <a:extLst>
              <a:ext uri="{FF2B5EF4-FFF2-40B4-BE49-F238E27FC236}">
                <a16:creationId xmlns:a16="http://schemas.microsoft.com/office/drawing/2014/main" id="{C35E9666-1E61-48FD-A962-7A1D1A622CCA}"/>
              </a:ext>
            </a:extLst>
          </p:cNvPr>
          <p:cNvSpPr txBox="1"/>
          <p:nvPr/>
        </p:nvSpPr>
        <p:spPr>
          <a:xfrm>
            <a:off x="1536192" y="2809914"/>
            <a:ext cx="573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Via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19538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9C3AA8D0-BA12-4675-BE23-70E82CA8600F}"/>
              </a:ext>
            </a:extLst>
          </p:cNvPr>
          <p:cNvGrpSpPr/>
          <p:nvPr/>
        </p:nvGrpSpPr>
        <p:grpSpPr>
          <a:xfrm>
            <a:off x="3453384" y="1764274"/>
            <a:ext cx="3112008" cy="1826270"/>
            <a:chOff x="3453384" y="1764274"/>
            <a:chExt cx="3112008" cy="1826270"/>
          </a:xfrm>
        </p:grpSpPr>
        <p:sp>
          <p:nvSpPr>
            <p:cNvPr id="24" name="Rechteck 23">
              <a:extLst>
                <a:ext uri="{FF2B5EF4-FFF2-40B4-BE49-F238E27FC236}">
                  <a16:creationId xmlns:a16="http://schemas.microsoft.com/office/drawing/2014/main" id="{64ED7883-DD14-4966-8D29-080396B0D865}"/>
                </a:ext>
              </a:extLst>
            </p:cNvPr>
            <p:cNvSpPr/>
            <p:nvPr/>
          </p:nvSpPr>
          <p:spPr>
            <a:xfrm>
              <a:off x="3992880" y="1764274"/>
              <a:ext cx="646176" cy="646176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25" name="Rechteck 24">
              <a:extLst>
                <a:ext uri="{FF2B5EF4-FFF2-40B4-BE49-F238E27FC236}">
                  <a16:creationId xmlns:a16="http://schemas.microsoft.com/office/drawing/2014/main" id="{E7E15693-BC2C-474D-937E-A84CCBCE5D3F}"/>
                </a:ext>
              </a:extLst>
            </p:cNvPr>
            <p:cNvSpPr/>
            <p:nvPr/>
          </p:nvSpPr>
          <p:spPr>
            <a:xfrm>
              <a:off x="4632960" y="1764274"/>
              <a:ext cx="646176" cy="646176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6" name="Rechteck 25">
              <a:extLst>
                <a:ext uri="{FF2B5EF4-FFF2-40B4-BE49-F238E27FC236}">
                  <a16:creationId xmlns:a16="http://schemas.microsoft.com/office/drawing/2014/main" id="{2F2899C2-2BF7-4C5B-B770-37A85C49DE78}"/>
                </a:ext>
              </a:extLst>
            </p:cNvPr>
            <p:cNvSpPr/>
            <p:nvPr/>
          </p:nvSpPr>
          <p:spPr>
            <a:xfrm>
              <a:off x="5279136" y="1764274"/>
              <a:ext cx="646176" cy="646176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7" name="Rechteck 26">
              <a:extLst>
                <a:ext uri="{FF2B5EF4-FFF2-40B4-BE49-F238E27FC236}">
                  <a16:creationId xmlns:a16="http://schemas.microsoft.com/office/drawing/2014/main" id="{00DC7974-FDA3-497B-BC8D-6E7BB19C9329}"/>
                </a:ext>
              </a:extLst>
            </p:cNvPr>
            <p:cNvSpPr/>
            <p:nvPr/>
          </p:nvSpPr>
          <p:spPr>
            <a:xfrm>
              <a:off x="5919216" y="1764274"/>
              <a:ext cx="646176" cy="646176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5B986847-8531-4B72-8E3D-B8BDEB943672}"/>
                </a:ext>
              </a:extLst>
            </p:cNvPr>
            <p:cNvSpPr/>
            <p:nvPr/>
          </p:nvSpPr>
          <p:spPr>
            <a:xfrm>
              <a:off x="3992880" y="2298192"/>
              <a:ext cx="646176" cy="646176"/>
            </a:xfrm>
            <a:prstGeom prst="rect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1068BB3A-AEB7-449C-AC23-60F9F1916A89}"/>
                </a:ext>
              </a:extLst>
            </p:cNvPr>
            <p:cNvSpPr/>
            <p:nvPr/>
          </p:nvSpPr>
          <p:spPr>
            <a:xfrm>
              <a:off x="3992880" y="2944368"/>
              <a:ext cx="646176" cy="646176"/>
            </a:xfrm>
            <a:prstGeom prst="rect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15</a:t>
              </a:r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7FA375B2-53EF-4ED0-A764-F1BB5303D652}"/>
                </a:ext>
              </a:extLst>
            </p:cNvPr>
            <p:cNvSpPr/>
            <p:nvPr/>
          </p:nvSpPr>
          <p:spPr>
            <a:xfrm>
              <a:off x="4632960" y="2298192"/>
              <a:ext cx="646176" cy="646176"/>
            </a:xfrm>
            <a:prstGeom prst="rect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+</a:t>
              </a:r>
            </a:p>
          </p:txBody>
        </p:sp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9A89E48F-5921-452C-83FB-006A259F9EC8}"/>
                </a:ext>
              </a:extLst>
            </p:cNvPr>
            <p:cNvSpPr/>
            <p:nvPr/>
          </p:nvSpPr>
          <p:spPr>
            <a:xfrm>
              <a:off x="4632960" y="2944368"/>
              <a:ext cx="646176" cy="646176"/>
            </a:xfrm>
            <a:prstGeom prst="rect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-48</a:t>
              </a:r>
            </a:p>
          </p:txBody>
        </p:sp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183CD0C2-EF3F-4822-BAA1-3C094C8B5692}"/>
                </a:ext>
              </a:extLst>
            </p:cNvPr>
            <p:cNvSpPr/>
            <p:nvPr/>
          </p:nvSpPr>
          <p:spPr>
            <a:xfrm>
              <a:off x="5279136" y="2298192"/>
              <a:ext cx="646176" cy="646176"/>
            </a:xfrm>
            <a:prstGeom prst="rect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/</a:t>
              </a:r>
            </a:p>
          </p:txBody>
        </p:sp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300AB7A2-9F23-42FA-A813-A07DC6ECE67A}"/>
                </a:ext>
              </a:extLst>
            </p:cNvPr>
            <p:cNvSpPr/>
            <p:nvPr/>
          </p:nvSpPr>
          <p:spPr>
            <a:xfrm>
              <a:off x="5279136" y="2944368"/>
              <a:ext cx="646176" cy="646176"/>
            </a:xfrm>
            <a:prstGeom prst="rect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65.4</a:t>
              </a:r>
            </a:p>
          </p:txBody>
        </p:sp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id="{3042320E-DADF-4F32-A2A0-0AFDD016F045}"/>
                </a:ext>
              </a:extLst>
            </p:cNvPr>
            <p:cNvSpPr/>
            <p:nvPr/>
          </p:nvSpPr>
          <p:spPr>
            <a:xfrm>
              <a:off x="5919216" y="2298192"/>
              <a:ext cx="646176" cy="646176"/>
            </a:xfrm>
            <a:prstGeom prst="rect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*</a:t>
              </a:r>
            </a:p>
          </p:txBody>
        </p:sp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01AFF781-7394-4ABD-9B6A-0E12FD0596D0}"/>
                </a:ext>
              </a:extLst>
            </p:cNvPr>
            <p:cNvSpPr/>
            <p:nvPr/>
          </p:nvSpPr>
          <p:spPr>
            <a:xfrm>
              <a:off x="5919216" y="2944368"/>
              <a:ext cx="646176" cy="646176"/>
            </a:xfrm>
            <a:prstGeom prst="rect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-0.2</a:t>
              </a:r>
            </a:p>
          </p:txBody>
        </p:sp>
        <p:sp>
          <p:nvSpPr>
            <p:cNvPr id="28" name="Rechteck 27">
              <a:extLst>
                <a:ext uri="{FF2B5EF4-FFF2-40B4-BE49-F238E27FC236}">
                  <a16:creationId xmlns:a16="http://schemas.microsoft.com/office/drawing/2014/main" id="{DAE13E47-B192-4259-B32E-BB39A7819729}"/>
                </a:ext>
              </a:extLst>
            </p:cNvPr>
            <p:cNvSpPr/>
            <p:nvPr/>
          </p:nvSpPr>
          <p:spPr>
            <a:xfrm>
              <a:off x="3453384" y="2298192"/>
              <a:ext cx="646176" cy="646176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29" name="Rechteck 28">
              <a:extLst>
                <a:ext uri="{FF2B5EF4-FFF2-40B4-BE49-F238E27FC236}">
                  <a16:creationId xmlns:a16="http://schemas.microsoft.com/office/drawing/2014/main" id="{084EDE06-DFC4-4EB9-9D39-09FBAD16B589}"/>
                </a:ext>
              </a:extLst>
            </p:cNvPr>
            <p:cNvSpPr/>
            <p:nvPr/>
          </p:nvSpPr>
          <p:spPr>
            <a:xfrm>
              <a:off x="3453384" y="2944368"/>
              <a:ext cx="646176" cy="646176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1</a:t>
              </a:r>
            </a:p>
          </p:txBody>
        </p:sp>
      </p:grpSp>
      <p:sp>
        <p:nvSpPr>
          <p:cNvPr id="18" name="Rechteck 17">
            <a:extLst>
              <a:ext uri="{FF2B5EF4-FFF2-40B4-BE49-F238E27FC236}">
                <a16:creationId xmlns:a16="http://schemas.microsoft.com/office/drawing/2014/main" id="{DE7CCF30-7CE4-48CA-A54E-BF25D0278DEC}"/>
              </a:ext>
            </a:extLst>
          </p:cNvPr>
          <p:cNvSpPr/>
          <p:nvPr/>
        </p:nvSpPr>
        <p:spPr>
          <a:xfrm>
            <a:off x="3667957" y="1473962"/>
            <a:ext cx="3222357" cy="4450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>
                <a:solidFill>
                  <a:schemeClr val="tx1"/>
                </a:solidFill>
              </a:rPr>
              <a:t>15 + -48 / 65.4 * -0.2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8E571E41-B5B8-4667-A73D-C350088B3B64}"/>
              </a:ext>
            </a:extLst>
          </p:cNvPr>
          <p:cNvSpPr txBox="1"/>
          <p:nvPr/>
        </p:nvSpPr>
        <p:spPr>
          <a:xfrm>
            <a:off x="4923525" y="3901694"/>
            <a:ext cx="711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Reihe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705DF0EE-97AA-4DEF-8B3A-D47253D4334D}"/>
              </a:ext>
            </a:extLst>
          </p:cNvPr>
          <p:cNvSpPr txBox="1"/>
          <p:nvPr/>
        </p:nvSpPr>
        <p:spPr>
          <a:xfrm>
            <a:off x="6966760" y="2759702"/>
            <a:ext cx="765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Spalte</a:t>
            </a:r>
          </a:p>
        </p:txBody>
      </p:sp>
      <p:sp>
        <p:nvSpPr>
          <p:cNvPr id="17" name="Geschweifte Klammer rechts 16">
            <a:extLst>
              <a:ext uri="{FF2B5EF4-FFF2-40B4-BE49-F238E27FC236}">
                <a16:creationId xmlns:a16="http://schemas.microsoft.com/office/drawing/2014/main" id="{3ED01B26-729A-489E-A302-5841E685EA3E}"/>
              </a:ext>
            </a:extLst>
          </p:cNvPr>
          <p:cNvSpPr/>
          <p:nvPr/>
        </p:nvSpPr>
        <p:spPr>
          <a:xfrm>
            <a:off x="6579164" y="2298192"/>
            <a:ext cx="311150" cy="1292352"/>
          </a:xfrm>
          <a:prstGeom prst="rightBrace">
            <a:avLst>
              <a:gd name="adj1" fmla="val 63966"/>
              <a:gd name="adj2" fmla="val 50000"/>
            </a:avLst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0" name="Geschweifte Klammer rechts 29">
            <a:extLst>
              <a:ext uri="{FF2B5EF4-FFF2-40B4-BE49-F238E27FC236}">
                <a16:creationId xmlns:a16="http://schemas.microsoft.com/office/drawing/2014/main" id="{1D37564D-BE99-4628-9DA0-431AAE05CD9C}"/>
              </a:ext>
            </a:extLst>
          </p:cNvPr>
          <p:cNvSpPr/>
          <p:nvPr/>
        </p:nvSpPr>
        <p:spPr>
          <a:xfrm rot="5400000">
            <a:off x="5123561" y="2459863"/>
            <a:ext cx="311150" cy="2572512"/>
          </a:xfrm>
          <a:prstGeom prst="rightBrace">
            <a:avLst>
              <a:gd name="adj1" fmla="val 63966"/>
              <a:gd name="adj2" fmla="val 50000"/>
            </a:avLst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32274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A438B9B7-7F9B-4D8E-962E-2F0F6ADA40D8}"/>
              </a:ext>
            </a:extLst>
          </p:cNvPr>
          <p:cNvSpPr/>
          <p:nvPr/>
        </p:nvSpPr>
        <p:spPr>
          <a:xfrm>
            <a:off x="1816608" y="213360"/>
            <a:ext cx="2151888" cy="774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Array durchlaufen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2B36EA6A-8FD9-4001-8925-89F1FB67ABDF}"/>
              </a:ext>
            </a:extLst>
          </p:cNvPr>
          <p:cNvSpPr/>
          <p:nvPr/>
        </p:nvSpPr>
        <p:spPr>
          <a:xfrm>
            <a:off x="1755648" y="1618487"/>
            <a:ext cx="2273808" cy="713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wenn </a:t>
            </a:r>
            <a:r>
              <a:rPr lang="de-DE" dirty="0" err="1"/>
              <a:t>isMinus</a:t>
            </a:r>
            <a:r>
              <a:rPr lang="de-DE" dirty="0"/>
              <a:t> == </a:t>
            </a:r>
            <a:r>
              <a:rPr lang="de-DE" dirty="0" err="1"/>
              <a:t>true</a:t>
            </a:r>
            <a:endParaRPr lang="de-DE" dirty="0"/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472D9319-7BBE-4E2E-BAD1-53E9C292CE82}"/>
              </a:ext>
            </a:extLst>
          </p:cNvPr>
          <p:cNvSpPr/>
          <p:nvPr/>
        </p:nvSpPr>
        <p:spPr>
          <a:xfrm>
            <a:off x="9058656" y="213360"/>
            <a:ext cx="1889760" cy="6217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rgbClr val="7030A0"/>
                </a:solidFill>
              </a:rPr>
              <a:t>boolean</a:t>
            </a:r>
            <a:r>
              <a:rPr lang="de-DE" dirty="0"/>
              <a:t> </a:t>
            </a:r>
            <a:r>
              <a:rPr lang="de-DE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isMinus</a:t>
            </a:r>
            <a:endParaRPr lang="de-DE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22A6A388-B4BC-4D10-8C74-521137A68F58}"/>
              </a:ext>
            </a:extLst>
          </p:cNvPr>
          <p:cNvSpPr/>
          <p:nvPr/>
        </p:nvSpPr>
        <p:spPr>
          <a:xfrm>
            <a:off x="2737104" y="2663953"/>
            <a:ext cx="2273808" cy="713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wenn aktuelles Element == ‘-‘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AA7F83C5-B9A5-4610-8441-3DA60E67E3DA}"/>
              </a:ext>
            </a:extLst>
          </p:cNvPr>
          <p:cNvSpPr/>
          <p:nvPr/>
        </p:nvSpPr>
        <p:spPr>
          <a:xfrm>
            <a:off x="1755648" y="3989831"/>
            <a:ext cx="2273808" cy="713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wenn </a:t>
            </a:r>
            <a:r>
              <a:rPr lang="de-DE" dirty="0" err="1"/>
              <a:t>isMinus</a:t>
            </a:r>
            <a:r>
              <a:rPr lang="de-DE" dirty="0"/>
              <a:t> == </a:t>
            </a:r>
            <a:r>
              <a:rPr lang="de-DE" dirty="0" err="1"/>
              <a:t>false</a:t>
            </a:r>
            <a:endParaRPr lang="de-DE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1F7B438F-540D-4499-957E-9BB0B5AA0682}"/>
              </a:ext>
            </a:extLst>
          </p:cNvPr>
          <p:cNvSpPr/>
          <p:nvPr/>
        </p:nvSpPr>
        <p:spPr>
          <a:xfrm>
            <a:off x="2737104" y="4917943"/>
            <a:ext cx="2462784" cy="795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vergleiche aktuelles Element mit Operatoren</a:t>
            </a:r>
          </a:p>
        </p:txBody>
      </p:sp>
    </p:spTree>
    <p:extLst>
      <p:ext uri="{BB962C8B-B14F-4D97-AF65-F5344CB8AC3E}">
        <p14:creationId xmlns:p14="http://schemas.microsoft.com/office/powerpoint/2010/main" val="3639260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3A2062BE-51D9-4646-9B60-20EDCE89FE74}"/>
              </a:ext>
            </a:extLst>
          </p:cNvPr>
          <p:cNvGrpSpPr/>
          <p:nvPr/>
        </p:nvGrpSpPr>
        <p:grpSpPr>
          <a:xfrm>
            <a:off x="3297935" y="1109472"/>
            <a:ext cx="5870449" cy="5193547"/>
            <a:chOff x="3297935" y="1109472"/>
            <a:chExt cx="5870449" cy="5193547"/>
          </a:xfrm>
          <a:solidFill>
            <a:schemeClr val="accent2"/>
          </a:solidFill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A7F6220B-33ED-47D6-9756-E8D6A342BA20}"/>
                </a:ext>
              </a:extLst>
            </p:cNvPr>
            <p:cNvSpPr/>
            <p:nvPr/>
          </p:nvSpPr>
          <p:spPr>
            <a:xfrm rot="5400000">
              <a:off x="835275" y="3572135"/>
              <a:ext cx="5193545" cy="26822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" name="Rechteck 2">
              <a:extLst>
                <a:ext uri="{FF2B5EF4-FFF2-40B4-BE49-F238E27FC236}">
                  <a16:creationId xmlns:a16="http://schemas.microsoft.com/office/drawing/2014/main" id="{5E654851-BC70-4407-A76C-04E462872CA5}"/>
                </a:ext>
              </a:extLst>
            </p:cNvPr>
            <p:cNvSpPr/>
            <p:nvPr/>
          </p:nvSpPr>
          <p:spPr>
            <a:xfrm>
              <a:off x="3297935" y="1109472"/>
              <a:ext cx="5870449" cy="3657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dirty="0">
                  <a:solidFill>
                    <a:schemeClr val="tx1"/>
                  </a:solidFill>
                </a:rPr>
                <a:t>Array durchgehen</a:t>
              </a:r>
            </a:p>
          </p:txBody>
        </p:sp>
      </p:grpSp>
      <p:sp>
        <p:nvSpPr>
          <p:cNvPr id="6" name="Rechteck 5">
            <a:extLst>
              <a:ext uri="{FF2B5EF4-FFF2-40B4-BE49-F238E27FC236}">
                <a16:creationId xmlns:a16="http://schemas.microsoft.com/office/drawing/2014/main" id="{F5116C5C-F792-4E04-8870-1458F324E270}"/>
              </a:ext>
            </a:extLst>
          </p:cNvPr>
          <p:cNvSpPr/>
          <p:nvPr/>
        </p:nvSpPr>
        <p:spPr>
          <a:xfrm>
            <a:off x="3297935" y="603504"/>
            <a:ext cx="5870445" cy="4450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>
                <a:solidFill>
                  <a:srgbClr val="7030A0"/>
                </a:solidFill>
              </a:rPr>
              <a:t>boolean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isMinus</a:t>
            </a:r>
            <a:r>
              <a:rPr lang="de-DE" dirty="0">
                <a:solidFill>
                  <a:schemeClr val="tx1"/>
                </a:solidFill>
              </a:rPr>
              <a:t> = </a:t>
            </a:r>
            <a:r>
              <a:rPr lang="de-DE" dirty="0">
                <a:solidFill>
                  <a:srgbClr val="7030A0"/>
                </a:solidFill>
              </a:rPr>
              <a:t>true</a:t>
            </a:r>
            <a:r>
              <a:rPr lang="de-DE" dirty="0">
                <a:solidFill>
                  <a:schemeClr val="tx1"/>
                </a:solidFill>
              </a:rPr>
              <a:t>;</a:t>
            </a:r>
          </a:p>
        </p:txBody>
      </p: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AB1150B9-5878-4FBB-9A2B-977ACF3A6D44}"/>
              </a:ext>
            </a:extLst>
          </p:cNvPr>
          <p:cNvGrpSpPr/>
          <p:nvPr/>
        </p:nvGrpSpPr>
        <p:grpSpPr>
          <a:xfrm>
            <a:off x="3595878" y="1505236"/>
            <a:ext cx="5572505" cy="1711456"/>
            <a:chOff x="3595878" y="1505236"/>
            <a:chExt cx="5572505" cy="1711456"/>
          </a:xfrm>
        </p:grpSpPr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F267AD55-9C4A-44FC-A3B5-E19363741C4A}"/>
                </a:ext>
              </a:extLst>
            </p:cNvPr>
            <p:cNvSpPr/>
            <p:nvPr/>
          </p:nvSpPr>
          <p:spPr>
            <a:xfrm rot="5400000">
              <a:off x="2889742" y="2242331"/>
              <a:ext cx="1680498" cy="26822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C5264C29-C3DE-4238-B704-CD457C42D305}"/>
                </a:ext>
              </a:extLst>
            </p:cNvPr>
            <p:cNvSpPr/>
            <p:nvPr/>
          </p:nvSpPr>
          <p:spPr>
            <a:xfrm>
              <a:off x="3595878" y="1505236"/>
              <a:ext cx="5572505" cy="3657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dirty="0">
                  <a:solidFill>
                    <a:schemeClr val="tx1"/>
                  </a:solidFill>
                </a:rPr>
                <a:t>wenn </a:t>
              </a:r>
              <a:r>
                <a:rPr lang="de-DE" dirty="0" err="1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isMinus</a:t>
              </a:r>
              <a:r>
                <a:rPr lang="de-DE" dirty="0">
                  <a:solidFill>
                    <a:schemeClr val="tx1"/>
                  </a:solidFill>
                </a:rPr>
                <a:t> == </a:t>
              </a:r>
              <a:r>
                <a:rPr lang="de-DE" dirty="0" err="1">
                  <a:solidFill>
                    <a:srgbClr val="7030A0"/>
                  </a:solidFill>
                </a:rPr>
                <a:t>true</a:t>
              </a:r>
              <a:r>
                <a:rPr lang="de-DE" dirty="0">
                  <a:solidFill>
                    <a:srgbClr val="7030A0"/>
                  </a:solidFill>
                </a:rPr>
                <a:t> </a:t>
              </a:r>
              <a:r>
                <a:rPr lang="de-DE" dirty="0">
                  <a:solidFill>
                    <a:schemeClr val="tx1"/>
                  </a:solidFill>
                </a:rPr>
                <a:t>&amp;&amp; aktuelles Element == </a:t>
              </a:r>
              <a:r>
                <a:rPr lang="de-DE" dirty="0">
                  <a:solidFill>
                    <a:schemeClr val="accent6"/>
                  </a:solidFill>
                </a:rPr>
                <a:t>‘-‘</a:t>
              </a:r>
            </a:p>
          </p:txBody>
        </p:sp>
      </p:grpSp>
      <p:sp>
        <p:nvSpPr>
          <p:cNvPr id="11" name="Rechteck 10">
            <a:extLst>
              <a:ext uri="{FF2B5EF4-FFF2-40B4-BE49-F238E27FC236}">
                <a16:creationId xmlns:a16="http://schemas.microsoft.com/office/drawing/2014/main" id="{2DAAB7A3-4B66-4737-9980-D1D09265169C}"/>
              </a:ext>
            </a:extLst>
          </p:cNvPr>
          <p:cNvSpPr/>
          <p:nvPr/>
        </p:nvSpPr>
        <p:spPr>
          <a:xfrm>
            <a:off x="3893820" y="1901000"/>
            <a:ext cx="5274564" cy="4450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>
                <a:solidFill>
                  <a:schemeClr val="tx1"/>
                </a:solidFill>
              </a:rPr>
              <a:t>Dem rechen Array wird zur Zahl ein </a:t>
            </a:r>
            <a:r>
              <a:rPr lang="de-DE" dirty="0">
                <a:solidFill>
                  <a:schemeClr val="accent6"/>
                </a:solidFill>
              </a:rPr>
              <a:t>‘-‘</a:t>
            </a:r>
            <a:r>
              <a:rPr lang="de-DE" dirty="0">
                <a:solidFill>
                  <a:schemeClr val="tx1"/>
                </a:solidFill>
              </a:rPr>
              <a:t> hinzugefügt;</a:t>
            </a:r>
          </a:p>
        </p:txBody>
      </p: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E0BB349A-958B-4935-A7EE-460AFAE4E42F}"/>
              </a:ext>
            </a:extLst>
          </p:cNvPr>
          <p:cNvGrpSpPr/>
          <p:nvPr/>
        </p:nvGrpSpPr>
        <p:grpSpPr>
          <a:xfrm>
            <a:off x="3864103" y="2376012"/>
            <a:ext cx="5304279" cy="840680"/>
            <a:chOff x="3864102" y="2406016"/>
            <a:chExt cx="5304279" cy="840680"/>
          </a:xfrm>
        </p:grpSpPr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49C66F31-169B-4A4D-84A3-DECF53700BDF}"/>
                </a:ext>
              </a:extLst>
            </p:cNvPr>
            <p:cNvSpPr/>
            <p:nvPr/>
          </p:nvSpPr>
          <p:spPr>
            <a:xfrm rot="5400000">
              <a:off x="3630074" y="2744443"/>
              <a:ext cx="736282" cy="26822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0739DE44-4FFB-454C-A850-1C715BC87875}"/>
                </a:ext>
              </a:extLst>
            </p:cNvPr>
            <p:cNvSpPr/>
            <p:nvPr/>
          </p:nvSpPr>
          <p:spPr>
            <a:xfrm>
              <a:off x="3864102" y="2406016"/>
              <a:ext cx="5304279" cy="36576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dirty="0">
                  <a:solidFill>
                    <a:schemeClr val="tx1"/>
                  </a:solidFill>
                </a:rPr>
                <a:t>sonnst</a:t>
              </a:r>
              <a:endParaRPr lang="de-DE" dirty="0">
                <a:solidFill>
                  <a:srgbClr val="7030A0"/>
                </a:solidFill>
              </a:endParaRPr>
            </a:p>
          </p:txBody>
        </p:sp>
      </p:grpSp>
      <p:sp>
        <p:nvSpPr>
          <p:cNvPr id="14" name="Rechteck 13">
            <a:extLst>
              <a:ext uri="{FF2B5EF4-FFF2-40B4-BE49-F238E27FC236}">
                <a16:creationId xmlns:a16="http://schemas.microsoft.com/office/drawing/2014/main" id="{C3E0EFAC-5575-45C7-AEA6-A61C4B3D6EEE}"/>
              </a:ext>
            </a:extLst>
          </p:cNvPr>
          <p:cNvSpPr/>
          <p:nvPr/>
        </p:nvSpPr>
        <p:spPr>
          <a:xfrm>
            <a:off x="4162045" y="2771684"/>
            <a:ext cx="5006339" cy="4450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isMinus</a:t>
            </a:r>
            <a:r>
              <a:rPr lang="de-DE" dirty="0">
                <a:solidFill>
                  <a:schemeClr val="tx1"/>
                </a:solidFill>
              </a:rPr>
              <a:t> = </a:t>
            </a:r>
            <a:r>
              <a:rPr lang="de-DE" dirty="0" err="1">
                <a:solidFill>
                  <a:srgbClr val="7030A0"/>
                </a:solidFill>
              </a:rPr>
              <a:t>false</a:t>
            </a:r>
            <a:r>
              <a:rPr lang="de-DE" dirty="0">
                <a:solidFill>
                  <a:schemeClr val="tx1"/>
                </a:solidFill>
              </a:rPr>
              <a:t>;</a:t>
            </a:r>
          </a:p>
        </p:txBody>
      </p: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336CDE20-C5C2-4435-B7D2-B4A0B68B6663}"/>
              </a:ext>
            </a:extLst>
          </p:cNvPr>
          <p:cNvGrpSpPr/>
          <p:nvPr/>
        </p:nvGrpSpPr>
        <p:grpSpPr>
          <a:xfrm>
            <a:off x="3595878" y="3246227"/>
            <a:ext cx="5572502" cy="3056793"/>
            <a:chOff x="3595879" y="1505236"/>
            <a:chExt cx="5572502" cy="3056793"/>
          </a:xfrm>
        </p:grpSpPr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8E22D235-8E19-4D58-A5C8-A1800B06547E}"/>
                </a:ext>
              </a:extLst>
            </p:cNvPr>
            <p:cNvSpPr/>
            <p:nvPr/>
          </p:nvSpPr>
          <p:spPr>
            <a:xfrm rot="5400000">
              <a:off x="2217074" y="2915000"/>
              <a:ext cx="3025834" cy="26822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Rechteck 16">
              <a:extLst>
                <a:ext uri="{FF2B5EF4-FFF2-40B4-BE49-F238E27FC236}">
                  <a16:creationId xmlns:a16="http://schemas.microsoft.com/office/drawing/2014/main" id="{154E79F8-6FF7-4322-8130-F8BD3CADFCF1}"/>
                </a:ext>
              </a:extLst>
            </p:cNvPr>
            <p:cNvSpPr/>
            <p:nvPr/>
          </p:nvSpPr>
          <p:spPr>
            <a:xfrm>
              <a:off x="3595879" y="1505236"/>
              <a:ext cx="5572502" cy="3657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dirty="0">
                  <a:solidFill>
                    <a:schemeClr val="tx1"/>
                  </a:solidFill>
                </a:rPr>
                <a:t>wenn </a:t>
              </a:r>
              <a:r>
                <a:rPr lang="de-DE" dirty="0" err="1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isMinus</a:t>
              </a:r>
              <a:r>
                <a:rPr lang="de-DE" dirty="0">
                  <a:solidFill>
                    <a:schemeClr val="tx1"/>
                  </a:solidFill>
                </a:rPr>
                <a:t> == </a:t>
              </a:r>
              <a:r>
                <a:rPr lang="de-DE" dirty="0" err="1">
                  <a:solidFill>
                    <a:srgbClr val="7030A0"/>
                  </a:solidFill>
                </a:rPr>
                <a:t>false</a:t>
              </a:r>
              <a:endParaRPr lang="de-DE" dirty="0">
                <a:solidFill>
                  <a:srgbClr val="7030A0"/>
                </a:solidFill>
              </a:endParaRPr>
            </a:p>
          </p:txBody>
        </p:sp>
      </p:grp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5907FF09-71DD-4B2C-86EF-E826BCBD11B2}"/>
              </a:ext>
            </a:extLst>
          </p:cNvPr>
          <p:cNvGrpSpPr/>
          <p:nvPr/>
        </p:nvGrpSpPr>
        <p:grpSpPr>
          <a:xfrm>
            <a:off x="3893818" y="3641899"/>
            <a:ext cx="5274561" cy="2661118"/>
            <a:chOff x="3595878" y="1505236"/>
            <a:chExt cx="5274561" cy="2661118"/>
          </a:xfrm>
        </p:grpSpPr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id="{CD2E4D7F-A273-4C4D-AB0B-0830AE01312F}"/>
                </a:ext>
              </a:extLst>
            </p:cNvPr>
            <p:cNvSpPr/>
            <p:nvPr/>
          </p:nvSpPr>
          <p:spPr>
            <a:xfrm rot="5400000">
              <a:off x="2414911" y="2717163"/>
              <a:ext cx="2630159" cy="26822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Rechteck 19">
              <a:extLst>
                <a:ext uri="{FF2B5EF4-FFF2-40B4-BE49-F238E27FC236}">
                  <a16:creationId xmlns:a16="http://schemas.microsoft.com/office/drawing/2014/main" id="{BD2E8A9C-19EB-4D12-97FE-D7C34752E79A}"/>
                </a:ext>
              </a:extLst>
            </p:cNvPr>
            <p:cNvSpPr/>
            <p:nvPr/>
          </p:nvSpPr>
          <p:spPr>
            <a:xfrm>
              <a:off x="3595878" y="1505236"/>
              <a:ext cx="5274561" cy="3657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dirty="0">
                  <a:solidFill>
                    <a:schemeClr val="tx1"/>
                  </a:solidFill>
                </a:rPr>
                <a:t>wenn aktuelles Element ein Operator ist</a:t>
              </a:r>
              <a:endParaRPr lang="de-DE" dirty="0">
                <a:solidFill>
                  <a:srgbClr val="7030A0"/>
                </a:solidFill>
              </a:endParaRPr>
            </a:p>
          </p:txBody>
        </p:sp>
      </p:grpSp>
      <p:sp>
        <p:nvSpPr>
          <p:cNvPr id="21" name="Rechteck 20">
            <a:extLst>
              <a:ext uri="{FF2B5EF4-FFF2-40B4-BE49-F238E27FC236}">
                <a16:creationId xmlns:a16="http://schemas.microsoft.com/office/drawing/2014/main" id="{2FA9483D-832B-4184-8F88-AFBDB8068A8B}"/>
              </a:ext>
            </a:extLst>
          </p:cNvPr>
          <p:cNvSpPr/>
          <p:nvPr/>
        </p:nvSpPr>
        <p:spPr>
          <a:xfrm>
            <a:off x="4191759" y="4037571"/>
            <a:ext cx="4976623" cy="4450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>
                <a:solidFill>
                  <a:schemeClr val="tx1"/>
                </a:solidFill>
              </a:rPr>
              <a:t>Es wird ein neues Element im rechen Array erzeugt;</a:t>
            </a: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5E1CB578-60D7-4A1B-8223-41E3F9EB8C6F}"/>
              </a:ext>
            </a:extLst>
          </p:cNvPr>
          <p:cNvSpPr/>
          <p:nvPr/>
        </p:nvSpPr>
        <p:spPr>
          <a:xfrm>
            <a:off x="4191759" y="4512491"/>
            <a:ext cx="4976623" cy="4450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>
                <a:solidFill>
                  <a:schemeClr val="tx1"/>
                </a:solidFill>
              </a:rPr>
              <a:t>Diesem wird der Operator zugewiesen;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CB90BC7B-001B-48B8-82F3-FB397C4E32D1}"/>
              </a:ext>
            </a:extLst>
          </p:cNvPr>
          <p:cNvSpPr/>
          <p:nvPr/>
        </p:nvSpPr>
        <p:spPr>
          <a:xfrm>
            <a:off x="4191759" y="4987411"/>
            <a:ext cx="4976623" cy="4450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isMinus</a:t>
            </a:r>
            <a:r>
              <a:rPr lang="de-DE" dirty="0">
                <a:solidFill>
                  <a:schemeClr val="tx1"/>
                </a:solidFill>
              </a:rPr>
              <a:t> = </a:t>
            </a:r>
            <a:r>
              <a:rPr lang="de-DE" dirty="0" err="1">
                <a:solidFill>
                  <a:srgbClr val="7030A0"/>
                </a:solidFill>
              </a:rPr>
              <a:t>true</a:t>
            </a:r>
            <a:r>
              <a:rPr lang="de-DE" dirty="0">
                <a:solidFill>
                  <a:schemeClr val="tx1"/>
                </a:solidFill>
              </a:rPr>
              <a:t>;</a:t>
            </a:r>
          </a:p>
        </p:txBody>
      </p: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682E101D-CCA1-4265-B4E3-DA6804B23E56}"/>
              </a:ext>
            </a:extLst>
          </p:cNvPr>
          <p:cNvGrpSpPr/>
          <p:nvPr/>
        </p:nvGrpSpPr>
        <p:grpSpPr>
          <a:xfrm>
            <a:off x="4162043" y="5462334"/>
            <a:ext cx="5006336" cy="840683"/>
            <a:chOff x="3864103" y="2406016"/>
            <a:chExt cx="5006336" cy="840683"/>
          </a:xfrm>
        </p:grpSpPr>
        <p:sp>
          <p:nvSpPr>
            <p:cNvPr id="26" name="Rechteck 25">
              <a:extLst>
                <a:ext uri="{FF2B5EF4-FFF2-40B4-BE49-F238E27FC236}">
                  <a16:creationId xmlns:a16="http://schemas.microsoft.com/office/drawing/2014/main" id="{3F09BB53-B0AD-45EB-879B-0962A1980A4E}"/>
                </a:ext>
              </a:extLst>
            </p:cNvPr>
            <p:cNvSpPr/>
            <p:nvPr/>
          </p:nvSpPr>
          <p:spPr>
            <a:xfrm rot="5400000">
              <a:off x="3630072" y="2744445"/>
              <a:ext cx="736285" cy="26822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Rechteck 26">
              <a:extLst>
                <a:ext uri="{FF2B5EF4-FFF2-40B4-BE49-F238E27FC236}">
                  <a16:creationId xmlns:a16="http://schemas.microsoft.com/office/drawing/2014/main" id="{7DD3AC7F-31D1-4EB2-8D02-ECD3A5AE090F}"/>
                </a:ext>
              </a:extLst>
            </p:cNvPr>
            <p:cNvSpPr/>
            <p:nvPr/>
          </p:nvSpPr>
          <p:spPr>
            <a:xfrm>
              <a:off x="3864103" y="2406016"/>
              <a:ext cx="5006336" cy="36576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dirty="0">
                  <a:solidFill>
                    <a:schemeClr val="tx1"/>
                  </a:solidFill>
                </a:rPr>
                <a:t>sonnst</a:t>
              </a:r>
              <a:endParaRPr lang="de-DE" dirty="0">
                <a:solidFill>
                  <a:srgbClr val="7030A0"/>
                </a:solidFill>
              </a:endParaRPr>
            </a:p>
          </p:txBody>
        </p:sp>
      </p:grpSp>
      <p:sp>
        <p:nvSpPr>
          <p:cNvPr id="28" name="Rechteck 27">
            <a:extLst>
              <a:ext uri="{FF2B5EF4-FFF2-40B4-BE49-F238E27FC236}">
                <a16:creationId xmlns:a16="http://schemas.microsoft.com/office/drawing/2014/main" id="{3F4B3589-553F-4CEF-8AB6-E03D5D671606}"/>
              </a:ext>
            </a:extLst>
          </p:cNvPr>
          <p:cNvSpPr/>
          <p:nvPr/>
        </p:nvSpPr>
        <p:spPr>
          <a:xfrm>
            <a:off x="4459700" y="5858009"/>
            <a:ext cx="4708682" cy="4450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>
                <a:solidFill>
                  <a:schemeClr val="tx1"/>
                </a:solidFill>
              </a:rPr>
              <a:t>Füge aktuelles Element dem rechen Array hinzu;</a:t>
            </a:r>
          </a:p>
        </p:txBody>
      </p:sp>
    </p:spTree>
    <p:extLst>
      <p:ext uri="{BB962C8B-B14F-4D97-AF65-F5344CB8AC3E}">
        <p14:creationId xmlns:p14="http://schemas.microsoft.com/office/powerpoint/2010/main" val="2902780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5D273E94-9482-4737-A5B5-BD9443EEC421}"/>
              </a:ext>
            </a:extLst>
          </p:cNvPr>
          <p:cNvGrpSpPr/>
          <p:nvPr/>
        </p:nvGrpSpPr>
        <p:grpSpPr>
          <a:xfrm>
            <a:off x="2698750" y="717550"/>
            <a:ext cx="5870449" cy="4907594"/>
            <a:chOff x="3297935" y="1109472"/>
            <a:chExt cx="5870449" cy="4907594"/>
          </a:xfrm>
          <a:solidFill>
            <a:schemeClr val="accent2"/>
          </a:solidFill>
        </p:grpSpPr>
        <p:sp>
          <p:nvSpPr>
            <p:cNvPr id="3" name="Rechteck 2">
              <a:extLst>
                <a:ext uri="{FF2B5EF4-FFF2-40B4-BE49-F238E27FC236}">
                  <a16:creationId xmlns:a16="http://schemas.microsoft.com/office/drawing/2014/main" id="{D55EB2B2-BFC0-4C3C-85B5-B760F51AE5DB}"/>
                </a:ext>
              </a:extLst>
            </p:cNvPr>
            <p:cNvSpPr/>
            <p:nvPr/>
          </p:nvSpPr>
          <p:spPr>
            <a:xfrm rot="5400000">
              <a:off x="978253" y="3429159"/>
              <a:ext cx="4907590" cy="26822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46F9DB35-91C5-4530-94C3-B610273B1AD8}"/>
                </a:ext>
              </a:extLst>
            </p:cNvPr>
            <p:cNvSpPr/>
            <p:nvPr/>
          </p:nvSpPr>
          <p:spPr>
            <a:xfrm>
              <a:off x="3297935" y="1109472"/>
              <a:ext cx="5870449" cy="3657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dirty="0">
                  <a:solidFill>
                    <a:schemeClr val="tx1"/>
                  </a:solidFill>
                </a:rPr>
                <a:t>GPIO Pins der Spalten durchgehen</a:t>
              </a:r>
            </a:p>
          </p:txBody>
        </p:sp>
      </p:grp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5EB348A9-4159-4915-BE10-8486E3BCF173}"/>
              </a:ext>
            </a:extLst>
          </p:cNvPr>
          <p:cNvGrpSpPr/>
          <p:nvPr/>
        </p:nvGrpSpPr>
        <p:grpSpPr>
          <a:xfrm>
            <a:off x="2996691" y="1588326"/>
            <a:ext cx="5572507" cy="3560430"/>
            <a:chOff x="3297935" y="1109472"/>
            <a:chExt cx="5572507" cy="3560430"/>
          </a:xfrm>
          <a:solidFill>
            <a:schemeClr val="accent2"/>
          </a:solidFill>
        </p:grpSpPr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981B0244-C716-40F8-A7F1-D8D113A8A984}"/>
                </a:ext>
              </a:extLst>
            </p:cNvPr>
            <p:cNvSpPr/>
            <p:nvPr/>
          </p:nvSpPr>
          <p:spPr>
            <a:xfrm rot="5400000">
              <a:off x="1651835" y="2755577"/>
              <a:ext cx="3560426" cy="26822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Rechteck 16">
              <a:extLst>
                <a:ext uri="{FF2B5EF4-FFF2-40B4-BE49-F238E27FC236}">
                  <a16:creationId xmlns:a16="http://schemas.microsoft.com/office/drawing/2014/main" id="{1BFC2262-2FCD-45AD-B44F-DCB74164FAC2}"/>
                </a:ext>
              </a:extLst>
            </p:cNvPr>
            <p:cNvSpPr/>
            <p:nvPr/>
          </p:nvSpPr>
          <p:spPr>
            <a:xfrm>
              <a:off x="3297935" y="1109472"/>
              <a:ext cx="5572507" cy="3657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dirty="0">
                  <a:solidFill>
                    <a:schemeClr val="tx1"/>
                  </a:solidFill>
                </a:rPr>
                <a:t>GPIO Pins der Reihen durchgehen</a:t>
              </a:r>
            </a:p>
          </p:txBody>
        </p:sp>
      </p:grpSp>
      <p:sp>
        <p:nvSpPr>
          <p:cNvPr id="18" name="Rechteck 17">
            <a:extLst>
              <a:ext uri="{FF2B5EF4-FFF2-40B4-BE49-F238E27FC236}">
                <a16:creationId xmlns:a16="http://schemas.microsoft.com/office/drawing/2014/main" id="{6F7F6C05-FD2F-4087-A78C-84B45368EC0C}"/>
              </a:ext>
            </a:extLst>
          </p:cNvPr>
          <p:cNvSpPr/>
          <p:nvPr/>
        </p:nvSpPr>
        <p:spPr>
          <a:xfrm>
            <a:off x="2996691" y="1113314"/>
            <a:ext cx="5572507" cy="4450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>
                <a:solidFill>
                  <a:schemeClr val="tx1"/>
                </a:solidFill>
              </a:rPr>
              <a:t>Aktuelle Spalte wird auf </a:t>
            </a:r>
            <a:r>
              <a:rPr lang="de-DE" dirty="0">
                <a:solidFill>
                  <a:srgbClr val="7030A0"/>
                </a:solidFill>
                <a:latin typeface="Consolas" panose="020B0609020204030204" pitchFamily="49" charset="0"/>
              </a:rPr>
              <a:t>low</a:t>
            </a:r>
            <a:r>
              <a:rPr lang="de-DE" dirty="0">
                <a:solidFill>
                  <a:schemeClr val="tx1"/>
                </a:solidFill>
              </a:rPr>
              <a:t> gesetzt</a:t>
            </a:r>
          </a:p>
        </p:txBody>
      </p:sp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957B2194-9378-443A-BFA0-996C96316870}"/>
              </a:ext>
            </a:extLst>
          </p:cNvPr>
          <p:cNvGrpSpPr/>
          <p:nvPr/>
        </p:nvGrpSpPr>
        <p:grpSpPr>
          <a:xfrm>
            <a:off x="3294633" y="1984090"/>
            <a:ext cx="5274564" cy="1813342"/>
            <a:chOff x="3595879" y="1505236"/>
            <a:chExt cx="5274564" cy="1813342"/>
          </a:xfrm>
        </p:grpSpPr>
        <p:sp>
          <p:nvSpPr>
            <p:cNvPr id="20" name="Rechteck 19">
              <a:extLst>
                <a:ext uri="{FF2B5EF4-FFF2-40B4-BE49-F238E27FC236}">
                  <a16:creationId xmlns:a16="http://schemas.microsoft.com/office/drawing/2014/main" id="{7DB61BAA-7E50-4DCF-93FA-3F0B8AB6C423}"/>
                </a:ext>
              </a:extLst>
            </p:cNvPr>
            <p:cNvSpPr/>
            <p:nvPr/>
          </p:nvSpPr>
          <p:spPr>
            <a:xfrm rot="5400000">
              <a:off x="2838798" y="2293274"/>
              <a:ext cx="1782385" cy="26822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9679B148-8E0A-4716-A541-59D5DAE11697}"/>
                </a:ext>
              </a:extLst>
            </p:cNvPr>
            <p:cNvSpPr/>
            <p:nvPr/>
          </p:nvSpPr>
          <p:spPr>
            <a:xfrm>
              <a:off x="3595879" y="1505236"/>
              <a:ext cx="5274564" cy="3657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dirty="0">
                  <a:solidFill>
                    <a:schemeClr val="tx1"/>
                  </a:solidFill>
                </a:rPr>
                <a:t>wenn die Reihe </a:t>
              </a:r>
              <a:r>
                <a:rPr lang="de-DE" dirty="0">
                  <a:solidFill>
                    <a:srgbClr val="7030A0"/>
                  </a:solidFill>
                  <a:latin typeface="Consolas" panose="020B0609020204030204" pitchFamily="49" charset="0"/>
                </a:rPr>
                <a:t>low</a:t>
              </a:r>
              <a:r>
                <a:rPr lang="de-DE" dirty="0">
                  <a:solidFill>
                    <a:schemeClr val="tx1"/>
                  </a:solidFill>
                </a:rPr>
                <a:t> ist </a:t>
              </a:r>
              <a:r>
                <a:rPr lang="de-DE" dirty="0">
                  <a:solidFill>
                    <a:schemeClr val="bg2">
                      <a:lumMod val="75000"/>
                    </a:schemeClr>
                  </a:solidFill>
                </a:rPr>
                <a:t>&amp;&amp;</a:t>
              </a:r>
              <a:r>
                <a:rPr lang="de-DE" dirty="0">
                  <a:solidFill>
                    <a:schemeClr val="tx1"/>
                  </a:solidFill>
                </a:rPr>
                <a:t> Knopf bereits gedrückt</a:t>
              </a:r>
              <a:endParaRPr lang="de-DE" dirty="0">
                <a:solidFill>
                  <a:schemeClr val="accent6"/>
                </a:solidFill>
              </a:endParaRPr>
            </a:p>
          </p:txBody>
        </p:sp>
      </p:grpSp>
      <p:sp>
        <p:nvSpPr>
          <p:cNvPr id="22" name="Rechteck 21">
            <a:extLst>
              <a:ext uri="{FF2B5EF4-FFF2-40B4-BE49-F238E27FC236}">
                <a16:creationId xmlns:a16="http://schemas.microsoft.com/office/drawing/2014/main" id="{FFC30D70-328B-449A-8EFA-91F543C86F94}"/>
              </a:ext>
            </a:extLst>
          </p:cNvPr>
          <p:cNvSpPr/>
          <p:nvPr/>
        </p:nvSpPr>
        <p:spPr>
          <a:xfrm>
            <a:off x="3592573" y="2384994"/>
            <a:ext cx="4976624" cy="4450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>
                <a:solidFill>
                  <a:schemeClr val="tx1"/>
                </a:solidFill>
              </a:rPr>
              <a:t>Knopf wird simuliert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D10199B2-CE01-4E2E-BBCC-D5FF4DC4CF25}"/>
              </a:ext>
            </a:extLst>
          </p:cNvPr>
          <p:cNvSpPr/>
          <p:nvPr/>
        </p:nvSpPr>
        <p:spPr>
          <a:xfrm>
            <a:off x="3590284" y="2869317"/>
            <a:ext cx="4976624" cy="4450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>
                <a:solidFill>
                  <a:schemeClr val="tx1"/>
                </a:solidFill>
              </a:rPr>
              <a:t>assign</a:t>
            </a:r>
            <a:r>
              <a:rPr lang="de-DE" dirty="0">
                <a:solidFill>
                  <a:schemeClr val="tx1"/>
                </a:solidFill>
              </a:rPr>
              <a:t>(Spalte, Reihe);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6767EB68-9138-451C-A21A-8ED722430135}"/>
              </a:ext>
            </a:extLst>
          </p:cNvPr>
          <p:cNvSpPr/>
          <p:nvPr/>
        </p:nvSpPr>
        <p:spPr>
          <a:xfrm>
            <a:off x="3590284" y="3352425"/>
            <a:ext cx="4976624" cy="4450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>
                <a:solidFill>
                  <a:schemeClr val="tx1"/>
                </a:solidFill>
              </a:rPr>
              <a:t>Knopf gedrückt auf </a:t>
            </a:r>
            <a:r>
              <a:rPr lang="de-DE" dirty="0">
                <a:solidFill>
                  <a:srgbClr val="7030A0"/>
                </a:solidFill>
              </a:rPr>
              <a:t>true</a:t>
            </a:r>
            <a:r>
              <a:rPr lang="de-DE" dirty="0">
                <a:solidFill>
                  <a:schemeClr val="tx1"/>
                </a:solidFill>
              </a:rPr>
              <a:t> setzten</a:t>
            </a:r>
          </a:p>
        </p:txBody>
      </p: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3C452214-9197-420F-87D5-5B1EF7674F8B}"/>
              </a:ext>
            </a:extLst>
          </p:cNvPr>
          <p:cNvGrpSpPr/>
          <p:nvPr/>
        </p:nvGrpSpPr>
        <p:grpSpPr>
          <a:xfrm>
            <a:off x="3292344" y="3828390"/>
            <a:ext cx="5274564" cy="844400"/>
            <a:chOff x="3595879" y="1505236"/>
            <a:chExt cx="5274564" cy="844400"/>
          </a:xfrm>
        </p:grpSpPr>
        <p:sp>
          <p:nvSpPr>
            <p:cNvPr id="26" name="Rechteck 25">
              <a:extLst>
                <a:ext uri="{FF2B5EF4-FFF2-40B4-BE49-F238E27FC236}">
                  <a16:creationId xmlns:a16="http://schemas.microsoft.com/office/drawing/2014/main" id="{59840650-3C33-436B-BAA1-8DA0BBFAA1D9}"/>
                </a:ext>
              </a:extLst>
            </p:cNvPr>
            <p:cNvSpPr/>
            <p:nvPr/>
          </p:nvSpPr>
          <p:spPr>
            <a:xfrm rot="5400000">
              <a:off x="3323270" y="1808803"/>
              <a:ext cx="813442" cy="26822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7" name="Rechteck 26">
              <a:extLst>
                <a:ext uri="{FF2B5EF4-FFF2-40B4-BE49-F238E27FC236}">
                  <a16:creationId xmlns:a16="http://schemas.microsoft.com/office/drawing/2014/main" id="{849EC53A-6DE5-4931-9243-6A4BA96C0437}"/>
                </a:ext>
              </a:extLst>
            </p:cNvPr>
            <p:cNvSpPr/>
            <p:nvPr/>
          </p:nvSpPr>
          <p:spPr>
            <a:xfrm>
              <a:off x="3595879" y="1505236"/>
              <a:ext cx="5274564" cy="3657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dirty="0">
                  <a:solidFill>
                    <a:schemeClr val="tx1"/>
                  </a:solidFill>
                </a:rPr>
                <a:t>wenn  die Reihe </a:t>
              </a:r>
              <a:r>
                <a:rPr lang="de-DE" dirty="0">
                  <a:solidFill>
                    <a:srgbClr val="7030A0"/>
                  </a:solidFill>
                </a:rPr>
                <a:t>high</a:t>
              </a:r>
              <a:r>
                <a:rPr lang="de-DE" dirty="0">
                  <a:solidFill>
                    <a:schemeClr val="tx1"/>
                  </a:solidFill>
                </a:rPr>
                <a:t> ist</a:t>
              </a:r>
              <a:endParaRPr lang="de-DE" dirty="0">
                <a:solidFill>
                  <a:schemeClr val="accent6"/>
                </a:solidFill>
              </a:endParaRPr>
            </a:p>
          </p:txBody>
        </p:sp>
      </p:grpSp>
      <p:sp>
        <p:nvSpPr>
          <p:cNvPr id="28" name="Rechteck 27">
            <a:extLst>
              <a:ext uri="{FF2B5EF4-FFF2-40B4-BE49-F238E27FC236}">
                <a16:creationId xmlns:a16="http://schemas.microsoft.com/office/drawing/2014/main" id="{E0915FC7-6E6D-4E44-9D92-67A6DCE1256F}"/>
              </a:ext>
            </a:extLst>
          </p:cNvPr>
          <p:cNvSpPr/>
          <p:nvPr/>
        </p:nvSpPr>
        <p:spPr>
          <a:xfrm>
            <a:off x="3590284" y="4227782"/>
            <a:ext cx="4976624" cy="4450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>
                <a:solidFill>
                  <a:schemeClr val="tx1"/>
                </a:solidFill>
              </a:rPr>
              <a:t>Knopf gedrückt auf </a:t>
            </a:r>
            <a:r>
              <a:rPr lang="de-DE" dirty="0">
                <a:solidFill>
                  <a:srgbClr val="7030A0"/>
                </a:solidFill>
              </a:rPr>
              <a:t>false</a:t>
            </a:r>
            <a:r>
              <a:rPr lang="de-DE" dirty="0">
                <a:solidFill>
                  <a:schemeClr val="tx1"/>
                </a:solidFill>
              </a:rPr>
              <a:t> setzten</a:t>
            </a: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B38EE8A3-95D3-4EAB-90AD-54908A42AADA}"/>
              </a:ext>
            </a:extLst>
          </p:cNvPr>
          <p:cNvSpPr/>
          <p:nvPr/>
        </p:nvSpPr>
        <p:spPr>
          <a:xfrm>
            <a:off x="3292344" y="4703748"/>
            <a:ext cx="5274564" cy="4450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>
                <a:solidFill>
                  <a:schemeClr val="tx1"/>
                </a:solidFill>
              </a:rPr>
              <a:t>Die Displays werden angezeigt</a:t>
            </a: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7181E092-4BB4-460F-B774-5F5D38756F1E}"/>
              </a:ext>
            </a:extLst>
          </p:cNvPr>
          <p:cNvSpPr/>
          <p:nvPr/>
        </p:nvSpPr>
        <p:spPr>
          <a:xfrm>
            <a:off x="2994401" y="5180134"/>
            <a:ext cx="5572507" cy="4450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>
                <a:solidFill>
                  <a:schemeClr val="tx1"/>
                </a:solidFill>
              </a:rPr>
              <a:t>Aktuelle Spalte wird auf </a:t>
            </a:r>
            <a:r>
              <a:rPr lang="de-DE" dirty="0">
                <a:solidFill>
                  <a:srgbClr val="7030A0"/>
                </a:solidFill>
                <a:latin typeface="Consolas" panose="020B0609020204030204" pitchFamily="49" charset="0"/>
              </a:rPr>
              <a:t>high</a:t>
            </a:r>
            <a:r>
              <a:rPr lang="de-DE" dirty="0">
                <a:solidFill>
                  <a:schemeClr val="tx1"/>
                </a:solidFill>
              </a:rPr>
              <a:t> gesetzt</a:t>
            </a:r>
          </a:p>
        </p:txBody>
      </p:sp>
      <p:grpSp>
        <p:nvGrpSpPr>
          <p:cNvPr id="31" name="Gruppieren 30">
            <a:extLst>
              <a:ext uri="{FF2B5EF4-FFF2-40B4-BE49-F238E27FC236}">
                <a16:creationId xmlns:a16="http://schemas.microsoft.com/office/drawing/2014/main" id="{CC9FB6BD-E760-4FCD-BC19-AD408DAF5983}"/>
              </a:ext>
            </a:extLst>
          </p:cNvPr>
          <p:cNvGrpSpPr/>
          <p:nvPr/>
        </p:nvGrpSpPr>
        <p:grpSpPr>
          <a:xfrm>
            <a:off x="2548126" y="414528"/>
            <a:ext cx="6018782" cy="5210614"/>
            <a:chOff x="3408391" y="1167734"/>
            <a:chExt cx="6018782" cy="5210614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32" name="Rechteck 31">
              <a:extLst>
                <a:ext uri="{FF2B5EF4-FFF2-40B4-BE49-F238E27FC236}">
                  <a16:creationId xmlns:a16="http://schemas.microsoft.com/office/drawing/2014/main" id="{D2D54BF6-DBA8-497F-BEB3-785EF937E7DD}"/>
                </a:ext>
              </a:extLst>
            </p:cNvPr>
            <p:cNvSpPr/>
            <p:nvPr/>
          </p:nvSpPr>
          <p:spPr>
            <a:xfrm rot="5400000">
              <a:off x="881970" y="3694158"/>
              <a:ext cx="5210612" cy="15776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3" name="Rechteck 32">
              <a:extLst>
                <a:ext uri="{FF2B5EF4-FFF2-40B4-BE49-F238E27FC236}">
                  <a16:creationId xmlns:a16="http://schemas.microsoft.com/office/drawing/2014/main" id="{2C04CA65-B848-4178-B6E7-E8D533701A56}"/>
                </a:ext>
              </a:extLst>
            </p:cNvPr>
            <p:cNvSpPr/>
            <p:nvPr/>
          </p:nvSpPr>
          <p:spPr>
            <a:xfrm>
              <a:off x="3408391" y="1167734"/>
              <a:ext cx="6018782" cy="30749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dirty="0">
                  <a:solidFill>
                    <a:schemeClr val="tx1"/>
                  </a:solidFill>
                </a:rPr>
                <a:t>durchgehen()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922718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6F4B5783-2169-413D-B933-2DF689431599}"/>
              </a:ext>
            </a:extLst>
          </p:cNvPr>
          <p:cNvSpPr/>
          <p:nvPr/>
        </p:nvSpPr>
        <p:spPr>
          <a:xfrm>
            <a:off x="2740307" y="759255"/>
            <a:ext cx="5272274" cy="4450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>
                <a:solidFill>
                  <a:srgbClr val="7030A0"/>
                </a:solidFill>
              </a:rPr>
              <a:t>char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tmp</a:t>
            </a:r>
            <a:r>
              <a:rPr lang="de-DE" dirty="0">
                <a:solidFill>
                  <a:schemeClr val="tx1"/>
                </a:solidFill>
              </a:rPr>
              <a:t> = gedrückter Knopf</a:t>
            </a:r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7DE0E11D-F4E5-4FE6-866E-1E4E4EABEB29}"/>
              </a:ext>
            </a:extLst>
          </p:cNvPr>
          <p:cNvGrpSpPr/>
          <p:nvPr/>
        </p:nvGrpSpPr>
        <p:grpSpPr>
          <a:xfrm>
            <a:off x="2742595" y="1241492"/>
            <a:ext cx="5274564" cy="1330237"/>
            <a:chOff x="3595879" y="1505236"/>
            <a:chExt cx="5274564" cy="1330237"/>
          </a:xfrm>
        </p:grpSpPr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6C24B06F-6DC3-4710-A906-869EA3FB6176}"/>
                </a:ext>
              </a:extLst>
            </p:cNvPr>
            <p:cNvSpPr/>
            <p:nvPr/>
          </p:nvSpPr>
          <p:spPr>
            <a:xfrm rot="5400000">
              <a:off x="3080351" y="2051722"/>
              <a:ext cx="1299279" cy="26822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DC355096-65BF-449D-9028-733A7C0648F6}"/>
                </a:ext>
              </a:extLst>
            </p:cNvPr>
            <p:cNvSpPr/>
            <p:nvPr/>
          </p:nvSpPr>
          <p:spPr>
            <a:xfrm>
              <a:off x="3595879" y="1505236"/>
              <a:ext cx="5274564" cy="3657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dirty="0">
                  <a:solidFill>
                    <a:schemeClr val="tx1"/>
                  </a:solidFill>
                </a:rPr>
                <a:t>wenn </a:t>
              </a:r>
              <a:r>
                <a:rPr lang="de-DE" dirty="0" err="1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tmp</a:t>
              </a:r>
              <a:r>
                <a:rPr lang="de-DE" dirty="0">
                  <a:solidFill>
                    <a:schemeClr val="tx1"/>
                  </a:solidFill>
                </a:rPr>
                <a:t> &gt;= </a:t>
              </a:r>
              <a:r>
                <a:rPr lang="de-DE" dirty="0">
                  <a:solidFill>
                    <a:schemeClr val="accent6"/>
                  </a:solidFill>
                </a:rPr>
                <a:t>‘0‘</a:t>
              </a:r>
              <a:r>
                <a:rPr lang="de-DE" dirty="0">
                  <a:solidFill>
                    <a:schemeClr val="tx1"/>
                  </a:solidFill>
                </a:rPr>
                <a:t> &amp;&amp; </a:t>
              </a:r>
              <a:r>
                <a:rPr lang="de-DE" dirty="0" err="1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tmp</a:t>
              </a:r>
              <a:r>
                <a:rPr lang="de-DE" dirty="0">
                  <a:solidFill>
                    <a:schemeClr val="tx1"/>
                  </a:solidFill>
                </a:rPr>
                <a:t> &lt;= </a:t>
              </a:r>
              <a:r>
                <a:rPr lang="de-DE" dirty="0">
                  <a:solidFill>
                    <a:schemeClr val="accent6"/>
                  </a:solidFill>
                </a:rPr>
                <a:t>‘9‘</a:t>
              </a:r>
            </a:p>
          </p:txBody>
        </p:sp>
      </p:grpSp>
      <p:sp>
        <p:nvSpPr>
          <p:cNvPr id="12" name="Rechteck 11">
            <a:extLst>
              <a:ext uri="{FF2B5EF4-FFF2-40B4-BE49-F238E27FC236}">
                <a16:creationId xmlns:a16="http://schemas.microsoft.com/office/drawing/2014/main" id="{1A6EACC0-ADBC-4944-82F3-D8ACE35B5FEC}"/>
              </a:ext>
            </a:extLst>
          </p:cNvPr>
          <p:cNvSpPr/>
          <p:nvPr/>
        </p:nvSpPr>
        <p:spPr>
          <a:xfrm>
            <a:off x="3040535" y="1642396"/>
            <a:ext cx="4976624" cy="4450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>
                <a:solidFill>
                  <a:schemeClr val="tx1"/>
                </a:solidFill>
              </a:rPr>
              <a:t>displayAssign</a:t>
            </a:r>
            <a:r>
              <a:rPr lang="de-DE" dirty="0">
                <a:solidFill>
                  <a:schemeClr val="tx1"/>
                </a:solidFill>
              </a:rPr>
              <a:t>(</a:t>
            </a:r>
            <a:r>
              <a:rPr lang="de-DE" dirty="0" err="1">
                <a:solidFill>
                  <a:schemeClr val="tx1"/>
                </a:solidFill>
              </a:rPr>
              <a:t>tmp</a:t>
            </a:r>
            <a:r>
              <a:rPr lang="de-DE" dirty="0">
                <a:solidFill>
                  <a:schemeClr val="tx1"/>
                </a:solidFill>
              </a:rPr>
              <a:t> – 48);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DC27C22C-FEEF-40F6-9A09-4B5DE6B80741}"/>
              </a:ext>
            </a:extLst>
          </p:cNvPr>
          <p:cNvSpPr/>
          <p:nvPr/>
        </p:nvSpPr>
        <p:spPr>
          <a:xfrm>
            <a:off x="3038246" y="2126719"/>
            <a:ext cx="4976624" cy="4450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>
                <a:solidFill>
                  <a:schemeClr val="tx1"/>
                </a:solidFill>
              </a:rPr>
              <a:t>abbrechen</a:t>
            </a:r>
          </a:p>
        </p:txBody>
      </p: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A52C7750-32E2-42BA-A958-25D472992504}"/>
              </a:ext>
            </a:extLst>
          </p:cNvPr>
          <p:cNvGrpSpPr/>
          <p:nvPr/>
        </p:nvGrpSpPr>
        <p:grpSpPr>
          <a:xfrm>
            <a:off x="2548126" y="414528"/>
            <a:ext cx="5464454" cy="4896301"/>
            <a:chOff x="3408391" y="1167734"/>
            <a:chExt cx="5464454" cy="4896301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1FAA6AF4-536F-4901-8BEA-2F4429BFD15F}"/>
                </a:ext>
              </a:extLst>
            </p:cNvPr>
            <p:cNvSpPr/>
            <p:nvPr/>
          </p:nvSpPr>
          <p:spPr>
            <a:xfrm rot="5400000">
              <a:off x="1039126" y="3537002"/>
              <a:ext cx="4896299" cy="15776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Rechteck 22">
              <a:extLst>
                <a:ext uri="{FF2B5EF4-FFF2-40B4-BE49-F238E27FC236}">
                  <a16:creationId xmlns:a16="http://schemas.microsoft.com/office/drawing/2014/main" id="{7E8F0C2F-4AB9-4A42-86EB-3BBB1A328CFB}"/>
                </a:ext>
              </a:extLst>
            </p:cNvPr>
            <p:cNvSpPr/>
            <p:nvPr/>
          </p:nvSpPr>
          <p:spPr>
            <a:xfrm>
              <a:off x="3408391" y="1167734"/>
              <a:ext cx="5464454" cy="30749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dirty="0" err="1">
                  <a:solidFill>
                    <a:schemeClr val="tx1"/>
                  </a:solidFill>
                </a:rPr>
                <a:t>assign</a:t>
              </a:r>
              <a:r>
                <a:rPr lang="de-DE" dirty="0">
                  <a:solidFill>
                    <a:schemeClr val="tx1"/>
                  </a:solidFill>
                </a:rPr>
                <a:t>()</a:t>
              </a:r>
            </a:p>
          </p:txBody>
        </p:sp>
      </p:grp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9BECFB26-1BB2-41A2-97F4-7F46546B1C23}"/>
              </a:ext>
            </a:extLst>
          </p:cNvPr>
          <p:cNvGrpSpPr/>
          <p:nvPr/>
        </p:nvGrpSpPr>
        <p:grpSpPr>
          <a:xfrm>
            <a:off x="2740306" y="2611042"/>
            <a:ext cx="5274564" cy="1330237"/>
            <a:chOff x="3595879" y="1505236"/>
            <a:chExt cx="5274564" cy="1330237"/>
          </a:xfrm>
        </p:grpSpPr>
        <p:sp>
          <p:nvSpPr>
            <p:cNvPr id="25" name="Rechteck 24">
              <a:extLst>
                <a:ext uri="{FF2B5EF4-FFF2-40B4-BE49-F238E27FC236}">
                  <a16:creationId xmlns:a16="http://schemas.microsoft.com/office/drawing/2014/main" id="{41B51E9E-8926-45E6-9993-825F9FD2334B}"/>
                </a:ext>
              </a:extLst>
            </p:cNvPr>
            <p:cNvSpPr/>
            <p:nvPr/>
          </p:nvSpPr>
          <p:spPr>
            <a:xfrm rot="5400000">
              <a:off x="3080351" y="2051722"/>
              <a:ext cx="1299279" cy="26822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6" name="Rechteck 25">
              <a:extLst>
                <a:ext uri="{FF2B5EF4-FFF2-40B4-BE49-F238E27FC236}">
                  <a16:creationId xmlns:a16="http://schemas.microsoft.com/office/drawing/2014/main" id="{5EF4CBAE-D01E-442B-B258-DCE5120B36BF}"/>
                </a:ext>
              </a:extLst>
            </p:cNvPr>
            <p:cNvSpPr/>
            <p:nvPr/>
          </p:nvSpPr>
          <p:spPr>
            <a:xfrm>
              <a:off x="3595879" y="1505236"/>
              <a:ext cx="5274564" cy="3657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dirty="0">
                  <a:solidFill>
                    <a:schemeClr val="tx1"/>
                  </a:solidFill>
                </a:rPr>
                <a:t>wenn </a:t>
              </a:r>
              <a:r>
                <a:rPr lang="de-DE" dirty="0" err="1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tmp</a:t>
              </a:r>
              <a:r>
                <a:rPr lang="de-DE" dirty="0">
                  <a:solidFill>
                    <a:schemeClr val="tx1"/>
                  </a:solidFill>
                </a:rPr>
                <a:t> &gt;= </a:t>
              </a:r>
              <a:r>
                <a:rPr lang="de-DE" dirty="0">
                  <a:solidFill>
                    <a:schemeClr val="accent6"/>
                  </a:solidFill>
                </a:rPr>
                <a:t>‘*‘</a:t>
              </a:r>
              <a:r>
                <a:rPr lang="de-DE" dirty="0">
                  <a:solidFill>
                    <a:schemeClr val="tx1"/>
                  </a:solidFill>
                </a:rPr>
                <a:t> &amp;&amp; </a:t>
              </a:r>
              <a:r>
                <a:rPr lang="de-DE" dirty="0" err="1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tmp</a:t>
              </a:r>
              <a:r>
                <a:rPr lang="de-DE" dirty="0">
                  <a:solidFill>
                    <a:schemeClr val="tx1"/>
                  </a:solidFill>
                </a:rPr>
                <a:t> &lt;= </a:t>
              </a:r>
              <a:r>
                <a:rPr lang="de-DE" dirty="0">
                  <a:solidFill>
                    <a:schemeClr val="accent6"/>
                  </a:solidFill>
                </a:rPr>
                <a:t>‘/‘ </a:t>
              </a:r>
              <a:r>
                <a:rPr lang="de-DE" dirty="0">
                  <a:solidFill>
                    <a:schemeClr val="tx1"/>
                  </a:solidFill>
                </a:rPr>
                <a:t>&amp;&amp; </a:t>
              </a:r>
              <a:r>
                <a:rPr lang="de-DE" dirty="0" err="1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tmp</a:t>
              </a:r>
              <a:r>
                <a:rPr lang="de-DE" dirty="0">
                  <a:solidFill>
                    <a:schemeClr val="tx1"/>
                  </a:solidFill>
                </a:rPr>
                <a:t> != </a:t>
              </a:r>
              <a:r>
                <a:rPr lang="de-DE" dirty="0">
                  <a:solidFill>
                    <a:schemeClr val="accent6"/>
                  </a:solidFill>
                </a:rPr>
                <a:t>‘.‘</a:t>
              </a:r>
            </a:p>
          </p:txBody>
        </p:sp>
      </p:grpSp>
      <p:sp>
        <p:nvSpPr>
          <p:cNvPr id="27" name="Rechteck 26">
            <a:extLst>
              <a:ext uri="{FF2B5EF4-FFF2-40B4-BE49-F238E27FC236}">
                <a16:creationId xmlns:a16="http://schemas.microsoft.com/office/drawing/2014/main" id="{80947764-A228-4F19-BECD-ED91F8CAAB9F}"/>
              </a:ext>
            </a:extLst>
          </p:cNvPr>
          <p:cNvSpPr/>
          <p:nvPr/>
        </p:nvSpPr>
        <p:spPr>
          <a:xfrm>
            <a:off x="3038246" y="3011946"/>
            <a:ext cx="4976624" cy="4450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>
                <a:solidFill>
                  <a:schemeClr val="tx1"/>
                </a:solidFill>
              </a:rPr>
              <a:t>alle Displays werden gelöscht</a:t>
            </a: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7261AE2D-F2DD-4F6E-9999-4B1FEDE99F60}"/>
              </a:ext>
            </a:extLst>
          </p:cNvPr>
          <p:cNvSpPr/>
          <p:nvPr/>
        </p:nvSpPr>
        <p:spPr>
          <a:xfrm>
            <a:off x="3035957" y="3496269"/>
            <a:ext cx="4976624" cy="4450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>
                <a:solidFill>
                  <a:schemeClr val="tx1"/>
                </a:solidFill>
              </a:rPr>
              <a:t>abbrechen</a:t>
            </a:r>
          </a:p>
        </p:txBody>
      </p:sp>
      <p:grpSp>
        <p:nvGrpSpPr>
          <p:cNvPr id="29" name="Gruppieren 28">
            <a:extLst>
              <a:ext uri="{FF2B5EF4-FFF2-40B4-BE49-F238E27FC236}">
                <a16:creationId xmlns:a16="http://schemas.microsoft.com/office/drawing/2014/main" id="{A8560594-FF1C-4F95-BBD9-3C8D4ADE982F}"/>
              </a:ext>
            </a:extLst>
          </p:cNvPr>
          <p:cNvGrpSpPr/>
          <p:nvPr/>
        </p:nvGrpSpPr>
        <p:grpSpPr>
          <a:xfrm>
            <a:off x="2740305" y="3980592"/>
            <a:ext cx="5274564" cy="1330237"/>
            <a:chOff x="3595879" y="1505236"/>
            <a:chExt cx="5274564" cy="1330237"/>
          </a:xfrm>
        </p:grpSpPr>
        <p:sp>
          <p:nvSpPr>
            <p:cNvPr id="30" name="Rechteck 29">
              <a:extLst>
                <a:ext uri="{FF2B5EF4-FFF2-40B4-BE49-F238E27FC236}">
                  <a16:creationId xmlns:a16="http://schemas.microsoft.com/office/drawing/2014/main" id="{5418DA66-14A6-486E-BCDD-97217497F134}"/>
                </a:ext>
              </a:extLst>
            </p:cNvPr>
            <p:cNvSpPr/>
            <p:nvPr/>
          </p:nvSpPr>
          <p:spPr>
            <a:xfrm rot="5400000">
              <a:off x="3080351" y="2051722"/>
              <a:ext cx="1299279" cy="26822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1" name="Rechteck 30">
              <a:extLst>
                <a:ext uri="{FF2B5EF4-FFF2-40B4-BE49-F238E27FC236}">
                  <a16:creationId xmlns:a16="http://schemas.microsoft.com/office/drawing/2014/main" id="{DF0966B8-2C6B-48BE-BF2D-D1E5DACBDB6A}"/>
                </a:ext>
              </a:extLst>
            </p:cNvPr>
            <p:cNvSpPr/>
            <p:nvPr/>
          </p:nvSpPr>
          <p:spPr>
            <a:xfrm>
              <a:off x="3595879" y="1505236"/>
              <a:ext cx="5274564" cy="3657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dirty="0">
                  <a:solidFill>
                    <a:schemeClr val="tx1"/>
                  </a:solidFill>
                </a:rPr>
                <a:t>wenn </a:t>
              </a:r>
              <a:r>
                <a:rPr lang="de-DE" dirty="0" err="1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tmp</a:t>
              </a:r>
              <a:r>
                <a:rPr lang="de-DE" dirty="0">
                  <a:solidFill>
                    <a:schemeClr val="tx1"/>
                  </a:solidFill>
                </a:rPr>
                <a:t> == ‘.‘</a:t>
              </a:r>
              <a:endParaRPr lang="de-DE" dirty="0">
                <a:solidFill>
                  <a:schemeClr val="accent6"/>
                </a:solidFill>
              </a:endParaRPr>
            </a:p>
          </p:txBody>
        </p:sp>
      </p:grpSp>
      <p:sp>
        <p:nvSpPr>
          <p:cNvPr id="32" name="Rechteck 31">
            <a:extLst>
              <a:ext uri="{FF2B5EF4-FFF2-40B4-BE49-F238E27FC236}">
                <a16:creationId xmlns:a16="http://schemas.microsoft.com/office/drawing/2014/main" id="{5EFE8D06-4B5D-4766-AC64-5E508B7C41AD}"/>
              </a:ext>
            </a:extLst>
          </p:cNvPr>
          <p:cNvSpPr/>
          <p:nvPr/>
        </p:nvSpPr>
        <p:spPr>
          <a:xfrm>
            <a:off x="3038245" y="4381496"/>
            <a:ext cx="4976624" cy="4450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>
                <a:solidFill>
                  <a:schemeClr val="tx1"/>
                </a:solidFill>
              </a:rPr>
              <a:t>displayAssign</a:t>
            </a:r>
            <a:r>
              <a:rPr lang="de-DE" dirty="0">
                <a:solidFill>
                  <a:schemeClr val="tx1"/>
                </a:solidFill>
              </a:rPr>
              <a:t>(10)</a:t>
            </a:r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5D757975-AD4D-4535-BC4C-FD9A0CF52F65}"/>
              </a:ext>
            </a:extLst>
          </p:cNvPr>
          <p:cNvSpPr/>
          <p:nvPr/>
        </p:nvSpPr>
        <p:spPr>
          <a:xfrm>
            <a:off x="3035956" y="4865819"/>
            <a:ext cx="4976624" cy="4450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>
                <a:solidFill>
                  <a:schemeClr val="tx1"/>
                </a:solidFill>
              </a:rPr>
              <a:t>abbrechen</a:t>
            </a:r>
          </a:p>
        </p:txBody>
      </p:sp>
    </p:spTree>
    <p:extLst>
      <p:ext uri="{BB962C8B-B14F-4D97-AF65-F5344CB8AC3E}">
        <p14:creationId xmlns:p14="http://schemas.microsoft.com/office/powerpoint/2010/main" val="6036362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7F7000BF-673D-49A1-8FE7-AB51CB7C4B0E}"/>
              </a:ext>
            </a:extLst>
          </p:cNvPr>
          <p:cNvGrpSpPr/>
          <p:nvPr/>
        </p:nvGrpSpPr>
        <p:grpSpPr>
          <a:xfrm>
            <a:off x="518413" y="505969"/>
            <a:ext cx="5870449" cy="2673447"/>
            <a:chOff x="3297935" y="1109472"/>
            <a:chExt cx="5870449" cy="2673447"/>
          </a:xfrm>
          <a:solidFill>
            <a:schemeClr val="accent2"/>
          </a:solidFill>
        </p:grpSpPr>
        <p:sp>
          <p:nvSpPr>
            <p:cNvPr id="28" name="Rechteck 27">
              <a:extLst>
                <a:ext uri="{FF2B5EF4-FFF2-40B4-BE49-F238E27FC236}">
                  <a16:creationId xmlns:a16="http://schemas.microsoft.com/office/drawing/2014/main" id="{DA5BA6AE-4094-4595-B9D6-C2DF92DEF257}"/>
                </a:ext>
              </a:extLst>
            </p:cNvPr>
            <p:cNvSpPr/>
            <p:nvPr/>
          </p:nvSpPr>
          <p:spPr>
            <a:xfrm rot="5400000">
              <a:off x="2095324" y="2312084"/>
              <a:ext cx="2673447" cy="26822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" name="Rechteck 28">
              <a:extLst>
                <a:ext uri="{FF2B5EF4-FFF2-40B4-BE49-F238E27FC236}">
                  <a16:creationId xmlns:a16="http://schemas.microsoft.com/office/drawing/2014/main" id="{0E9D5ADD-43F0-4379-A4DD-DF45AA62724C}"/>
                </a:ext>
              </a:extLst>
            </p:cNvPr>
            <p:cNvSpPr/>
            <p:nvPr/>
          </p:nvSpPr>
          <p:spPr>
            <a:xfrm>
              <a:off x="3297935" y="1109472"/>
              <a:ext cx="5870449" cy="3657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dirty="0">
                  <a:solidFill>
                    <a:schemeClr val="tx1"/>
                  </a:solidFill>
                </a:rPr>
                <a:t>Array durchgehen</a:t>
              </a:r>
            </a:p>
          </p:txBody>
        </p:sp>
      </p:grpSp>
      <p:grpSp>
        <p:nvGrpSpPr>
          <p:cNvPr id="30" name="Gruppieren 29">
            <a:extLst>
              <a:ext uri="{FF2B5EF4-FFF2-40B4-BE49-F238E27FC236}">
                <a16:creationId xmlns:a16="http://schemas.microsoft.com/office/drawing/2014/main" id="{0F417C1E-A9C9-4F55-92CB-D2D5208FE79E}"/>
              </a:ext>
            </a:extLst>
          </p:cNvPr>
          <p:cNvGrpSpPr/>
          <p:nvPr/>
        </p:nvGrpSpPr>
        <p:grpSpPr>
          <a:xfrm>
            <a:off x="816356" y="901732"/>
            <a:ext cx="5572505" cy="2277682"/>
            <a:chOff x="3595878" y="1505236"/>
            <a:chExt cx="5572505" cy="2277682"/>
          </a:xfrm>
        </p:grpSpPr>
        <p:sp>
          <p:nvSpPr>
            <p:cNvPr id="31" name="Rechteck 30">
              <a:extLst>
                <a:ext uri="{FF2B5EF4-FFF2-40B4-BE49-F238E27FC236}">
                  <a16:creationId xmlns:a16="http://schemas.microsoft.com/office/drawing/2014/main" id="{B6887872-1A2E-4778-B3E8-450DBBC0A6D5}"/>
                </a:ext>
              </a:extLst>
            </p:cNvPr>
            <p:cNvSpPr/>
            <p:nvPr/>
          </p:nvSpPr>
          <p:spPr>
            <a:xfrm rot="5400000">
              <a:off x="2606629" y="2525444"/>
              <a:ext cx="2246724" cy="26822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2" name="Rechteck 31">
              <a:extLst>
                <a:ext uri="{FF2B5EF4-FFF2-40B4-BE49-F238E27FC236}">
                  <a16:creationId xmlns:a16="http://schemas.microsoft.com/office/drawing/2014/main" id="{8B997FA2-E505-45F7-91CE-F98917EA1767}"/>
                </a:ext>
              </a:extLst>
            </p:cNvPr>
            <p:cNvSpPr/>
            <p:nvPr/>
          </p:nvSpPr>
          <p:spPr>
            <a:xfrm>
              <a:off x="3595878" y="1505236"/>
              <a:ext cx="5572505" cy="3657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dirty="0">
                  <a:solidFill>
                    <a:schemeClr val="tx1"/>
                  </a:solidFill>
                </a:rPr>
                <a:t>wenn aktuelles Element ‘*‘ oder ‘/‘ ist</a:t>
              </a:r>
              <a:endParaRPr lang="de-DE" dirty="0">
                <a:solidFill>
                  <a:schemeClr val="accent6"/>
                </a:solidFill>
              </a:endParaRPr>
            </a:p>
          </p:txBody>
        </p:sp>
      </p:grpSp>
      <p:sp>
        <p:nvSpPr>
          <p:cNvPr id="33" name="Rechteck 32">
            <a:extLst>
              <a:ext uri="{FF2B5EF4-FFF2-40B4-BE49-F238E27FC236}">
                <a16:creationId xmlns:a16="http://schemas.microsoft.com/office/drawing/2014/main" id="{5BFBBA7F-753C-4D95-88CE-F183754DF381}"/>
              </a:ext>
            </a:extLst>
          </p:cNvPr>
          <p:cNvSpPr/>
          <p:nvPr/>
        </p:nvSpPr>
        <p:spPr>
          <a:xfrm>
            <a:off x="1114300" y="1303433"/>
            <a:ext cx="5274561" cy="4450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Ergebnis</a:t>
            </a:r>
            <a:r>
              <a:rPr lang="de-DE" dirty="0">
                <a:solidFill>
                  <a:srgbClr val="7030A0"/>
                </a:solidFill>
              </a:rPr>
              <a:t> </a:t>
            </a:r>
            <a:r>
              <a:rPr lang="de-DE" dirty="0">
                <a:solidFill>
                  <a:schemeClr val="tx1"/>
                </a:solidFill>
              </a:rPr>
              <a:t>= vorherige Zahl ‘*‘ oder ‘/‘ aktuelle Zahl;</a:t>
            </a:r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3ABE450D-2BE5-4607-AFCD-B8FC53005367}"/>
              </a:ext>
            </a:extLst>
          </p:cNvPr>
          <p:cNvSpPr/>
          <p:nvPr/>
        </p:nvSpPr>
        <p:spPr>
          <a:xfrm>
            <a:off x="1114300" y="1772508"/>
            <a:ext cx="5274562" cy="4450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>
                <a:solidFill>
                  <a:schemeClr val="tx1"/>
                </a:solidFill>
              </a:rPr>
              <a:t>Vorherige Zahl = </a:t>
            </a:r>
            <a:r>
              <a:rPr lang="de-DE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Ergebnis</a:t>
            </a:r>
            <a:r>
              <a:rPr lang="de-DE" dirty="0">
                <a:solidFill>
                  <a:schemeClr val="tx1"/>
                </a:solidFill>
              </a:rPr>
              <a:t>;</a:t>
            </a:r>
            <a:endParaRPr lang="de-DE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42857D5C-DF60-41D4-A1CD-0166B6C6D8EC}"/>
              </a:ext>
            </a:extLst>
          </p:cNvPr>
          <p:cNvSpPr/>
          <p:nvPr/>
        </p:nvSpPr>
        <p:spPr>
          <a:xfrm>
            <a:off x="1114300" y="2253457"/>
            <a:ext cx="5274562" cy="4450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>
                <a:solidFill>
                  <a:schemeClr val="tx1"/>
                </a:solidFill>
              </a:rPr>
              <a:t>Rücke das Array um ein Element auf;</a:t>
            </a:r>
            <a:endParaRPr lang="de-DE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4B1D6B1F-046E-44BF-9E31-1B0FDE56C888}"/>
              </a:ext>
            </a:extLst>
          </p:cNvPr>
          <p:cNvSpPr/>
          <p:nvPr/>
        </p:nvSpPr>
        <p:spPr>
          <a:xfrm>
            <a:off x="1114298" y="2734406"/>
            <a:ext cx="5274561" cy="4450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>
                <a:solidFill>
                  <a:schemeClr val="tx1"/>
                </a:solidFill>
              </a:rPr>
              <a:t>Array durchgehen wieder von vorne Anfangen;</a:t>
            </a:r>
            <a:endParaRPr lang="de-DE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3940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F722232B-0F10-4D4D-8BCA-7F6EB002B246}"/>
              </a:ext>
            </a:extLst>
          </p:cNvPr>
          <p:cNvGrpSpPr/>
          <p:nvPr/>
        </p:nvGrpSpPr>
        <p:grpSpPr>
          <a:xfrm>
            <a:off x="518413" y="505969"/>
            <a:ext cx="5870449" cy="2307042"/>
            <a:chOff x="3297935" y="1109472"/>
            <a:chExt cx="5870449" cy="2307042"/>
          </a:xfrm>
          <a:solidFill>
            <a:schemeClr val="accent2"/>
          </a:solidFill>
        </p:grpSpPr>
        <p:sp>
          <p:nvSpPr>
            <p:cNvPr id="3" name="Rechteck 2">
              <a:extLst>
                <a:ext uri="{FF2B5EF4-FFF2-40B4-BE49-F238E27FC236}">
                  <a16:creationId xmlns:a16="http://schemas.microsoft.com/office/drawing/2014/main" id="{91EAFD8A-27D9-42C8-B80C-577BE1F50AA5}"/>
                </a:ext>
              </a:extLst>
            </p:cNvPr>
            <p:cNvSpPr/>
            <p:nvPr/>
          </p:nvSpPr>
          <p:spPr>
            <a:xfrm rot="5400000">
              <a:off x="2278527" y="2128882"/>
              <a:ext cx="2307041" cy="26822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6762B896-288E-4063-8D94-4CAC63DB9C25}"/>
                </a:ext>
              </a:extLst>
            </p:cNvPr>
            <p:cNvSpPr/>
            <p:nvPr/>
          </p:nvSpPr>
          <p:spPr>
            <a:xfrm>
              <a:off x="3297935" y="1109472"/>
              <a:ext cx="5870449" cy="3657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dirty="0">
                  <a:solidFill>
                    <a:schemeClr val="tx1"/>
                  </a:solidFill>
                </a:rPr>
                <a:t>Wiederhole 4 mal</a:t>
              </a:r>
            </a:p>
          </p:txBody>
        </p:sp>
      </p:grpSp>
      <p:sp>
        <p:nvSpPr>
          <p:cNvPr id="8" name="Rechteck 7">
            <a:extLst>
              <a:ext uri="{FF2B5EF4-FFF2-40B4-BE49-F238E27FC236}">
                <a16:creationId xmlns:a16="http://schemas.microsoft.com/office/drawing/2014/main" id="{A3FE1B80-9F52-44A3-897C-B9A5415DB609}"/>
              </a:ext>
            </a:extLst>
          </p:cNvPr>
          <p:cNvSpPr/>
          <p:nvPr/>
        </p:nvSpPr>
        <p:spPr>
          <a:xfrm>
            <a:off x="821439" y="912527"/>
            <a:ext cx="5567423" cy="4450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>
                <a:solidFill>
                  <a:schemeClr val="tx1"/>
                </a:solidFill>
              </a:rPr>
              <a:t>7Segment(Zahl);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E9AB8527-4A8F-40C5-8D42-BD8D7655779F}"/>
              </a:ext>
            </a:extLst>
          </p:cNvPr>
          <p:cNvSpPr/>
          <p:nvPr/>
        </p:nvSpPr>
        <p:spPr>
          <a:xfrm>
            <a:off x="821439" y="1397685"/>
            <a:ext cx="5567423" cy="4450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>
                <a:solidFill>
                  <a:schemeClr val="tx1"/>
                </a:solidFill>
              </a:rPr>
              <a:t>Das Aktuelle Display wird angeschaltet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7CCFEF6D-9C07-46CD-AE1B-E7B699AE07CB}"/>
              </a:ext>
            </a:extLst>
          </p:cNvPr>
          <p:cNvSpPr/>
          <p:nvPr/>
        </p:nvSpPr>
        <p:spPr>
          <a:xfrm>
            <a:off x="821439" y="1882843"/>
            <a:ext cx="5567423" cy="4450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>
                <a:solidFill>
                  <a:schemeClr val="tx1"/>
                </a:solidFill>
              </a:rPr>
              <a:t>Warte für 1ms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9AD1E5F4-3904-4B1D-A524-E96C3F339CCB}"/>
              </a:ext>
            </a:extLst>
          </p:cNvPr>
          <p:cNvSpPr/>
          <p:nvPr/>
        </p:nvSpPr>
        <p:spPr>
          <a:xfrm>
            <a:off x="821439" y="2368001"/>
            <a:ext cx="5567423" cy="4450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>
                <a:solidFill>
                  <a:schemeClr val="tx1"/>
                </a:solidFill>
              </a:rPr>
              <a:t>Das Aktuelle Display wird ausgeschaltet</a:t>
            </a:r>
          </a:p>
        </p:txBody>
      </p:sp>
    </p:spTree>
    <p:extLst>
      <p:ext uri="{BB962C8B-B14F-4D97-AF65-F5344CB8AC3E}">
        <p14:creationId xmlns:p14="http://schemas.microsoft.com/office/powerpoint/2010/main" val="25743720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3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5C9EE624-CA97-4F19-B517-5F0DBE15678F}">
  <we:reference id="wa104178141" version="4.3.3.0" store="de-DE" storeType="OMEX"/>
  <we:alternateReferences>
    <we:reference id="wa104178141" version="4.3.3.0" store="WA104178141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410</Words>
  <Application>Microsoft Office PowerPoint</Application>
  <PresentationFormat>Breitbild</PresentationFormat>
  <Paragraphs>176</Paragraphs>
  <Slides>14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Consolas</vt:lpstr>
      <vt:lpstr>Office</vt:lpstr>
      <vt:lpstr>Facharbeit Informatik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Facharbeit Informatik</dc:title>
  <dc:creator>Philipp Bleimund</dc:creator>
  <cp:lastModifiedBy>Philipp Bleimund</cp:lastModifiedBy>
  <cp:revision>42</cp:revision>
  <dcterms:created xsi:type="dcterms:W3CDTF">2021-02-22T19:02:39Z</dcterms:created>
  <dcterms:modified xsi:type="dcterms:W3CDTF">2021-03-20T16:40:54Z</dcterms:modified>
</cp:coreProperties>
</file>