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920" y="0"/>
            <a:ext cx="8791575" cy="2387600"/>
          </a:xfrm>
        </p:spPr>
        <p:txBody>
          <a:bodyPr/>
          <a:lstStyle/>
          <a:p>
            <a:r>
              <a:rPr lang="en-US" dirty="0" smtClean="0"/>
              <a:t>WHO WE ARE 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297" y="37179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Dinko</a:t>
            </a:r>
            <a:r>
              <a:rPr lang="en-US" sz="3600" dirty="0" smtClean="0"/>
              <a:t> &amp; IVAN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102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DID we </a:t>
            </a:r>
            <a:r>
              <a:rPr lang="en-US" dirty="0" smtClean="0"/>
              <a:t>do ?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800" dirty="0" smtClean="0"/>
              <a:t>NOTEBOOK SHOP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22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Technologies USED</a:t>
            </a:r>
            <a:endParaRPr lang="bg-BG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b="11192"/>
          <a:stretch>
            <a:fillRect/>
          </a:stretch>
        </p:blipFill>
        <p:spPr>
          <a:xfrm>
            <a:off x="824248" y="2666998"/>
            <a:ext cx="3512405" cy="1524000"/>
          </a:xfrm>
        </p:spPr>
      </p:pic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5" b="26155"/>
          <a:stretch>
            <a:fillRect/>
          </a:stretch>
        </p:blipFill>
        <p:spPr>
          <a:xfrm>
            <a:off x="7795341" y="2666998"/>
            <a:ext cx="3195638" cy="1524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61" y="4459535"/>
            <a:ext cx="2914920" cy="1725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50" y="4459535"/>
            <a:ext cx="1725318" cy="1725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5" y="4410615"/>
            <a:ext cx="1725318" cy="1725318"/>
          </a:xfrm>
          <a:prstGeom prst="rect">
            <a:avLst/>
          </a:prstGeom>
        </p:spPr>
      </p:pic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11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13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DO</a:t>
            </a:r>
            <a:br>
              <a:rPr lang="en-US" dirty="0" smtClean="0"/>
            </a:br>
            <a:r>
              <a:rPr lang="en-US" dirty="0" smtClean="0"/>
              <a:t>Functionality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56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6000" cy="2829529"/>
          </a:xfrm>
        </p:spPr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509" y="3561478"/>
            <a:ext cx="9906000" cy="1374776"/>
          </a:xfrm>
        </p:spPr>
        <p:txBody>
          <a:bodyPr/>
          <a:lstStyle/>
          <a:p>
            <a:pPr algn="ctr"/>
            <a:r>
              <a:rPr lang="en-US" dirty="0" smtClean="0"/>
              <a:t>To make our project alive…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074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WHO WE ARE ?</vt:lpstr>
      <vt:lpstr>What DID we do ?</vt:lpstr>
      <vt:lpstr>     Technologies USED</vt:lpstr>
      <vt:lpstr>WHAT DOES IT DO Functionality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Кой сме ние ?</dc:title>
  <dc:creator>CaveMan</dc:creator>
  <cp:lastModifiedBy>CaveMan</cp:lastModifiedBy>
  <cp:revision>6</cp:revision>
  <dcterms:created xsi:type="dcterms:W3CDTF">2016-09-20T03:06:13Z</dcterms:created>
  <dcterms:modified xsi:type="dcterms:W3CDTF">2016-09-20T04:03:04Z</dcterms:modified>
</cp:coreProperties>
</file>