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920" y="0"/>
            <a:ext cx="8791575" cy="2387600"/>
          </a:xfrm>
        </p:spPr>
        <p:txBody>
          <a:bodyPr/>
          <a:lstStyle/>
          <a:p>
            <a:r>
              <a:rPr lang="en-US" dirty="0" smtClean="0"/>
              <a:t>WHO WE ARE ?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9297" y="3717948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 smtClean="0"/>
              <a:t>Dinko</a:t>
            </a:r>
            <a:r>
              <a:rPr lang="en-US" sz="3600" dirty="0" smtClean="0"/>
              <a:t> &amp; IVAN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31028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do ?</a:t>
            </a:r>
            <a:endParaRPr lang="bg-B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982464"/>
            <a:ext cx="5891213" cy="441840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r>
              <a:rPr lang="en-US" sz="2800" dirty="0" smtClean="0"/>
              <a:t>NOTEBOOK SHOP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02224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  Technologies USED</a:t>
            </a:r>
            <a:endParaRPr lang="bg-BG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2" b="11192"/>
          <a:stretch>
            <a:fillRect/>
          </a:stretch>
        </p:blipFill>
        <p:spPr>
          <a:xfrm>
            <a:off x="824248" y="2666998"/>
            <a:ext cx="3512405" cy="1524000"/>
          </a:xfrm>
        </p:spPr>
      </p:pic>
      <p:pic>
        <p:nvPicPr>
          <p:cNvPr id="27" name="Picture Placeholder 26"/>
          <p:cNvPicPr>
            <a:picLocks noGrp="1" noChangeAspect="1"/>
          </p:cNvPicPr>
          <p:nvPr>
            <p:ph type="pic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55" b="26155"/>
          <a:stretch>
            <a:fillRect/>
          </a:stretch>
        </p:blipFill>
        <p:spPr>
          <a:xfrm>
            <a:off x="7795341" y="2666998"/>
            <a:ext cx="3195638" cy="1524000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261" y="4459535"/>
            <a:ext cx="2914920" cy="17253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750" y="4459535"/>
            <a:ext cx="1725318" cy="17253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165" y="4410615"/>
            <a:ext cx="1725318" cy="1725318"/>
          </a:xfrm>
          <a:prstGeom prst="rect">
            <a:avLst/>
          </a:prstGeom>
        </p:spPr>
      </p:pic>
      <p:pic>
        <p:nvPicPr>
          <p:cNvPr id="26" name="Picture Placeholder 25"/>
          <p:cNvPicPr>
            <a:picLocks noGrp="1" noChangeAspect="1"/>
          </p:cNvPicPr>
          <p:nvPr>
            <p:ph type="pic" idx="2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1" r="113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0138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Functionality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2569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0"/>
            <a:ext cx="9906000" cy="2829529"/>
          </a:xfrm>
        </p:spPr>
        <p:txBody>
          <a:bodyPr/>
          <a:lstStyle/>
          <a:p>
            <a:pPr algn="ctr"/>
            <a:r>
              <a:rPr lang="en-US" dirty="0" smtClean="0"/>
              <a:t>FUTURE PLANS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8509" y="3561478"/>
            <a:ext cx="9906000" cy="1374776"/>
          </a:xfrm>
        </p:spPr>
        <p:txBody>
          <a:bodyPr/>
          <a:lstStyle/>
          <a:p>
            <a:pPr algn="ctr"/>
            <a:r>
              <a:rPr lang="en-US" dirty="0" smtClean="0"/>
              <a:t>To make our project alive…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00746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</TotalTime>
  <Words>22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WHO WE ARE ?</vt:lpstr>
      <vt:lpstr>What we do ?</vt:lpstr>
      <vt:lpstr>     Technologies USED</vt:lpstr>
      <vt:lpstr>Functionality</vt:lpstr>
      <vt:lpstr>FUTURE PLANS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Кой сме ние ?</dc:title>
  <dc:creator>CaveMan</dc:creator>
  <cp:lastModifiedBy>CaveMan</cp:lastModifiedBy>
  <cp:revision>4</cp:revision>
  <dcterms:created xsi:type="dcterms:W3CDTF">2016-09-20T03:06:13Z</dcterms:created>
  <dcterms:modified xsi:type="dcterms:W3CDTF">2016-09-20T03:35:53Z</dcterms:modified>
</cp:coreProperties>
</file>