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4618" autoAdjust="0"/>
  </p:normalViewPr>
  <p:slideViewPr>
    <p:cSldViewPr>
      <p:cViewPr varScale="1">
        <p:scale>
          <a:sx n="117" d="100"/>
          <a:sy n="117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4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5A1CEF-B2E7-40E3-9F27-88526B205E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155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7C7B9-B57D-4D15-8B3E-9C44845DAED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4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3DD09-07E6-49D8-AE7D-B9487004A77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85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A9ECC-6BD9-42B4-BDF3-C5186C1EBF5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565400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6125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6438" y="400050"/>
            <a:ext cx="1908175" cy="6269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400050"/>
            <a:ext cx="5572125" cy="6269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4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412875"/>
            <a:ext cx="374015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412875"/>
            <a:ext cx="374015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6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2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8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1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3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400050"/>
            <a:ext cx="75612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412875"/>
            <a:ext cx="76327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1988840"/>
            <a:ext cx="5175250" cy="504825"/>
          </a:xfrm>
          <a:noFill/>
        </p:spPr>
        <p:txBody>
          <a:bodyPr/>
          <a:lstStyle/>
          <a:p>
            <a:r>
              <a:rPr lang="en-US" sz="3600" b="0" dirty="0" smtClean="0">
                <a:latin typeface="Ravie" pitchFamily="82" charset="0"/>
              </a:rPr>
              <a:t>	</a:t>
            </a:r>
            <a:r>
              <a:rPr lang="en-US" sz="3600" b="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 e a m  W O R K</a:t>
            </a:r>
            <a:endParaRPr lang="uk-UA" altLang="en-US" sz="3600" b="0" dirty="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233353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Ravie" pitchFamily="82" charset="0"/>
              </a:rPr>
              <a:t>	 </a:t>
            </a:r>
            <a: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 e a m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“P e r I p h e r y”</a:t>
            </a:r>
            <a:endParaRPr lang="en-GB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627784" y="2780928"/>
            <a:ext cx="366308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solidFill>
                  <a:srgbClr val="0000FF"/>
                </a:solidFill>
                <a:latin typeface="Algerian" panose="04020705040A02060702" pitchFamily="82" charset="0"/>
              </a:rPr>
              <a:t>J A V A   G A M E</a:t>
            </a:r>
            <a:endParaRPr lang="uk-UA" altLang="en-US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2" y="3644255"/>
            <a:ext cx="51752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“ 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DIVERGENT  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TETRIS ”</a:t>
            </a:r>
            <a:endParaRPr lang="uk-UA" altLang="en-US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23572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499" y="1628800"/>
            <a:ext cx="7561263" cy="9361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Briefly summary about the game:</a:t>
            </a:r>
            <a:b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Divergent </a:t>
            </a:r>
            <a:r>
              <a:rPr lang="en-US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tetris</a:t>
            </a:r>
            <a:endParaRPr lang="en-GB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140968"/>
            <a:ext cx="7993163" cy="187220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Pericles" panose="020B0604030000020004" pitchFamily="34" charset="0"/>
              </a:rPr>
              <a:t>	</a:t>
            </a:r>
            <a:r>
              <a:rPr lang="en-GB" dirty="0" smtClean="0">
                <a:solidFill>
                  <a:srgbClr val="002060"/>
                </a:solidFill>
                <a:latin typeface="Pericles" panose="020B0604030000020004" pitchFamily="34" charset="0"/>
              </a:rPr>
              <a:t>This is a game created within the project course Java. Introducing known game Tetris in a more diversities form. Accent colours are bright and fun music.</a:t>
            </a:r>
            <a:endParaRPr lang="en-GB" dirty="0">
              <a:solidFill>
                <a:srgbClr val="002060"/>
              </a:solidFill>
              <a:latin typeface="Pericles" panose="020B0604030000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-5862"/>
            <a:ext cx="7128792" cy="12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441" y="1124446"/>
            <a:ext cx="7776344" cy="936402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Briefly summary about the code:</a:t>
            </a:r>
            <a:endParaRPr lang="uk-UA" altLang="en-US" sz="2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048" y="2133154"/>
            <a:ext cx="8064896" cy="525628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1: </a:t>
            </a:r>
            <a:r>
              <a:rPr lang="en-GB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Define </a:t>
            </a:r>
            <a:r>
              <a:rPr lang="en-GB" sz="1800" b="1" dirty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rotation array of the </a:t>
            </a:r>
            <a:r>
              <a:rPr lang="en-GB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token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2:</a:t>
            </a:r>
            <a:r>
              <a:rPr lang="en-GB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Draw </a:t>
            </a:r>
            <a:r>
              <a:rPr lang="en-GB" sz="1800" b="1" dirty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a </a:t>
            </a:r>
            <a:r>
              <a:rPr lang="en-GB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background “Width:450  , Height:480”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3: Create draw cell and erase cell method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4:</a:t>
            </a:r>
            <a:r>
              <a:rPr lang="en-US" altLang="en-US" sz="1800" b="1" dirty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 </a:t>
            </a: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Create draw token and erase token method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5: Create colors of each elements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6: Create paint() method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7: Create method 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randomToken</a:t>
            </a: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8: Create method to clear completed row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9: Create method to move all remain cells up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10: Create method to check if we have full row 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11: Create method for adding score for every completed row and method for level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12: Game over check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2060"/>
                </a:solidFill>
                <a:latin typeface="Pericles" panose="020B0604030000020004" pitchFamily="34" charset="0"/>
                <a:cs typeface="Aharoni" panose="02010803020104030203" pitchFamily="2" charset="-79"/>
              </a:rPr>
              <a:t>Step 13: Add keyboard control</a:t>
            </a:r>
            <a:endParaRPr lang="uk-UA" alt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201"/>
            <a:ext cx="7128792" cy="1259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3555"/>
            <a:ext cx="8572500" cy="535781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-5862"/>
            <a:ext cx="7128792" cy="12746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2105561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Developers:</a:t>
            </a:r>
            <a:endParaRPr lang="en-US" sz="16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Konstantin </a:t>
            </a:r>
            <a:r>
              <a:rPr lang="en-US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Yamaliev</a:t>
            </a:r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–Software Developer &amp; Demonstration</a:t>
            </a:r>
          </a:p>
          <a:p>
            <a:r>
              <a:rPr lang="en-US" sz="1600" i="1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Dinko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Krastev</a:t>
            </a:r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</a:t>
            </a:r>
            <a:r>
              <a:rPr lang="en-US" sz="1600" i="1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Softwate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Developer &amp; Sound </a:t>
            </a:r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effects 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Presentation</a:t>
            </a:r>
            <a:endParaRPr lang="en-US" sz="1600" i="1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600" i="1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Presian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Danailov</a:t>
            </a:r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QA Developer &amp; Game Testing</a:t>
            </a:r>
          </a:p>
          <a:p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Anita </a:t>
            </a:r>
            <a:r>
              <a:rPr lang="en-US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Nikolova</a:t>
            </a:r>
            <a:r>
              <a:rPr lang="en-US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Front-End Developer &amp; Design &amp; Team Lead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457183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icles" panose="020B0604030000020004" pitchFamily="34" charset="0"/>
              </a:rPr>
              <a:t>Team Work Assignment Java </a:t>
            </a:r>
            <a:r>
              <a:rPr lang="en-US" dirty="0" smtClean="0">
                <a:solidFill>
                  <a:schemeClr val="bg1"/>
                </a:solidFill>
                <a:latin typeface="Pericles" panose="020B0604030000020004" pitchFamily="34" charset="0"/>
              </a:rPr>
              <a:t>Basics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1720" y="1628800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Team “Periphery</a:t>
            </a:r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” </a:t>
            </a:r>
            <a:endParaRPr lang="en-GB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231" y="621607"/>
            <a:ext cx="5976193" cy="2375345"/>
          </a:xfrm>
        </p:spPr>
        <p:txBody>
          <a:bodyPr/>
          <a:lstStyle/>
          <a:p>
            <a:endParaRPr lang="en-US" dirty="0" smtClean="0">
              <a:latin typeface="Ravie" pitchFamily="82" charset="0"/>
            </a:endParaRPr>
          </a:p>
          <a:p>
            <a:endParaRPr lang="en-US" dirty="0" smtClean="0">
              <a:latin typeface="Ravie" pitchFamily="82" charset="0"/>
            </a:endParaRPr>
          </a:p>
          <a:p>
            <a:endParaRPr lang="en-US" dirty="0">
              <a:latin typeface="Ravie" pitchFamily="82" charset="0"/>
            </a:endParaRPr>
          </a:p>
          <a:p>
            <a:pPr marL="457200" lvl="1" indent="0">
              <a:buNone/>
            </a:pPr>
            <a:r>
              <a:rPr lang="en-US" sz="25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Thank you for your patience</a:t>
            </a:r>
            <a:r>
              <a:rPr lang="en-US" sz="2500" dirty="0" smtClean="0">
                <a:solidFill>
                  <a:srgbClr val="002060"/>
                </a:solidFill>
                <a:latin typeface="Algerian" panose="04020705040A02060702" pitchFamily="82" charset="0"/>
                <a:sym typeface="Wingdings" pitchFamily="2" charset="2"/>
              </a:rPr>
              <a:t/>
            </a:r>
            <a:br>
              <a:rPr lang="en-US" sz="2500" dirty="0" smtClean="0">
                <a:solidFill>
                  <a:srgbClr val="002060"/>
                </a:solidFill>
                <a:latin typeface="Algerian" panose="04020705040A02060702" pitchFamily="82" charset="0"/>
                <a:sym typeface="Wingdings" pitchFamily="2" charset="2"/>
              </a:rPr>
            </a:br>
            <a:r>
              <a:rPr lang="en-US" sz="2500" dirty="0" smtClean="0">
                <a:solidFill>
                  <a:srgbClr val="002060"/>
                </a:solidFill>
                <a:latin typeface="Algerian" panose="04020705040A02060702" pitchFamily="82" charset="0"/>
                <a:sym typeface="Wingdings" pitchFamily="2" charset="2"/>
              </a:rPr>
              <a:t/>
            </a:r>
            <a:br>
              <a:rPr lang="en-US" sz="2500" dirty="0" smtClean="0">
                <a:solidFill>
                  <a:srgbClr val="002060"/>
                </a:solidFill>
                <a:latin typeface="Algerian" panose="04020705040A02060702" pitchFamily="82" charset="0"/>
                <a:sym typeface="Wingdings" pitchFamily="2" charset="2"/>
              </a:rPr>
            </a:br>
            <a:r>
              <a:rPr lang="en-US" sz="2500" dirty="0" smtClean="0">
                <a:solidFill>
                  <a:srgbClr val="002060"/>
                </a:solidFill>
                <a:latin typeface="Algerian" panose="04020705040A02060702" pitchFamily="82" charset="0"/>
                <a:sym typeface="Wingdings" pitchFamily="2" charset="2"/>
              </a:rPr>
              <a:t>       see you in next episode</a:t>
            </a:r>
            <a:endParaRPr lang="en-US" altLang="en-US" sz="25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98"/>
            <a:ext cx="7380312" cy="1411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8573" y="4653136"/>
            <a:ext cx="6163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 </a:t>
            </a:r>
            <a:r>
              <a:rPr lang="en-US" sz="2400" dirty="0">
                <a:solidFill>
                  <a:srgbClr val="002060"/>
                </a:solidFill>
                <a:latin typeface="Algerian" panose="04020705040A02060702" pitchFamily="82" charset="0"/>
              </a:rPr>
              <a:t>"One Game Can Transform Your Mind</a:t>
            </a:r>
            <a:r>
              <a:rPr lang="en-US" sz="24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."</a:t>
            </a:r>
            <a:endParaRPr lang="bg-BG" sz="24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9137" y="3861048"/>
            <a:ext cx="69894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Vineta BT" panose="04020906050602070202" pitchFamily="82" charset="0"/>
                <a:cs typeface="Aharoni" panose="02010803020104030203" pitchFamily="2" charset="-79"/>
              </a:rPr>
              <a:t>PLAY  DIVERGENT TETRIS</a:t>
            </a:r>
            <a:endParaRPr lang="bg-BG" sz="2500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BD0000"/>
      </a:accent1>
      <a:accent2>
        <a:srgbClr val="00BD00"/>
      </a:accent2>
      <a:accent3>
        <a:srgbClr val="FFFFFF"/>
      </a:accent3>
      <a:accent4>
        <a:srgbClr val="404040"/>
      </a:accent4>
      <a:accent5>
        <a:srgbClr val="DBAAAA"/>
      </a:accent5>
      <a:accent6>
        <a:srgbClr val="00AB00"/>
      </a:accent6>
      <a:hlink>
        <a:srgbClr val="00BDBD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BD0000"/>
        </a:accent1>
        <a:accent2>
          <a:srgbClr val="00BD00"/>
        </a:accent2>
        <a:accent3>
          <a:srgbClr val="FFFFFF"/>
        </a:accent3>
        <a:accent4>
          <a:srgbClr val="404040"/>
        </a:accent4>
        <a:accent5>
          <a:srgbClr val="DBAAAA"/>
        </a:accent5>
        <a:accent6>
          <a:srgbClr val="00AB00"/>
        </a:accent6>
        <a:hlink>
          <a:srgbClr val="00BDB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202</TotalTime>
  <Words>202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 T e a m  W O R K</vt:lpstr>
      <vt:lpstr>Briefly summary about the game: Divergent tetris</vt:lpstr>
      <vt:lpstr>Briefly summary about the code: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Work Assignment Java     Basics</dc:title>
  <dc:creator>Dinko</dc:creator>
  <cp:lastModifiedBy>ANITA</cp:lastModifiedBy>
  <cp:revision>22</cp:revision>
  <dcterms:created xsi:type="dcterms:W3CDTF">2014-05-21T14:40:30Z</dcterms:created>
  <dcterms:modified xsi:type="dcterms:W3CDTF">2014-05-21T19:01:57Z</dcterms:modified>
</cp:coreProperties>
</file>