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67" r:id="rId3"/>
    <p:sldId id="258" r:id="rId4"/>
    <p:sldId id="272" r:id="rId5"/>
    <p:sldId id="270" r:id="rId6"/>
    <p:sldId id="268" r:id="rId7"/>
    <p:sldId id="282" r:id="rId8"/>
    <p:sldId id="281" r:id="rId9"/>
    <p:sldId id="280" r:id="rId10"/>
    <p:sldId id="279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FF"/>
    <a:srgbClr val="00FFFF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>
      <p:cViewPr varScale="1">
        <p:scale>
          <a:sx n="61" d="100"/>
          <a:sy n="61" d="100"/>
        </p:scale>
        <p:origin x="-13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</a:defRPr>
            </a:lvl1pPr>
          </a:lstStyle>
          <a:p>
            <a:fld id="{D8CDA396-F8C6-4654-A55C-B71C34A463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984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35DB2-9680-45EA-BDD8-929946A0129C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7393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9759A-1C5A-48B7-B386-6594D9690BF2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133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15C12-B6B4-4DB9-876D-0BFA65F21AF1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2619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11EB3-08DC-4985-A75B-E5526114A46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7308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15E13-D152-4D4D-86EE-1C0B6E906FCD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940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835" indent="-285706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822" indent="-228564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952" indent="-228564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081" indent="-228564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210" indent="-22856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339" indent="-22856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8468" indent="-22856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5598" indent="-22856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BE62B65-4663-412C-A05E-B54B33D927AC}" type="slidenum">
              <a:rPr lang="en-US" altLang="zh-TW" sz="1200">
                <a:latin typeface="Arial" charset="0"/>
              </a:rPr>
              <a:pPr eaLnBrk="1" hangingPunct="1"/>
              <a:t>7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EEA6C-1E89-471C-9719-BCB088A162A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541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1FC3197-A803-42C6-BC99-C827D3BE325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2CD09-D196-4261-B649-9E770EDFEB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08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D5FE4-9C9E-4254-8AFF-F656FF8344C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26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8BA2E-4637-40B3-8E95-DBFEC2F0D2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416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1051E-768B-4774-87F6-8EC986EE44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80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544DB-7878-4D1C-8C0B-47C392A607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33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7109F-63EE-4B7B-9B83-6EA78FBA655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437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E3D34-CE39-46C3-A330-B4925F6703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BB609-D048-433D-901F-8872A33095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12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B59BE-E407-452A-84B2-ECB468F72C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66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680DF-AB9F-42E1-A35F-9E06C7D2C7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732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fld id="{FF0F91D1-D820-4B53-9993-DCE04A2B70C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268760"/>
            <a:ext cx="7772400" cy="1143000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程式競賽解題技巧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717032"/>
            <a:ext cx="6172200" cy="1360488"/>
          </a:xfrm>
        </p:spPr>
        <p:txBody>
          <a:bodyPr/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Prof.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鄭進和 與 張信宏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15200" cy="838200"/>
          </a:xfrm>
        </p:spPr>
        <p:txBody>
          <a:bodyPr/>
          <a:lstStyle/>
          <a:p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次上機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解題最低要求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412776"/>
            <a:ext cx="7647384" cy="483562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累積總數不到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，無論期中期末考結果如何，一率不及格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分。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59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7315200" cy="838200"/>
          </a:xfrm>
        </p:spPr>
        <p:txBody>
          <a:bodyPr/>
          <a:lstStyle/>
          <a:p>
            <a:r>
              <a:rPr lang="en-US" altLang="zh-TW">
                <a:latin typeface="Arial" charset="0"/>
              </a:rPr>
              <a:t>INFO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12776"/>
            <a:ext cx="7315200" cy="4320480"/>
          </a:xfrm>
        </p:spPr>
        <p:txBody>
          <a:bodyPr/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Instructor: Prof.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鄭進和 張信宏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CSIE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(Selected) 2 3 4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(48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Credits: 3 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Time: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Wednesday 7 8 9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Room: </a:t>
            </a:r>
            <a:r>
              <a:rPr lang="en-US" altLang="zh-TW" sz="28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SF648</a:t>
            </a:r>
            <a:endParaRPr lang="en-US" altLang="zh-TW" sz="2800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TA: </a:t>
            </a:r>
            <a:r>
              <a:rPr lang="zh-TW" altLang="en-US" sz="28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林子傑</a:t>
            </a:r>
            <a:endParaRPr lang="en-US" altLang="zh-TW" sz="28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Website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Tronclass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System: PC^2 System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315200" cy="838200"/>
          </a:xfrm>
        </p:spPr>
        <p:txBody>
          <a:bodyPr/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Site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136904" cy="4824536"/>
          </a:xfrm>
        </p:spPr>
        <p:txBody>
          <a:bodyPr/>
          <a:lstStyle/>
          <a:p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Site:</a:t>
            </a:r>
          </a:p>
          <a:p>
            <a:pPr lvl="1"/>
            <a:r>
              <a:rPr lang="en-US" altLang="zh-TW" sz="3200" u="sng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Uva</a:t>
            </a:r>
            <a:r>
              <a:rPr lang="en-US" altLang="zh-TW" sz="32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endParaRPr lang="en-US" altLang="zh-TW" sz="3200" u="sng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315200" cy="8382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上課模式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00808"/>
            <a:ext cx="7819256" cy="3456384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 2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problems / week (15:40)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Explain 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problems 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16:00)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 Explanation (17:00)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7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Grading(1/4)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 bwMode="auto">
          <a:xfrm>
            <a:off x="7271791" y="2103869"/>
            <a:ext cx="1719470" cy="79920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Midterm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Exam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20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%</a:t>
            </a:r>
            <a:endParaRPr kumimoji="0" lang="zh-TW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24329" y="2103869"/>
            <a:ext cx="1708744" cy="80706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Final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Exam 20%</a:t>
            </a:r>
            <a:endParaRPr kumimoji="0" lang="zh-TW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Verdana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1520" y="2110982"/>
            <a:ext cx="169168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Training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60%</a:t>
            </a:r>
            <a:endParaRPr kumimoji="0" lang="zh-TW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Verdana" pitchFamily="34" charset="0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>
            <a:off x="1943200" y="2103869"/>
            <a:ext cx="3672407" cy="806313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CPE2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+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ITSA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月賽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2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次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+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自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辦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2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次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Verdana" panose="020B0604030504040204" pitchFamily="34" charset="0"/>
            </a:endParaRPr>
          </a:p>
          <a:p>
            <a:pPr algn="ctr"/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30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anose="020B0604030504040204" pitchFamily="34" charset="0"/>
              </a:rPr>
              <a:t>%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42528"/>
            <a:ext cx="5616624" cy="838200"/>
          </a:xfrm>
        </p:spPr>
        <p:txBody>
          <a:bodyPr/>
          <a:lstStyle/>
          <a:p>
            <a:r>
              <a:rPr lang="en-US" altLang="zh-TW" dirty="0" smtClean="0"/>
              <a:t>Grading(2/4)</a:t>
            </a:r>
            <a:endParaRPr lang="en-US" altLang="zh-TW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20888"/>
            <a:ext cx="8424863" cy="40324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Training: 30%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1.T1~T15 (30%)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每一次上課都會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個問題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根據做出題數與解題速度給分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(2%  per week)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60(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出席</a:t>
            </a:r>
            <a:r>
              <a:rPr lang="en-US" altLang="zh-TW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)+25(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做出一題</a:t>
            </a:r>
            <a:r>
              <a:rPr lang="en-US" altLang="zh-TW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)+15(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做出兩題</a:t>
            </a:r>
            <a:r>
              <a:rPr lang="en-US" altLang="zh-TW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552" y="1556792"/>
            <a:ext cx="169168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Training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30%</a:t>
            </a:r>
            <a:endParaRPr kumimoji="0" lang="zh-TW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6"/>
          <p:cNvSpPr>
            <a:spLocks noChangeArrowheads="1"/>
          </p:cNvSpPr>
          <p:nvPr/>
        </p:nvSpPr>
        <p:spPr bwMode="auto">
          <a:xfrm>
            <a:off x="340647" y="476672"/>
            <a:ext cx="2880295" cy="924192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sz="20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ITSA</a:t>
            </a:r>
            <a:r>
              <a:rPr lang="zh-TW" altLang="en-US" sz="2000" b="1" smtClean="0">
                <a:latin typeface="標楷體" panose="03000509000000000000" pitchFamily="65" charset="-120"/>
                <a:ea typeface="標楷體" panose="03000509000000000000" pitchFamily="65" charset="-120"/>
                <a:cs typeface="Verdana" panose="020B0604030504040204" pitchFamily="34" charset="0"/>
              </a:rPr>
              <a:t>雙</a:t>
            </a:r>
            <a:r>
              <a:rPr lang="zh-TW" altLang="en-US" sz="2000" b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月賽</a:t>
            </a:r>
            <a:r>
              <a:rPr lang="en-US" altLang="zh-TW" sz="2000" b="1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2</a:t>
            </a:r>
            <a:r>
              <a:rPr lang="zh-TW" altLang="en-US" sz="2000" b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次</a:t>
            </a:r>
            <a:endParaRPr lang="en-US" altLang="zh-TW" sz="2000" b="1" smtClean="0">
              <a:latin typeface="Verdana" panose="020B0604030504040204" pitchFamily="34" charset="0"/>
              <a:ea typeface="標楷體" panose="03000509000000000000" pitchFamily="65" charset="-120"/>
              <a:cs typeface="Verdana" panose="020B0604030504040204" pitchFamily="34" charset="0"/>
            </a:endParaRPr>
          </a:p>
          <a:p>
            <a:pPr algn="ctr"/>
            <a:r>
              <a:rPr lang="en-US" altLang="zh-TW" sz="2000" b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+CPE2</a:t>
            </a:r>
            <a:r>
              <a:rPr lang="zh-TW" altLang="en-US" sz="2000" b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次</a:t>
            </a:r>
            <a:r>
              <a:rPr lang="en-US" altLang="zh-TW" sz="2000" b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+</a:t>
            </a:r>
            <a:r>
              <a:rPr lang="zh-TW" altLang="en-US" sz="2000" b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自辦賽</a:t>
            </a:r>
            <a:endParaRPr lang="en-US" altLang="zh-TW" sz="2000" b="1" dirty="0" smtClean="0">
              <a:latin typeface="Verdana" panose="020B0604030504040204" pitchFamily="34" charset="0"/>
              <a:ea typeface="標楷體" panose="03000509000000000000" pitchFamily="65" charset="-120"/>
              <a:cs typeface="Verdana" panose="020B0604030504040204" pitchFamily="34" charset="0"/>
            </a:endParaRPr>
          </a:p>
          <a:p>
            <a:pPr algn="ctr"/>
            <a:r>
              <a:rPr lang="en-US" altLang="zh-TW" sz="2000" b="1">
                <a:latin typeface="Verdana" pitchFamily="34" charset="0"/>
              </a:rPr>
              <a:t>3</a:t>
            </a:r>
            <a:r>
              <a:rPr lang="en-US" altLang="zh-TW" sz="2000" b="1" smtClean="0">
                <a:latin typeface="Verdana" pitchFamily="34" charset="0"/>
              </a:rPr>
              <a:t>0</a:t>
            </a:r>
            <a:r>
              <a:rPr lang="en-US" altLang="zh-TW" sz="2000" b="1" smtClean="0">
                <a:latin typeface="Verdana" pitchFamily="34" charset="0"/>
              </a:rPr>
              <a:t>%</a:t>
            </a:r>
            <a:endParaRPr lang="zh-TW" altLang="en-US" sz="2000" b="1" dirty="0">
              <a:latin typeface="Verdana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0647" y="1400864"/>
            <a:ext cx="8551833" cy="512448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lvl="2" indent="-342900">
              <a:buFont typeface="Wingdings" panose="05000000000000000000" pitchFamily="2" charset="2"/>
              <a:buChar char="u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 CPE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全國大專程式檢定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 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r>
              <a:rPr lang="en-US" altLang="zh-TW" sz="19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2020/03/10 </a:t>
            </a:r>
            <a:r>
              <a:rPr lang="en-US" altLang="zh-TW" sz="19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03/20 </a:t>
            </a:r>
            <a:r>
              <a:rPr lang="zh-TW" altLang="en-US" sz="19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 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03/24 (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</a:t>
            </a:r>
            <a:endParaRPr lang="en-US" altLang="zh-TW" sz="19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4"/>
            <a:r>
              <a:rPr lang="en-US" altLang="zh-TW" sz="19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第三週星期二</a:t>
            </a:r>
            <a:r>
              <a:rPr lang="en-US" altLang="zh-TW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(18:40~21:40) </a:t>
            </a:r>
            <a:r>
              <a:rPr lang="en-US" altLang="zh-TW" sz="19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17:30-17:40 </a:t>
            </a:r>
            <a:r>
              <a:rPr lang="zh-TW" altLang="en-US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報到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18:00 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sz="19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不得</a:t>
            </a:r>
            <a:r>
              <a:rPr lang="zh-TW" altLang="en-US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入場</a:t>
            </a:r>
            <a:endParaRPr lang="en-US" altLang="zh-TW" sz="1900" b="1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4"/>
            <a:endParaRPr lang="en-US" altLang="zh-TW" sz="19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2" indent="-342900">
              <a:buFont typeface="Wingdings" panose="05000000000000000000" pitchFamily="2" charset="2"/>
              <a:buChar char="u"/>
            </a:pP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 ITSA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雙月</a:t>
            </a:r>
            <a:r>
              <a:rPr lang="zh-TW" altLang="en-US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賽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TW" sz="1900" b="1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sz="1900" b="1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900" b="1" u="sng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900" b="1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1900" b="1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r>
              <a:rPr lang="zh-TW" altLang="en-US" sz="1900" b="1" u="sng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en-US" sz="19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人一組</a:t>
            </a:r>
            <a:r>
              <a:rPr lang="en-US" altLang="zh-TW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4"/>
            <a:r>
              <a:rPr lang="en-US" altLang="zh-TW" sz="1900" b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900" b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隔兩月</a:t>
            </a:r>
            <a:r>
              <a:rPr lang="zh-TW" altLang="en-US" sz="19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第二週星期三晚上 </a:t>
            </a:r>
            <a:r>
              <a:rPr lang="en-US" altLang="zh-TW" sz="19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900" b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18:00~21:00</a:t>
            </a:r>
            <a:r>
              <a:rPr lang="en-US" altLang="zh-TW" sz="1900" b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4"/>
            <a:endParaRPr lang="en-US" altLang="zh-TW" sz="19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2" indent="-342900">
              <a:buFont typeface="Wingdings" panose="05000000000000000000" pitchFamily="2" charset="2"/>
              <a:buChar char="u"/>
            </a:pPr>
            <a:r>
              <a:rPr lang="en-US" altLang="zh-TW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(10%) CPC</a:t>
            </a:r>
            <a:r>
              <a:rPr lang="zh-TW" altLang="en-US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程式競賽或自</a:t>
            </a:r>
            <a:r>
              <a:rPr lang="zh-TW" altLang="en-US" sz="20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</a:t>
            </a:r>
            <a:r>
              <a:rPr lang="zh-TW" altLang="en-US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賽</a:t>
            </a:r>
            <a:r>
              <a:rPr lang="en-US" altLang="zh-TW" sz="20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b="1" smtClean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TW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:5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月中</a:t>
            </a: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(</a:t>
            </a: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第二次</a:t>
            </a:r>
            <a:r>
              <a:rPr lang="en-US" altLang="zh-TW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:6</a:t>
            </a:r>
            <a:r>
              <a:rPr lang="zh-TW" altLang="en-US" sz="20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月中</a:t>
            </a:r>
            <a:r>
              <a:rPr lang="en-US" altLang="zh-TW" sz="2000" b="1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3" indent="-342900">
              <a:buFont typeface="Wingdings" pitchFamily="2" charset="2"/>
              <a:buChar char="Ø"/>
            </a:pPr>
            <a:endParaRPr lang="en-US" altLang="zh-TW" sz="19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2" indent="-342900">
              <a:buFont typeface="Wingdings" panose="05000000000000000000" pitchFamily="2" charset="2"/>
              <a:buChar char="u"/>
            </a:pP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加分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參加比賽或檢定，若得到優秀成績，學期成績加分</a:t>
            </a:r>
            <a:endParaRPr lang="en-US" altLang="zh-TW" sz="1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3"/>
            <a:r>
              <a:rPr lang="en-US" altLang="zh-TW" sz="19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1.CPE</a:t>
            </a:r>
            <a:endParaRPr lang="en-US" altLang="zh-TW" sz="19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4"/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(+5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 </a:t>
            </a:r>
            <a:r>
              <a:rPr lang="en-US" altLang="zh-TW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(+3</a:t>
            </a:r>
            <a:r>
              <a:rPr lang="zh-TW" altLang="en-US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9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(+2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(+1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3"/>
            <a:r>
              <a:rPr lang="en-US" altLang="zh-TW" sz="1900" b="1" u="sng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900" b="1" u="sng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9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組隊參加</a:t>
            </a:r>
            <a:r>
              <a:rPr lang="en-US" altLang="zh-TW" sz="19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9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ACM </a:t>
            </a:r>
            <a:r>
              <a:rPr lang="en-US" altLang="zh-TW" sz="1900" b="1" u="sng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NCPU </a:t>
            </a:r>
            <a:r>
              <a:rPr lang="en-US" altLang="zh-TW" sz="1900" b="1" u="sng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 </a:t>
            </a:r>
            <a:r>
              <a:rPr lang="zh-TW" altLang="en-US" sz="1900" b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比賽 </a:t>
            </a:r>
            <a:r>
              <a:rPr lang="en-US" altLang="zh-TW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參加</a:t>
            </a:r>
            <a:r>
              <a:rPr lang="en-US" altLang="zh-TW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9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900" b="1" u="sng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4"/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99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分學期成績，不用考試交作業</a:t>
            </a:r>
            <a:endParaRPr lang="en-US" altLang="zh-TW" sz="19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4"/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9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2+20</a:t>
            </a:r>
            <a:r>
              <a:rPr lang="zh-TW" altLang="en-US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:+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 </a:t>
            </a:r>
            <a:r>
              <a:rPr lang="zh-TW" altLang="en-US" sz="19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佳作</a:t>
            </a:r>
            <a:r>
              <a:rPr lang="en-US" altLang="zh-TW" sz="1900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:+</a:t>
            </a:r>
            <a:r>
              <a:rPr lang="en-US" altLang="zh-TW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9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sz="19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21497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Grading (3/4)</a:t>
            </a:r>
          </a:p>
        </p:txBody>
      </p:sp>
    </p:spTree>
    <p:extLst>
      <p:ext uri="{BB962C8B-B14F-4D97-AF65-F5344CB8AC3E}">
        <p14:creationId xmlns:p14="http://schemas.microsoft.com/office/powerpoint/2010/main" val="36077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315200" cy="838200"/>
          </a:xfrm>
        </p:spPr>
        <p:txBody>
          <a:bodyPr/>
          <a:lstStyle/>
          <a:p>
            <a:r>
              <a:rPr lang="zh-TW" altLang="en-US" smtClean="0"/>
              <a:t>累進計分方式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700808"/>
            <a:ext cx="7315200" cy="4191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:30+30+15+15+10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:30+30+15+15+5+3+2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:30+30+12+10+8+5+3+2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30+30+12+9+7+5+4+2+1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16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 dirty="0"/>
              <a:t>Grading </a:t>
            </a:r>
            <a:r>
              <a:rPr lang="en-US" altLang="zh-TW" dirty="0" smtClean="0"/>
              <a:t>(4/4)</a:t>
            </a:r>
            <a:endParaRPr lang="en-US" altLang="zh-TW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204864"/>
            <a:ext cx="7315200" cy="416168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Midterm Examination: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期中之前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30+30+20+15+5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 Examination: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整學期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30+30+20+15+5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07838" y="1397802"/>
            <a:ext cx="1719470" cy="79920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Midterm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Exam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20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%</a:t>
            </a:r>
            <a:endParaRPr kumimoji="0" lang="zh-TW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Verdan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60376" y="1397802"/>
            <a:ext cx="1708744" cy="80706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Final</a:t>
            </a: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Verdana" pitchFamily="34" charset="0"/>
              </a:rPr>
              <a:t>Exam 20%</a:t>
            </a:r>
            <a:endParaRPr kumimoji="0" lang="zh-TW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793</TotalTime>
  <Words>464</Words>
  <Application>Microsoft Office PowerPoint</Application>
  <PresentationFormat>如螢幕大小 (4:3)</PresentationFormat>
  <Paragraphs>86</Paragraphs>
  <Slides>10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古典-1</vt:lpstr>
      <vt:lpstr>程式競賽解題技巧  </vt:lpstr>
      <vt:lpstr>INFO </vt:lpstr>
      <vt:lpstr>Web Site</vt:lpstr>
      <vt:lpstr>上課模式</vt:lpstr>
      <vt:lpstr>Grading(1/4)</vt:lpstr>
      <vt:lpstr>Grading(2/4)</vt:lpstr>
      <vt:lpstr>Grading (3/4)</vt:lpstr>
      <vt:lpstr>累進計分方式</vt:lpstr>
      <vt:lpstr>Grading (4/4)</vt:lpstr>
      <vt:lpstr>8次上機解題最低要求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525</cp:revision>
  <dcterms:created xsi:type="dcterms:W3CDTF">2007-09-17T04:06:35Z</dcterms:created>
  <dcterms:modified xsi:type="dcterms:W3CDTF">2021-02-22T06:34:59Z</dcterms:modified>
</cp:coreProperties>
</file>