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3"/>
  </p:notesMasterIdLst>
  <p:sldIdLst>
    <p:sldId id="257" r:id="rId2"/>
    <p:sldId id="256" r:id="rId3"/>
    <p:sldId id="286" r:id="rId4"/>
    <p:sldId id="258" r:id="rId5"/>
    <p:sldId id="260" r:id="rId6"/>
    <p:sldId id="261" r:id="rId7"/>
    <p:sldId id="263" r:id="rId8"/>
    <p:sldId id="262" r:id="rId9"/>
    <p:sldId id="265" r:id="rId10"/>
    <p:sldId id="268" r:id="rId11"/>
    <p:sldId id="267" r:id="rId12"/>
    <p:sldId id="271" r:id="rId13"/>
    <p:sldId id="272" r:id="rId14"/>
    <p:sldId id="285" r:id="rId15"/>
    <p:sldId id="283" r:id="rId16"/>
    <p:sldId id="287" r:id="rId17"/>
    <p:sldId id="288" r:id="rId18"/>
    <p:sldId id="289" r:id="rId19"/>
    <p:sldId id="290" r:id="rId20"/>
    <p:sldId id="291" r:id="rId21"/>
    <p:sldId id="26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259"/>
    <a:srgbClr val="FFA899"/>
    <a:srgbClr val="6A3F35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A46DD9-13DD-4C56-93A6-C3A9593E42CB}">
  <a:tblStyle styleId="{9EA46DD9-13DD-4C56-93A6-C3A9593E42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96" autoAdjust="0"/>
  </p:normalViewPr>
  <p:slideViewPr>
    <p:cSldViewPr snapToGrid="0">
      <p:cViewPr varScale="1">
        <p:scale>
          <a:sx n="102" d="100"/>
          <a:sy n="102" d="100"/>
        </p:scale>
        <p:origin x="89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1135caa2d63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1135caa2d63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13194e4124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13194e41242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105189d2428_0_20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105189d2428_0_20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13194e41242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0" name="Google Shape;2420;g13194e41242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132a8b07435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0" name="Google Shape;2280;g132a8b07435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1121b005d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1121b005d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11445a7518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11445a7518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111ebb7680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111ebb7680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114bb7e0e33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114bb7e0e33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6;p2"/>
          <p:cNvSpPr/>
          <p:nvPr/>
        </p:nvSpPr>
        <p:spPr>
          <a:xfrm>
            <a:off x="1379700" y="839975"/>
            <a:ext cx="6384600" cy="25008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379700" y="3772550"/>
            <a:ext cx="6384600" cy="531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647750" y="1191725"/>
            <a:ext cx="5848500" cy="1797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2201969" y="3814250"/>
            <a:ext cx="4740600" cy="447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 rot="-748839">
            <a:off x="8025649" y="943983"/>
            <a:ext cx="626006" cy="615008"/>
            <a:chOff x="4636650" y="2847925"/>
            <a:chExt cx="351575" cy="345350"/>
          </a:xfrm>
        </p:grpSpPr>
        <p:sp>
          <p:nvSpPr>
            <p:cNvPr id="31" name="Google Shape;31;p2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627959" y="4496438"/>
            <a:ext cx="351578" cy="313402"/>
            <a:chOff x="725750" y="910150"/>
            <a:chExt cx="253025" cy="225550"/>
          </a:xfrm>
        </p:grpSpPr>
        <p:sp>
          <p:nvSpPr>
            <p:cNvPr id="37" name="Google Shape;37;p2"/>
            <p:cNvSpPr/>
            <p:nvPr/>
          </p:nvSpPr>
          <p:spPr>
            <a:xfrm>
              <a:off x="725750" y="910150"/>
              <a:ext cx="253025" cy="225550"/>
            </a:xfrm>
            <a:custGeom>
              <a:avLst/>
              <a:gdLst/>
              <a:ahLst/>
              <a:cxnLst/>
              <a:rect l="l" t="t" r="r" b="b"/>
              <a:pathLst>
                <a:path w="10121" h="9022" extrusionOk="0">
                  <a:moveTo>
                    <a:pt x="2638" y="761"/>
                  </a:moveTo>
                  <a:cubicBezTo>
                    <a:pt x="3244" y="761"/>
                    <a:pt x="3761" y="1061"/>
                    <a:pt x="4156" y="1574"/>
                  </a:cubicBezTo>
                  <a:cubicBezTo>
                    <a:pt x="4334" y="1788"/>
                    <a:pt x="4430" y="2062"/>
                    <a:pt x="4573" y="2312"/>
                  </a:cubicBezTo>
                  <a:cubicBezTo>
                    <a:pt x="4620" y="2419"/>
                    <a:pt x="4644" y="2550"/>
                    <a:pt x="4704" y="2669"/>
                  </a:cubicBezTo>
                  <a:cubicBezTo>
                    <a:pt x="4797" y="2850"/>
                    <a:pt x="4913" y="2943"/>
                    <a:pt x="5048" y="2943"/>
                  </a:cubicBezTo>
                  <a:cubicBezTo>
                    <a:pt x="5136" y="2943"/>
                    <a:pt x="5232" y="2904"/>
                    <a:pt x="5335" y="2824"/>
                  </a:cubicBezTo>
                  <a:cubicBezTo>
                    <a:pt x="5525" y="2657"/>
                    <a:pt x="5704" y="2467"/>
                    <a:pt x="5906" y="2312"/>
                  </a:cubicBezTo>
                  <a:cubicBezTo>
                    <a:pt x="6382" y="1968"/>
                    <a:pt x="6880" y="1770"/>
                    <a:pt x="7417" y="1770"/>
                  </a:cubicBezTo>
                  <a:cubicBezTo>
                    <a:pt x="7659" y="1770"/>
                    <a:pt x="7909" y="1810"/>
                    <a:pt x="8168" y="1895"/>
                  </a:cubicBezTo>
                  <a:cubicBezTo>
                    <a:pt x="8835" y="2122"/>
                    <a:pt x="9121" y="2538"/>
                    <a:pt x="9097" y="3241"/>
                  </a:cubicBezTo>
                  <a:cubicBezTo>
                    <a:pt x="9073" y="3753"/>
                    <a:pt x="8883" y="4205"/>
                    <a:pt x="8537" y="4574"/>
                  </a:cubicBezTo>
                  <a:cubicBezTo>
                    <a:pt x="8025" y="5146"/>
                    <a:pt x="7502" y="5741"/>
                    <a:pt x="6918" y="6241"/>
                  </a:cubicBezTo>
                  <a:cubicBezTo>
                    <a:pt x="6192" y="6848"/>
                    <a:pt x="5406" y="7384"/>
                    <a:pt x="4632" y="7956"/>
                  </a:cubicBezTo>
                  <a:cubicBezTo>
                    <a:pt x="4418" y="8087"/>
                    <a:pt x="4180" y="8182"/>
                    <a:pt x="3918" y="8313"/>
                  </a:cubicBezTo>
                  <a:cubicBezTo>
                    <a:pt x="2906" y="7241"/>
                    <a:pt x="1882" y="6253"/>
                    <a:pt x="1286" y="4943"/>
                  </a:cubicBezTo>
                  <a:cubicBezTo>
                    <a:pt x="882" y="4086"/>
                    <a:pt x="632" y="3193"/>
                    <a:pt x="894" y="2241"/>
                  </a:cubicBezTo>
                  <a:cubicBezTo>
                    <a:pt x="1096" y="1526"/>
                    <a:pt x="1477" y="943"/>
                    <a:pt x="2251" y="800"/>
                  </a:cubicBezTo>
                  <a:cubicBezTo>
                    <a:pt x="2384" y="774"/>
                    <a:pt x="2513" y="761"/>
                    <a:pt x="2638" y="761"/>
                  </a:cubicBezTo>
                  <a:close/>
                  <a:moveTo>
                    <a:pt x="2568" y="0"/>
                  </a:moveTo>
                  <a:cubicBezTo>
                    <a:pt x="1726" y="0"/>
                    <a:pt x="954" y="457"/>
                    <a:pt x="489" y="1276"/>
                  </a:cubicBezTo>
                  <a:cubicBezTo>
                    <a:pt x="394" y="1479"/>
                    <a:pt x="298" y="1693"/>
                    <a:pt x="227" y="1907"/>
                  </a:cubicBezTo>
                  <a:cubicBezTo>
                    <a:pt x="13" y="2562"/>
                    <a:pt x="1" y="3241"/>
                    <a:pt x="167" y="3908"/>
                  </a:cubicBezTo>
                  <a:cubicBezTo>
                    <a:pt x="644" y="5932"/>
                    <a:pt x="1918" y="7432"/>
                    <a:pt x="3453" y="8753"/>
                  </a:cubicBezTo>
                  <a:cubicBezTo>
                    <a:pt x="3648" y="8936"/>
                    <a:pt x="3844" y="9022"/>
                    <a:pt x="4046" y="9022"/>
                  </a:cubicBezTo>
                  <a:cubicBezTo>
                    <a:pt x="4215" y="9022"/>
                    <a:pt x="4389" y="8962"/>
                    <a:pt x="4573" y="8849"/>
                  </a:cubicBezTo>
                  <a:cubicBezTo>
                    <a:pt x="6144" y="7896"/>
                    <a:pt x="7597" y="6765"/>
                    <a:pt x="8811" y="5384"/>
                  </a:cubicBezTo>
                  <a:cubicBezTo>
                    <a:pt x="9168" y="4979"/>
                    <a:pt x="9466" y="4515"/>
                    <a:pt x="9645" y="3991"/>
                  </a:cubicBezTo>
                  <a:cubicBezTo>
                    <a:pt x="10121" y="2586"/>
                    <a:pt x="9466" y="1419"/>
                    <a:pt x="8025" y="1133"/>
                  </a:cubicBezTo>
                  <a:cubicBezTo>
                    <a:pt x="7823" y="1092"/>
                    <a:pt x="7623" y="1072"/>
                    <a:pt x="7426" y="1072"/>
                  </a:cubicBezTo>
                  <a:cubicBezTo>
                    <a:pt x="6881" y="1072"/>
                    <a:pt x="6357" y="1226"/>
                    <a:pt x="5858" y="1514"/>
                  </a:cubicBezTo>
                  <a:cubicBezTo>
                    <a:pt x="5656" y="1610"/>
                    <a:pt x="5466" y="1729"/>
                    <a:pt x="5239" y="1872"/>
                  </a:cubicBezTo>
                  <a:cubicBezTo>
                    <a:pt x="5096" y="1645"/>
                    <a:pt x="4977" y="1455"/>
                    <a:pt x="4858" y="1253"/>
                  </a:cubicBezTo>
                  <a:cubicBezTo>
                    <a:pt x="4513" y="776"/>
                    <a:pt x="4084" y="419"/>
                    <a:pt x="3549" y="205"/>
                  </a:cubicBezTo>
                  <a:cubicBezTo>
                    <a:pt x="3220" y="67"/>
                    <a:pt x="2889" y="0"/>
                    <a:pt x="2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41525" y="929150"/>
              <a:ext cx="212250" cy="188825"/>
            </a:xfrm>
            <a:custGeom>
              <a:avLst/>
              <a:gdLst/>
              <a:ahLst/>
              <a:cxnLst/>
              <a:rect l="l" t="t" r="r" b="b"/>
              <a:pathLst>
                <a:path w="8490" h="7553" extrusionOk="0">
                  <a:moveTo>
                    <a:pt x="2007" y="1"/>
                  </a:moveTo>
                  <a:cubicBezTo>
                    <a:pt x="1882" y="1"/>
                    <a:pt x="1753" y="14"/>
                    <a:pt x="1620" y="40"/>
                  </a:cubicBezTo>
                  <a:cubicBezTo>
                    <a:pt x="846" y="183"/>
                    <a:pt x="465" y="766"/>
                    <a:pt x="263" y="1481"/>
                  </a:cubicBezTo>
                  <a:cubicBezTo>
                    <a:pt x="1" y="2433"/>
                    <a:pt x="251" y="3326"/>
                    <a:pt x="655" y="4183"/>
                  </a:cubicBezTo>
                  <a:cubicBezTo>
                    <a:pt x="1251" y="5493"/>
                    <a:pt x="2275" y="6481"/>
                    <a:pt x="3287" y="7553"/>
                  </a:cubicBezTo>
                  <a:cubicBezTo>
                    <a:pt x="3549" y="7422"/>
                    <a:pt x="3787" y="7327"/>
                    <a:pt x="4001" y="7196"/>
                  </a:cubicBezTo>
                  <a:cubicBezTo>
                    <a:pt x="4775" y="6624"/>
                    <a:pt x="5561" y="6088"/>
                    <a:pt x="6287" y="5481"/>
                  </a:cubicBezTo>
                  <a:cubicBezTo>
                    <a:pt x="6871" y="4981"/>
                    <a:pt x="7394" y="4386"/>
                    <a:pt x="7906" y="3814"/>
                  </a:cubicBezTo>
                  <a:cubicBezTo>
                    <a:pt x="8252" y="3445"/>
                    <a:pt x="8442" y="2993"/>
                    <a:pt x="8466" y="2481"/>
                  </a:cubicBezTo>
                  <a:cubicBezTo>
                    <a:pt x="8490" y="1778"/>
                    <a:pt x="8204" y="1362"/>
                    <a:pt x="7537" y="1135"/>
                  </a:cubicBezTo>
                  <a:cubicBezTo>
                    <a:pt x="7278" y="1050"/>
                    <a:pt x="7028" y="1010"/>
                    <a:pt x="6786" y="1010"/>
                  </a:cubicBezTo>
                  <a:cubicBezTo>
                    <a:pt x="6249" y="1010"/>
                    <a:pt x="5751" y="1208"/>
                    <a:pt x="5275" y="1552"/>
                  </a:cubicBezTo>
                  <a:cubicBezTo>
                    <a:pt x="5073" y="1707"/>
                    <a:pt x="4894" y="1897"/>
                    <a:pt x="4704" y="2064"/>
                  </a:cubicBezTo>
                  <a:cubicBezTo>
                    <a:pt x="4601" y="2144"/>
                    <a:pt x="4505" y="2183"/>
                    <a:pt x="4417" y="2183"/>
                  </a:cubicBezTo>
                  <a:cubicBezTo>
                    <a:pt x="4282" y="2183"/>
                    <a:pt x="4166" y="2090"/>
                    <a:pt x="4073" y="1909"/>
                  </a:cubicBezTo>
                  <a:cubicBezTo>
                    <a:pt x="4013" y="1790"/>
                    <a:pt x="3989" y="1659"/>
                    <a:pt x="3942" y="1552"/>
                  </a:cubicBezTo>
                  <a:cubicBezTo>
                    <a:pt x="3799" y="1302"/>
                    <a:pt x="3703" y="1028"/>
                    <a:pt x="3525" y="814"/>
                  </a:cubicBezTo>
                  <a:cubicBezTo>
                    <a:pt x="3130" y="301"/>
                    <a:pt x="2613" y="1"/>
                    <a:pt x="2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146185" y="3572027"/>
            <a:ext cx="658095" cy="707132"/>
            <a:chOff x="4243450" y="1793000"/>
            <a:chExt cx="438175" cy="470825"/>
          </a:xfrm>
        </p:grpSpPr>
        <p:sp>
          <p:nvSpPr>
            <p:cNvPr id="40" name="Google Shape;40;p2"/>
            <p:cNvSpPr/>
            <p:nvPr/>
          </p:nvSpPr>
          <p:spPr>
            <a:xfrm>
              <a:off x="4243450" y="1793000"/>
              <a:ext cx="438175" cy="470825"/>
            </a:xfrm>
            <a:custGeom>
              <a:avLst/>
              <a:gdLst/>
              <a:ahLst/>
              <a:cxnLst/>
              <a:rect l="l" t="t" r="r" b="b"/>
              <a:pathLst>
                <a:path w="17527" h="18833" extrusionOk="0">
                  <a:moveTo>
                    <a:pt x="12221" y="799"/>
                  </a:moveTo>
                  <a:cubicBezTo>
                    <a:pt x="12525" y="799"/>
                    <a:pt x="12716" y="994"/>
                    <a:pt x="12776" y="1407"/>
                  </a:cubicBezTo>
                  <a:cubicBezTo>
                    <a:pt x="12812" y="1586"/>
                    <a:pt x="12824" y="1764"/>
                    <a:pt x="12824" y="1943"/>
                  </a:cubicBezTo>
                  <a:cubicBezTo>
                    <a:pt x="12848" y="2931"/>
                    <a:pt x="12871" y="3908"/>
                    <a:pt x="12919" y="4896"/>
                  </a:cubicBezTo>
                  <a:cubicBezTo>
                    <a:pt x="12931" y="5396"/>
                    <a:pt x="13002" y="5920"/>
                    <a:pt x="13098" y="6420"/>
                  </a:cubicBezTo>
                  <a:cubicBezTo>
                    <a:pt x="13169" y="6955"/>
                    <a:pt x="13431" y="7396"/>
                    <a:pt x="13848" y="7729"/>
                  </a:cubicBezTo>
                  <a:cubicBezTo>
                    <a:pt x="14205" y="8015"/>
                    <a:pt x="14574" y="8301"/>
                    <a:pt x="14931" y="8599"/>
                  </a:cubicBezTo>
                  <a:cubicBezTo>
                    <a:pt x="15348" y="8956"/>
                    <a:pt x="15753" y="9313"/>
                    <a:pt x="16122" y="9718"/>
                  </a:cubicBezTo>
                  <a:cubicBezTo>
                    <a:pt x="16455" y="10051"/>
                    <a:pt x="16705" y="10444"/>
                    <a:pt x="16705" y="11004"/>
                  </a:cubicBezTo>
                  <a:cubicBezTo>
                    <a:pt x="16407" y="11301"/>
                    <a:pt x="16050" y="11397"/>
                    <a:pt x="15729" y="11468"/>
                  </a:cubicBezTo>
                  <a:cubicBezTo>
                    <a:pt x="15122" y="11587"/>
                    <a:pt x="14502" y="11658"/>
                    <a:pt x="13895" y="11766"/>
                  </a:cubicBezTo>
                  <a:cubicBezTo>
                    <a:pt x="13740" y="11789"/>
                    <a:pt x="13586" y="11813"/>
                    <a:pt x="13431" y="11837"/>
                  </a:cubicBezTo>
                  <a:cubicBezTo>
                    <a:pt x="13014" y="11932"/>
                    <a:pt x="12740" y="12194"/>
                    <a:pt x="12657" y="12611"/>
                  </a:cubicBezTo>
                  <a:cubicBezTo>
                    <a:pt x="12586" y="13075"/>
                    <a:pt x="12526" y="13540"/>
                    <a:pt x="12502" y="14004"/>
                  </a:cubicBezTo>
                  <a:cubicBezTo>
                    <a:pt x="12419" y="14909"/>
                    <a:pt x="12395" y="15814"/>
                    <a:pt x="12300" y="16707"/>
                  </a:cubicBezTo>
                  <a:cubicBezTo>
                    <a:pt x="12264" y="17183"/>
                    <a:pt x="12205" y="17671"/>
                    <a:pt x="11812" y="18076"/>
                  </a:cubicBezTo>
                  <a:cubicBezTo>
                    <a:pt x="11781" y="18079"/>
                    <a:pt x="11750" y="18080"/>
                    <a:pt x="11720" y="18080"/>
                  </a:cubicBezTo>
                  <a:cubicBezTo>
                    <a:pt x="11379" y="18080"/>
                    <a:pt x="11090" y="17899"/>
                    <a:pt x="10871" y="17647"/>
                  </a:cubicBezTo>
                  <a:cubicBezTo>
                    <a:pt x="10514" y="17231"/>
                    <a:pt x="10181" y="16790"/>
                    <a:pt x="9859" y="16361"/>
                  </a:cubicBezTo>
                  <a:cubicBezTo>
                    <a:pt x="9466" y="15802"/>
                    <a:pt x="9073" y="15218"/>
                    <a:pt x="8668" y="14647"/>
                  </a:cubicBezTo>
                  <a:cubicBezTo>
                    <a:pt x="8514" y="14433"/>
                    <a:pt x="8335" y="14206"/>
                    <a:pt x="8133" y="14004"/>
                  </a:cubicBezTo>
                  <a:cubicBezTo>
                    <a:pt x="7811" y="13623"/>
                    <a:pt x="7406" y="13480"/>
                    <a:pt x="6906" y="13480"/>
                  </a:cubicBezTo>
                  <a:cubicBezTo>
                    <a:pt x="5990" y="13480"/>
                    <a:pt x="5120" y="13718"/>
                    <a:pt x="4227" y="13861"/>
                  </a:cubicBezTo>
                  <a:cubicBezTo>
                    <a:pt x="3608" y="13968"/>
                    <a:pt x="3001" y="14099"/>
                    <a:pt x="2394" y="14194"/>
                  </a:cubicBezTo>
                  <a:cubicBezTo>
                    <a:pt x="2285" y="14212"/>
                    <a:pt x="2171" y="14220"/>
                    <a:pt x="2055" y="14220"/>
                  </a:cubicBezTo>
                  <a:cubicBezTo>
                    <a:pt x="1856" y="14220"/>
                    <a:pt x="1654" y="14196"/>
                    <a:pt x="1465" y="14159"/>
                  </a:cubicBezTo>
                  <a:cubicBezTo>
                    <a:pt x="1048" y="14087"/>
                    <a:pt x="917" y="13837"/>
                    <a:pt x="1037" y="13421"/>
                  </a:cubicBezTo>
                  <a:cubicBezTo>
                    <a:pt x="1108" y="13171"/>
                    <a:pt x="1227" y="12932"/>
                    <a:pt x="1370" y="12718"/>
                  </a:cubicBezTo>
                  <a:cubicBezTo>
                    <a:pt x="1644" y="12301"/>
                    <a:pt x="1965" y="11885"/>
                    <a:pt x="2275" y="11468"/>
                  </a:cubicBezTo>
                  <a:cubicBezTo>
                    <a:pt x="2834" y="10694"/>
                    <a:pt x="3394" y="9920"/>
                    <a:pt x="3989" y="9158"/>
                  </a:cubicBezTo>
                  <a:cubicBezTo>
                    <a:pt x="4489" y="8503"/>
                    <a:pt x="4489" y="7848"/>
                    <a:pt x="4180" y="7122"/>
                  </a:cubicBezTo>
                  <a:cubicBezTo>
                    <a:pt x="3870" y="6384"/>
                    <a:pt x="3596" y="5634"/>
                    <a:pt x="3334" y="4872"/>
                  </a:cubicBezTo>
                  <a:cubicBezTo>
                    <a:pt x="3275" y="4681"/>
                    <a:pt x="3239" y="4479"/>
                    <a:pt x="3227" y="4265"/>
                  </a:cubicBezTo>
                  <a:cubicBezTo>
                    <a:pt x="3192" y="3646"/>
                    <a:pt x="3358" y="3467"/>
                    <a:pt x="3965" y="3467"/>
                  </a:cubicBezTo>
                  <a:cubicBezTo>
                    <a:pt x="4180" y="3467"/>
                    <a:pt x="4382" y="3479"/>
                    <a:pt x="4585" y="3527"/>
                  </a:cubicBezTo>
                  <a:cubicBezTo>
                    <a:pt x="5013" y="3622"/>
                    <a:pt x="5430" y="3729"/>
                    <a:pt x="5859" y="3836"/>
                  </a:cubicBezTo>
                  <a:cubicBezTo>
                    <a:pt x="6204" y="3919"/>
                    <a:pt x="6561" y="4015"/>
                    <a:pt x="6894" y="4122"/>
                  </a:cubicBezTo>
                  <a:cubicBezTo>
                    <a:pt x="7104" y="4189"/>
                    <a:pt x="7301" y="4221"/>
                    <a:pt x="7487" y="4221"/>
                  </a:cubicBezTo>
                  <a:cubicBezTo>
                    <a:pt x="7998" y="4221"/>
                    <a:pt x="8424" y="3974"/>
                    <a:pt x="8799" y="3503"/>
                  </a:cubicBezTo>
                  <a:cubicBezTo>
                    <a:pt x="9311" y="2895"/>
                    <a:pt x="9895" y="2324"/>
                    <a:pt x="10466" y="1776"/>
                  </a:cubicBezTo>
                  <a:cubicBezTo>
                    <a:pt x="10728" y="1526"/>
                    <a:pt x="11050" y="1348"/>
                    <a:pt x="11347" y="1133"/>
                  </a:cubicBezTo>
                  <a:cubicBezTo>
                    <a:pt x="11502" y="1038"/>
                    <a:pt x="11669" y="943"/>
                    <a:pt x="11824" y="883"/>
                  </a:cubicBezTo>
                  <a:cubicBezTo>
                    <a:pt x="11972" y="827"/>
                    <a:pt x="12105" y="799"/>
                    <a:pt x="12221" y="799"/>
                  </a:cubicBezTo>
                  <a:close/>
                  <a:moveTo>
                    <a:pt x="12280" y="1"/>
                  </a:moveTo>
                  <a:cubicBezTo>
                    <a:pt x="12068" y="1"/>
                    <a:pt x="11832" y="53"/>
                    <a:pt x="11574" y="157"/>
                  </a:cubicBezTo>
                  <a:cubicBezTo>
                    <a:pt x="11324" y="264"/>
                    <a:pt x="11050" y="395"/>
                    <a:pt x="10835" y="562"/>
                  </a:cubicBezTo>
                  <a:cubicBezTo>
                    <a:pt x="10395" y="871"/>
                    <a:pt x="9954" y="1205"/>
                    <a:pt x="9561" y="1574"/>
                  </a:cubicBezTo>
                  <a:cubicBezTo>
                    <a:pt x="9073" y="2062"/>
                    <a:pt x="8609" y="2586"/>
                    <a:pt x="8168" y="3122"/>
                  </a:cubicBezTo>
                  <a:cubicBezTo>
                    <a:pt x="7962" y="3355"/>
                    <a:pt x="7756" y="3487"/>
                    <a:pt x="7494" y="3487"/>
                  </a:cubicBezTo>
                  <a:cubicBezTo>
                    <a:pt x="7408" y="3487"/>
                    <a:pt x="7316" y="3473"/>
                    <a:pt x="7216" y="3443"/>
                  </a:cubicBezTo>
                  <a:cubicBezTo>
                    <a:pt x="6704" y="3300"/>
                    <a:pt x="6216" y="3169"/>
                    <a:pt x="5716" y="3050"/>
                  </a:cubicBezTo>
                  <a:cubicBezTo>
                    <a:pt x="5132" y="2907"/>
                    <a:pt x="4549" y="2788"/>
                    <a:pt x="4168" y="2705"/>
                  </a:cubicBezTo>
                  <a:cubicBezTo>
                    <a:pt x="4152" y="2705"/>
                    <a:pt x="4135" y="2705"/>
                    <a:pt x="4119" y="2705"/>
                  </a:cubicBezTo>
                  <a:cubicBezTo>
                    <a:pt x="3246" y="2705"/>
                    <a:pt x="2477" y="3022"/>
                    <a:pt x="2477" y="4062"/>
                  </a:cubicBezTo>
                  <a:cubicBezTo>
                    <a:pt x="2501" y="4419"/>
                    <a:pt x="2501" y="4789"/>
                    <a:pt x="2596" y="5134"/>
                  </a:cubicBezTo>
                  <a:cubicBezTo>
                    <a:pt x="2834" y="5884"/>
                    <a:pt x="3108" y="6646"/>
                    <a:pt x="3430" y="7372"/>
                  </a:cubicBezTo>
                  <a:cubicBezTo>
                    <a:pt x="3644" y="7872"/>
                    <a:pt x="3644" y="8289"/>
                    <a:pt x="3358" y="8706"/>
                  </a:cubicBezTo>
                  <a:cubicBezTo>
                    <a:pt x="3108" y="9087"/>
                    <a:pt x="2858" y="9480"/>
                    <a:pt x="2572" y="9849"/>
                  </a:cubicBezTo>
                  <a:cubicBezTo>
                    <a:pt x="2049" y="10551"/>
                    <a:pt x="1489" y="11230"/>
                    <a:pt x="977" y="11944"/>
                  </a:cubicBezTo>
                  <a:cubicBezTo>
                    <a:pt x="727" y="12337"/>
                    <a:pt x="501" y="12754"/>
                    <a:pt x="334" y="13182"/>
                  </a:cubicBezTo>
                  <a:cubicBezTo>
                    <a:pt x="1" y="14075"/>
                    <a:pt x="632" y="14778"/>
                    <a:pt x="1322" y="14861"/>
                  </a:cubicBezTo>
                  <a:cubicBezTo>
                    <a:pt x="1567" y="14886"/>
                    <a:pt x="1815" y="14902"/>
                    <a:pt x="2060" y="14902"/>
                  </a:cubicBezTo>
                  <a:cubicBezTo>
                    <a:pt x="2279" y="14902"/>
                    <a:pt x="2495" y="14889"/>
                    <a:pt x="2703" y="14861"/>
                  </a:cubicBezTo>
                  <a:cubicBezTo>
                    <a:pt x="3465" y="14754"/>
                    <a:pt x="4227" y="14564"/>
                    <a:pt x="4977" y="14421"/>
                  </a:cubicBezTo>
                  <a:cubicBezTo>
                    <a:pt x="5537" y="14314"/>
                    <a:pt x="6097" y="14242"/>
                    <a:pt x="6668" y="14147"/>
                  </a:cubicBezTo>
                  <a:cubicBezTo>
                    <a:pt x="6728" y="14138"/>
                    <a:pt x="6787" y="14134"/>
                    <a:pt x="6843" y="14134"/>
                  </a:cubicBezTo>
                  <a:cubicBezTo>
                    <a:pt x="7186" y="14134"/>
                    <a:pt x="7455" y="14289"/>
                    <a:pt x="7680" y="14575"/>
                  </a:cubicBezTo>
                  <a:cubicBezTo>
                    <a:pt x="8014" y="15040"/>
                    <a:pt x="8359" y="15504"/>
                    <a:pt x="8692" y="15969"/>
                  </a:cubicBezTo>
                  <a:cubicBezTo>
                    <a:pt x="9121" y="16540"/>
                    <a:pt x="9538" y="17135"/>
                    <a:pt x="9966" y="17719"/>
                  </a:cubicBezTo>
                  <a:cubicBezTo>
                    <a:pt x="10311" y="18147"/>
                    <a:pt x="10740" y="18481"/>
                    <a:pt x="11252" y="18707"/>
                  </a:cubicBezTo>
                  <a:cubicBezTo>
                    <a:pt x="11446" y="18791"/>
                    <a:pt x="11625" y="18833"/>
                    <a:pt x="11789" y="18833"/>
                  </a:cubicBezTo>
                  <a:cubicBezTo>
                    <a:pt x="12139" y="18833"/>
                    <a:pt x="12419" y="18640"/>
                    <a:pt x="12621" y="18243"/>
                  </a:cubicBezTo>
                  <a:cubicBezTo>
                    <a:pt x="12800" y="17897"/>
                    <a:pt x="12919" y="17516"/>
                    <a:pt x="12978" y="17135"/>
                  </a:cubicBezTo>
                  <a:cubicBezTo>
                    <a:pt x="13062" y="16457"/>
                    <a:pt x="13109" y="15754"/>
                    <a:pt x="13157" y="15052"/>
                  </a:cubicBezTo>
                  <a:cubicBezTo>
                    <a:pt x="13193" y="14385"/>
                    <a:pt x="13229" y="13718"/>
                    <a:pt x="13288" y="13051"/>
                  </a:cubicBezTo>
                  <a:cubicBezTo>
                    <a:pt x="13336" y="12647"/>
                    <a:pt x="13419" y="12551"/>
                    <a:pt x="13812" y="12492"/>
                  </a:cubicBezTo>
                  <a:cubicBezTo>
                    <a:pt x="14264" y="12432"/>
                    <a:pt x="14729" y="12409"/>
                    <a:pt x="15193" y="12313"/>
                  </a:cubicBezTo>
                  <a:cubicBezTo>
                    <a:pt x="15681" y="12230"/>
                    <a:pt x="16157" y="12111"/>
                    <a:pt x="16622" y="11956"/>
                  </a:cubicBezTo>
                  <a:cubicBezTo>
                    <a:pt x="17241" y="11742"/>
                    <a:pt x="17527" y="11266"/>
                    <a:pt x="17348" y="10456"/>
                  </a:cubicBezTo>
                  <a:cubicBezTo>
                    <a:pt x="17241" y="10015"/>
                    <a:pt x="17039" y="9611"/>
                    <a:pt x="16741" y="9301"/>
                  </a:cubicBezTo>
                  <a:cubicBezTo>
                    <a:pt x="16312" y="8849"/>
                    <a:pt x="15848" y="8432"/>
                    <a:pt x="15384" y="8015"/>
                  </a:cubicBezTo>
                  <a:cubicBezTo>
                    <a:pt x="15098" y="7753"/>
                    <a:pt x="14776" y="7539"/>
                    <a:pt x="14467" y="7301"/>
                  </a:cubicBezTo>
                  <a:cubicBezTo>
                    <a:pt x="14026" y="6979"/>
                    <a:pt x="13752" y="6574"/>
                    <a:pt x="13717" y="6003"/>
                  </a:cubicBezTo>
                  <a:cubicBezTo>
                    <a:pt x="13693" y="5622"/>
                    <a:pt x="13633" y="5229"/>
                    <a:pt x="13610" y="4848"/>
                  </a:cubicBezTo>
                  <a:cubicBezTo>
                    <a:pt x="13598" y="4098"/>
                    <a:pt x="13610" y="3348"/>
                    <a:pt x="13586" y="2598"/>
                  </a:cubicBezTo>
                  <a:cubicBezTo>
                    <a:pt x="13550" y="2098"/>
                    <a:pt x="13490" y="1574"/>
                    <a:pt x="13395" y="1062"/>
                  </a:cubicBezTo>
                  <a:cubicBezTo>
                    <a:pt x="13231" y="362"/>
                    <a:pt x="12841" y="1"/>
                    <a:pt x="12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266375" y="1812950"/>
              <a:ext cx="394725" cy="432075"/>
            </a:xfrm>
            <a:custGeom>
              <a:avLst/>
              <a:gdLst/>
              <a:ahLst/>
              <a:cxnLst/>
              <a:rect l="l" t="t" r="r" b="b"/>
              <a:pathLst>
                <a:path w="15789" h="17283" extrusionOk="0">
                  <a:moveTo>
                    <a:pt x="11304" y="1"/>
                  </a:moveTo>
                  <a:cubicBezTo>
                    <a:pt x="11188" y="1"/>
                    <a:pt x="11055" y="29"/>
                    <a:pt x="10907" y="85"/>
                  </a:cubicBezTo>
                  <a:cubicBezTo>
                    <a:pt x="10752" y="145"/>
                    <a:pt x="10585" y="240"/>
                    <a:pt x="10430" y="335"/>
                  </a:cubicBezTo>
                  <a:cubicBezTo>
                    <a:pt x="10133" y="550"/>
                    <a:pt x="9811" y="728"/>
                    <a:pt x="9549" y="978"/>
                  </a:cubicBezTo>
                  <a:cubicBezTo>
                    <a:pt x="8978" y="1526"/>
                    <a:pt x="8394" y="2097"/>
                    <a:pt x="7882" y="2705"/>
                  </a:cubicBezTo>
                  <a:cubicBezTo>
                    <a:pt x="7507" y="3176"/>
                    <a:pt x="7081" y="3423"/>
                    <a:pt x="6570" y="3423"/>
                  </a:cubicBezTo>
                  <a:cubicBezTo>
                    <a:pt x="6384" y="3423"/>
                    <a:pt x="6187" y="3391"/>
                    <a:pt x="5977" y="3324"/>
                  </a:cubicBezTo>
                  <a:cubicBezTo>
                    <a:pt x="5644" y="3217"/>
                    <a:pt x="5287" y="3121"/>
                    <a:pt x="4942" y="3038"/>
                  </a:cubicBezTo>
                  <a:cubicBezTo>
                    <a:pt x="4513" y="2931"/>
                    <a:pt x="4096" y="2824"/>
                    <a:pt x="3668" y="2729"/>
                  </a:cubicBezTo>
                  <a:cubicBezTo>
                    <a:pt x="3465" y="2681"/>
                    <a:pt x="3263" y="2669"/>
                    <a:pt x="3048" y="2669"/>
                  </a:cubicBezTo>
                  <a:cubicBezTo>
                    <a:pt x="2441" y="2669"/>
                    <a:pt x="2275" y="2848"/>
                    <a:pt x="2310" y="3467"/>
                  </a:cubicBezTo>
                  <a:cubicBezTo>
                    <a:pt x="2322" y="3681"/>
                    <a:pt x="2358" y="3883"/>
                    <a:pt x="2417" y="4074"/>
                  </a:cubicBezTo>
                  <a:cubicBezTo>
                    <a:pt x="2679" y="4836"/>
                    <a:pt x="2953" y="5586"/>
                    <a:pt x="3263" y="6324"/>
                  </a:cubicBezTo>
                  <a:cubicBezTo>
                    <a:pt x="3572" y="7050"/>
                    <a:pt x="3572" y="7705"/>
                    <a:pt x="3072" y="8360"/>
                  </a:cubicBezTo>
                  <a:cubicBezTo>
                    <a:pt x="2477" y="9122"/>
                    <a:pt x="1917" y="9896"/>
                    <a:pt x="1358" y="10670"/>
                  </a:cubicBezTo>
                  <a:cubicBezTo>
                    <a:pt x="1048" y="11087"/>
                    <a:pt x="727" y="11503"/>
                    <a:pt x="453" y="11920"/>
                  </a:cubicBezTo>
                  <a:cubicBezTo>
                    <a:pt x="310" y="12134"/>
                    <a:pt x="191" y="12373"/>
                    <a:pt x="120" y="12623"/>
                  </a:cubicBezTo>
                  <a:cubicBezTo>
                    <a:pt x="0" y="13039"/>
                    <a:pt x="131" y="13289"/>
                    <a:pt x="548" y="13361"/>
                  </a:cubicBezTo>
                  <a:cubicBezTo>
                    <a:pt x="737" y="13398"/>
                    <a:pt x="939" y="13422"/>
                    <a:pt x="1138" y="13422"/>
                  </a:cubicBezTo>
                  <a:cubicBezTo>
                    <a:pt x="1254" y="13422"/>
                    <a:pt x="1368" y="13414"/>
                    <a:pt x="1477" y="13396"/>
                  </a:cubicBezTo>
                  <a:cubicBezTo>
                    <a:pt x="2084" y="13301"/>
                    <a:pt x="2691" y="13170"/>
                    <a:pt x="3310" y="13063"/>
                  </a:cubicBezTo>
                  <a:cubicBezTo>
                    <a:pt x="4203" y="12920"/>
                    <a:pt x="5073" y="12682"/>
                    <a:pt x="5989" y="12682"/>
                  </a:cubicBezTo>
                  <a:cubicBezTo>
                    <a:pt x="6489" y="12682"/>
                    <a:pt x="6894" y="12825"/>
                    <a:pt x="7216" y="13206"/>
                  </a:cubicBezTo>
                  <a:cubicBezTo>
                    <a:pt x="7418" y="13408"/>
                    <a:pt x="7597" y="13635"/>
                    <a:pt x="7751" y="13849"/>
                  </a:cubicBezTo>
                  <a:cubicBezTo>
                    <a:pt x="8156" y="14420"/>
                    <a:pt x="8549" y="15004"/>
                    <a:pt x="8942" y="15563"/>
                  </a:cubicBezTo>
                  <a:cubicBezTo>
                    <a:pt x="9264" y="15992"/>
                    <a:pt x="9597" y="16433"/>
                    <a:pt x="9954" y="16849"/>
                  </a:cubicBezTo>
                  <a:cubicBezTo>
                    <a:pt x="10173" y="17101"/>
                    <a:pt x="10462" y="17282"/>
                    <a:pt x="10803" y="17282"/>
                  </a:cubicBezTo>
                  <a:cubicBezTo>
                    <a:pt x="10833" y="17282"/>
                    <a:pt x="10864" y="17281"/>
                    <a:pt x="10895" y="17278"/>
                  </a:cubicBezTo>
                  <a:cubicBezTo>
                    <a:pt x="11288" y="16873"/>
                    <a:pt x="11347" y="16385"/>
                    <a:pt x="11383" y="15909"/>
                  </a:cubicBezTo>
                  <a:cubicBezTo>
                    <a:pt x="11478" y="15016"/>
                    <a:pt x="11502" y="14111"/>
                    <a:pt x="11585" y="13206"/>
                  </a:cubicBezTo>
                  <a:cubicBezTo>
                    <a:pt x="11609" y="12742"/>
                    <a:pt x="11669" y="12277"/>
                    <a:pt x="11740" y="11813"/>
                  </a:cubicBezTo>
                  <a:cubicBezTo>
                    <a:pt x="11823" y="11396"/>
                    <a:pt x="12097" y="11134"/>
                    <a:pt x="12514" y="11039"/>
                  </a:cubicBezTo>
                  <a:cubicBezTo>
                    <a:pt x="12669" y="11015"/>
                    <a:pt x="12823" y="10991"/>
                    <a:pt x="12978" y="10968"/>
                  </a:cubicBezTo>
                  <a:cubicBezTo>
                    <a:pt x="13585" y="10860"/>
                    <a:pt x="14205" y="10789"/>
                    <a:pt x="14812" y="10670"/>
                  </a:cubicBezTo>
                  <a:cubicBezTo>
                    <a:pt x="15133" y="10599"/>
                    <a:pt x="15490" y="10503"/>
                    <a:pt x="15788" y="10206"/>
                  </a:cubicBezTo>
                  <a:cubicBezTo>
                    <a:pt x="15788" y="9646"/>
                    <a:pt x="15538" y="9253"/>
                    <a:pt x="15205" y="8920"/>
                  </a:cubicBezTo>
                  <a:cubicBezTo>
                    <a:pt x="14836" y="8515"/>
                    <a:pt x="14431" y="8158"/>
                    <a:pt x="14014" y="7801"/>
                  </a:cubicBezTo>
                  <a:cubicBezTo>
                    <a:pt x="13657" y="7503"/>
                    <a:pt x="13288" y="7217"/>
                    <a:pt x="12931" y="6931"/>
                  </a:cubicBezTo>
                  <a:cubicBezTo>
                    <a:pt x="12514" y="6598"/>
                    <a:pt x="12252" y="6157"/>
                    <a:pt x="12181" y="5622"/>
                  </a:cubicBezTo>
                  <a:cubicBezTo>
                    <a:pt x="12085" y="5122"/>
                    <a:pt x="12014" y="4598"/>
                    <a:pt x="12002" y="4098"/>
                  </a:cubicBezTo>
                  <a:cubicBezTo>
                    <a:pt x="11954" y="3110"/>
                    <a:pt x="11931" y="2133"/>
                    <a:pt x="11907" y="1145"/>
                  </a:cubicBezTo>
                  <a:cubicBezTo>
                    <a:pt x="11907" y="966"/>
                    <a:pt x="11895" y="788"/>
                    <a:pt x="11859" y="609"/>
                  </a:cubicBezTo>
                  <a:cubicBezTo>
                    <a:pt x="11799" y="196"/>
                    <a:pt x="11608" y="1"/>
                    <a:pt x="1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421750" y="2020850"/>
              <a:ext cx="73550" cy="47250"/>
            </a:xfrm>
            <a:custGeom>
              <a:avLst/>
              <a:gdLst/>
              <a:ahLst/>
              <a:cxnLst/>
              <a:rect l="l" t="t" r="r" b="b"/>
              <a:pathLst>
                <a:path w="2942" h="1890" extrusionOk="0">
                  <a:moveTo>
                    <a:pt x="335" y="0"/>
                  </a:moveTo>
                  <a:cubicBezTo>
                    <a:pt x="290" y="0"/>
                    <a:pt x="245" y="14"/>
                    <a:pt x="203" y="44"/>
                  </a:cubicBezTo>
                  <a:cubicBezTo>
                    <a:pt x="96" y="127"/>
                    <a:pt x="1" y="306"/>
                    <a:pt x="1" y="425"/>
                  </a:cubicBezTo>
                  <a:cubicBezTo>
                    <a:pt x="1" y="604"/>
                    <a:pt x="96" y="782"/>
                    <a:pt x="179" y="925"/>
                  </a:cubicBezTo>
                  <a:cubicBezTo>
                    <a:pt x="560" y="1568"/>
                    <a:pt x="1167" y="1806"/>
                    <a:pt x="1882" y="1890"/>
                  </a:cubicBezTo>
                  <a:cubicBezTo>
                    <a:pt x="2191" y="1866"/>
                    <a:pt x="2537" y="1806"/>
                    <a:pt x="2787" y="1568"/>
                  </a:cubicBezTo>
                  <a:cubicBezTo>
                    <a:pt x="2882" y="1473"/>
                    <a:pt x="2941" y="1294"/>
                    <a:pt x="2929" y="1163"/>
                  </a:cubicBezTo>
                  <a:cubicBezTo>
                    <a:pt x="2909" y="1020"/>
                    <a:pt x="2774" y="956"/>
                    <a:pt x="2631" y="956"/>
                  </a:cubicBezTo>
                  <a:cubicBezTo>
                    <a:pt x="2607" y="956"/>
                    <a:pt x="2584" y="958"/>
                    <a:pt x="2560" y="961"/>
                  </a:cubicBezTo>
                  <a:cubicBezTo>
                    <a:pt x="2489" y="973"/>
                    <a:pt x="2417" y="997"/>
                    <a:pt x="2346" y="1020"/>
                  </a:cubicBezTo>
                  <a:cubicBezTo>
                    <a:pt x="2145" y="1065"/>
                    <a:pt x="1973" y="1089"/>
                    <a:pt x="1820" y="1089"/>
                  </a:cubicBezTo>
                  <a:cubicBezTo>
                    <a:pt x="1357" y="1089"/>
                    <a:pt x="1073" y="870"/>
                    <a:pt x="715" y="342"/>
                  </a:cubicBezTo>
                  <a:cubicBezTo>
                    <a:pt x="679" y="282"/>
                    <a:pt x="643" y="211"/>
                    <a:pt x="596" y="151"/>
                  </a:cubicBezTo>
                  <a:cubicBezTo>
                    <a:pt x="531" y="62"/>
                    <a:pt x="433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419675" y="1964775"/>
              <a:ext cx="18775" cy="18200"/>
            </a:xfrm>
            <a:custGeom>
              <a:avLst/>
              <a:gdLst/>
              <a:ahLst/>
              <a:cxnLst/>
              <a:rect l="l" t="t" r="r" b="b"/>
              <a:pathLst>
                <a:path w="751" h="728" extrusionOk="0">
                  <a:moveTo>
                    <a:pt x="401" y="1"/>
                  </a:moveTo>
                  <a:cubicBezTo>
                    <a:pt x="226" y="1"/>
                    <a:pt x="35" y="185"/>
                    <a:pt x="12" y="370"/>
                  </a:cubicBezTo>
                  <a:cubicBezTo>
                    <a:pt x="0" y="537"/>
                    <a:pt x="179" y="716"/>
                    <a:pt x="345" y="727"/>
                  </a:cubicBezTo>
                  <a:cubicBezTo>
                    <a:pt x="351" y="728"/>
                    <a:pt x="357" y="728"/>
                    <a:pt x="363" y="728"/>
                  </a:cubicBezTo>
                  <a:cubicBezTo>
                    <a:pt x="548" y="728"/>
                    <a:pt x="739" y="543"/>
                    <a:pt x="750" y="370"/>
                  </a:cubicBezTo>
                  <a:cubicBezTo>
                    <a:pt x="750" y="204"/>
                    <a:pt x="584" y="13"/>
                    <a:pt x="417" y="1"/>
                  </a:cubicBezTo>
                  <a:cubicBezTo>
                    <a:pt x="412" y="1"/>
                    <a:pt x="406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518775" y="2013550"/>
              <a:ext cx="18200" cy="17350"/>
            </a:xfrm>
            <a:custGeom>
              <a:avLst/>
              <a:gdLst/>
              <a:ahLst/>
              <a:cxnLst/>
              <a:rect l="l" t="t" r="r" b="b"/>
              <a:pathLst>
                <a:path w="728" h="694" extrusionOk="0">
                  <a:moveTo>
                    <a:pt x="374" y="0"/>
                  </a:moveTo>
                  <a:cubicBezTo>
                    <a:pt x="361" y="0"/>
                    <a:pt x="347" y="1"/>
                    <a:pt x="334" y="3"/>
                  </a:cubicBezTo>
                  <a:cubicBezTo>
                    <a:pt x="132" y="27"/>
                    <a:pt x="1" y="217"/>
                    <a:pt x="37" y="443"/>
                  </a:cubicBezTo>
                  <a:cubicBezTo>
                    <a:pt x="72" y="610"/>
                    <a:pt x="168" y="693"/>
                    <a:pt x="346" y="693"/>
                  </a:cubicBezTo>
                  <a:cubicBezTo>
                    <a:pt x="572" y="693"/>
                    <a:pt x="727" y="515"/>
                    <a:pt x="715" y="300"/>
                  </a:cubicBezTo>
                  <a:cubicBezTo>
                    <a:pt x="693" y="135"/>
                    <a:pt x="538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7496250" y="179125"/>
            <a:ext cx="118775" cy="124075"/>
            <a:chOff x="1409475" y="641250"/>
            <a:chExt cx="118775" cy="124075"/>
          </a:xfrm>
        </p:grpSpPr>
        <p:sp>
          <p:nvSpPr>
            <p:cNvPr id="46" name="Google Shape;46;p2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>
            <a:off x="576600" y="2172750"/>
            <a:ext cx="273275" cy="294325"/>
            <a:chOff x="713250" y="2576650"/>
            <a:chExt cx="273275" cy="294325"/>
          </a:xfrm>
        </p:grpSpPr>
        <p:sp>
          <p:nvSpPr>
            <p:cNvPr id="49" name="Google Shape;49;p2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5112775" y="4769925"/>
            <a:ext cx="118775" cy="124075"/>
            <a:chOff x="1409475" y="641250"/>
            <a:chExt cx="118775" cy="124075"/>
          </a:xfrm>
        </p:grpSpPr>
        <p:sp>
          <p:nvSpPr>
            <p:cNvPr id="52" name="Google Shape;52;p2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269000" y="572625"/>
            <a:ext cx="118775" cy="124075"/>
            <a:chOff x="1409475" y="641250"/>
            <a:chExt cx="118775" cy="124075"/>
          </a:xfrm>
        </p:grpSpPr>
        <p:sp>
          <p:nvSpPr>
            <p:cNvPr id="55" name="Google Shape;55;p2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2"/>
          <p:cNvGrpSpPr/>
          <p:nvPr/>
        </p:nvGrpSpPr>
        <p:grpSpPr>
          <a:xfrm>
            <a:off x="8804275" y="2509713"/>
            <a:ext cx="118775" cy="124075"/>
            <a:chOff x="1409475" y="641250"/>
            <a:chExt cx="118775" cy="124075"/>
          </a:xfrm>
        </p:grpSpPr>
        <p:sp>
          <p:nvSpPr>
            <p:cNvPr id="58" name="Google Shape;58;p2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2984075" y="225113"/>
            <a:ext cx="118775" cy="124075"/>
            <a:chOff x="1409475" y="641250"/>
            <a:chExt cx="118775" cy="124075"/>
          </a:xfrm>
        </p:grpSpPr>
        <p:sp>
          <p:nvSpPr>
            <p:cNvPr id="61" name="Google Shape;61;p2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1528975" y="4549025"/>
            <a:ext cx="118775" cy="124075"/>
            <a:chOff x="1409475" y="641250"/>
            <a:chExt cx="118775" cy="124075"/>
          </a:xfrm>
        </p:grpSpPr>
        <p:sp>
          <p:nvSpPr>
            <p:cNvPr id="64" name="Google Shape;64;p2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15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582" name="Google Shape;582;p15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15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15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15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15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15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15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15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15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15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15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15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15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15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15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15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8" name="Google Shape;598;p15"/>
          <p:cNvSpPr/>
          <p:nvPr/>
        </p:nvSpPr>
        <p:spPr>
          <a:xfrm>
            <a:off x="1647750" y="822837"/>
            <a:ext cx="5848500" cy="19845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99" name="Google Shape;599;p15"/>
          <p:cNvSpPr/>
          <p:nvPr/>
        </p:nvSpPr>
        <p:spPr>
          <a:xfrm>
            <a:off x="3939550" y="2039233"/>
            <a:ext cx="1540800" cy="15408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5"/>
          <p:cNvSpPr/>
          <p:nvPr/>
        </p:nvSpPr>
        <p:spPr>
          <a:xfrm>
            <a:off x="1647750" y="3772538"/>
            <a:ext cx="5848500" cy="531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01" name="Google Shape;601;p15"/>
          <p:cNvSpPr txBox="1">
            <a:spLocks noGrp="1"/>
          </p:cNvSpPr>
          <p:nvPr>
            <p:ph type="title"/>
          </p:nvPr>
        </p:nvSpPr>
        <p:spPr>
          <a:xfrm>
            <a:off x="1647750" y="1147025"/>
            <a:ext cx="5848500" cy="73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2" name="Google Shape;602;p15"/>
          <p:cNvSpPr txBox="1">
            <a:spLocks noGrp="1"/>
          </p:cNvSpPr>
          <p:nvPr>
            <p:ph type="title" idx="2" hasCustomPrompt="1"/>
          </p:nvPr>
        </p:nvSpPr>
        <p:spPr>
          <a:xfrm>
            <a:off x="3713750" y="2303158"/>
            <a:ext cx="1992300" cy="101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3" name="Google Shape;603;p15"/>
          <p:cNvSpPr txBox="1">
            <a:spLocks noGrp="1"/>
          </p:cNvSpPr>
          <p:nvPr>
            <p:ph type="subTitle" idx="1"/>
          </p:nvPr>
        </p:nvSpPr>
        <p:spPr>
          <a:xfrm>
            <a:off x="2403200" y="3854900"/>
            <a:ext cx="4337700" cy="366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4" name="Google Shape;604;p15"/>
          <p:cNvGrpSpPr/>
          <p:nvPr/>
        </p:nvGrpSpPr>
        <p:grpSpPr>
          <a:xfrm>
            <a:off x="269000" y="2903475"/>
            <a:ext cx="273275" cy="294325"/>
            <a:chOff x="713250" y="2576650"/>
            <a:chExt cx="273275" cy="294325"/>
          </a:xfrm>
        </p:grpSpPr>
        <p:sp>
          <p:nvSpPr>
            <p:cNvPr id="605" name="Google Shape;605;p15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15"/>
          <p:cNvGrpSpPr/>
          <p:nvPr/>
        </p:nvGrpSpPr>
        <p:grpSpPr>
          <a:xfrm>
            <a:off x="8804275" y="2509713"/>
            <a:ext cx="118775" cy="124075"/>
            <a:chOff x="1409475" y="641250"/>
            <a:chExt cx="118775" cy="124075"/>
          </a:xfrm>
        </p:grpSpPr>
        <p:sp>
          <p:nvSpPr>
            <p:cNvPr id="608" name="Google Shape;608;p15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15"/>
          <p:cNvGrpSpPr/>
          <p:nvPr/>
        </p:nvGrpSpPr>
        <p:grpSpPr>
          <a:xfrm>
            <a:off x="269000" y="572625"/>
            <a:ext cx="118775" cy="124075"/>
            <a:chOff x="1409475" y="641250"/>
            <a:chExt cx="118775" cy="124075"/>
          </a:xfrm>
        </p:grpSpPr>
        <p:sp>
          <p:nvSpPr>
            <p:cNvPr id="611" name="Google Shape;611;p15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5"/>
          <p:cNvGrpSpPr/>
          <p:nvPr/>
        </p:nvGrpSpPr>
        <p:grpSpPr>
          <a:xfrm>
            <a:off x="5342975" y="470388"/>
            <a:ext cx="118775" cy="124075"/>
            <a:chOff x="1409475" y="641250"/>
            <a:chExt cx="118775" cy="124075"/>
          </a:xfrm>
        </p:grpSpPr>
        <p:sp>
          <p:nvSpPr>
            <p:cNvPr id="614" name="Google Shape;614;p15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15"/>
          <p:cNvGrpSpPr/>
          <p:nvPr/>
        </p:nvGrpSpPr>
        <p:grpSpPr>
          <a:xfrm>
            <a:off x="2984075" y="225113"/>
            <a:ext cx="118775" cy="124075"/>
            <a:chOff x="1409475" y="641250"/>
            <a:chExt cx="118775" cy="124075"/>
          </a:xfrm>
        </p:grpSpPr>
        <p:sp>
          <p:nvSpPr>
            <p:cNvPr id="617" name="Google Shape;617;p15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15"/>
          <p:cNvGrpSpPr/>
          <p:nvPr/>
        </p:nvGrpSpPr>
        <p:grpSpPr>
          <a:xfrm>
            <a:off x="8557467" y="90282"/>
            <a:ext cx="365587" cy="393748"/>
            <a:chOff x="713250" y="2576650"/>
            <a:chExt cx="273275" cy="294325"/>
          </a:xfrm>
        </p:grpSpPr>
        <p:sp>
          <p:nvSpPr>
            <p:cNvPr id="620" name="Google Shape;620;p15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15"/>
          <p:cNvGrpSpPr/>
          <p:nvPr/>
        </p:nvGrpSpPr>
        <p:grpSpPr>
          <a:xfrm>
            <a:off x="5112775" y="4769925"/>
            <a:ext cx="118775" cy="124075"/>
            <a:chOff x="1409475" y="641250"/>
            <a:chExt cx="118775" cy="124075"/>
          </a:xfrm>
        </p:grpSpPr>
        <p:sp>
          <p:nvSpPr>
            <p:cNvPr id="623" name="Google Shape;623;p15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16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627" name="Google Shape;627;p16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16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16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16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16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16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16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16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16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16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16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16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16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16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16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16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3" name="Google Shape;643;p16"/>
          <p:cNvSpPr/>
          <p:nvPr/>
        </p:nvSpPr>
        <p:spPr>
          <a:xfrm>
            <a:off x="497950" y="1150171"/>
            <a:ext cx="8148000" cy="35934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6"/>
          <p:cNvSpPr/>
          <p:nvPr/>
        </p:nvSpPr>
        <p:spPr>
          <a:xfrm>
            <a:off x="497950" y="471200"/>
            <a:ext cx="8148000" cy="531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28575" cap="flat" cmpd="sng">
            <a:solidFill>
              <a:srgbClr val="3D2E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6"/>
          <p:cNvSpPr txBox="1">
            <a:spLocks noGrp="1"/>
          </p:cNvSpPr>
          <p:nvPr>
            <p:ph type="title"/>
          </p:nvPr>
        </p:nvSpPr>
        <p:spPr>
          <a:xfrm>
            <a:off x="2061775" y="1669339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6" name="Google Shape;646;p16"/>
          <p:cNvSpPr txBox="1">
            <a:spLocks noGrp="1"/>
          </p:cNvSpPr>
          <p:nvPr>
            <p:ph type="subTitle" idx="1"/>
          </p:nvPr>
        </p:nvSpPr>
        <p:spPr>
          <a:xfrm>
            <a:off x="2061775" y="2202425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16"/>
          <p:cNvSpPr txBox="1">
            <a:spLocks noGrp="1"/>
          </p:cNvSpPr>
          <p:nvPr>
            <p:ph type="title" idx="2" hasCustomPrompt="1"/>
          </p:nvPr>
        </p:nvSpPr>
        <p:spPr>
          <a:xfrm>
            <a:off x="1068050" y="1917575"/>
            <a:ext cx="843300" cy="5709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8" name="Google Shape;648;p16"/>
          <p:cNvSpPr txBox="1">
            <a:spLocks noGrp="1"/>
          </p:cNvSpPr>
          <p:nvPr>
            <p:ph type="title" idx="3"/>
          </p:nvPr>
        </p:nvSpPr>
        <p:spPr>
          <a:xfrm>
            <a:off x="5818925" y="1669339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9" name="Google Shape;649;p16"/>
          <p:cNvSpPr txBox="1">
            <a:spLocks noGrp="1"/>
          </p:cNvSpPr>
          <p:nvPr>
            <p:ph type="subTitle" idx="4"/>
          </p:nvPr>
        </p:nvSpPr>
        <p:spPr>
          <a:xfrm>
            <a:off x="5818925" y="2202425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16"/>
          <p:cNvSpPr txBox="1">
            <a:spLocks noGrp="1"/>
          </p:cNvSpPr>
          <p:nvPr>
            <p:ph type="title" idx="5" hasCustomPrompt="1"/>
          </p:nvPr>
        </p:nvSpPr>
        <p:spPr>
          <a:xfrm>
            <a:off x="4575875" y="1917575"/>
            <a:ext cx="843300" cy="5709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1" name="Google Shape;651;p16"/>
          <p:cNvSpPr txBox="1">
            <a:spLocks noGrp="1"/>
          </p:cNvSpPr>
          <p:nvPr>
            <p:ph type="title" idx="6"/>
          </p:nvPr>
        </p:nvSpPr>
        <p:spPr>
          <a:xfrm>
            <a:off x="2061775" y="3055328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2" name="Google Shape;652;p16"/>
          <p:cNvSpPr txBox="1">
            <a:spLocks noGrp="1"/>
          </p:cNvSpPr>
          <p:nvPr>
            <p:ph type="subTitle" idx="7"/>
          </p:nvPr>
        </p:nvSpPr>
        <p:spPr>
          <a:xfrm>
            <a:off x="2061775" y="3588400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16"/>
          <p:cNvSpPr txBox="1">
            <a:spLocks noGrp="1"/>
          </p:cNvSpPr>
          <p:nvPr>
            <p:ph type="title" idx="8"/>
          </p:nvPr>
        </p:nvSpPr>
        <p:spPr>
          <a:xfrm>
            <a:off x="5818925" y="3055328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4" name="Google Shape;654;p16"/>
          <p:cNvSpPr txBox="1">
            <a:spLocks noGrp="1"/>
          </p:cNvSpPr>
          <p:nvPr>
            <p:ph type="subTitle" idx="9"/>
          </p:nvPr>
        </p:nvSpPr>
        <p:spPr>
          <a:xfrm>
            <a:off x="5818925" y="3588401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16"/>
          <p:cNvSpPr txBox="1">
            <a:spLocks noGrp="1"/>
          </p:cNvSpPr>
          <p:nvPr>
            <p:ph type="title" idx="13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16"/>
          <p:cNvSpPr txBox="1">
            <a:spLocks noGrp="1"/>
          </p:cNvSpPr>
          <p:nvPr>
            <p:ph type="title" idx="14" hasCustomPrompt="1"/>
          </p:nvPr>
        </p:nvSpPr>
        <p:spPr>
          <a:xfrm>
            <a:off x="1068050" y="3313425"/>
            <a:ext cx="843300" cy="5709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7" name="Google Shape;657;p16"/>
          <p:cNvSpPr txBox="1">
            <a:spLocks noGrp="1"/>
          </p:cNvSpPr>
          <p:nvPr>
            <p:ph type="title" idx="15" hasCustomPrompt="1"/>
          </p:nvPr>
        </p:nvSpPr>
        <p:spPr>
          <a:xfrm>
            <a:off x="4575875" y="3313425"/>
            <a:ext cx="843300" cy="5709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658" name="Google Shape;658;p16"/>
          <p:cNvGrpSpPr/>
          <p:nvPr/>
        </p:nvGrpSpPr>
        <p:grpSpPr>
          <a:xfrm>
            <a:off x="5446225" y="4891550"/>
            <a:ext cx="118775" cy="124075"/>
            <a:chOff x="1409475" y="641250"/>
            <a:chExt cx="118775" cy="124075"/>
          </a:xfrm>
        </p:grpSpPr>
        <p:sp>
          <p:nvSpPr>
            <p:cNvPr id="659" name="Google Shape;659;p16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16"/>
          <p:cNvGrpSpPr/>
          <p:nvPr/>
        </p:nvGrpSpPr>
        <p:grpSpPr>
          <a:xfrm>
            <a:off x="198700" y="401825"/>
            <a:ext cx="118775" cy="124075"/>
            <a:chOff x="1409475" y="641250"/>
            <a:chExt cx="118775" cy="124075"/>
          </a:xfrm>
        </p:grpSpPr>
        <p:sp>
          <p:nvSpPr>
            <p:cNvPr id="662" name="Google Shape;662;p16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16"/>
          <p:cNvGrpSpPr/>
          <p:nvPr/>
        </p:nvGrpSpPr>
        <p:grpSpPr>
          <a:xfrm>
            <a:off x="8488800" y="118850"/>
            <a:ext cx="118775" cy="124075"/>
            <a:chOff x="1409475" y="641250"/>
            <a:chExt cx="118775" cy="124075"/>
          </a:xfrm>
        </p:grpSpPr>
        <p:sp>
          <p:nvSpPr>
            <p:cNvPr id="665" name="Google Shape;665;p16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16"/>
          <p:cNvGrpSpPr/>
          <p:nvPr/>
        </p:nvGrpSpPr>
        <p:grpSpPr>
          <a:xfrm>
            <a:off x="8303813" y="4429820"/>
            <a:ext cx="336565" cy="362520"/>
            <a:chOff x="713250" y="2576650"/>
            <a:chExt cx="273275" cy="294325"/>
          </a:xfrm>
        </p:grpSpPr>
        <p:sp>
          <p:nvSpPr>
            <p:cNvPr id="668" name="Google Shape;668;p16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16"/>
          <p:cNvGrpSpPr/>
          <p:nvPr/>
        </p:nvGrpSpPr>
        <p:grpSpPr>
          <a:xfrm rot="415209">
            <a:off x="8457175" y="1391867"/>
            <a:ext cx="597601" cy="587020"/>
            <a:chOff x="4636650" y="2847925"/>
            <a:chExt cx="351575" cy="345350"/>
          </a:xfrm>
        </p:grpSpPr>
        <p:sp>
          <p:nvSpPr>
            <p:cNvPr id="671" name="Google Shape;671;p16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16"/>
          <p:cNvGrpSpPr/>
          <p:nvPr/>
        </p:nvGrpSpPr>
        <p:grpSpPr>
          <a:xfrm rot="700306">
            <a:off x="6507801" y="185942"/>
            <a:ext cx="709009" cy="447615"/>
            <a:chOff x="6096075" y="734650"/>
            <a:chExt cx="709025" cy="447625"/>
          </a:xfrm>
        </p:grpSpPr>
        <p:sp>
          <p:nvSpPr>
            <p:cNvPr id="677" name="Google Shape;677;p16"/>
            <p:cNvSpPr/>
            <p:nvPr/>
          </p:nvSpPr>
          <p:spPr>
            <a:xfrm>
              <a:off x="6107675" y="747100"/>
              <a:ext cx="697425" cy="423575"/>
            </a:xfrm>
            <a:custGeom>
              <a:avLst/>
              <a:gdLst/>
              <a:ahLst/>
              <a:cxnLst/>
              <a:rect l="l" t="t" r="r" b="b"/>
              <a:pathLst>
                <a:path w="27897" h="16943" extrusionOk="0">
                  <a:moveTo>
                    <a:pt x="14333" y="1"/>
                  </a:moveTo>
                  <a:cubicBezTo>
                    <a:pt x="14082" y="1"/>
                    <a:pt x="13829" y="12"/>
                    <a:pt x="13574" y="36"/>
                  </a:cubicBezTo>
                  <a:cubicBezTo>
                    <a:pt x="12085" y="190"/>
                    <a:pt x="10776" y="726"/>
                    <a:pt x="9740" y="1845"/>
                  </a:cubicBezTo>
                  <a:cubicBezTo>
                    <a:pt x="9168" y="2452"/>
                    <a:pt x="8656" y="3072"/>
                    <a:pt x="8299" y="3845"/>
                  </a:cubicBezTo>
                  <a:cubicBezTo>
                    <a:pt x="8169" y="4112"/>
                    <a:pt x="8071" y="4229"/>
                    <a:pt x="7936" y="4229"/>
                  </a:cubicBezTo>
                  <a:cubicBezTo>
                    <a:pt x="7836" y="4229"/>
                    <a:pt x="7717" y="4165"/>
                    <a:pt x="7549" y="4048"/>
                  </a:cubicBezTo>
                  <a:cubicBezTo>
                    <a:pt x="7263" y="3834"/>
                    <a:pt x="6966" y="3595"/>
                    <a:pt x="6644" y="3476"/>
                  </a:cubicBezTo>
                  <a:cubicBezTo>
                    <a:pt x="5969" y="3222"/>
                    <a:pt x="5305" y="3093"/>
                    <a:pt x="4658" y="3093"/>
                  </a:cubicBezTo>
                  <a:cubicBezTo>
                    <a:pt x="3605" y="3093"/>
                    <a:pt x="2595" y="3435"/>
                    <a:pt x="1644" y="4143"/>
                  </a:cubicBezTo>
                  <a:cubicBezTo>
                    <a:pt x="524" y="4965"/>
                    <a:pt x="1" y="6131"/>
                    <a:pt x="60" y="7513"/>
                  </a:cubicBezTo>
                  <a:cubicBezTo>
                    <a:pt x="120" y="9108"/>
                    <a:pt x="917" y="10025"/>
                    <a:pt x="2417" y="10334"/>
                  </a:cubicBezTo>
                  <a:cubicBezTo>
                    <a:pt x="3453" y="10513"/>
                    <a:pt x="3453" y="10537"/>
                    <a:pt x="3441" y="11680"/>
                  </a:cubicBezTo>
                  <a:cubicBezTo>
                    <a:pt x="3418" y="12478"/>
                    <a:pt x="3560" y="13299"/>
                    <a:pt x="3894" y="14061"/>
                  </a:cubicBezTo>
                  <a:cubicBezTo>
                    <a:pt x="4489" y="15430"/>
                    <a:pt x="5418" y="16454"/>
                    <a:pt x="6942" y="16799"/>
                  </a:cubicBezTo>
                  <a:cubicBezTo>
                    <a:pt x="7369" y="16892"/>
                    <a:pt x="7791" y="16942"/>
                    <a:pt x="8203" y="16942"/>
                  </a:cubicBezTo>
                  <a:cubicBezTo>
                    <a:pt x="9168" y="16942"/>
                    <a:pt x="10084" y="16668"/>
                    <a:pt x="10919" y="16026"/>
                  </a:cubicBezTo>
                  <a:cubicBezTo>
                    <a:pt x="11097" y="15871"/>
                    <a:pt x="11288" y="15740"/>
                    <a:pt x="11466" y="15597"/>
                  </a:cubicBezTo>
                  <a:cubicBezTo>
                    <a:pt x="11647" y="15460"/>
                    <a:pt x="11752" y="15388"/>
                    <a:pt x="11858" y="15388"/>
                  </a:cubicBezTo>
                  <a:cubicBezTo>
                    <a:pt x="11954" y="15388"/>
                    <a:pt x="12051" y="15448"/>
                    <a:pt x="12204" y="15573"/>
                  </a:cubicBezTo>
                  <a:cubicBezTo>
                    <a:pt x="12669" y="15930"/>
                    <a:pt x="13181" y="16168"/>
                    <a:pt x="13728" y="16335"/>
                  </a:cubicBezTo>
                  <a:cubicBezTo>
                    <a:pt x="14328" y="16517"/>
                    <a:pt x="14933" y="16593"/>
                    <a:pt x="15540" y="16593"/>
                  </a:cubicBezTo>
                  <a:cubicBezTo>
                    <a:pt x="15884" y="16593"/>
                    <a:pt x="16229" y="16569"/>
                    <a:pt x="16574" y="16526"/>
                  </a:cubicBezTo>
                  <a:cubicBezTo>
                    <a:pt x="18193" y="16311"/>
                    <a:pt x="19396" y="15478"/>
                    <a:pt x="20086" y="13942"/>
                  </a:cubicBezTo>
                  <a:cubicBezTo>
                    <a:pt x="20170" y="13751"/>
                    <a:pt x="20241" y="13549"/>
                    <a:pt x="20336" y="13370"/>
                  </a:cubicBezTo>
                  <a:cubicBezTo>
                    <a:pt x="20534" y="12966"/>
                    <a:pt x="20664" y="12833"/>
                    <a:pt x="20961" y="12833"/>
                  </a:cubicBezTo>
                  <a:cubicBezTo>
                    <a:pt x="21058" y="12833"/>
                    <a:pt x="21173" y="12847"/>
                    <a:pt x="21313" y="12870"/>
                  </a:cubicBezTo>
                  <a:cubicBezTo>
                    <a:pt x="21456" y="12882"/>
                    <a:pt x="21575" y="12930"/>
                    <a:pt x="21694" y="12954"/>
                  </a:cubicBezTo>
                  <a:cubicBezTo>
                    <a:pt x="21983" y="13001"/>
                    <a:pt x="22267" y="13024"/>
                    <a:pt x="22546" y="13024"/>
                  </a:cubicBezTo>
                  <a:cubicBezTo>
                    <a:pt x="23474" y="13024"/>
                    <a:pt x="24349" y="12767"/>
                    <a:pt x="25182" y="12263"/>
                  </a:cubicBezTo>
                  <a:cubicBezTo>
                    <a:pt x="27075" y="11108"/>
                    <a:pt x="27897" y="8013"/>
                    <a:pt x="25944" y="6155"/>
                  </a:cubicBezTo>
                  <a:cubicBezTo>
                    <a:pt x="25018" y="5283"/>
                    <a:pt x="23981" y="4651"/>
                    <a:pt x="22707" y="4651"/>
                  </a:cubicBezTo>
                  <a:cubicBezTo>
                    <a:pt x="22590" y="4651"/>
                    <a:pt x="22470" y="4656"/>
                    <a:pt x="22349" y="4667"/>
                  </a:cubicBezTo>
                  <a:cubicBezTo>
                    <a:pt x="22279" y="4674"/>
                    <a:pt x="22214" y="4678"/>
                    <a:pt x="22152" y="4678"/>
                  </a:cubicBezTo>
                  <a:cubicBezTo>
                    <a:pt x="21700" y="4678"/>
                    <a:pt x="21427" y="4482"/>
                    <a:pt x="21217" y="4000"/>
                  </a:cubicBezTo>
                  <a:cubicBezTo>
                    <a:pt x="20622" y="2691"/>
                    <a:pt x="19646" y="1702"/>
                    <a:pt x="18372" y="1036"/>
                  </a:cubicBezTo>
                  <a:cubicBezTo>
                    <a:pt x="17097" y="368"/>
                    <a:pt x="15753" y="1"/>
                    <a:pt x="1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096075" y="734650"/>
              <a:ext cx="703075" cy="447625"/>
            </a:xfrm>
            <a:custGeom>
              <a:avLst/>
              <a:gdLst/>
              <a:ahLst/>
              <a:cxnLst/>
              <a:rect l="l" t="t" r="r" b="b"/>
              <a:pathLst>
                <a:path w="28123" h="17905" extrusionOk="0">
                  <a:moveTo>
                    <a:pt x="14866" y="931"/>
                  </a:moveTo>
                  <a:cubicBezTo>
                    <a:pt x="16123" y="931"/>
                    <a:pt x="17387" y="1262"/>
                    <a:pt x="18610" y="1903"/>
                  </a:cubicBezTo>
                  <a:cubicBezTo>
                    <a:pt x="19836" y="2558"/>
                    <a:pt x="20705" y="3486"/>
                    <a:pt x="21241" y="4665"/>
                  </a:cubicBezTo>
                  <a:cubicBezTo>
                    <a:pt x="21542" y="5300"/>
                    <a:pt x="21980" y="5604"/>
                    <a:pt x="22632" y="5604"/>
                  </a:cubicBezTo>
                  <a:cubicBezTo>
                    <a:pt x="22702" y="5604"/>
                    <a:pt x="22774" y="5601"/>
                    <a:pt x="22848" y="5594"/>
                  </a:cubicBezTo>
                  <a:cubicBezTo>
                    <a:pt x="22973" y="5581"/>
                    <a:pt x="23096" y="5574"/>
                    <a:pt x="23217" y="5574"/>
                  </a:cubicBezTo>
                  <a:cubicBezTo>
                    <a:pt x="24218" y="5574"/>
                    <a:pt x="25111" y="6016"/>
                    <a:pt x="26099" y="6951"/>
                  </a:cubicBezTo>
                  <a:cubicBezTo>
                    <a:pt x="26825" y="7653"/>
                    <a:pt x="27158" y="8582"/>
                    <a:pt x="27051" y="9630"/>
                  </a:cubicBezTo>
                  <a:cubicBezTo>
                    <a:pt x="26932" y="10761"/>
                    <a:pt x="26301" y="11785"/>
                    <a:pt x="25420" y="12321"/>
                  </a:cubicBezTo>
                  <a:cubicBezTo>
                    <a:pt x="24661" y="12796"/>
                    <a:pt x="23867" y="13026"/>
                    <a:pt x="23021" y="13026"/>
                  </a:cubicBezTo>
                  <a:cubicBezTo>
                    <a:pt x="22766" y="13026"/>
                    <a:pt x="22506" y="13005"/>
                    <a:pt x="22241" y="12964"/>
                  </a:cubicBezTo>
                  <a:cubicBezTo>
                    <a:pt x="22193" y="12964"/>
                    <a:pt x="22134" y="12952"/>
                    <a:pt x="22086" y="12940"/>
                  </a:cubicBezTo>
                  <a:lnTo>
                    <a:pt x="21872" y="12892"/>
                  </a:lnTo>
                  <a:cubicBezTo>
                    <a:pt x="21720" y="12869"/>
                    <a:pt x="21584" y="12856"/>
                    <a:pt x="21462" y="12856"/>
                  </a:cubicBezTo>
                  <a:cubicBezTo>
                    <a:pt x="20962" y="12856"/>
                    <a:pt x="20683" y="13071"/>
                    <a:pt x="20396" y="13654"/>
                  </a:cubicBezTo>
                  <a:cubicBezTo>
                    <a:pt x="20324" y="13797"/>
                    <a:pt x="20265" y="13928"/>
                    <a:pt x="20205" y="14083"/>
                  </a:cubicBezTo>
                  <a:lnTo>
                    <a:pt x="20122" y="14249"/>
                  </a:lnTo>
                  <a:cubicBezTo>
                    <a:pt x="19526" y="15595"/>
                    <a:pt x="18502" y="16357"/>
                    <a:pt x="16990" y="16559"/>
                  </a:cubicBezTo>
                  <a:cubicBezTo>
                    <a:pt x="16664" y="16605"/>
                    <a:pt x="16342" y="16627"/>
                    <a:pt x="16028" y="16627"/>
                  </a:cubicBezTo>
                  <a:cubicBezTo>
                    <a:pt x="15438" y="16627"/>
                    <a:pt x="14871" y="16548"/>
                    <a:pt x="14335" y="16393"/>
                  </a:cubicBezTo>
                  <a:cubicBezTo>
                    <a:pt x="13811" y="16226"/>
                    <a:pt x="13359" y="16000"/>
                    <a:pt x="12966" y="15702"/>
                  </a:cubicBezTo>
                  <a:cubicBezTo>
                    <a:pt x="12715" y="15507"/>
                    <a:pt x="12513" y="15421"/>
                    <a:pt x="12322" y="15421"/>
                  </a:cubicBezTo>
                  <a:cubicBezTo>
                    <a:pt x="12106" y="15421"/>
                    <a:pt x="11903" y="15531"/>
                    <a:pt x="11656" y="15714"/>
                  </a:cubicBezTo>
                  <a:lnTo>
                    <a:pt x="11299" y="15988"/>
                  </a:lnTo>
                  <a:lnTo>
                    <a:pt x="11097" y="16154"/>
                  </a:lnTo>
                  <a:cubicBezTo>
                    <a:pt x="10381" y="16702"/>
                    <a:pt x="9587" y="16969"/>
                    <a:pt x="8683" y="16969"/>
                  </a:cubicBezTo>
                  <a:cubicBezTo>
                    <a:pt x="8309" y="16969"/>
                    <a:pt x="7916" y="16924"/>
                    <a:pt x="7501" y="16833"/>
                  </a:cubicBezTo>
                  <a:cubicBezTo>
                    <a:pt x="6287" y="16547"/>
                    <a:pt x="5394" y="15750"/>
                    <a:pt x="4786" y="14369"/>
                  </a:cubicBezTo>
                  <a:cubicBezTo>
                    <a:pt x="4489" y="13678"/>
                    <a:pt x="4334" y="12916"/>
                    <a:pt x="4370" y="12190"/>
                  </a:cubicBezTo>
                  <a:lnTo>
                    <a:pt x="4370" y="12178"/>
                  </a:lnTo>
                  <a:cubicBezTo>
                    <a:pt x="4382" y="10809"/>
                    <a:pt x="4227" y="10594"/>
                    <a:pt x="2965" y="10344"/>
                  </a:cubicBezTo>
                  <a:cubicBezTo>
                    <a:pt x="1667" y="10082"/>
                    <a:pt x="1048" y="9320"/>
                    <a:pt x="988" y="7951"/>
                  </a:cubicBezTo>
                  <a:cubicBezTo>
                    <a:pt x="941" y="6701"/>
                    <a:pt x="1405" y="5701"/>
                    <a:pt x="2381" y="4975"/>
                  </a:cubicBezTo>
                  <a:cubicBezTo>
                    <a:pt x="3251" y="4332"/>
                    <a:pt x="4155" y="4022"/>
                    <a:pt x="5132" y="4022"/>
                  </a:cubicBezTo>
                  <a:cubicBezTo>
                    <a:pt x="5703" y="4022"/>
                    <a:pt x="6322" y="4141"/>
                    <a:pt x="6930" y="4367"/>
                  </a:cubicBezTo>
                  <a:cubicBezTo>
                    <a:pt x="7156" y="4439"/>
                    <a:pt x="7370" y="4605"/>
                    <a:pt x="7608" y="4784"/>
                  </a:cubicBezTo>
                  <a:lnTo>
                    <a:pt x="7727" y="4867"/>
                  </a:lnTo>
                  <a:cubicBezTo>
                    <a:pt x="7869" y="4979"/>
                    <a:pt x="8114" y="5159"/>
                    <a:pt x="8404" y="5159"/>
                  </a:cubicBezTo>
                  <a:cubicBezTo>
                    <a:pt x="8455" y="5159"/>
                    <a:pt x="8507" y="5154"/>
                    <a:pt x="8561" y="5141"/>
                  </a:cubicBezTo>
                  <a:cubicBezTo>
                    <a:pt x="8870" y="5046"/>
                    <a:pt x="9037" y="4772"/>
                    <a:pt x="9168" y="4498"/>
                  </a:cubicBezTo>
                  <a:cubicBezTo>
                    <a:pt x="9513" y="3748"/>
                    <a:pt x="10049" y="3129"/>
                    <a:pt x="10525" y="2617"/>
                  </a:cubicBezTo>
                  <a:cubicBezTo>
                    <a:pt x="11430" y="1653"/>
                    <a:pt x="12597" y="1117"/>
                    <a:pt x="14085" y="974"/>
                  </a:cubicBezTo>
                  <a:cubicBezTo>
                    <a:pt x="14345" y="945"/>
                    <a:pt x="14606" y="931"/>
                    <a:pt x="14866" y="931"/>
                  </a:cubicBezTo>
                  <a:close/>
                  <a:moveTo>
                    <a:pt x="14849" y="1"/>
                  </a:moveTo>
                  <a:cubicBezTo>
                    <a:pt x="14563" y="1"/>
                    <a:pt x="14277" y="15"/>
                    <a:pt x="13990" y="45"/>
                  </a:cubicBezTo>
                  <a:cubicBezTo>
                    <a:pt x="12287" y="224"/>
                    <a:pt x="10930" y="855"/>
                    <a:pt x="9859" y="1998"/>
                  </a:cubicBezTo>
                  <a:cubicBezTo>
                    <a:pt x="9335" y="2558"/>
                    <a:pt x="8739" y="3260"/>
                    <a:pt x="8335" y="4129"/>
                  </a:cubicBezTo>
                  <a:cubicBezTo>
                    <a:pt x="8335" y="4129"/>
                    <a:pt x="8323" y="4141"/>
                    <a:pt x="8323" y="4153"/>
                  </a:cubicBezTo>
                  <a:cubicBezTo>
                    <a:pt x="8323" y="4141"/>
                    <a:pt x="8311" y="4141"/>
                    <a:pt x="8299" y="4129"/>
                  </a:cubicBezTo>
                  <a:lnTo>
                    <a:pt x="8180" y="4034"/>
                  </a:lnTo>
                  <a:cubicBezTo>
                    <a:pt x="7906" y="3843"/>
                    <a:pt x="7608" y="3617"/>
                    <a:pt x="7275" y="3486"/>
                  </a:cubicBezTo>
                  <a:cubicBezTo>
                    <a:pt x="6554" y="3215"/>
                    <a:pt x="5840" y="3080"/>
                    <a:pt x="5143" y="3080"/>
                  </a:cubicBezTo>
                  <a:cubicBezTo>
                    <a:pt x="3975" y="3080"/>
                    <a:pt x="2855" y="3459"/>
                    <a:pt x="1834" y="4213"/>
                  </a:cubicBezTo>
                  <a:cubicBezTo>
                    <a:pt x="619" y="5117"/>
                    <a:pt x="0" y="6427"/>
                    <a:pt x="72" y="7975"/>
                  </a:cubicBezTo>
                  <a:cubicBezTo>
                    <a:pt x="143" y="9761"/>
                    <a:pt x="1084" y="10892"/>
                    <a:pt x="2786" y="11249"/>
                  </a:cubicBezTo>
                  <a:cubicBezTo>
                    <a:pt x="3060" y="11297"/>
                    <a:pt x="3370" y="11368"/>
                    <a:pt x="3417" y="11404"/>
                  </a:cubicBezTo>
                  <a:cubicBezTo>
                    <a:pt x="3441" y="11487"/>
                    <a:pt x="3441" y="11844"/>
                    <a:pt x="3441" y="12166"/>
                  </a:cubicBezTo>
                  <a:cubicBezTo>
                    <a:pt x="3417" y="13023"/>
                    <a:pt x="3572" y="13916"/>
                    <a:pt x="3941" y="14738"/>
                  </a:cubicBezTo>
                  <a:cubicBezTo>
                    <a:pt x="4656" y="16393"/>
                    <a:pt x="5799" y="17405"/>
                    <a:pt x="7311" y="17738"/>
                  </a:cubicBezTo>
                  <a:cubicBezTo>
                    <a:pt x="7787" y="17845"/>
                    <a:pt x="8251" y="17905"/>
                    <a:pt x="8680" y="17905"/>
                  </a:cubicBezTo>
                  <a:cubicBezTo>
                    <a:pt x="9799" y="17905"/>
                    <a:pt x="10799" y="17559"/>
                    <a:pt x="11680" y="16845"/>
                  </a:cubicBezTo>
                  <a:lnTo>
                    <a:pt x="11883" y="16690"/>
                  </a:lnTo>
                  <a:cubicBezTo>
                    <a:pt x="12002" y="16595"/>
                    <a:pt x="12109" y="16500"/>
                    <a:pt x="12228" y="16416"/>
                  </a:cubicBezTo>
                  <a:cubicBezTo>
                    <a:pt x="12276" y="16393"/>
                    <a:pt x="12299" y="16357"/>
                    <a:pt x="12335" y="16345"/>
                  </a:cubicBezTo>
                  <a:cubicBezTo>
                    <a:pt x="12347" y="16357"/>
                    <a:pt x="12371" y="16369"/>
                    <a:pt x="12406" y="16404"/>
                  </a:cubicBezTo>
                  <a:cubicBezTo>
                    <a:pt x="12895" y="16774"/>
                    <a:pt x="13430" y="17036"/>
                    <a:pt x="14073" y="17238"/>
                  </a:cubicBezTo>
                  <a:cubicBezTo>
                    <a:pt x="14689" y="17425"/>
                    <a:pt x="15341" y="17520"/>
                    <a:pt x="16018" y="17520"/>
                  </a:cubicBezTo>
                  <a:cubicBezTo>
                    <a:pt x="16375" y="17520"/>
                    <a:pt x="16739" y="17494"/>
                    <a:pt x="17109" y="17440"/>
                  </a:cubicBezTo>
                  <a:cubicBezTo>
                    <a:pt x="18943" y="17202"/>
                    <a:pt x="20253" y="16238"/>
                    <a:pt x="20979" y="14583"/>
                  </a:cubicBezTo>
                  <a:lnTo>
                    <a:pt x="21050" y="14428"/>
                  </a:lnTo>
                  <a:cubicBezTo>
                    <a:pt x="21098" y="14309"/>
                    <a:pt x="21158" y="14166"/>
                    <a:pt x="21217" y="14047"/>
                  </a:cubicBezTo>
                  <a:cubicBezTo>
                    <a:pt x="21324" y="13833"/>
                    <a:pt x="21384" y="13773"/>
                    <a:pt x="21384" y="13773"/>
                  </a:cubicBezTo>
                  <a:cubicBezTo>
                    <a:pt x="21396" y="13773"/>
                    <a:pt x="21417" y="13767"/>
                    <a:pt x="21464" y="13767"/>
                  </a:cubicBezTo>
                  <a:cubicBezTo>
                    <a:pt x="21512" y="13767"/>
                    <a:pt x="21586" y="13773"/>
                    <a:pt x="21705" y="13797"/>
                  </a:cubicBezTo>
                  <a:cubicBezTo>
                    <a:pt x="21765" y="13797"/>
                    <a:pt x="21812" y="13809"/>
                    <a:pt x="21860" y="13821"/>
                  </a:cubicBezTo>
                  <a:cubicBezTo>
                    <a:pt x="21931" y="13845"/>
                    <a:pt x="22015" y="13857"/>
                    <a:pt x="22098" y="13868"/>
                  </a:cubicBezTo>
                  <a:cubicBezTo>
                    <a:pt x="22409" y="13918"/>
                    <a:pt x="22716" y="13943"/>
                    <a:pt x="23019" y="13943"/>
                  </a:cubicBezTo>
                  <a:cubicBezTo>
                    <a:pt x="24031" y="13943"/>
                    <a:pt x="24999" y="13668"/>
                    <a:pt x="25896" y="13118"/>
                  </a:cubicBezTo>
                  <a:cubicBezTo>
                    <a:pt x="27015" y="12428"/>
                    <a:pt x="27825" y="11130"/>
                    <a:pt x="27968" y="9737"/>
                  </a:cubicBezTo>
                  <a:cubicBezTo>
                    <a:pt x="28123" y="8415"/>
                    <a:pt x="27670" y="7177"/>
                    <a:pt x="26742" y="6284"/>
                  </a:cubicBezTo>
                  <a:cubicBezTo>
                    <a:pt x="25577" y="5173"/>
                    <a:pt x="24442" y="4657"/>
                    <a:pt x="23197" y="4657"/>
                  </a:cubicBezTo>
                  <a:cubicBezTo>
                    <a:pt x="23055" y="4657"/>
                    <a:pt x="22911" y="4663"/>
                    <a:pt x="22765" y="4677"/>
                  </a:cubicBezTo>
                  <a:cubicBezTo>
                    <a:pt x="22714" y="4680"/>
                    <a:pt x="22668" y="4683"/>
                    <a:pt x="22625" y="4683"/>
                  </a:cubicBezTo>
                  <a:cubicBezTo>
                    <a:pt x="22374" y="4683"/>
                    <a:pt x="22242" y="4607"/>
                    <a:pt x="22110" y="4272"/>
                  </a:cubicBezTo>
                  <a:cubicBezTo>
                    <a:pt x="21503" y="2903"/>
                    <a:pt x="20467" y="1831"/>
                    <a:pt x="19050" y="1093"/>
                  </a:cubicBezTo>
                  <a:cubicBezTo>
                    <a:pt x="17682" y="369"/>
                    <a:pt x="16272" y="1"/>
                    <a:pt x="1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6357700" y="1003450"/>
              <a:ext cx="136650" cy="47850"/>
            </a:xfrm>
            <a:custGeom>
              <a:avLst/>
              <a:gdLst/>
              <a:ahLst/>
              <a:cxnLst/>
              <a:rect l="l" t="t" r="r" b="b"/>
              <a:pathLst>
                <a:path w="5466" h="1914" extrusionOk="0">
                  <a:moveTo>
                    <a:pt x="421" y="0"/>
                  </a:moveTo>
                  <a:cubicBezTo>
                    <a:pt x="354" y="0"/>
                    <a:pt x="292" y="24"/>
                    <a:pt x="227" y="68"/>
                  </a:cubicBezTo>
                  <a:cubicBezTo>
                    <a:pt x="1" y="235"/>
                    <a:pt x="36" y="521"/>
                    <a:pt x="334" y="854"/>
                  </a:cubicBezTo>
                  <a:cubicBezTo>
                    <a:pt x="953" y="1604"/>
                    <a:pt x="1811" y="1854"/>
                    <a:pt x="2644" y="1914"/>
                  </a:cubicBezTo>
                  <a:cubicBezTo>
                    <a:pt x="3561" y="1902"/>
                    <a:pt x="4430" y="1569"/>
                    <a:pt x="5001" y="1021"/>
                  </a:cubicBezTo>
                  <a:cubicBezTo>
                    <a:pt x="5168" y="878"/>
                    <a:pt x="5299" y="700"/>
                    <a:pt x="5406" y="497"/>
                  </a:cubicBezTo>
                  <a:cubicBezTo>
                    <a:pt x="5466" y="402"/>
                    <a:pt x="5454" y="199"/>
                    <a:pt x="5382" y="128"/>
                  </a:cubicBezTo>
                  <a:cubicBezTo>
                    <a:pt x="5322" y="77"/>
                    <a:pt x="5207" y="37"/>
                    <a:pt x="5106" y="37"/>
                  </a:cubicBezTo>
                  <a:cubicBezTo>
                    <a:pt x="5068" y="37"/>
                    <a:pt x="5031" y="43"/>
                    <a:pt x="5001" y="57"/>
                  </a:cubicBezTo>
                  <a:cubicBezTo>
                    <a:pt x="4799" y="128"/>
                    <a:pt x="4632" y="283"/>
                    <a:pt x="4454" y="414"/>
                  </a:cubicBezTo>
                  <a:cubicBezTo>
                    <a:pt x="3885" y="846"/>
                    <a:pt x="3313" y="1061"/>
                    <a:pt x="2749" y="1061"/>
                  </a:cubicBezTo>
                  <a:cubicBezTo>
                    <a:pt x="2133" y="1061"/>
                    <a:pt x="1526" y="804"/>
                    <a:pt x="941" y="295"/>
                  </a:cubicBezTo>
                  <a:cubicBezTo>
                    <a:pt x="706" y="90"/>
                    <a:pt x="55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6339550" y="940550"/>
              <a:ext cx="20550" cy="23300"/>
            </a:xfrm>
            <a:custGeom>
              <a:avLst/>
              <a:gdLst/>
              <a:ahLst/>
              <a:cxnLst/>
              <a:rect l="l" t="t" r="r" b="b"/>
              <a:pathLst>
                <a:path w="822" h="932" extrusionOk="0">
                  <a:moveTo>
                    <a:pt x="358" y="1"/>
                  </a:moveTo>
                  <a:cubicBezTo>
                    <a:pt x="155" y="13"/>
                    <a:pt x="0" y="239"/>
                    <a:pt x="0" y="501"/>
                  </a:cubicBezTo>
                  <a:cubicBezTo>
                    <a:pt x="34" y="758"/>
                    <a:pt x="194" y="932"/>
                    <a:pt x="391" y="932"/>
                  </a:cubicBezTo>
                  <a:cubicBezTo>
                    <a:pt x="404" y="932"/>
                    <a:pt x="416" y="931"/>
                    <a:pt x="429" y="930"/>
                  </a:cubicBezTo>
                  <a:cubicBezTo>
                    <a:pt x="632" y="918"/>
                    <a:pt x="810" y="715"/>
                    <a:pt x="810" y="513"/>
                  </a:cubicBezTo>
                  <a:cubicBezTo>
                    <a:pt x="822" y="251"/>
                    <a:pt x="584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6513375" y="940450"/>
              <a:ext cx="22050" cy="22875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67" y="1"/>
                  </a:moveTo>
                  <a:cubicBezTo>
                    <a:pt x="249" y="1"/>
                    <a:pt x="46" y="182"/>
                    <a:pt x="25" y="433"/>
                  </a:cubicBezTo>
                  <a:cubicBezTo>
                    <a:pt x="1" y="672"/>
                    <a:pt x="167" y="874"/>
                    <a:pt x="370" y="910"/>
                  </a:cubicBezTo>
                  <a:cubicBezTo>
                    <a:pt x="390" y="913"/>
                    <a:pt x="410" y="914"/>
                    <a:pt x="430" y="914"/>
                  </a:cubicBezTo>
                  <a:cubicBezTo>
                    <a:pt x="655" y="914"/>
                    <a:pt x="847" y="734"/>
                    <a:pt x="858" y="493"/>
                  </a:cubicBezTo>
                  <a:cubicBezTo>
                    <a:pt x="882" y="255"/>
                    <a:pt x="727" y="64"/>
                    <a:pt x="525" y="5"/>
                  </a:cubicBezTo>
                  <a:cubicBezTo>
                    <a:pt x="505" y="2"/>
                    <a:pt x="486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18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715" name="Google Shape;715;p18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18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18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18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18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18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18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18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18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18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18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18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18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18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1" name="Google Shape;731;p18"/>
          <p:cNvSpPr/>
          <p:nvPr/>
        </p:nvSpPr>
        <p:spPr>
          <a:xfrm>
            <a:off x="1647750" y="839963"/>
            <a:ext cx="5848500" cy="25008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32" name="Google Shape;732;p18"/>
          <p:cNvSpPr/>
          <p:nvPr/>
        </p:nvSpPr>
        <p:spPr>
          <a:xfrm>
            <a:off x="1647750" y="3686850"/>
            <a:ext cx="5848500" cy="702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33" name="Google Shape;733;p18"/>
          <p:cNvSpPr txBox="1">
            <a:spLocks noGrp="1"/>
          </p:cNvSpPr>
          <p:nvPr>
            <p:ph type="title"/>
          </p:nvPr>
        </p:nvSpPr>
        <p:spPr>
          <a:xfrm>
            <a:off x="2642550" y="3772038"/>
            <a:ext cx="3858900" cy="5319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34" name="Google Shape;734;p18"/>
          <p:cNvSpPr txBox="1">
            <a:spLocks noGrp="1"/>
          </p:cNvSpPr>
          <p:nvPr>
            <p:ph type="subTitle" idx="1"/>
          </p:nvPr>
        </p:nvSpPr>
        <p:spPr>
          <a:xfrm>
            <a:off x="1714500" y="1488875"/>
            <a:ext cx="5715000" cy="1203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735" name="Google Shape;735;p18"/>
          <p:cNvGrpSpPr/>
          <p:nvPr/>
        </p:nvGrpSpPr>
        <p:grpSpPr>
          <a:xfrm>
            <a:off x="119725" y="2670448"/>
            <a:ext cx="351611" cy="342975"/>
            <a:chOff x="1959000" y="1291425"/>
            <a:chExt cx="286025" cy="279000"/>
          </a:xfrm>
        </p:grpSpPr>
        <p:sp>
          <p:nvSpPr>
            <p:cNvPr id="736" name="Google Shape;736;p18"/>
            <p:cNvSpPr/>
            <p:nvPr/>
          </p:nvSpPr>
          <p:spPr>
            <a:xfrm>
              <a:off x="1959000" y="1291425"/>
              <a:ext cx="286025" cy="279000"/>
            </a:xfrm>
            <a:custGeom>
              <a:avLst/>
              <a:gdLst/>
              <a:ahLst/>
              <a:cxnLst/>
              <a:rect l="l" t="t" r="r" b="b"/>
              <a:pathLst>
                <a:path w="11441" h="11160" extrusionOk="0">
                  <a:moveTo>
                    <a:pt x="5924" y="1014"/>
                  </a:moveTo>
                  <a:cubicBezTo>
                    <a:pt x="8501" y="1014"/>
                    <a:pt x="10513" y="3281"/>
                    <a:pt x="10142" y="5897"/>
                  </a:cubicBezTo>
                  <a:cubicBezTo>
                    <a:pt x="9845" y="8016"/>
                    <a:pt x="8356" y="9647"/>
                    <a:pt x="6320" y="10052"/>
                  </a:cubicBezTo>
                  <a:cubicBezTo>
                    <a:pt x="6035" y="10112"/>
                    <a:pt x="5737" y="10112"/>
                    <a:pt x="5439" y="10147"/>
                  </a:cubicBezTo>
                  <a:cubicBezTo>
                    <a:pt x="5432" y="10147"/>
                    <a:pt x="5425" y="10147"/>
                    <a:pt x="5418" y="10147"/>
                  </a:cubicBezTo>
                  <a:cubicBezTo>
                    <a:pt x="2821" y="10147"/>
                    <a:pt x="832" y="7973"/>
                    <a:pt x="1094" y="5409"/>
                  </a:cubicBezTo>
                  <a:cubicBezTo>
                    <a:pt x="1332" y="3063"/>
                    <a:pt x="3094" y="1289"/>
                    <a:pt x="5451" y="1039"/>
                  </a:cubicBezTo>
                  <a:cubicBezTo>
                    <a:pt x="5611" y="1022"/>
                    <a:pt x="5768" y="1014"/>
                    <a:pt x="5924" y="1014"/>
                  </a:cubicBezTo>
                  <a:close/>
                  <a:moveTo>
                    <a:pt x="5770" y="0"/>
                  </a:moveTo>
                  <a:cubicBezTo>
                    <a:pt x="2753" y="0"/>
                    <a:pt x="1" y="2577"/>
                    <a:pt x="58" y="5897"/>
                  </a:cubicBezTo>
                  <a:cubicBezTo>
                    <a:pt x="93" y="8838"/>
                    <a:pt x="2439" y="11100"/>
                    <a:pt x="5368" y="11159"/>
                  </a:cubicBezTo>
                  <a:cubicBezTo>
                    <a:pt x="5749" y="11112"/>
                    <a:pt x="6130" y="11088"/>
                    <a:pt x="6499" y="10993"/>
                  </a:cubicBezTo>
                  <a:cubicBezTo>
                    <a:pt x="9011" y="10505"/>
                    <a:pt x="11011" y="8302"/>
                    <a:pt x="11202" y="5849"/>
                  </a:cubicBezTo>
                  <a:cubicBezTo>
                    <a:pt x="11440" y="2754"/>
                    <a:pt x="9285" y="241"/>
                    <a:pt x="6166" y="15"/>
                  </a:cubicBezTo>
                  <a:cubicBezTo>
                    <a:pt x="6033" y="5"/>
                    <a:pt x="5901" y="0"/>
                    <a:pt x="5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1979800" y="1316750"/>
              <a:ext cx="242025" cy="228375"/>
            </a:xfrm>
            <a:custGeom>
              <a:avLst/>
              <a:gdLst/>
              <a:ahLst/>
              <a:cxnLst/>
              <a:rect l="l" t="t" r="r" b="b"/>
              <a:pathLst>
                <a:path w="9681" h="9135" extrusionOk="0">
                  <a:moveTo>
                    <a:pt x="5092" y="1"/>
                  </a:moveTo>
                  <a:cubicBezTo>
                    <a:pt x="4936" y="1"/>
                    <a:pt x="4779" y="9"/>
                    <a:pt x="4619" y="26"/>
                  </a:cubicBezTo>
                  <a:cubicBezTo>
                    <a:pt x="2262" y="276"/>
                    <a:pt x="500" y="2050"/>
                    <a:pt x="262" y="4396"/>
                  </a:cubicBezTo>
                  <a:cubicBezTo>
                    <a:pt x="0" y="6960"/>
                    <a:pt x="1989" y="9134"/>
                    <a:pt x="4586" y="9134"/>
                  </a:cubicBezTo>
                  <a:cubicBezTo>
                    <a:pt x="4593" y="9134"/>
                    <a:pt x="4600" y="9134"/>
                    <a:pt x="4607" y="9134"/>
                  </a:cubicBezTo>
                  <a:cubicBezTo>
                    <a:pt x="4905" y="9099"/>
                    <a:pt x="5203" y="9099"/>
                    <a:pt x="5488" y="9039"/>
                  </a:cubicBezTo>
                  <a:cubicBezTo>
                    <a:pt x="7524" y="8634"/>
                    <a:pt x="9013" y="7003"/>
                    <a:pt x="9310" y="4884"/>
                  </a:cubicBezTo>
                  <a:cubicBezTo>
                    <a:pt x="9681" y="2268"/>
                    <a:pt x="7669" y="1"/>
                    <a:pt x="5092" y="1"/>
                  </a:cubicBezTo>
                  <a:close/>
                </a:path>
              </a:pathLst>
            </a:custGeom>
            <a:solidFill>
              <a:srgbClr val="FCC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2042875" y="1454000"/>
              <a:ext cx="96025" cy="43500"/>
            </a:xfrm>
            <a:custGeom>
              <a:avLst/>
              <a:gdLst/>
              <a:ahLst/>
              <a:cxnLst/>
              <a:rect l="l" t="t" r="r" b="b"/>
              <a:pathLst>
                <a:path w="3841" h="1740" extrusionOk="0">
                  <a:moveTo>
                    <a:pt x="3404" y="0"/>
                  </a:moveTo>
                  <a:cubicBezTo>
                    <a:pt x="3345" y="0"/>
                    <a:pt x="3281" y="12"/>
                    <a:pt x="3215" y="37"/>
                  </a:cubicBezTo>
                  <a:cubicBezTo>
                    <a:pt x="3037" y="120"/>
                    <a:pt x="2894" y="239"/>
                    <a:pt x="2739" y="358"/>
                  </a:cubicBezTo>
                  <a:cubicBezTo>
                    <a:pt x="2464" y="577"/>
                    <a:pt x="2185" y="688"/>
                    <a:pt x="1902" y="688"/>
                  </a:cubicBezTo>
                  <a:cubicBezTo>
                    <a:pt x="1648" y="688"/>
                    <a:pt x="1391" y="598"/>
                    <a:pt x="1132" y="418"/>
                  </a:cubicBezTo>
                  <a:cubicBezTo>
                    <a:pt x="1013" y="323"/>
                    <a:pt x="894" y="215"/>
                    <a:pt x="775" y="144"/>
                  </a:cubicBezTo>
                  <a:cubicBezTo>
                    <a:pt x="666" y="76"/>
                    <a:pt x="549" y="19"/>
                    <a:pt x="433" y="19"/>
                  </a:cubicBezTo>
                  <a:cubicBezTo>
                    <a:pt x="346" y="19"/>
                    <a:pt x="261" y="51"/>
                    <a:pt x="179" y="132"/>
                  </a:cubicBezTo>
                  <a:cubicBezTo>
                    <a:pt x="1" y="311"/>
                    <a:pt x="1" y="537"/>
                    <a:pt x="120" y="739"/>
                  </a:cubicBezTo>
                  <a:cubicBezTo>
                    <a:pt x="227" y="894"/>
                    <a:pt x="346" y="1049"/>
                    <a:pt x="477" y="1168"/>
                  </a:cubicBezTo>
                  <a:cubicBezTo>
                    <a:pt x="882" y="1525"/>
                    <a:pt x="1358" y="1692"/>
                    <a:pt x="1965" y="1739"/>
                  </a:cubicBezTo>
                  <a:cubicBezTo>
                    <a:pt x="2537" y="1704"/>
                    <a:pt x="3096" y="1513"/>
                    <a:pt x="3513" y="1013"/>
                  </a:cubicBezTo>
                  <a:cubicBezTo>
                    <a:pt x="3632" y="858"/>
                    <a:pt x="3716" y="680"/>
                    <a:pt x="3763" y="501"/>
                  </a:cubicBezTo>
                  <a:cubicBezTo>
                    <a:pt x="3840" y="212"/>
                    <a:pt x="3659" y="0"/>
                    <a:pt x="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2140800" y="1387925"/>
              <a:ext cx="24450" cy="25950"/>
            </a:xfrm>
            <a:custGeom>
              <a:avLst/>
              <a:gdLst/>
              <a:ahLst/>
              <a:cxnLst/>
              <a:rect l="l" t="t" r="r" b="b"/>
              <a:pathLst>
                <a:path w="978" h="1038" extrusionOk="0">
                  <a:moveTo>
                    <a:pt x="471" y="0"/>
                  </a:moveTo>
                  <a:cubicBezTo>
                    <a:pt x="228" y="0"/>
                    <a:pt x="1" y="234"/>
                    <a:pt x="1" y="513"/>
                  </a:cubicBezTo>
                  <a:cubicBezTo>
                    <a:pt x="1" y="775"/>
                    <a:pt x="227" y="1013"/>
                    <a:pt x="477" y="1037"/>
                  </a:cubicBezTo>
                  <a:cubicBezTo>
                    <a:pt x="483" y="1037"/>
                    <a:pt x="489" y="1037"/>
                    <a:pt x="495" y="1037"/>
                  </a:cubicBezTo>
                  <a:cubicBezTo>
                    <a:pt x="750" y="1037"/>
                    <a:pt x="977" y="792"/>
                    <a:pt x="977" y="525"/>
                  </a:cubicBezTo>
                  <a:cubicBezTo>
                    <a:pt x="977" y="275"/>
                    <a:pt x="739" y="25"/>
                    <a:pt x="489" y="1"/>
                  </a:cubicBezTo>
                  <a:cubicBezTo>
                    <a:pt x="483" y="1"/>
                    <a:pt x="47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2035150" y="1384650"/>
              <a:ext cx="22350" cy="22650"/>
            </a:xfrm>
            <a:custGeom>
              <a:avLst/>
              <a:gdLst/>
              <a:ahLst/>
              <a:cxnLst/>
              <a:rect l="l" t="t" r="r" b="b"/>
              <a:pathLst>
                <a:path w="894" h="906" extrusionOk="0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80"/>
                    <a:pt x="203" y="906"/>
                    <a:pt x="441" y="906"/>
                  </a:cubicBezTo>
                  <a:cubicBezTo>
                    <a:pt x="667" y="906"/>
                    <a:pt x="893" y="703"/>
                    <a:pt x="893" y="465"/>
                  </a:cubicBezTo>
                  <a:cubicBezTo>
                    <a:pt x="893" y="227"/>
                    <a:pt x="679" y="13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8"/>
          <p:cNvGrpSpPr/>
          <p:nvPr/>
        </p:nvGrpSpPr>
        <p:grpSpPr>
          <a:xfrm flipH="1">
            <a:off x="8692667" y="4454363"/>
            <a:ext cx="351578" cy="313402"/>
            <a:chOff x="725750" y="910150"/>
            <a:chExt cx="253025" cy="225550"/>
          </a:xfrm>
        </p:grpSpPr>
        <p:sp>
          <p:nvSpPr>
            <p:cNvPr id="742" name="Google Shape;742;p18"/>
            <p:cNvSpPr/>
            <p:nvPr/>
          </p:nvSpPr>
          <p:spPr>
            <a:xfrm>
              <a:off x="725750" y="910150"/>
              <a:ext cx="253025" cy="225550"/>
            </a:xfrm>
            <a:custGeom>
              <a:avLst/>
              <a:gdLst/>
              <a:ahLst/>
              <a:cxnLst/>
              <a:rect l="l" t="t" r="r" b="b"/>
              <a:pathLst>
                <a:path w="10121" h="9022" extrusionOk="0">
                  <a:moveTo>
                    <a:pt x="2638" y="761"/>
                  </a:moveTo>
                  <a:cubicBezTo>
                    <a:pt x="3244" y="761"/>
                    <a:pt x="3761" y="1061"/>
                    <a:pt x="4156" y="1574"/>
                  </a:cubicBezTo>
                  <a:cubicBezTo>
                    <a:pt x="4334" y="1788"/>
                    <a:pt x="4430" y="2062"/>
                    <a:pt x="4573" y="2312"/>
                  </a:cubicBezTo>
                  <a:cubicBezTo>
                    <a:pt x="4620" y="2419"/>
                    <a:pt x="4644" y="2550"/>
                    <a:pt x="4704" y="2669"/>
                  </a:cubicBezTo>
                  <a:cubicBezTo>
                    <a:pt x="4797" y="2850"/>
                    <a:pt x="4913" y="2943"/>
                    <a:pt x="5048" y="2943"/>
                  </a:cubicBezTo>
                  <a:cubicBezTo>
                    <a:pt x="5136" y="2943"/>
                    <a:pt x="5232" y="2904"/>
                    <a:pt x="5335" y="2824"/>
                  </a:cubicBezTo>
                  <a:cubicBezTo>
                    <a:pt x="5525" y="2657"/>
                    <a:pt x="5704" y="2467"/>
                    <a:pt x="5906" y="2312"/>
                  </a:cubicBezTo>
                  <a:cubicBezTo>
                    <a:pt x="6382" y="1968"/>
                    <a:pt x="6880" y="1770"/>
                    <a:pt x="7417" y="1770"/>
                  </a:cubicBezTo>
                  <a:cubicBezTo>
                    <a:pt x="7659" y="1770"/>
                    <a:pt x="7909" y="1810"/>
                    <a:pt x="8168" y="1895"/>
                  </a:cubicBezTo>
                  <a:cubicBezTo>
                    <a:pt x="8835" y="2122"/>
                    <a:pt x="9121" y="2538"/>
                    <a:pt x="9097" y="3241"/>
                  </a:cubicBezTo>
                  <a:cubicBezTo>
                    <a:pt x="9073" y="3753"/>
                    <a:pt x="8883" y="4205"/>
                    <a:pt x="8537" y="4574"/>
                  </a:cubicBezTo>
                  <a:cubicBezTo>
                    <a:pt x="8025" y="5146"/>
                    <a:pt x="7502" y="5741"/>
                    <a:pt x="6918" y="6241"/>
                  </a:cubicBezTo>
                  <a:cubicBezTo>
                    <a:pt x="6192" y="6848"/>
                    <a:pt x="5406" y="7384"/>
                    <a:pt x="4632" y="7956"/>
                  </a:cubicBezTo>
                  <a:cubicBezTo>
                    <a:pt x="4418" y="8087"/>
                    <a:pt x="4180" y="8182"/>
                    <a:pt x="3918" y="8313"/>
                  </a:cubicBezTo>
                  <a:cubicBezTo>
                    <a:pt x="2906" y="7241"/>
                    <a:pt x="1882" y="6253"/>
                    <a:pt x="1286" y="4943"/>
                  </a:cubicBezTo>
                  <a:cubicBezTo>
                    <a:pt x="882" y="4086"/>
                    <a:pt x="632" y="3193"/>
                    <a:pt x="894" y="2241"/>
                  </a:cubicBezTo>
                  <a:cubicBezTo>
                    <a:pt x="1096" y="1526"/>
                    <a:pt x="1477" y="943"/>
                    <a:pt x="2251" y="800"/>
                  </a:cubicBezTo>
                  <a:cubicBezTo>
                    <a:pt x="2384" y="774"/>
                    <a:pt x="2513" y="761"/>
                    <a:pt x="2638" y="761"/>
                  </a:cubicBezTo>
                  <a:close/>
                  <a:moveTo>
                    <a:pt x="2568" y="0"/>
                  </a:moveTo>
                  <a:cubicBezTo>
                    <a:pt x="1726" y="0"/>
                    <a:pt x="954" y="457"/>
                    <a:pt x="489" y="1276"/>
                  </a:cubicBezTo>
                  <a:cubicBezTo>
                    <a:pt x="394" y="1479"/>
                    <a:pt x="298" y="1693"/>
                    <a:pt x="227" y="1907"/>
                  </a:cubicBezTo>
                  <a:cubicBezTo>
                    <a:pt x="13" y="2562"/>
                    <a:pt x="1" y="3241"/>
                    <a:pt x="167" y="3908"/>
                  </a:cubicBezTo>
                  <a:cubicBezTo>
                    <a:pt x="644" y="5932"/>
                    <a:pt x="1918" y="7432"/>
                    <a:pt x="3453" y="8753"/>
                  </a:cubicBezTo>
                  <a:cubicBezTo>
                    <a:pt x="3648" y="8936"/>
                    <a:pt x="3844" y="9022"/>
                    <a:pt x="4046" y="9022"/>
                  </a:cubicBezTo>
                  <a:cubicBezTo>
                    <a:pt x="4215" y="9022"/>
                    <a:pt x="4389" y="8962"/>
                    <a:pt x="4573" y="8849"/>
                  </a:cubicBezTo>
                  <a:cubicBezTo>
                    <a:pt x="6144" y="7896"/>
                    <a:pt x="7597" y="6765"/>
                    <a:pt x="8811" y="5384"/>
                  </a:cubicBezTo>
                  <a:cubicBezTo>
                    <a:pt x="9168" y="4979"/>
                    <a:pt x="9466" y="4515"/>
                    <a:pt x="9645" y="3991"/>
                  </a:cubicBezTo>
                  <a:cubicBezTo>
                    <a:pt x="10121" y="2586"/>
                    <a:pt x="9466" y="1419"/>
                    <a:pt x="8025" y="1133"/>
                  </a:cubicBezTo>
                  <a:cubicBezTo>
                    <a:pt x="7823" y="1092"/>
                    <a:pt x="7623" y="1072"/>
                    <a:pt x="7426" y="1072"/>
                  </a:cubicBezTo>
                  <a:cubicBezTo>
                    <a:pt x="6881" y="1072"/>
                    <a:pt x="6357" y="1226"/>
                    <a:pt x="5858" y="1514"/>
                  </a:cubicBezTo>
                  <a:cubicBezTo>
                    <a:pt x="5656" y="1610"/>
                    <a:pt x="5466" y="1729"/>
                    <a:pt x="5239" y="1872"/>
                  </a:cubicBezTo>
                  <a:cubicBezTo>
                    <a:pt x="5096" y="1645"/>
                    <a:pt x="4977" y="1455"/>
                    <a:pt x="4858" y="1253"/>
                  </a:cubicBezTo>
                  <a:cubicBezTo>
                    <a:pt x="4513" y="776"/>
                    <a:pt x="4084" y="419"/>
                    <a:pt x="3549" y="205"/>
                  </a:cubicBezTo>
                  <a:cubicBezTo>
                    <a:pt x="3220" y="67"/>
                    <a:pt x="2889" y="0"/>
                    <a:pt x="2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741525" y="929150"/>
              <a:ext cx="212250" cy="188825"/>
            </a:xfrm>
            <a:custGeom>
              <a:avLst/>
              <a:gdLst/>
              <a:ahLst/>
              <a:cxnLst/>
              <a:rect l="l" t="t" r="r" b="b"/>
              <a:pathLst>
                <a:path w="8490" h="7553" extrusionOk="0">
                  <a:moveTo>
                    <a:pt x="2007" y="1"/>
                  </a:moveTo>
                  <a:cubicBezTo>
                    <a:pt x="1882" y="1"/>
                    <a:pt x="1753" y="14"/>
                    <a:pt x="1620" y="40"/>
                  </a:cubicBezTo>
                  <a:cubicBezTo>
                    <a:pt x="846" y="183"/>
                    <a:pt x="465" y="766"/>
                    <a:pt x="263" y="1481"/>
                  </a:cubicBezTo>
                  <a:cubicBezTo>
                    <a:pt x="1" y="2433"/>
                    <a:pt x="251" y="3326"/>
                    <a:pt x="655" y="4183"/>
                  </a:cubicBezTo>
                  <a:cubicBezTo>
                    <a:pt x="1251" y="5493"/>
                    <a:pt x="2275" y="6481"/>
                    <a:pt x="3287" y="7553"/>
                  </a:cubicBezTo>
                  <a:cubicBezTo>
                    <a:pt x="3549" y="7422"/>
                    <a:pt x="3787" y="7327"/>
                    <a:pt x="4001" y="7196"/>
                  </a:cubicBezTo>
                  <a:cubicBezTo>
                    <a:pt x="4775" y="6624"/>
                    <a:pt x="5561" y="6088"/>
                    <a:pt x="6287" y="5481"/>
                  </a:cubicBezTo>
                  <a:cubicBezTo>
                    <a:pt x="6871" y="4981"/>
                    <a:pt x="7394" y="4386"/>
                    <a:pt x="7906" y="3814"/>
                  </a:cubicBezTo>
                  <a:cubicBezTo>
                    <a:pt x="8252" y="3445"/>
                    <a:pt x="8442" y="2993"/>
                    <a:pt x="8466" y="2481"/>
                  </a:cubicBezTo>
                  <a:cubicBezTo>
                    <a:pt x="8490" y="1778"/>
                    <a:pt x="8204" y="1362"/>
                    <a:pt x="7537" y="1135"/>
                  </a:cubicBezTo>
                  <a:cubicBezTo>
                    <a:pt x="7278" y="1050"/>
                    <a:pt x="7028" y="1010"/>
                    <a:pt x="6786" y="1010"/>
                  </a:cubicBezTo>
                  <a:cubicBezTo>
                    <a:pt x="6249" y="1010"/>
                    <a:pt x="5751" y="1208"/>
                    <a:pt x="5275" y="1552"/>
                  </a:cubicBezTo>
                  <a:cubicBezTo>
                    <a:pt x="5073" y="1707"/>
                    <a:pt x="4894" y="1897"/>
                    <a:pt x="4704" y="2064"/>
                  </a:cubicBezTo>
                  <a:cubicBezTo>
                    <a:pt x="4601" y="2144"/>
                    <a:pt x="4505" y="2183"/>
                    <a:pt x="4417" y="2183"/>
                  </a:cubicBezTo>
                  <a:cubicBezTo>
                    <a:pt x="4282" y="2183"/>
                    <a:pt x="4166" y="2090"/>
                    <a:pt x="4073" y="1909"/>
                  </a:cubicBezTo>
                  <a:cubicBezTo>
                    <a:pt x="4013" y="1790"/>
                    <a:pt x="3989" y="1659"/>
                    <a:pt x="3942" y="1552"/>
                  </a:cubicBezTo>
                  <a:cubicBezTo>
                    <a:pt x="3799" y="1302"/>
                    <a:pt x="3703" y="1028"/>
                    <a:pt x="3525" y="814"/>
                  </a:cubicBezTo>
                  <a:cubicBezTo>
                    <a:pt x="3130" y="301"/>
                    <a:pt x="2613" y="1"/>
                    <a:pt x="2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22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881" name="Google Shape;881;p22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22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22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22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22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22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22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" name="Google Shape;888;p22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" name="Google Shape;889;p22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22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22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" name="Google Shape;892;p22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22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22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" name="Google Shape;895;p22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22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97" name="Google Shape;897;p22"/>
          <p:cNvSpPr/>
          <p:nvPr/>
        </p:nvSpPr>
        <p:spPr>
          <a:xfrm>
            <a:off x="497950" y="471200"/>
            <a:ext cx="8148000" cy="531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28575" cap="flat" cmpd="sng">
            <a:solidFill>
              <a:srgbClr val="3D2E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2"/>
          <p:cNvSpPr/>
          <p:nvPr/>
        </p:nvSpPr>
        <p:spPr>
          <a:xfrm>
            <a:off x="497950" y="1150171"/>
            <a:ext cx="8148000" cy="35934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2"/>
          <p:cNvSpPr txBox="1">
            <a:spLocks noGrp="1"/>
          </p:cNvSpPr>
          <p:nvPr>
            <p:ph type="title"/>
          </p:nvPr>
        </p:nvSpPr>
        <p:spPr>
          <a:xfrm>
            <a:off x="714973" y="2635857"/>
            <a:ext cx="2336400" cy="527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0" name="Google Shape;900;p22"/>
          <p:cNvSpPr txBox="1">
            <a:spLocks noGrp="1"/>
          </p:cNvSpPr>
          <p:nvPr>
            <p:ph type="subTitle" idx="1"/>
          </p:nvPr>
        </p:nvSpPr>
        <p:spPr>
          <a:xfrm>
            <a:off x="714973" y="3163086"/>
            <a:ext cx="2336400" cy="734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 sz="140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901" name="Google Shape;901;p22"/>
          <p:cNvSpPr txBox="1">
            <a:spLocks noGrp="1"/>
          </p:cNvSpPr>
          <p:nvPr>
            <p:ph type="title" idx="2"/>
          </p:nvPr>
        </p:nvSpPr>
        <p:spPr>
          <a:xfrm>
            <a:off x="3402936" y="2635844"/>
            <a:ext cx="2336400" cy="527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2" name="Google Shape;902;p22"/>
          <p:cNvSpPr txBox="1">
            <a:spLocks noGrp="1"/>
          </p:cNvSpPr>
          <p:nvPr>
            <p:ph type="subTitle" idx="3"/>
          </p:nvPr>
        </p:nvSpPr>
        <p:spPr>
          <a:xfrm>
            <a:off x="3402936" y="3163073"/>
            <a:ext cx="2336400" cy="734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 sz="140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903" name="Google Shape;903;p22"/>
          <p:cNvSpPr txBox="1">
            <a:spLocks noGrp="1"/>
          </p:cNvSpPr>
          <p:nvPr>
            <p:ph type="title" idx="4"/>
          </p:nvPr>
        </p:nvSpPr>
        <p:spPr>
          <a:xfrm>
            <a:off x="6090900" y="2635844"/>
            <a:ext cx="2336400" cy="527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4" name="Google Shape;904;p22"/>
          <p:cNvSpPr txBox="1">
            <a:spLocks noGrp="1"/>
          </p:cNvSpPr>
          <p:nvPr>
            <p:ph type="subTitle" idx="5"/>
          </p:nvPr>
        </p:nvSpPr>
        <p:spPr>
          <a:xfrm>
            <a:off x="6090900" y="3163073"/>
            <a:ext cx="2336400" cy="734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 sz="140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905" name="Google Shape;905;p22"/>
          <p:cNvSpPr txBox="1">
            <a:spLocks noGrp="1"/>
          </p:cNvSpPr>
          <p:nvPr>
            <p:ph type="title" idx="6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06" name="Google Shape;906;p22"/>
          <p:cNvGrpSpPr/>
          <p:nvPr/>
        </p:nvGrpSpPr>
        <p:grpSpPr>
          <a:xfrm>
            <a:off x="172149" y="272947"/>
            <a:ext cx="123372" cy="128877"/>
            <a:chOff x="1409475" y="641250"/>
            <a:chExt cx="118775" cy="124075"/>
          </a:xfrm>
        </p:grpSpPr>
        <p:sp>
          <p:nvSpPr>
            <p:cNvPr id="907" name="Google Shape;907;p22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22"/>
          <p:cNvGrpSpPr/>
          <p:nvPr/>
        </p:nvGrpSpPr>
        <p:grpSpPr>
          <a:xfrm>
            <a:off x="8923824" y="1150172"/>
            <a:ext cx="123372" cy="128877"/>
            <a:chOff x="1409475" y="641250"/>
            <a:chExt cx="118775" cy="124075"/>
          </a:xfrm>
        </p:grpSpPr>
        <p:sp>
          <p:nvSpPr>
            <p:cNvPr id="910" name="Google Shape;910;p22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22"/>
          <p:cNvGrpSpPr/>
          <p:nvPr/>
        </p:nvGrpSpPr>
        <p:grpSpPr>
          <a:xfrm>
            <a:off x="442599" y="110347"/>
            <a:ext cx="123372" cy="128877"/>
            <a:chOff x="1409475" y="641250"/>
            <a:chExt cx="118775" cy="124075"/>
          </a:xfrm>
        </p:grpSpPr>
        <p:sp>
          <p:nvSpPr>
            <p:cNvPr id="913" name="Google Shape;913;p22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22"/>
          <p:cNvGrpSpPr/>
          <p:nvPr/>
        </p:nvGrpSpPr>
        <p:grpSpPr>
          <a:xfrm>
            <a:off x="7815599" y="4909547"/>
            <a:ext cx="123372" cy="128877"/>
            <a:chOff x="1409475" y="641250"/>
            <a:chExt cx="118775" cy="124075"/>
          </a:xfrm>
        </p:grpSpPr>
        <p:sp>
          <p:nvSpPr>
            <p:cNvPr id="916" name="Google Shape;916;p22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22"/>
          <p:cNvGrpSpPr/>
          <p:nvPr/>
        </p:nvGrpSpPr>
        <p:grpSpPr>
          <a:xfrm>
            <a:off x="368397" y="1126948"/>
            <a:ext cx="351611" cy="342975"/>
            <a:chOff x="1959000" y="1291425"/>
            <a:chExt cx="286025" cy="279000"/>
          </a:xfrm>
        </p:grpSpPr>
        <p:sp>
          <p:nvSpPr>
            <p:cNvPr id="919" name="Google Shape;919;p22"/>
            <p:cNvSpPr/>
            <p:nvPr/>
          </p:nvSpPr>
          <p:spPr>
            <a:xfrm>
              <a:off x="1959000" y="1291425"/>
              <a:ext cx="286025" cy="279000"/>
            </a:xfrm>
            <a:custGeom>
              <a:avLst/>
              <a:gdLst/>
              <a:ahLst/>
              <a:cxnLst/>
              <a:rect l="l" t="t" r="r" b="b"/>
              <a:pathLst>
                <a:path w="11441" h="11160" extrusionOk="0">
                  <a:moveTo>
                    <a:pt x="5924" y="1014"/>
                  </a:moveTo>
                  <a:cubicBezTo>
                    <a:pt x="8501" y="1014"/>
                    <a:pt x="10513" y="3281"/>
                    <a:pt x="10142" y="5897"/>
                  </a:cubicBezTo>
                  <a:cubicBezTo>
                    <a:pt x="9845" y="8016"/>
                    <a:pt x="8356" y="9647"/>
                    <a:pt x="6320" y="10052"/>
                  </a:cubicBezTo>
                  <a:cubicBezTo>
                    <a:pt x="6035" y="10112"/>
                    <a:pt x="5737" y="10112"/>
                    <a:pt x="5439" y="10147"/>
                  </a:cubicBezTo>
                  <a:cubicBezTo>
                    <a:pt x="5432" y="10147"/>
                    <a:pt x="5425" y="10147"/>
                    <a:pt x="5418" y="10147"/>
                  </a:cubicBezTo>
                  <a:cubicBezTo>
                    <a:pt x="2821" y="10147"/>
                    <a:pt x="832" y="7973"/>
                    <a:pt x="1094" y="5409"/>
                  </a:cubicBezTo>
                  <a:cubicBezTo>
                    <a:pt x="1332" y="3063"/>
                    <a:pt x="3094" y="1289"/>
                    <a:pt x="5451" y="1039"/>
                  </a:cubicBezTo>
                  <a:cubicBezTo>
                    <a:pt x="5611" y="1022"/>
                    <a:pt x="5768" y="1014"/>
                    <a:pt x="5924" y="1014"/>
                  </a:cubicBezTo>
                  <a:close/>
                  <a:moveTo>
                    <a:pt x="5770" y="0"/>
                  </a:moveTo>
                  <a:cubicBezTo>
                    <a:pt x="2753" y="0"/>
                    <a:pt x="1" y="2577"/>
                    <a:pt x="58" y="5897"/>
                  </a:cubicBezTo>
                  <a:cubicBezTo>
                    <a:pt x="93" y="8838"/>
                    <a:pt x="2439" y="11100"/>
                    <a:pt x="5368" y="11159"/>
                  </a:cubicBezTo>
                  <a:cubicBezTo>
                    <a:pt x="5749" y="11112"/>
                    <a:pt x="6130" y="11088"/>
                    <a:pt x="6499" y="10993"/>
                  </a:cubicBezTo>
                  <a:cubicBezTo>
                    <a:pt x="9011" y="10505"/>
                    <a:pt x="11011" y="8302"/>
                    <a:pt x="11202" y="5849"/>
                  </a:cubicBezTo>
                  <a:cubicBezTo>
                    <a:pt x="11440" y="2754"/>
                    <a:pt x="9285" y="241"/>
                    <a:pt x="6166" y="15"/>
                  </a:cubicBezTo>
                  <a:cubicBezTo>
                    <a:pt x="6033" y="5"/>
                    <a:pt x="5901" y="0"/>
                    <a:pt x="5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1979800" y="1316750"/>
              <a:ext cx="242025" cy="228375"/>
            </a:xfrm>
            <a:custGeom>
              <a:avLst/>
              <a:gdLst/>
              <a:ahLst/>
              <a:cxnLst/>
              <a:rect l="l" t="t" r="r" b="b"/>
              <a:pathLst>
                <a:path w="9681" h="9135" extrusionOk="0">
                  <a:moveTo>
                    <a:pt x="5092" y="1"/>
                  </a:moveTo>
                  <a:cubicBezTo>
                    <a:pt x="4936" y="1"/>
                    <a:pt x="4779" y="9"/>
                    <a:pt x="4619" y="26"/>
                  </a:cubicBezTo>
                  <a:cubicBezTo>
                    <a:pt x="2262" y="276"/>
                    <a:pt x="500" y="2050"/>
                    <a:pt x="262" y="4396"/>
                  </a:cubicBezTo>
                  <a:cubicBezTo>
                    <a:pt x="0" y="6960"/>
                    <a:pt x="1989" y="9134"/>
                    <a:pt x="4586" y="9134"/>
                  </a:cubicBezTo>
                  <a:cubicBezTo>
                    <a:pt x="4593" y="9134"/>
                    <a:pt x="4600" y="9134"/>
                    <a:pt x="4607" y="9134"/>
                  </a:cubicBezTo>
                  <a:cubicBezTo>
                    <a:pt x="4905" y="9099"/>
                    <a:pt x="5203" y="9099"/>
                    <a:pt x="5488" y="9039"/>
                  </a:cubicBezTo>
                  <a:cubicBezTo>
                    <a:pt x="7524" y="8634"/>
                    <a:pt x="9013" y="7003"/>
                    <a:pt x="9310" y="4884"/>
                  </a:cubicBezTo>
                  <a:cubicBezTo>
                    <a:pt x="9681" y="2268"/>
                    <a:pt x="7669" y="1"/>
                    <a:pt x="50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>
              <a:off x="2042875" y="1454000"/>
              <a:ext cx="96025" cy="43500"/>
            </a:xfrm>
            <a:custGeom>
              <a:avLst/>
              <a:gdLst/>
              <a:ahLst/>
              <a:cxnLst/>
              <a:rect l="l" t="t" r="r" b="b"/>
              <a:pathLst>
                <a:path w="3841" h="1740" extrusionOk="0">
                  <a:moveTo>
                    <a:pt x="3404" y="0"/>
                  </a:moveTo>
                  <a:cubicBezTo>
                    <a:pt x="3345" y="0"/>
                    <a:pt x="3281" y="12"/>
                    <a:pt x="3215" y="37"/>
                  </a:cubicBezTo>
                  <a:cubicBezTo>
                    <a:pt x="3037" y="120"/>
                    <a:pt x="2894" y="239"/>
                    <a:pt x="2739" y="358"/>
                  </a:cubicBezTo>
                  <a:cubicBezTo>
                    <a:pt x="2464" y="577"/>
                    <a:pt x="2185" y="688"/>
                    <a:pt x="1902" y="688"/>
                  </a:cubicBezTo>
                  <a:cubicBezTo>
                    <a:pt x="1648" y="688"/>
                    <a:pt x="1391" y="598"/>
                    <a:pt x="1132" y="418"/>
                  </a:cubicBezTo>
                  <a:cubicBezTo>
                    <a:pt x="1013" y="323"/>
                    <a:pt x="894" y="215"/>
                    <a:pt x="775" y="144"/>
                  </a:cubicBezTo>
                  <a:cubicBezTo>
                    <a:pt x="666" y="76"/>
                    <a:pt x="549" y="19"/>
                    <a:pt x="433" y="19"/>
                  </a:cubicBezTo>
                  <a:cubicBezTo>
                    <a:pt x="346" y="19"/>
                    <a:pt x="261" y="51"/>
                    <a:pt x="179" y="132"/>
                  </a:cubicBezTo>
                  <a:cubicBezTo>
                    <a:pt x="1" y="311"/>
                    <a:pt x="1" y="537"/>
                    <a:pt x="120" y="739"/>
                  </a:cubicBezTo>
                  <a:cubicBezTo>
                    <a:pt x="227" y="894"/>
                    <a:pt x="346" y="1049"/>
                    <a:pt x="477" y="1168"/>
                  </a:cubicBezTo>
                  <a:cubicBezTo>
                    <a:pt x="882" y="1525"/>
                    <a:pt x="1358" y="1692"/>
                    <a:pt x="1965" y="1739"/>
                  </a:cubicBezTo>
                  <a:cubicBezTo>
                    <a:pt x="2537" y="1704"/>
                    <a:pt x="3096" y="1513"/>
                    <a:pt x="3513" y="1013"/>
                  </a:cubicBezTo>
                  <a:cubicBezTo>
                    <a:pt x="3632" y="858"/>
                    <a:pt x="3716" y="680"/>
                    <a:pt x="3763" y="501"/>
                  </a:cubicBezTo>
                  <a:cubicBezTo>
                    <a:pt x="3840" y="212"/>
                    <a:pt x="3659" y="0"/>
                    <a:pt x="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2140800" y="1387925"/>
              <a:ext cx="24450" cy="25950"/>
            </a:xfrm>
            <a:custGeom>
              <a:avLst/>
              <a:gdLst/>
              <a:ahLst/>
              <a:cxnLst/>
              <a:rect l="l" t="t" r="r" b="b"/>
              <a:pathLst>
                <a:path w="978" h="1038" extrusionOk="0">
                  <a:moveTo>
                    <a:pt x="471" y="0"/>
                  </a:moveTo>
                  <a:cubicBezTo>
                    <a:pt x="228" y="0"/>
                    <a:pt x="1" y="234"/>
                    <a:pt x="1" y="513"/>
                  </a:cubicBezTo>
                  <a:cubicBezTo>
                    <a:pt x="1" y="775"/>
                    <a:pt x="227" y="1013"/>
                    <a:pt x="477" y="1037"/>
                  </a:cubicBezTo>
                  <a:cubicBezTo>
                    <a:pt x="483" y="1037"/>
                    <a:pt x="489" y="1037"/>
                    <a:pt x="495" y="1037"/>
                  </a:cubicBezTo>
                  <a:cubicBezTo>
                    <a:pt x="750" y="1037"/>
                    <a:pt x="977" y="792"/>
                    <a:pt x="977" y="525"/>
                  </a:cubicBezTo>
                  <a:cubicBezTo>
                    <a:pt x="977" y="275"/>
                    <a:pt x="739" y="25"/>
                    <a:pt x="489" y="1"/>
                  </a:cubicBezTo>
                  <a:cubicBezTo>
                    <a:pt x="483" y="1"/>
                    <a:pt x="47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2035150" y="1384650"/>
              <a:ext cx="22350" cy="22650"/>
            </a:xfrm>
            <a:custGeom>
              <a:avLst/>
              <a:gdLst/>
              <a:ahLst/>
              <a:cxnLst/>
              <a:rect l="l" t="t" r="r" b="b"/>
              <a:pathLst>
                <a:path w="894" h="906" extrusionOk="0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80"/>
                    <a:pt x="203" y="906"/>
                    <a:pt x="441" y="906"/>
                  </a:cubicBezTo>
                  <a:cubicBezTo>
                    <a:pt x="667" y="906"/>
                    <a:pt x="893" y="703"/>
                    <a:pt x="893" y="465"/>
                  </a:cubicBezTo>
                  <a:cubicBezTo>
                    <a:pt x="893" y="227"/>
                    <a:pt x="679" y="13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22"/>
          <p:cNvGrpSpPr/>
          <p:nvPr/>
        </p:nvGrpSpPr>
        <p:grpSpPr>
          <a:xfrm rot="-748839">
            <a:off x="294552" y="4362564"/>
            <a:ext cx="626006" cy="615008"/>
            <a:chOff x="4636650" y="2847925"/>
            <a:chExt cx="351575" cy="345350"/>
          </a:xfrm>
        </p:grpSpPr>
        <p:sp>
          <p:nvSpPr>
            <p:cNvPr id="925" name="Google Shape;925;p22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22"/>
          <p:cNvGrpSpPr/>
          <p:nvPr/>
        </p:nvGrpSpPr>
        <p:grpSpPr>
          <a:xfrm>
            <a:off x="7455883" y="54090"/>
            <a:ext cx="874795" cy="552280"/>
            <a:chOff x="6096075" y="734650"/>
            <a:chExt cx="709025" cy="447625"/>
          </a:xfrm>
        </p:grpSpPr>
        <p:sp>
          <p:nvSpPr>
            <p:cNvPr id="931" name="Google Shape;931;p22"/>
            <p:cNvSpPr/>
            <p:nvPr/>
          </p:nvSpPr>
          <p:spPr>
            <a:xfrm>
              <a:off x="6107675" y="747100"/>
              <a:ext cx="697425" cy="423575"/>
            </a:xfrm>
            <a:custGeom>
              <a:avLst/>
              <a:gdLst/>
              <a:ahLst/>
              <a:cxnLst/>
              <a:rect l="l" t="t" r="r" b="b"/>
              <a:pathLst>
                <a:path w="27897" h="16943" extrusionOk="0">
                  <a:moveTo>
                    <a:pt x="14333" y="1"/>
                  </a:moveTo>
                  <a:cubicBezTo>
                    <a:pt x="14082" y="1"/>
                    <a:pt x="13829" y="12"/>
                    <a:pt x="13574" y="36"/>
                  </a:cubicBezTo>
                  <a:cubicBezTo>
                    <a:pt x="12085" y="190"/>
                    <a:pt x="10776" y="726"/>
                    <a:pt x="9740" y="1845"/>
                  </a:cubicBezTo>
                  <a:cubicBezTo>
                    <a:pt x="9168" y="2452"/>
                    <a:pt x="8656" y="3072"/>
                    <a:pt x="8299" y="3845"/>
                  </a:cubicBezTo>
                  <a:cubicBezTo>
                    <a:pt x="8169" y="4112"/>
                    <a:pt x="8071" y="4229"/>
                    <a:pt x="7936" y="4229"/>
                  </a:cubicBezTo>
                  <a:cubicBezTo>
                    <a:pt x="7836" y="4229"/>
                    <a:pt x="7717" y="4165"/>
                    <a:pt x="7549" y="4048"/>
                  </a:cubicBezTo>
                  <a:cubicBezTo>
                    <a:pt x="7263" y="3834"/>
                    <a:pt x="6966" y="3595"/>
                    <a:pt x="6644" y="3476"/>
                  </a:cubicBezTo>
                  <a:cubicBezTo>
                    <a:pt x="5969" y="3222"/>
                    <a:pt x="5305" y="3093"/>
                    <a:pt x="4658" y="3093"/>
                  </a:cubicBezTo>
                  <a:cubicBezTo>
                    <a:pt x="3605" y="3093"/>
                    <a:pt x="2595" y="3435"/>
                    <a:pt x="1644" y="4143"/>
                  </a:cubicBezTo>
                  <a:cubicBezTo>
                    <a:pt x="524" y="4965"/>
                    <a:pt x="1" y="6131"/>
                    <a:pt x="60" y="7513"/>
                  </a:cubicBezTo>
                  <a:cubicBezTo>
                    <a:pt x="120" y="9108"/>
                    <a:pt x="917" y="10025"/>
                    <a:pt x="2417" y="10334"/>
                  </a:cubicBezTo>
                  <a:cubicBezTo>
                    <a:pt x="3453" y="10513"/>
                    <a:pt x="3453" y="10537"/>
                    <a:pt x="3441" y="11680"/>
                  </a:cubicBezTo>
                  <a:cubicBezTo>
                    <a:pt x="3418" y="12478"/>
                    <a:pt x="3560" y="13299"/>
                    <a:pt x="3894" y="14061"/>
                  </a:cubicBezTo>
                  <a:cubicBezTo>
                    <a:pt x="4489" y="15430"/>
                    <a:pt x="5418" y="16454"/>
                    <a:pt x="6942" y="16799"/>
                  </a:cubicBezTo>
                  <a:cubicBezTo>
                    <a:pt x="7369" y="16892"/>
                    <a:pt x="7791" y="16942"/>
                    <a:pt x="8203" y="16942"/>
                  </a:cubicBezTo>
                  <a:cubicBezTo>
                    <a:pt x="9168" y="16942"/>
                    <a:pt x="10084" y="16668"/>
                    <a:pt x="10919" y="16026"/>
                  </a:cubicBezTo>
                  <a:cubicBezTo>
                    <a:pt x="11097" y="15871"/>
                    <a:pt x="11288" y="15740"/>
                    <a:pt x="11466" y="15597"/>
                  </a:cubicBezTo>
                  <a:cubicBezTo>
                    <a:pt x="11647" y="15460"/>
                    <a:pt x="11752" y="15388"/>
                    <a:pt x="11858" y="15388"/>
                  </a:cubicBezTo>
                  <a:cubicBezTo>
                    <a:pt x="11954" y="15388"/>
                    <a:pt x="12051" y="15448"/>
                    <a:pt x="12204" y="15573"/>
                  </a:cubicBezTo>
                  <a:cubicBezTo>
                    <a:pt x="12669" y="15930"/>
                    <a:pt x="13181" y="16168"/>
                    <a:pt x="13728" y="16335"/>
                  </a:cubicBezTo>
                  <a:cubicBezTo>
                    <a:pt x="14328" y="16517"/>
                    <a:pt x="14933" y="16593"/>
                    <a:pt x="15540" y="16593"/>
                  </a:cubicBezTo>
                  <a:cubicBezTo>
                    <a:pt x="15884" y="16593"/>
                    <a:pt x="16229" y="16569"/>
                    <a:pt x="16574" y="16526"/>
                  </a:cubicBezTo>
                  <a:cubicBezTo>
                    <a:pt x="18193" y="16311"/>
                    <a:pt x="19396" y="15478"/>
                    <a:pt x="20086" y="13942"/>
                  </a:cubicBezTo>
                  <a:cubicBezTo>
                    <a:pt x="20170" y="13751"/>
                    <a:pt x="20241" y="13549"/>
                    <a:pt x="20336" y="13370"/>
                  </a:cubicBezTo>
                  <a:cubicBezTo>
                    <a:pt x="20534" y="12966"/>
                    <a:pt x="20664" y="12833"/>
                    <a:pt x="20961" y="12833"/>
                  </a:cubicBezTo>
                  <a:cubicBezTo>
                    <a:pt x="21058" y="12833"/>
                    <a:pt x="21173" y="12847"/>
                    <a:pt x="21313" y="12870"/>
                  </a:cubicBezTo>
                  <a:cubicBezTo>
                    <a:pt x="21456" y="12882"/>
                    <a:pt x="21575" y="12930"/>
                    <a:pt x="21694" y="12954"/>
                  </a:cubicBezTo>
                  <a:cubicBezTo>
                    <a:pt x="21983" y="13001"/>
                    <a:pt x="22267" y="13024"/>
                    <a:pt x="22546" y="13024"/>
                  </a:cubicBezTo>
                  <a:cubicBezTo>
                    <a:pt x="23474" y="13024"/>
                    <a:pt x="24349" y="12767"/>
                    <a:pt x="25182" y="12263"/>
                  </a:cubicBezTo>
                  <a:cubicBezTo>
                    <a:pt x="27075" y="11108"/>
                    <a:pt x="27897" y="8013"/>
                    <a:pt x="25944" y="6155"/>
                  </a:cubicBezTo>
                  <a:cubicBezTo>
                    <a:pt x="25018" y="5283"/>
                    <a:pt x="23981" y="4651"/>
                    <a:pt x="22707" y="4651"/>
                  </a:cubicBezTo>
                  <a:cubicBezTo>
                    <a:pt x="22590" y="4651"/>
                    <a:pt x="22470" y="4656"/>
                    <a:pt x="22349" y="4667"/>
                  </a:cubicBezTo>
                  <a:cubicBezTo>
                    <a:pt x="22279" y="4674"/>
                    <a:pt x="22214" y="4678"/>
                    <a:pt x="22152" y="4678"/>
                  </a:cubicBezTo>
                  <a:cubicBezTo>
                    <a:pt x="21700" y="4678"/>
                    <a:pt x="21427" y="4482"/>
                    <a:pt x="21217" y="4000"/>
                  </a:cubicBezTo>
                  <a:cubicBezTo>
                    <a:pt x="20622" y="2691"/>
                    <a:pt x="19646" y="1702"/>
                    <a:pt x="18372" y="1036"/>
                  </a:cubicBezTo>
                  <a:cubicBezTo>
                    <a:pt x="17097" y="368"/>
                    <a:pt x="15753" y="1"/>
                    <a:pt x="1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6096075" y="734650"/>
              <a:ext cx="703075" cy="447625"/>
            </a:xfrm>
            <a:custGeom>
              <a:avLst/>
              <a:gdLst/>
              <a:ahLst/>
              <a:cxnLst/>
              <a:rect l="l" t="t" r="r" b="b"/>
              <a:pathLst>
                <a:path w="28123" h="17905" extrusionOk="0">
                  <a:moveTo>
                    <a:pt x="14866" y="931"/>
                  </a:moveTo>
                  <a:cubicBezTo>
                    <a:pt x="16123" y="931"/>
                    <a:pt x="17387" y="1262"/>
                    <a:pt x="18610" y="1903"/>
                  </a:cubicBezTo>
                  <a:cubicBezTo>
                    <a:pt x="19836" y="2558"/>
                    <a:pt x="20705" y="3486"/>
                    <a:pt x="21241" y="4665"/>
                  </a:cubicBezTo>
                  <a:cubicBezTo>
                    <a:pt x="21542" y="5300"/>
                    <a:pt x="21980" y="5604"/>
                    <a:pt x="22632" y="5604"/>
                  </a:cubicBezTo>
                  <a:cubicBezTo>
                    <a:pt x="22702" y="5604"/>
                    <a:pt x="22774" y="5601"/>
                    <a:pt x="22848" y="5594"/>
                  </a:cubicBezTo>
                  <a:cubicBezTo>
                    <a:pt x="22973" y="5581"/>
                    <a:pt x="23096" y="5574"/>
                    <a:pt x="23217" y="5574"/>
                  </a:cubicBezTo>
                  <a:cubicBezTo>
                    <a:pt x="24218" y="5574"/>
                    <a:pt x="25111" y="6016"/>
                    <a:pt x="26099" y="6951"/>
                  </a:cubicBezTo>
                  <a:cubicBezTo>
                    <a:pt x="26825" y="7653"/>
                    <a:pt x="27158" y="8582"/>
                    <a:pt x="27051" y="9630"/>
                  </a:cubicBezTo>
                  <a:cubicBezTo>
                    <a:pt x="26932" y="10761"/>
                    <a:pt x="26301" y="11785"/>
                    <a:pt x="25420" y="12321"/>
                  </a:cubicBezTo>
                  <a:cubicBezTo>
                    <a:pt x="24661" y="12796"/>
                    <a:pt x="23867" y="13026"/>
                    <a:pt x="23021" y="13026"/>
                  </a:cubicBezTo>
                  <a:cubicBezTo>
                    <a:pt x="22766" y="13026"/>
                    <a:pt x="22506" y="13005"/>
                    <a:pt x="22241" y="12964"/>
                  </a:cubicBezTo>
                  <a:cubicBezTo>
                    <a:pt x="22193" y="12964"/>
                    <a:pt x="22134" y="12952"/>
                    <a:pt x="22086" y="12940"/>
                  </a:cubicBezTo>
                  <a:lnTo>
                    <a:pt x="21872" y="12892"/>
                  </a:lnTo>
                  <a:cubicBezTo>
                    <a:pt x="21720" y="12869"/>
                    <a:pt x="21584" y="12856"/>
                    <a:pt x="21462" y="12856"/>
                  </a:cubicBezTo>
                  <a:cubicBezTo>
                    <a:pt x="20962" y="12856"/>
                    <a:pt x="20683" y="13071"/>
                    <a:pt x="20396" y="13654"/>
                  </a:cubicBezTo>
                  <a:cubicBezTo>
                    <a:pt x="20324" y="13797"/>
                    <a:pt x="20265" y="13928"/>
                    <a:pt x="20205" y="14083"/>
                  </a:cubicBezTo>
                  <a:lnTo>
                    <a:pt x="20122" y="14249"/>
                  </a:lnTo>
                  <a:cubicBezTo>
                    <a:pt x="19526" y="15595"/>
                    <a:pt x="18502" y="16357"/>
                    <a:pt x="16990" y="16559"/>
                  </a:cubicBezTo>
                  <a:cubicBezTo>
                    <a:pt x="16664" y="16605"/>
                    <a:pt x="16342" y="16627"/>
                    <a:pt x="16028" y="16627"/>
                  </a:cubicBezTo>
                  <a:cubicBezTo>
                    <a:pt x="15438" y="16627"/>
                    <a:pt x="14871" y="16548"/>
                    <a:pt x="14335" y="16393"/>
                  </a:cubicBezTo>
                  <a:cubicBezTo>
                    <a:pt x="13811" y="16226"/>
                    <a:pt x="13359" y="16000"/>
                    <a:pt x="12966" y="15702"/>
                  </a:cubicBezTo>
                  <a:cubicBezTo>
                    <a:pt x="12715" y="15507"/>
                    <a:pt x="12513" y="15421"/>
                    <a:pt x="12322" y="15421"/>
                  </a:cubicBezTo>
                  <a:cubicBezTo>
                    <a:pt x="12106" y="15421"/>
                    <a:pt x="11903" y="15531"/>
                    <a:pt x="11656" y="15714"/>
                  </a:cubicBezTo>
                  <a:lnTo>
                    <a:pt x="11299" y="15988"/>
                  </a:lnTo>
                  <a:lnTo>
                    <a:pt x="11097" y="16154"/>
                  </a:lnTo>
                  <a:cubicBezTo>
                    <a:pt x="10381" y="16702"/>
                    <a:pt x="9587" y="16969"/>
                    <a:pt x="8683" y="16969"/>
                  </a:cubicBezTo>
                  <a:cubicBezTo>
                    <a:pt x="8309" y="16969"/>
                    <a:pt x="7916" y="16924"/>
                    <a:pt x="7501" y="16833"/>
                  </a:cubicBezTo>
                  <a:cubicBezTo>
                    <a:pt x="6287" y="16547"/>
                    <a:pt x="5394" y="15750"/>
                    <a:pt x="4786" y="14369"/>
                  </a:cubicBezTo>
                  <a:cubicBezTo>
                    <a:pt x="4489" y="13678"/>
                    <a:pt x="4334" y="12916"/>
                    <a:pt x="4370" y="12190"/>
                  </a:cubicBezTo>
                  <a:lnTo>
                    <a:pt x="4370" y="12178"/>
                  </a:lnTo>
                  <a:cubicBezTo>
                    <a:pt x="4382" y="10809"/>
                    <a:pt x="4227" y="10594"/>
                    <a:pt x="2965" y="10344"/>
                  </a:cubicBezTo>
                  <a:cubicBezTo>
                    <a:pt x="1667" y="10082"/>
                    <a:pt x="1048" y="9320"/>
                    <a:pt x="988" y="7951"/>
                  </a:cubicBezTo>
                  <a:cubicBezTo>
                    <a:pt x="941" y="6701"/>
                    <a:pt x="1405" y="5701"/>
                    <a:pt x="2381" y="4975"/>
                  </a:cubicBezTo>
                  <a:cubicBezTo>
                    <a:pt x="3251" y="4332"/>
                    <a:pt x="4155" y="4022"/>
                    <a:pt x="5132" y="4022"/>
                  </a:cubicBezTo>
                  <a:cubicBezTo>
                    <a:pt x="5703" y="4022"/>
                    <a:pt x="6322" y="4141"/>
                    <a:pt x="6930" y="4367"/>
                  </a:cubicBezTo>
                  <a:cubicBezTo>
                    <a:pt x="7156" y="4439"/>
                    <a:pt x="7370" y="4605"/>
                    <a:pt x="7608" y="4784"/>
                  </a:cubicBezTo>
                  <a:lnTo>
                    <a:pt x="7727" y="4867"/>
                  </a:lnTo>
                  <a:cubicBezTo>
                    <a:pt x="7869" y="4979"/>
                    <a:pt x="8114" y="5159"/>
                    <a:pt x="8404" y="5159"/>
                  </a:cubicBezTo>
                  <a:cubicBezTo>
                    <a:pt x="8455" y="5159"/>
                    <a:pt x="8507" y="5154"/>
                    <a:pt x="8561" y="5141"/>
                  </a:cubicBezTo>
                  <a:cubicBezTo>
                    <a:pt x="8870" y="5046"/>
                    <a:pt x="9037" y="4772"/>
                    <a:pt x="9168" y="4498"/>
                  </a:cubicBezTo>
                  <a:cubicBezTo>
                    <a:pt x="9513" y="3748"/>
                    <a:pt x="10049" y="3129"/>
                    <a:pt x="10525" y="2617"/>
                  </a:cubicBezTo>
                  <a:cubicBezTo>
                    <a:pt x="11430" y="1653"/>
                    <a:pt x="12597" y="1117"/>
                    <a:pt x="14085" y="974"/>
                  </a:cubicBezTo>
                  <a:cubicBezTo>
                    <a:pt x="14345" y="945"/>
                    <a:pt x="14606" y="931"/>
                    <a:pt x="14866" y="931"/>
                  </a:cubicBezTo>
                  <a:close/>
                  <a:moveTo>
                    <a:pt x="14849" y="1"/>
                  </a:moveTo>
                  <a:cubicBezTo>
                    <a:pt x="14563" y="1"/>
                    <a:pt x="14277" y="15"/>
                    <a:pt x="13990" y="45"/>
                  </a:cubicBezTo>
                  <a:cubicBezTo>
                    <a:pt x="12287" y="224"/>
                    <a:pt x="10930" y="855"/>
                    <a:pt x="9859" y="1998"/>
                  </a:cubicBezTo>
                  <a:cubicBezTo>
                    <a:pt x="9335" y="2558"/>
                    <a:pt x="8739" y="3260"/>
                    <a:pt x="8335" y="4129"/>
                  </a:cubicBezTo>
                  <a:cubicBezTo>
                    <a:pt x="8335" y="4129"/>
                    <a:pt x="8323" y="4141"/>
                    <a:pt x="8323" y="4153"/>
                  </a:cubicBezTo>
                  <a:cubicBezTo>
                    <a:pt x="8323" y="4141"/>
                    <a:pt x="8311" y="4141"/>
                    <a:pt x="8299" y="4129"/>
                  </a:cubicBezTo>
                  <a:lnTo>
                    <a:pt x="8180" y="4034"/>
                  </a:lnTo>
                  <a:cubicBezTo>
                    <a:pt x="7906" y="3843"/>
                    <a:pt x="7608" y="3617"/>
                    <a:pt x="7275" y="3486"/>
                  </a:cubicBezTo>
                  <a:cubicBezTo>
                    <a:pt x="6554" y="3215"/>
                    <a:pt x="5840" y="3080"/>
                    <a:pt x="5143" y="3080"/>
                  </a:cubicBezTo>
                  <a:cubicBezTo>
                    <a:pt x="3975" y="3080"/>
                    <a:pt x="2855" y="3459"/>
                    <a:pt x="1834" y="4213"/>
                  </a:cubicBezTo>
                  <a:cubicBezTo>
                    <a:pt x="619" y="5117"/>
                    <a:pt x="0" y="6427"/>
                    <a:pt x="72" y="7975"/>
                  </a:cubicBezTo>
                  <a:cubicBezTo>
                    <a:pt x="143" y="9761"/>
                    <a:pt x="1084" y="10892"/>
                    <a:pt x="2786" y="11249"/>
                  </a:cubicBezTo>
                  <a:cubicBezTo>
                    <a:pt x="3060" y="11297"/>
                    <a:pt x="3370" y="11368"/>
                    <a:pt x="3417" y="11404"/>
                  </a:cubicBezTo>
                  <a:cubicBezTo>
                    <a:pt x="3441" y="11487"/>
                    <a:pt x="3441" y="11844"/>
                    <a:pt x="3441" y="12166"/>
                  </a:cubicBezTo>
                  <a:cubicBezTo>
                    <a:pt x="3417" y="13023"/>
                    <a:pt x="3572" y="13916"/>
                    <a:pt x="3941" y="14738"/>
                  </a:cubicBezTo>
                  <a:cubicBezTo>
                    <a:pt x="4656" y="16393"/>
                    <a:pt x="5799" y="17405"/>
                    <a:pt x="7311" y="17738"/>
                  </a:cubicBezTo>
                  <a:cubicBezTo>
                    <a:pt x="7787" y="17845"/>
                    <a:pt x="8251" y="17905"/>
                    <a:pt x="8680" y="17905"/>
                  </a:cubicBezTo>
                  <a:cubicBezTo>
                    <a:pt x="9799" y="17905"/>
                    <a:pt x="10799" y="17559"/>
                    <a:pt x="11680" y="16845"/>
                  </a:cubicBezTo>
                  <a:lnTo>
                    <a:pt x="11883" y="16690"/>
                  </a:lnTo>
                  <a:cubicBezTo>
                    <a:pt x="12002" y="16595"/>
                    <a:pt x="12109" y="16500"/>
                    <a:pt x="12228" y="16416"/>
                  </a:cubicBezTo>
                  <a:cubicBezTo>
                    <a:pt x="12276" y="16393"/>
                    <a:pt x="12299" y="16357"/>
                    <a:pt x="12335" y="16345"/>
                  </a:cubicBezTo>
                  <a:cubicBezTo>
                    <a:pt x="12347" y="16357"/>
                    <a:pt x="12371" y="16369"/>
                    <a:pt x="12406" y="16404"/>
                  </a:cubicBezTo>
                  <a:cubicBezTo>
                    <a:pt x="12895" y="16774"/>
                    <a:pt x="13430" y="17036"/>
                    <a:pt x="14073" y="17238"/>
                  </a:cubicBezTo>
                  <a:cubicBezTo>
                    <a:pt x="14689" y="17425"/>
                    <a:pt x="15341" y="17520"/>
                    <a:pt x="16018" y="17520"/>
                  </a:cubicBezTo>
                  <a:cubicBezTo>
                    <a:pt x="16375" y="17520"/>
                    <a:pt x="16739" y="17494"/>
                    <a:pt x="17109" y="17440"/>
                  </a:cubicBezTo>
                  <a:cubicBezTo>
                    <a:pt x="18943" y="17202"/>
                    <a:pt x="20253" y="16238"/>
                    <a:pt x="20979" y="14583"/>
                  </a:cubicBezTo>
                  <a:lnTo>
                    <a:pt x="21050" y="14428"/>
                  </a:lnTo>
                  <a:cubicBezTo>
                    <a:pt x="21098" y="14309"/>
                    <a:pt x="21158" y="14166"/>
                    <a:pt x="21217" y="14047"/>
                  </a:cubicBezTo>
                  <a:cubicBezTo>
                    <a:pt x="21324" y="13833"/>
                    <a:pt x="21384" y="13773"/>
                    <a:pt x="21384" y="13773"/>
                  </a:cubicBezTo>
                  <a:cubicBezTo>
                    <a:pt x="21396" y="13773"/>
                    <a:pt x="21417" y="13767"/>
                    <a:pt x="21464" y="13767"/>
                  </a:cubicBezTo>
                  <a:cubicBezTo>
                    <a:pt x="21512" y="13767"/>
                    <a:pt x="21586" y="13773"/>
                    <a:pt x="21705" y="13797"/>
                  </a:cubicBezTo>
                  <a:cubicBezTo>
                    <a:pt x="21765" y="13797"/>
                    <a:pt x="21812" y="13809"/>
                    <a:pt x="21860" y="13821"/>
                  </a:cubicBezTo>
                  <a:cubicBezTo>
                    <a:pt x="21931" y="13845"/>
                    <a:pt x="22015" y="13857"/>
                    <a:pt x="22098" y="13868"/>
                  </a:cubicBezTo>
                  <a:cubicBezTo>
                    <a:pt x="22409" y="13918"/>
                    <a:pt x="22716" y="13943"/>
                    <a:pt x="23019" y="13943"/>
                  </a:cubicBezTo>
                  <a:cubicBezTo>
                    <a:pt x="24031" y="13943"/>
                    <a:pt x="24999" y="13668"/>
                    <a:pt x="25896" y="13118"/>
                  </a:cubicBezTo>
                  <a:cubicBezTo>
                    <a:pt x="27015" y="12428"/>
                    <a:pt x="27825" y="11130"/>
                    <a:pt x="27968" y="9737"/>
                  </a:cubicBezTo>
                  <a:cubicBezTo>
                    <a:pt x="28123" y="8415"/>
                    <a:pt x="27670" y="7177"/>
                    <a:pt x="26742" y="6284"/>
                  </a:cubicBezTo>
                  <a:cubicBezTo>
                    <a:pt x="25577" y="5173"/>
                    <a:pt x="24442" y="4657"/>
                    <a:pt x="23197" y="4657"/>
                  </a:cubicBezTo>
                  <a:cubicBezTo>
                    <a:pt x="23055" y="4657"/>
                    <a:pt x="22911" y="4663"/>
                    <a:pt x="22765" y="4677"/>
                  </a:cubicBezTo>
                  <a:cubicBezTo>
                    <a:pt x="22714" y="4680"/>
                    <a:pt x="22668" y="4683"/>
                    <a:pt x="22625" y="4683"/>
                  </a:cubicBezTo>
                  <a:cubicBezTo>
                    <a:pt x="22374" y="4683"/>
                    <a:pt x="22242" y="4607"/>
                    <a:pt x="22110" y="4272"/>
                  </a:cubicBezTo>
                  <a:cubicBezTo>
                    <a:pt x="21503" y="2903"/>
                    <a:pt x="20467" y="1831"/>
                    <a:pt x="19050" y="1093"/>
                  </a:cubicBezTo>
                  <a:cubicBezTo>
                    <a:pt x="17682" y="369"/>
                    <a:pt x="16272" y="1"/>
                    <a:pt x="1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>
              <a:off x="6357700" y="1003450"/>
              <a:ext cx="136650" cy="47850"/>
            </a:xfrm>
            <a:custGeom>
              <a:avLst/>
              <a:gdLst/>
              <a:ahLst/>
              <a:cxnLst/>
              <a:rect l="l" t="t" r="r" b="b"/>
              <a:pathLst>
                <a:path w="5466" h="1914" extrusionOk="0">
                  <a:moveTo>
                    <a:pt x="421" y="0"/>
                  </a:moveTo>
                  <a:cubicBezTo>
                    <a:pt x="354" y="0"/>
                    <a:pt x="292" y="24"/>
                    <a:pt x="227" y="68"/>
                  </a:cubicBezTo>
                  <a:cubicBezTo>
                    <a:pt x="1" y="235"/>
                    <a:pt x="36" y="521"/>
                    <a:pt x="334" y="854"/>
                  </a:cubicBezTo>
                  <a:cubicBezTo>
                    <a:pt x="953" y="1604"/>
                    <a:pt x="1811" y="1854"/>
                    <a:pt x="2644" y="1914"/>
                  </a:cubicBezTo>
                  <a:cubicBezTo>
                    <a:pt x="3561" y="1902"/>
                    <a:pt x="4430" y="1569"/>
                    <a:pt x="5001" y="1021"/>
                  </a:cubicBezTo>
                  <a:cubicBezTo>
                    <a:pt x="5168" y="878"/>
                    <a:pt x="5299" y="700"/>
                    <a:pt x="5406" y="497"/>
                  </a:cubicBezTo>
                  <a:cubicBezTo>
                    <a:pt x="5466" y="402"/>
                    <a:pt x="5454" y="199"/>
                    <a:pt x="5382" y="128"/>
                  </a:cubicBezTo>
                  <a:cubicBezTo>
                    <a:pt x="5322" y="77"/>
                    <a:pt x="5207" y="37"/>
                    <a:pt x="5106" y="37"/>
                  </a:cubicBezTo>
                  <a:cubicBezTo>
                    <a:pt x="5068" y="37"/>
                    <a:pt x="5031" y="43"/>
                    <a:pt x="5001" y="57"/>
                  </a:cubicBezTo>
                  <a:cubicBezTo>
                    <a:pt x="4799" y="128"/>
                    <a:pt x="4632" y="283"/>
                    <a:pt x="4454" y="414"/>
                  </a:cubicBezTo>
                  <a:cubicBezTo>
                    <a:pt x="3885" y="846"/>
                    <a:pt x="3313" y="1061"/>
                    <a:pt x="2749" y="1061"/>
                  </a:cubicBezTo>
                  <a:cubicBezTo>
                    <a:pt x="2133" y="1061"/>
                    <a:pt x="1526" y="804"/>
                    <a:pt x="941" y="295"/>
                  </a:cubicBezTo>
                  <a:cubicBezTo>
                    <a:pt x="706" y="90"/>
                    <a:pt x="55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2"/>
            <p:cNvSpPr/>
            <p:nvPr/>
          </p:nvSpPr>
          <p:spPr>
            <a:xfrm>
              <a:off x="6339550" y="940550"/>
              <a:ext cx="20550" cy="23300"/>
            </a:xfrm>
            <a:custGeom>
              <a:avLst/>
              <a:gdLst/>
              <a:ahLst/>
              <a:cxnLst/>
              <a:rect l="l" t="t" r="r" b="b"/>
              <a:pathLst>
                <a:path w="822" h="932" extrusionOk="0">
                  <a:moveTo>
                    <a:pt x="358" y="1"/>
                  </a:moveTo>
                  <a:cubicBezTo>
                    <a:pt x="155" y="13"/>
                    <a:pt x="0" y="239"/>
                    <a:pt x="0" y="501"/>
                  </a:cubicBezTo>
                  <a:cubicBezTo>
                    <a:pt x="34" y="758"/>
                    <a:pt x="194" y="932"/>
                    <a:pt x="391" y="932"/>
                  </a:cubicBezTo>
                  <a:cubicBezTo>
                    <a:pt x="404" y="932"/>
                    <a:pt x="416" y="931"/>
                    <a:pt x="429" y="930"/>
                  </a:cubicBezTo>
                  <a:cubicBezTo>
                    <a:pt x="632" y="918"/>
                    <a:pt x="810" y="715"/>
                    <a:pt x="810" y="513"/>
                  </a:cubicBezTo>
                  <a:cubicBezTo>
                    <a:pt x="822" y="251"/>
                    <a:pt x="584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2"/>
            <p:cNvSpPr/>
            <p:nvPr/>
          </p:nvSpPr>
          <p:spPr>
            <a:xfrm>
              <a:off x="6513375" y="940450"/>
              <a:ext cx="22050" cy="22875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67" y="1"/>
                  </a:moveTo>
                  <a:cubicBezTo>
                    <a:pt x="249" y="1"/>
                    <a:pt x="46" y="182"/>
                    <a:pt x="25" y="433"/>
                  </a:cubicBezTo>
                  <a:cubicBezTo>
                    <a:pt x="1" y="672"/>
                    <a:pt x="167" y="874"/>
                    <a:pt x="370" y="910"/>
                  </a:cubicBezTo>
                  <a:cubicBezTo>
                    <a:pt x="390" y="913"/>
                    <a:pt x="410" y="914"/>
                    <a:pt x="430" y="914"/>
                  </a:cubicBezTo>
                  <a:cubicBezTo>
                    <a:pt x="655" y="914"/>
                    <a:pt x="847" y="734"/>
                    <a:pt x="858" y="493"/>
                  </a:cubicBezTo>
                  <a:cubicBezTo>
                    <a:pt x="882" y="255"/>
                    <a:pt x="727" y="64"/>
                    <a:pt x="525" y="5"/>
                  </a:cubicBezTo>
                  <a:cubicBezTo>
                    <a:pt x="505" y="2"/>
                    <a:pt x="486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24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996" name="Google Shape;996;p24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24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24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24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24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24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24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24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24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24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24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2" name="Google Shape;1012;p24"/>
          <p:cNvSpPr/>
          <p:nvPr/>
        </p:nvSpPr>
        <p:spPr>
          <a:xfrm>
            <a:off x="497950" y="471200"/>
            <a:ext cx="8148000" cy="531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28575" cap="flat" cmpd="sng">
            <a:solidFill>
              <a:srgbClr val="3D2E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24"/>
          <p:cNvSpPr/>
          <p:nvPr/>
        </p:nvSpPr>
        <p:spPr>
          <a:xfrm>
            <a:off x="497950" y="1150171"/>
            <a:ext cx="8148000" cy="35934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24"/>
          <p:cNvSpPr txBox="1">
            <a:spLocks noGrp="1"/>
          </p:cNvSpPr>
          <p:nvPr>
            <p:ph type="title"/>
          </p:nvPr>
        </p:nvSpPr>
        <p:spPr>
          <a:xfrm flipH="1">
            <a:off x="5956575" y="1637475"/>
            <a:ext cx="20802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5" name="Google Shape;1015;p24"/>
          <p:cNvSpPr txBox="1">
            <a:spLocks noGrp="1"/>
          </p:cNvSpPr>
          <p:nvPr>
            <p:ph type="title" idx="2"/>
          </p:nvPr>
        </p:nvSpPr>
        <p:spPr>
          <a:xfrm flipH="1">
            <a:off x="5956575" y="3086523"/>
            <a:ext cx="20802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6" name="Google Shape;1016;p24"/>
          <p:cNvSpPr txBox="1">
            <a:spLocks noGrp="1"/>
          </p:cNvSpPr>
          <p:nvPr>
            <p:ph type="title" idx="3"/>
          </p:nvPr>
        </p:nvSpPr>
        <p:spPr>
          <a:xfrm>
            <a:off x="1107275" y="1637475"/>
            <a:ext cx="20802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7" name="Google Shape;1017;p24"/>
          <p:cNvSpPr txBox="1">
            <a:spLocks noGrp="1"/>
          </p:cNvSpPr>
          <p:nvPr>
            <p:ph type="subTitle" idx="1"/>
          </p:nvPr>
        </p:nvSpPr>
        <p:spPr>
          <a:xfrm>
            <a:off x="1107225" y="2066300"/>
            <a:ext cx="2080200" cy="785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18" name="Google Shape;1018;p24"/>
          <p:cNvSpPr txBox="1">
            <a:spLocks noGrp="1"/>
          </p:cNvSpPr>
          <p:nvPr>
            <p:ph type="subTitle" idx="4"/>
          </p:nvPr>
        </p:nvSpPr>
        <p:spPr>
          <a:xfrm flipH="1">
            <a:off x="5956575" y="2066300"/>
            <a:ext cx="2080200" cy="785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9" name="Google Shape;1019;p24"/>
          <p:cNvSpPr txBox="1">
            <a:spLocks noGrp="1"/>
          </p:cNvSpPr>
          <p:nvPr>
            <p:ph type="title" idx="5"/>
          </p:nvPr>
        </p:nvSpPr>
        <p:spPr>
          <a:xfrm>
            <a:off x="1107275" y="3086523"/>
            <a:ext cx="20802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0" name="Google Shape;1020;p24"/>
          <p:cNvSpPr txBox="1">
            <a:spLocks noGrp="1"/>
          </p:cNvSpPr>
          <p:nvPr>
            <p:ph type="subTitle" idx="6"/>
          </p:nvPr>
        </p:nvSpPr>
        <p:spPr>
          <a:xfrm>
            <a:off x="1107225" y="3515329"/>
            <a:ext cx="2080200" cy="785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24"/>
          <p:cNvSpPr txBox="1">
            <a:spLocks noGrp="1"/>
          </p:cNvSpPr>
          <p:nvPr>
            <p:ph type="subTitle" idx="7"/>
          </p:nvPr>
        </p:nvSpPr>
        <p:spPr>
          <a:xfrm flipH="1">
            <a:off x="5956575" y="3515329"/>
            <a:ext cx="2080200" cy="785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2" name="Google Shape;1022;p24"/>
          <p:cNvSpPr txBox="1">
            <a:spLocks noGrp="1"/>
          </p:cNvSpPr>
          <p:nvPr>
            <p:ph type="title" idx="8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23" name="Google Shape;1023;p24"/>
          <p:cNvGrpSpPr/>
          <p:nvPr/>
        </p:nvGrpSpPr>
        <p:grpSpPr>
          <a:xfrm>
            <a:off x="172149" y="272947"/>
            <a:ext cx="123372" cy="128877"/>
            <a:chOff x="1409475" y="641250"/>
            <a:chExt cx="118775" cy="124075"/>
          </a:xfrm>
        </p:grpSpPr>
        <p:sp>
          <p:nvSpPr>
            <p:cNvPr id="1024" name="Google Shape;1024;p24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24"/>
          <p:cNvGrpSpPr/>
          <p:nvPr/>
        </p:nvGrpSpPr>
        <p:grpSpPr>
          <a:xfrm>
            <a:off x="8923824" y="1150172"/>
            <a:ext cx="123372" cy="128877"/>
            <a:chOff x="1409475" y="641250"/>
            <a:chExt cx="118775" cy="124075"/>
          </a:xfrm>
        </p:grpSpPr>
        <p:sp>
          <p:nvSpPr>
            <p:cNvPr id="1027" name="Google Shape;1027;p24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24"/>
          <p:cNvGrpSpPr/>
          <p:nvPr/>
        </p:nvGrpSpPr>
        <p:grpSpPr>
          <a:xfrm>
            <a:off x="442599" y="110347"/>
            <a:ext cx="123372" cy="128877"/>
            <a:chOff x="1409475" y="641250"/>
            <a:chExt cx="118775" cy="124075"/>
          </a:xfrm>
        </p:grpSpPr>
        <p:sp>
          <p:nvSpPr>
            <p:cNvPr id="1030" name="Google Shape;1030;p24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24"/>
          <p:cNvGrpSpPr/>
          <p:nvPr/>
        </p:nvGrpSpPr>
        <p:grpSpPr>
          <a:xfrm>
            <a:off x="7815599" y="4909547"/>
            <a:ext cx="123372" cy="128877"/>
            <a:chOff x="1409475" y="641250"/>
            <a:chExt cx="118775" cy="124075"/>
          </a:xfrm>
        </p:grpSpPr>
        <p:sp>
          <p:nvSpPr>
            <p:cNvPr id="1033" name="Google Shape;1033;p24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24"/>
          <p:cNvGrpSpPr/>
          <p:nvPr/>
        </p:nvGrpSpPr>
        <p:grpSpPr>
          <a:xfrm rot="700306">
            <a:off x="6507801" y="185942"/>
            <a:ext cx="709009" cy="447615"/>
            <a:chOff x="6096075" y="734650"/>
            <a:chExt cx="709025" cy="447625"/>
          </a:xfrm>
        </p:grpSpPr>
        <p:sp>
          <p:nvSpPr>
            <p:cNvPr id="1036" name="Google Shape;1036;p24"/>
            <p:cNvSpPr/>
            <p:nvPr/>
          </p:nvSpPr>
          <p:spPr>
            <a:xfrm>
              <a:off x="6107675" y="747100"/>
              <a:ext cx="697425" cy="423575"/>
            </a:xfrm>
            <a:custGeom>
              <a:avLst/>
              <a:gdLst/>
              <a:ahLst/>
              <a:cxnLst/>
              <a:rect l="l" t="t" r="r" b="b"/>
              <a:pathLst>
                <a:path w="27897" h="16943" extrusionOk="0">
                  <a:moveTo>
                    <a:pt x="14333" y="1"/>
                  </a:moveTo>
                  <a:cubicBezTo>
                    <a:pt x="14082" y="1"/>
                    <a:pt x="13829" y="12"/>
                    <a:pt x="13574" y="36"/>
                  </a:cubicBezTo>
                  <a:cubicBezTo>
                    <a:pt x="12085" y="190"/>
                    <a:pt x="10776" y="726"/>
                    <a:pt x="9740" y="1845"/>
                  </a:cubicBezTo>
                  <a:cubicBezTo>
                    <a:pt x="9168" y="2452"/>
                    <a:pt x="8656" y="3072"/>
                    <a:pt x="8299" y="3845"/>
                  </a:cubicBezTo>
                  <a:cubicBezTo>
                    <a:pt x="8169" y="4112"/>
                    <a:pt x="8071" y="4229"/>
                    <a:pt x="7936" y="4229"/>
                  </a:cubicBezTo>
                  <a:cubicBezTo>
                    <a:pt x="7836" y="4229"/>
                    <a:pt x="7717" y="4165"/>
                    <a:pt x="7549" y="4048"/>
                  </a:cubicBezTo>
                  <a:cubicBezTo>
                    <a:pt x="7263" y="3834"/>
                    <a:pt x="6966" y="3595"/>
                    <a:pt x="6644" y="3476"/>
                  </a:cubicBezTo>
                  <a:cubicBezTo>
                    <a:pt x="5969" y="3222"/>
                    <a:pt x="5305" y="3093"/>
                    <a:pt x="4658" y="3093"/>
                  </a:cubicBezTo>
                  <a:cubicBezTo>
                    <a:pt x="3605" y="3093"/>
                    <a:pt x="2595" y="3435"/>
                    <a:pt x="1644" y="4143"/>
                  </a:cubicBezTo>
                  <a:cubicBezTo>
                    <a:pt x="524" y="4965"/>
                    <a:pt x="1" y="6131"/>
                    <a:pt x="60" y="7513"/>
                  </a:cubicBezTo>
                  <a:cubicBezTo>
                    <a:pt x="120" y="9108"/>
                    <a:pt x="917" y="10025"/>
                    <a:pt x="2417" y="10334"/>
                  </a:cubicBezTo>
                  <a:cubicBezTo>
                    <a:pt x="3453" y="10513"/>
                    <a:pt x="3453" y="10537"/>
                    <a:pt x="3441" y="11680"/>
                  </a:cubicBezTo>
                  <a:cubicBezTo>
                    <a:pt x="3418" y="12478"/>
                    <a:pt x="3560" y="13299"/>
                    <a:pt x="3894" y="14061"/>
                  </a:cubicBezTo>
                  <a:cubicBezTo>
                    <a:pt x="4489" y="15430"/>
                    <a:pt x="5418" y="16454"/>
                    <a:pt x="6942" y="16799"/>
                  </a:cubicBezTo>
                  <a:cubicBezTo>
                    <a:pt x="7369" y="16892"/>
                    <a:pt x="7791" y="16942"/>
                    <a:pt x="8203" y="16942"/>
                  </a:cubicBezTo>
                  <a:cubicBezTo>
                    <a:pt x="9168" y="16942"/>
                    <a:pt x="10084" y="16668"/>
                    <a:pt x="10919" y="16026"/>
                  </a:cubicBezTo>
                  <a:cubicBezTo>
                    <a:pt x="11097" y="15871"/>
                    <a:pt x="11288" y="15740"/>
                    <a:pt x="11466" y="15597"/>
                  </a:cubicBezTo>
                  <a:cubicBezTo>
                    <a:pt x="11647" y="15460"/>
                    <a:pt x="11752" y="15388"/>
                    <a:pt x="11858" y="15388"/>
                  </a:cubicBezTo>
                  <a:cubicBezTo>
                    <a:pt x="11954" y="15388"/>
                    <a:pt x="12051" y="15448"/>
                    <a:pt x="12204" y="15573"/>
                  </a:cubicBezTo>
                  <a:cubicBezTo>
                    <a:pt x="12669" y="15930"/>
                    <a:pt x="13181" y="16168"/>
                    <a:pt x="13728" y="16335"/>
                  </a:cubicBezTo>
                  <a:cubicBezTo>
                    <a:pt x="14328" y="16517"/>
                    <a:pt x="14933" y="16593"/>
                    <a:pt x="15540" y="16593"/>
                  </a:cubicBezTo>
                  <a:cubicBezTo>
                    <a:pt x="15884" y="16593"/>
                    <a:pt x="16229" y="16569"/>
                    <a:pt x="16574" y="16526"/>
                  </a:cubicBezTo>
                  <a:cubicBezTo>
                    <a:pt x="18193" y="16311"/>
                    <a:pt x="19396" y="15478"/>
                    <a:pt x="20086" y="13942"/>
                  </a:cubicBezTo>
                  <a:cubicBezTo>
                    <a:pt x="20170" y="13751"/>
                    <a:pt x="20241" y="13549"/>
                    <a:pt x="20336" y="13370"/>
                  </a:cubicBezTo>
                  <a:cubicBezTo>
                    <a:pt x="20534" y="12966"/>
                    <a:pt x="20664" y="12833"/>
                    <a:pt x="20961" y="12833"/>
                  </a:cubicBezTo>
                  <a:cubicBezTo>
                    <a:pt x="21058" y="12833"/>
                    <a:pt x="21173" y="12847"/>
                    <a:pt x="21313" y="12870"/>
                  </a:cubicBezTo>
                  <a:cubicBezTo>
                    <a:pt x="21456" y="12882"/>
                    <a:pt x="21575" y="12930"/>
                    <a:pt x="21694" y="12954"/>
                  </a:cubicBezTo>
                  <a:cubicBezTo>
                    <a:pt x="21983" y="13001"/>
                    <a:pt x="22267" y="13024"/>
                    <a:pt x="22546" y="13024"/>
                  </a:cubicBezTo>
                  <a:cubicBezTo>
                    <a:pt x="23474" y="13024"/>
                    <a:pt x="24349" y="12767"/>
                    <a:pt x="25182" y="12263"/>
                  </a:cubicBezTo>
                  <a:cubicBezTo>
                    <a:pt x="27075" y="11108"/>
                    <a:pt x="27897" y="8013"/>
                    <a:pt x="25944" y="6155"/>
                  </a:cubicBezTo>
                  <a:cubicBezTo>
                    <a:pt x="25018" y="5283"/>
                    <a:pt x="23981" y="4651"/>
                    <a:pt x="22707" y="4651"/>
                  </a:cubicBezTo>
                  <a:cubicBezTo>
                    <a:pt x="22590" y="4651"/>
                    <a:pt x="22470" y="4656"/>
                    <a:pt x="22349" y="4667"/>
                  </a:cubicBezTo>
                  <a:cubicBezTo>
                    <a:pt x="22279" y="4674"/>
                    <a:pt x="22214" y="4678"/>
                    <a:pt x="22152" y="4678"/>
                  </a:cubicBezTo>
                  <a:cubicBezTo>
                    <a:pt x="21700" y="4678"/>
                    <a:pt x="21427" y="4482"/>
                    <a:pt x="21217" y="4000"/>
                  </a:cubicBezTo>
                  <a:cubicBezTo>
                    <a:pt x="20622" y="2691"/>
                    <a:pt x="19646" y="1702"/>
                    <a:pt x="18372" y="1036"/>
                  </a:cubicBezTo>
                  <a:cubicBezTo>
                    <a:pt x="17097" y="368"/>
                    <a:pt x="15753" y="1"/>
                    <a:pt x="1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6096075" y="734650"/>
              <a:ext cx="703075" cy="447625"/>
            </a:xfrm>
            <a:custGeom>
              <a:avLst/>
              <a:gdLst/>
              <a:ahLst/>
              <a:cxnLst/>
              <a:rect l="l" t="t" r="r" b="b"/>
              <a:pathLst>
                <a:path w="28123" h="17905" extrusionOk="0">
                  <a:moveTo>
                    <a:pt x="14866" y="931"/>
                  </a:moveTo>
                  <a:cubicBezTo>
                    <a:pt x="16123" y="931"/>
                    <a:pt x="17387" y="1262"/>
                    <a:pt x="18610" y="1903"/>
                  </a:cubicBezTo>
                  <a:cubicBezTo>
                    <a:pt x="19836" y="2558"/>
                    <a:pt x="20705" y="3486"/>
                    <a:pt x="21241" y="4665"/>
                  </a:cubicBezTo>
                  <a:cubicBezTo>
                    <a:pt x="21542" y="5300"/>
                    <a:pt x="21980" y="5604"/>
                    <a:pt x="22632" y="5604"/>
                  </a:cubicBezTo>
                  <a:cubicBezTo>
                    <a:pt x="22702" y="5604"/>
                    <a:pt x="22774" y="5601"/>
                    <a:pt x="22848" y="5594"/>
                  </a:cubicBezTo>
                  <a:cubicBezTo>
                    <a:pt x="22973" y="5581"/>
                    <a:pt x="23096" y="5574"/>
                    <a:pt x="23217" y="5574"/>
                  </a:cubicBezTo>
                  <a:cubicBezTo>
                    <a:pt x="24218" y="5574"/>
                    <a:pt x="25111" y="6016"/>
                    <a:pt x="26099" y="6951"/>
                  </a:cubicBezTo>
                  <a:cubicBezTo>
                    <a:pt x="26825" y="7653"/>
                    <a:pt x="27158" y="8582"/>
                    <a:pt x="27051" y="9630"/>
                  </a:cubicBezTo>
                  <a:cubicBezTo>
                    <a:pt x="26932" y="10761"/>
                    <a:pt x="26301" y="11785"/>
                    <a:pt x="25420" y="12321"/>
                  </a:cubicBezTo>
                  <a:cubicBezTo>
                    <a:pt x="24661" y="12796"/>
                    <a:pt x="23867" y="13026"/>
                    <a:pt x="23021" y="13026"/>
                  </a:cubicBezTo>
                  <a:cubicBezTo>
                    <a:pt x="22766" y="13026"/>
                    <a:pt x="22506" y="13005"/>
                    <a:pt x="22241" y="12964"/>
                  </a:cubicBezTo>
                  <a:cubicBezTo>
                    <a:pt x="22193" y="12964"/>
                    <a:pt x="22134" y="12952"/>
                    <a:pt x="22086" y="12940"/>
                  </a:cubicBezTo>
                  <a:lnTo>
                    <a:pt x="21872" y="12892"/>
                  </a:lnTo>
                  <a:cubicBezTo>
                    <a:pt x="21720" y="12869"/>
                    <a:pt x="21584" y="12856"/>
                    <a:pt x="21462" y="12856"/>
                  </a:cubicBezTo>
                  <a:cubicBezTo>
                    <a:pt x="20962" y="12856"/>
                    <a:pt x="20683" y="13071"/>
                    <a:pt x="20396" y="13654"/>
                  </a:cubicBezTo>
                  <a:cubicBezTo>
                    <a:pt x="20324" y="13797"/>
                    <a:pt x="20265" y="13928"/>
                    <a:pt x="20205" y="14083"/>
                  </a:cubicBezTo>
                  <a:lnTo>
                    <a:pt x="20122" y="14249"/>
                  </a:lnTo>
                  <a:cubicBezTo>
                    <a:pt x="19526" y="15595"/>
                    <a:pt x="18502" y="16357"/>
                    <a:pt x="16990" y="16559"/>
                  </a:cubicBezTo>
                  <a:cubicBezTo>
                    <a:pt x="16664" y="16605"/>
                    <a:pt x="16342" y="16627"/>
                    <a:pt x="16028" y="16627"/>
                  </a:cubicBezTo>
                  <a:cubicBezTo>
                    <a:pt x="15438" y="16627"/>
                    <a:pt x="14871" y="16548"/>
                    <a:pt x="14335" y="16393"/>
                  </a:cubicBezTo>
                  <a:cubicBezTo>
                    <a:pt x="13811" y="16226"/>
                    <a:pt x="13359" y="16000"/>
                    <a:pt x="12966" y="15702"/>
                  </a:cubicBezTo>
                  <a:cubicBezTo>
                    <a:pt x="12715" y="15507"/>
                    <a:pt x="12513" y="15421"/>
                    <a:pt x="12322" y="15421"/>
                  </a:cubicBezTo>
                  <a:cubicBezTo>
                    <a:pt x="12106" y="15421"/>
                    <a:pt x="11903" y="15531"/>
                    <a:pt x="11656" y="15714"/>
                  </a:cubicBezTo>
                  <a:lnTo>
                    <a:pt x="11299" y="15988"/>
                  </a:lnTo>
                  <a:lnTo>
                    <a:pt x="11097" y="16154"/>
                  </a:lnTo>
                  <a:cubicBezTo>
                    <a:pt x="10381" y="16702"/>
                    <a:pt x="9587" y="16969"/>
                    <a:pt x="8683" y="16969"/>
                  </a:cubicBezTo>
                  <a:cubicBezTo>
                    <a:pt x="8309" y="16969"/>
                    <a:pt x="7916" y="16924"/>
                    <a:pt x="7501" y="16833"/>
                  </a:cubicBezTo>
                  <a:cubicBezTo>
                    <a:pt x="6287" y="16547"/>
                    <a:pt x="5394" y="15750"/>
                    <a:pt x="4786" y="14369"/>
                  </a:cubicBezTo>
                  <a:cubicBezTo>
                    <a:pt x="4489" y="13678"/>
                    <a:pt x="4334" y="12916"/>
                    <a:pt x="4370" y="12190"/>
                  </a:cubicBezTo>
                  <a:lnTo>
                    <a:pt x="4370" y="12178"/>
                  </a:lnTo>
                  <a:cubicBezTo>
                    <a:pt x="4382" y="10809"/>
                    <a:pt x="4227" y="10594"/>
                    <a:pt x="2965" y="10344"/>
                  </a:cubicBezTo>
                  <a:cubicBezTo>
                    <a:pt x="1667" y="10082"/>
                    <a:pt x="1048" y="9320"/>
                    <a:pt x="988" y="7951"/>
                  </a:cubicBezTo>
                  <a:cubicBezTo>
                    <a:pt x="941" y="6701"/>
                    <a:pt x="1405" y="5701"/>
                    <a:pt x="2381" y="4975"/>
                  </a:cubicBezTo>
                  <a:cubicBezTo>
                    <a:pt x="3251" y="4332"/>
                    <a:pt x="4155" y="4022"/>
                    <a:pt x="5132" y="4022"/>
                  </a:cubicBezTo>
                  <a:cubicBezTo>
                    <a:pt x="5703" y="4022"/>
                    <a:pt x="6322" y="4141"/>
                    <a:pt x="6930" y="4367"/>
                  </a:cubicBezTo>
                  <a:cubicBezTo>
                    <a:pt x="7156" y="4439"/>
                    <a:pt x="7370" y="4605"/>
                    <a:pt x="7608" y="4784"/>
                  </a:cubicBezTo>
                  <a:lnTo>
                    <a:pt x="7727" y="4867"/>
                  </a:lnTo>
                  <a:cubicBezTo>
                    <a:pt x="7869" y="4979"/>
                    <a:pt x="8114" y="5159"/>
                    <a:pt x="8404" y="5159"/>
                  </a:cubicBezTo>
                  <a:cubicBezTo>
                    <a:pt x="8455" y="5159"/>
                    <a:pt x="8507" y="5154"/>
                    <a:pt x="8561" y="5141"/>
                  </a:cubicBezTo>
                  <a:cubicBezTo>
                    <a:pt x="8870" y="5046"/>
                    <a:pt x="9037" y="4772"/>
                    <a:pt x="9168" y="4498"/>
                  </a:cubicBezTo>
                  <a:cubicBezTo>
                    <a:pt x="9513" y="3748"/>
                    <a:pt x="10049" y="3129"/>
                    <a:pt x="10525" y="2617"/>
                  </a:cubicBezTo>
                  <a:cubicBezTo>
                    <a:pt x="11430" y="1653"/>
                    <a:pt x="12597" y="1117"/>
                    <a:pt x="14085" y="974"/>
                  </a:cubicBezTo>
                  <a:cubicBezTo>
                    <a:pt x="14345" y="945"/>
                    <a:pt x="14606" y="931"/>
                    <a:pt x="14866" y="931"/>
                  </a:cubicBezTo>
                  <a:close/>
                  <a:moveTo>
                    <a:pt x="14849" y="1"/>
                  </a:moveTo>
                  <a:cubicBezTo>
                    <a:pt x="14563" y="1"/>
                    <a:pt x="14277" y="15"/>
                    <a:pt x="13990" y="45"/>
                  </a:cubicBezTo>
                  <a:cubicBezTo>
                    <a:pt x="12287" y="224"/>
                    <a:pt x="10930" y="855"/>
                    <a:pt x="9859" y="1998"/>
                  </a:cubicBezTo>
                  <a:cubicBezTo>
                    <a:pt x="9335" y="2558"/>
                    <a:pt x="8739" y="3260"/>
                    <a:pt x="8335" y="4129"/>
                  </a:cubicBezTo>
                  <a:cubicBezTo>
                    <a:pt x="8335" y="4129"/>
                    <a:pt x="8323" y="4141"/>
                    <a:pt x="8323" y="4153"/>
                  </a:cubicBezTo>
                  <a:cubicBezTo>
                    <a:pt x="8323" y="4141"/>
                    <a:pt x="8311" y="4141"/>
                    <a:pt x="8299" y="4129"/>
                  </a:cubicBezTo>
                  <a:lnTo>
                    <a:pt x="8180" y="4034"/>
                  </a:lnTo>
                  <a:cubicBezTo>
                    <a:pt x="7906" y="3843"/>
                    <a:pt x="7608" y="3617"/>
                    <a:pt x="7275" y="3486"/>
                  </a:cubicBezTo>
                  <a:cubicBezTo>
                    <a:pt x="6554" y="3215"/>
                    <a:pt x="5840" y="3080"/>
                    <a:pt x="5143" y="3080"/>
                  </a:cubicBezTo>
                  <a:cubicBezTo>
                    <a:pt x="3975" y="3080"/>
                    <a:pt x="2855" y="3459"/>
                    <a:pt x="1834" y="4213"/>
                  </a:cubicBezTo>
                  <a:cubicBezTo>
                    <a:pt x="619" y="5117"/>
                    <a:pt x="0" y="6427"/>
                    <a:pt x="72" y="7975"/>
                  </a:cubicBezTo>
                  <a:cubicBezTo>
                    <a:pt x="143" y="9761"/>
                    <a:pt x="1084" y="10892"/>
                    <a:pt x="2786" y="11249"/>
                  </a:cubicBezTo>
                  <a:cubicBezTo>
                    <a:pt x="3060" y="11297"/>
                    <a:pt x="3370" y="11368"/>
                    <a:pt x="3417" y="11404"/>
                  </a:cubicBezTo>
                  <a:cubicBezTo>
                    <a:pt x="3441" y="11487"/>
                    <a:pt x="3441" y="11844"/>
                    <a:pt x="3441" y="12166"/>
                  </a:cubicBezTo>
                  <a:cubicBezTo>
                    <a:pt x="3417" y="13023"/>
                    <a:pt x="3572" y="13916"/>
                    <a:pt x="3941" y="14738"/>
                  </a:cubicBezTo>
                  <a:cubicBezTo>
                    <a:pt x="4656" y="16393"/>
                    <a:pt x="5799" y="17405"/>
                    <a:pt x="7311" y="17738"/>
                  </a:cubicBezTo>
                  <a:cubicBezTo>
                    <a:pt x="7787" y="17845"/>
                    <a:pt x="8251" y="17905"/>
                    <a:pt x="8680" y="17905"/>
                  </a:cubicBezTo>
                  <a:cubicBezTo>
                    <a:pt x="9799" y="17905"/>
                    <a:pt x="10799" y="17559"/>
                    <a:pt x="11680" y="16845"/>
                  </a:cubicBezTo>
                  <a:lnTo>
                    <a:pt x="11883" y="16690"/>
                  </a:lnTo>
                  <a:cubicBezTo>
                    <a:pt x="12002" y="16595"/>
                    <a:pt x="12109" y="16500"/>
                    <a:pt x="12228" y="16416"/>
                  </a:cubicBezTo>
                  <a:cubicBezTo>
                    <a:pt x="12276" y="16393"/>
                    <a:pt x="12299" y="16357"/>
                    <a:pt x="12335" y="16345"/>
                  </a:cubicBezTo>
                  <a:cubicBezTo>
                    <a:pt x="12347" y="16357"/>
                    <a:pt x="12371" y="16369"/>
                    <a:pt x="12406" y="16404"/>
                  </a:cubicBezTo>
                  <a:cubicBezTo>
                    <a:pt x="12895" y="16774"/>
                    <a:pt x="13430" y="17036"/>
                    <a:pt x="14073" y="17238"/>
                  </a:cubicBezTo>
                  <a:cubicBezTo>
                    <a:pt x="14689" y="17425"/>
                    <a:pt x="15341" y="17520"/>
                    <a:pt x="16018" y="17520"/>
                  </a:cubicBezTo>
                  <a:cubicBezTo>
                    <a:pt x="16375" y="17520"/>
                    <a:pt x="16739" y="17494"/>
                    <a:pt x="17109" y="17440"/>
                  </a:cubicBezTo>
                  <a:cubicBezTo>
                    <a:pt x="18943" y="17202"/>
                    <a:pt x="20253" y="16238"/>
                    <a:pt x="20979" y="14583"/>
                  </a:cubicBezTo>
                  <a:lnTo>
                    <a:pt x="21050" y="14428"/>
                  </a:lnTo>
                  <a:cubicBezTo>
                    <a:pt x="21098" y="14309"/>
                    <a:pt x="21158" y="14166"/>
                    <a:pt x="21217" y="14047"/>
                  </a:cubicBezTo>
                  <a:cubicBezTo>
                    <a:pt x="21324" y="13833"/>
                    <a:pt x="21384" y="13773"/>
                    <a:pt x="21384" y="13773"/>
                  </a:cubicBezTo>
                  <a:cubicBezTo>
                    <a:pt x="21396" y="13773"/>
                    <a:pt x="21417" y="13767"/>
                    <a:pt x="21464" y="13767"/>
                  </a:cubicBezTo>
                  <a:cubicBezTo>
                    <a:pt x="21512" y="13767"/>
                    <a:pt x="21586" y="13773"/>
                    <a:pt x="21705" y="13797"/>
                  </a:cubicBezTo>
                  <a:cubicBezTo>
                    <a:pt x="21765" y="13797"/>
                    <a:pt x="21812" y="13809"/>
                    <a:pt x="21860" y="13821"/>
                  </a:cubicBezTo>
                  <a:cubicBezTo>
                    <a:pt x="21931" y="13845"/>
                    <a:pt x="22015" y="13857"/>
                    <a:pt x="22098" y="13868"/>
                  </a:cubicBezTo>
                  <a:cubicBezTo>
                    <a:pt x="22409" y="13918"/>
                    <a:pt x="22716" y="13943"/>
                    <a:pt x="23019" y="13943"/>
                  </a:cubicBezTo>
                  <a:cubicBezTo>
                    <a:pt x="24031" y="13943"/>
                    <a:pt x="24999" y="13668"/>
                    <a:pt x="25896" y="13118"/>
                  </a:cubicBezTo>
                  <a:cubicBezTo>
                    <a:pt x="27015" y="12428"/>
                    <a:pt x="27825" y="11130"/>
                    <a:pt x="27968" y="9737"/>
                  </a:cubicBezTo>
                  <a:cubicBezTo>
                    <a:pt x="28123" y="8415"/>
                    <a:pt x="27670" y="7177"/>
                    <a:pt x="26742" y="6284"/>
                  </a:cubicBezTo>
                  <a:cubicBezTo>
                    <a:pt x="25577" y="5173"/>
                    <a:pt x="24442" y="4657"/>
                    <a:pt x="23197" y="4657"/>
                  </a:cubicBezTo>
                  <a:cubicBezTo>
                    <a:pt x="23055" y="4657"/>
                    <a:pt x="22911" y="4663"/>
                    <a:pt x="22765" y="4677"/>
                  </a:cubicBezTo>
                  <a:cubicBezTo>
                    <a:pt x="22714" y="4680"/>
                    <a:pt x="22668" y="4683"/>
                    <a:pt x="22625" y="4683"/>
                  </a:cubicBezTo>
                  <a:cubicBezTo>
                    <a:pt x="22374" y="4683"/>
                    <a:pt x="22242" y="4607"/>
                    <a:pt x="22110" y="4272"/>
                  </a:cubicBezTo>
                  <a:cubicBezTo>
                    <a:pt x="21503" y="2903"/>
                    <a:pt x="20467" y="1831"/>
                    <a:pt x="19050" y="1093"/>
                  </a:cubicBezTo>
                  <a:cubicBezTo>
                    <a:pt x="17682" y="369"/>
                    <a:pt x="16272" y="1"/>
                    <a:pt x="1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6357700" y="1003450"/>
              <a:ext cx="136650" cy="47850"/>
            </a:xfrm>
            <a:custGeom>
              <a:avLst/>
              <a:gdLst/>
              <a:ahLst/>
              <a:cxnLst/>
              <a:rect l="l" t="t" r="r" b="b"/>
              <a:pathLst>
                <a:path w="5466" h="1914" extrusionOk="0">
                  <a:moveTo>
                    <a:pt x="421" y="0"/>
                  </a:moveTo>
                  <a:cubicBezTo>
                    <a:pt x="354" y="0"/>
                    <a:pt x="292" y="24"/>
                    <a:pt x="227" y="68"/>
                  </a:cubicBezTo>
                  <a:cubicBezTo>
                    <a:pt x="1" y="235"/>
                    <a:pt x="36" y="521"/>
                    <a:pt x="334" y="854"/>
                  </a:cubicBezTo>
                  <a:cubicBezTo>
                    <a:pt x="953" y="1604"/>
                    <a:pt x="1811" y="1854"/>
                    <a:pt x="2644" y="1914"/>
                  </a:cubicBezTo>
                  <a:cubicBezTo>
                    <a:pt x="3561" y="1902"/>
                    <a:pt x="4430" y="1569"/>
                    <a:pt x="5001" y="1021"/>
                  </a:cubicBezTo>
                  <a:cubicBezTo>
                    <a:pt x="5168" y="878"/>
                    <a:pt x="5299" y="700"/>
                    <a:pt x="5406" y="497"/>
                  </a:cubicBezTo>
                  <a:cubicBezTo>
                    <a:pt x="5466" y="402"/>
                    <a:pt x="5454" y="199"/>
                    <a:pt x="5382" y="128"/>
                  </a:cubicBezTo>
                  <a:cubicBezTo>
                    <a:pt x="5322" y="77"/>
                    <a:pt x="5207" y="37"/>
                    <a:pt x="5106" y="37"/>
                  </a:cubicBezTo>
                  <a:cubicBezTo>
                    <a:pt x="5068" y="37"/>
                    <a:pt x="5031" y="43"/>
                    <a:pt x="5001" y="57"/>
                  </a:cubicBezTo>
                  <a:cubicBezTo>
                    <a:pt x="4799" y="128"/>
                    <a:pt x="4632" y="283"/>
                    <a:pt x="4454" y="414"/>
                  </a:cubicBezTo>
                  <a:cubicBezTo>
                    <a:pt x="3885" y="846"/>
                    <a:pt x="3313" y="1061"/>
                    <a:pt x="2749" y="1061"/>
                  </a:cubicBezTo>
                  <a:cubicBezTo>
                    <a:pt x="2133" y="1061"/>
                    <a:pt x="1526" y="804"/>
                    <a:pt x="941" y="295"/>
                  </a:cubicBezTo>
                  <a:cubicBezTo>
                    <a:pt x="706" y="90"/>
                    <a:pt x="55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6339550" y="940550"/>
              <a:ext cx="20550" cy="23300"/>
            </a:xfrm>
            <a:custGeom>
              <a:avLst/>
              <a:gdLst/>
              <a:ahLst/>
              <a:cxnLst/>
              <a:rect l="l" t="t" r="r" b="b"/>
              <a:pathLst>
                <a:path w="822" h="932" extrusionOk="0">
                  <a:moveTo>
                    <a:pt x="358" y="1"/>
                  </a:moveTo>
                  <a:cubicBezTo>
                    <a:pt x="155" y="13"/>
                    <a:pt x="0" y="239"/>
                    <a:pt x="0" y="501"/>
                  </a:cubicBezTo>
                  <a:cubicBezTo>
                    <a:pt x="34" y="758"/>
                    <a:pt x="194" y="932"/>
                    <a:pt x="391" y="932"/>
                  </a:cubicBezTo>
                  <a:cubicBezTo>
                    <a:pt x="404" y="932"/>
                    <a:pt x="416" y="931"/>
                    <a:pt x="429" y="930"/>
                  </a:cubicBezTo>
                  <a:cubicBezTo>
                    <a:pt x="632" y="918"/>
                    <a:pt x="810" y="715"/>
                    <a:pt x="810" y="513"/>
                  </a:cubicBezTo>
                  <a:cubicBezTo>
                    <a:pt x="822" y="251"/>
                    <a:pt x="584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6513375" y="940450"/>
              <a:ext cx="22050" cy="22875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67" y="1"/>
                  </a:moveTo>
                  <a:cubicBezTo>
                    <a:pt x="249" y="1"/>
                    <a:pt x="46" y="182"/>
                    <a:pt x="25" y="433"/>
                  </a:cubicBezTo>
                  <a:cubicBezTo>
                    <a:pt x="1" y="672"/>
                    <a:pt x="167" y="874"/>
                    <a:pt x="370" y="910"/>
                  </a:cubicBezTo>
                  <a:cubicBezTo>
                    <a:pt x="390" y="913"/>
                    <a:pt x="410" y="914"/>
                    <a:pt x="430" y="914"/>
                  </a:cubicBezTo>
                  <a:cubicBezTo>
                    <a:pt x="655" y="914"/>
                    <a:pt x="847" y="734"/>
                    <a:pt x="858" y="493"/>
                  </a:cubicBezTo>
                  <a:cubicBezTo>
                    <a:pt x="882" y="255"/>
                    <a:pt x="727" y="64"/>
                    <a:pt x="525" y="5"/>
                  </a:cubicBezTo>
                  <a:cubicBezTo>
                    <a:pt x="505" y="2"/>
                    <a:pt x="486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24"/>
          <p:cNvGrpSpPr/>
          <p:nvPr/>
        </p:nvGrpSpPr>
        <p:grpSpPr>
          <a:xfrm>
            <a:off x="8488800" y="2906775"/>
            <a:ext cx="273275" cy="294325"/>
            <a:chOff x="713250" y="2576650"/>
            <a:chExt cx="273275" cy="294325"/>
          </a:xfrm>
        </p:grpSpPr>
        <p:sp>
          <p:nvSpPr>
            <p:cNvPr id="1042" name="Google Shape;1042;p24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24"/>
          <p:cNvGrpSpPr/>
          <p:nvPr/>
        </p:nvGrpSpPr>
        <p:grpSpPr>
          <a:xfrm rot="415263">
            <a:off x="277205" y="1599021"/>
            <a:ext cx="351570" cy="345345"/>
            <a:chOff x="4636650" y="2847925"/>
            <a:chExt cx="351575" cy="345350"/>
          </a:xfrm>
        </p:grpSpPr>
        <p:sp>
          <p:nvSpPr>
            <p:cNvPr id="1045" name="Google Shape;1045;p24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24"/>
          <p:cNvGrpSpPr/>
          <p:nvPr/>
        </p:nvGrpSpPr>
        <p:grpSpPr>
          <a:xfrm>
            <a:off x="792413" y="4574675"/>
            <a:ext cx="484625" cy="500050"/>
            <a:chOff x="3776725" y="489400"/>
            <a:chExt cx="484625" cy="500050"/>
          </a:xfrm>
        </p:grpSpPr>
        <p:sp>
          <p:nvSpPr>
            <p:cNvPr id="1051" name="Google Shape;1051;p24"/>
            <p:cNvSpPr/>
            <p:nvPr/>
          </p:nvSpPr>
          <p:spPr>
            <a:xfrm>
              <a:off x="3776725" y="489400"/>
              <a:ext cx="484625" cy="500050"/>
            </a:xfrm>
            <a:custGeom>
              <a:avLst/>
              <a:gdLst/>
              <a:ahLst/>
              <a:cxnLst/>
              <a:rect l="l" t="t" r="r" b="b"/>
              <a:pathLst>
                <a:path w="19385" h="20002" extrusionOk="0">
                  <a:moveTo>
                    <a:pt x="11855" y="731"/>
                  </a:moveTo>
                  <a:cubicBezTo>
                    <a:pt x="12207" y="731"/>
                    <a:pt x="12466" y="958"/>
                    <a:pt x="12669" y="1414"/>
                  </a:cubicBezTo>
                  <a:cubicBezTo>
                    <a:pt x="12978" y="2092"/>
                    <a:pt x="13062" y="2819"/>
                    <a:pt x="13145" y="3533"/>
                  </a:cubicBezTo>
                  <a:cubicBezTo>
                    <a:pt x="13217" y="4212"/>
                    <a:pt x="13240" y="4914"/>
                    <a:pt x="13324" y="5617"/>
                  </a:cubicBezTo>
                  <a:cubicBezTo>
                    <a:pt x="13359" y="6033"/>
                    <a:pt x="13479" y="6438"/>
                    <a:pt x="13562" y="6831"/>
                  </a:cubicBezTo>
                  <a:cubicBezTo>
                    <a:pt x="13645" y="7296"/>
                    <a:pt x="13943" y="7569"/>
                    <a:pt x="14348" y="7724"/>
                  </a:cubicBezTo>
                  <a:cubicBezTo>
                    <a:pt x="14836" y="7938"/>
                    <a:pt x="15360" y="8117"/>
                    <a:pt x="15848" y="8343"/>
                  </a:cubicBezTo>
                  <a:cubicBezTo>
                    <a:pt x="16360" y="8558"/>
                    <a:pt x="16848" y="8772"/>
                    <a:pt x="17324" y="9034"/>
                  </a:cubicBezTo>
                  <a:cubicBezTo>
                    <a:pt x="17765" y="9272"/>
                    <a:pt x="18146" y="9605"/>
                    <a:pt x="18110" y="10189"/>
                  </a:cubicBezTo>
                  <a:cubicBezTo>
                    <a:pt x="18086" y="10760"/>
                    <a:pt x="17741" y="11141"/>
                    <a:pt x="17229" y="11356"/>
                  </a:cubicBezTo>
                  <a:cubicBezTo>
                    <a:pt x="16836" y="11534"/>
                    <a:pt x="16431" y="11701"/>
                    <a:pt x="16015" y="11856"/>
                  </a:cubicBezTo>
                  <a:lnTo>
                    <a:pt x="14098" y="12475"/>
                  </a:lnTo>
                  <a:cubicBezTo>
                    <a:pt x="13824" y="12582"/>
                    <a:pt x="13562" y="12665"/>
                    <a:pt x="13300" y="12784"/>
                  </a:cubicBezTo>
                  <a:cubicBezTo>
                    <a:pt x="12871" y="12987"/>
                    <a:pt x="12586" y="13296"/>
                    <a:pt x="12502" y="13772"/>
                  </a:cubicBezTo>
                  <a:cubicBezTo>
                    <a:pt x="12371" y="14487"/>
                    <a:pt x="12252" y="15201"/>
                    <a:pt x="12086" y="15904"/>
                  </a:cubicBezTo>
                  <a:cubicBezTo>
                    <a:pt x="11931" y="16511"/>
                    <a:pt x="11788" y="17106"/>
                    <a:pt x="11597" y="17702"/>
                  </a:cubicBezTo>
                  <a:cubicBezTo>
                    <a:pt x="11431" y="18225"/>
                    <a:pt x="11097" y="18666"/>
                    <a:pt x="10657" y="18987"/>
                  </a:cubicBezTo>
                  <a:cubicBezTo>
                    <a:pt x="10463" y="19137"/>
                    <a:pt x="10292" y="19212"/>
                    <a:pt x="10126" y="19212"/>
                  </a:cubicBezTo>
                  <a:cubicBezTo>
                    <a:pt x="9936" y="19212"/>
                    <a:pt x="9753" y="19113"/>
                    <a:pt x="9549" y="18916"/>
                  </a:cubicBezTo>
                  <a:cubicBezTo>
                    <a:pt x="9395" y="18749"/>
                    <a:pt x="9252" y="18559"/>
                    <a:pt x="9121" y="18368"/>
                  </a:cubicBezTo>
                  <a:cubicBezTo>
                    <a:pt x="8657" y="17702"/>
                    <a:pt x="8383" y="16951"/>
                    <a:pt x="8109" y="16201"/>
                  </a:cubicBezTo>
                  <a:cubicBezTo>
                    <a:pt x="7918" y="15630"/>
                    <a:pt x="7728" y="15058"/>
                    <a:pt x="7502" y="14511"/>
                  </a:cubicBezTo>
                  <a:cubicBezTo>
                    <a:pt x="7332" y="14099"/>
                    <a:pt x="7115" y="13916"/>
                    <a:pt x="6775" y="13916"/>
                  </a:cubicBezTo>
                  <a:cubicBezTo>
                    <a:pt x="6663" y="13916"/>
                    <a:pt x="6537" y="13936"/>
                    <a:pt x="6394" y="13975"/>
                  </a:cubicBezTo>
                  <a:cubicBezTo>
                    <a:pt x="6001" y="14094"/>
                    <a:pt x="5620" y="14273"/>
                    <a:pt x="5239" y="14427"/>
                  </a:cubicBezTo>
                  <a:cubicBezTo>
                    <a:pt x="4596" y="14677"/>
                    <a:pt x="3942" y="14927"/>
                    <a:pt x="3287" y="15166"/>
                  </a:cubicBezTo>
                  <a:cubicBezTo>
                    <a:pt x="2938" y="15293"/>
                    <a:pt x="2571" y="15342"/>
                    <a:pt x="2199" y="15342"/>
                  </a:cubicBezTo>
                  <a:cubicBezTo>
                    <a:pt x="2050" y="15342"/>
                    <a:pt x="1901" y="15334"/>
                    <a:pt x="1751" y="15320"/>
                  </a:cubicBezTo>
                  <a:cubicBezTo>
                    <a:pt x="1179" y="15273"/>
                    <a:pt x="882" y="14963"/>
                    <a:pt x="822" y="14380"/>
                  </a:cubicBezTo>
                  <a:cubicBezTo>
                    <a:pt x="763" y="13796"/>
                    <a:pt x="870" y="13237"/>
                    <a:pt x="1060" y="12701"/>
                  </a:cubicBezTo>
                  <a:cubicBezTo>
                    <a:pt x="1489" y="11534"/>
                    <a:pt x="1941" y="10379"/>
                    <a:pt x="2620" y="9331"/>
                  </a:cubicBezTo>
                  <a:cubicBezTo>
                    <a:pt x="2715" y="9189"/>
                    <a:pt x="2799" y="9022"/>
                    <a:pt x="2870" y="8855"/>
                  </a:cubicBezTo>
                  <a:cubicBezTo>
                    <a:pt x="3084" y="8439"/>
                    <a:pt x="3049" y="8058"/>
                    <a:pt x="2787" y="7688"/>
                  </a:cubicBezTo>
                  <a:cubicBezTo>
                    <a:pt x="2549" y="7355"/>
                    <a:pt x="2275" y="7034"/>
                    <a:pt x="2072" y="6676"/>
                  </a:cubicBezTo>
                  <a:cubicBezTo>
                    <a:pt x="1894" y="6379"/>
                    <a:pt x="1703" y="6045"/>
                    <a:pt x="1608" y="5700"/>
                  </a:cubicBezTo>
                  <a:cubicBezTo>
                    <a:pt x="1358" y="4795"/>
                    <a:pt x="1799" y="4093"/>
                    <a:pt x="2715" y="3902"/>
                  </a:cubicBezTo>
                  <a:cubicBezTo>
                    <a:pt x="2965" y="3855"/>
                    <a:pt x="3227" y="3855"/>
                    <a:pt x="3311" y="3855"/>
                  </a:cubicBezTo>
                  <a:cubicBezTo>
                    <a:pt x="4358" y="3855"/>
                    <a:pt x="5180" y="4093"/>
                    <a:pt x="5966" y="4248"/>
                  </a:cubicBezTo>
                  <a:cubicBezTo>
                    <a:pt x="6144" y="4271"/>
                    <a:pt x="6323" y="4319"/>
                    <a:pt x="6490" y="4378"/>
                  </a:cubicBezTo>
                  <a:cubicBezTo>
                    <a:pt x="6698" y="4458"/>
                    <a:pt x="6890" y="4498"/>
                    <a:pt x="7069" y="4498"/>
                  </a:cubicBezTo>
                  <a:cubicBezTo>
                    <a:pt x="7502" y="4498"/>
                    <a:pt x="7853" y="4266"/>
                    <a:pt x="8156" y="3819"/>
                  </a:cubicBezTo>
                  <a:cubicBezTo>
                    <a:pt x="8692" y="3021"/>
                    <a:pt x="9359" y="2331"/>
                    <a:pt x="10085" y="1700"/>
                  </a:cubicBezTo>
                  <a:cubicBezTo>
                    <a:pt x="10442" y="1390"/>
                    <a:pt x="10859" y="1092"/>
                    <a:pt x="11300" y="878"/>
                  </a:cubicBezTo>
                  <a:cubicBezTo>
                    <a:pt x="11507" y="780"/>
                    <a:pt x="11691" y="731"/>
                    <a:pt x="11855" y="731"/>
                  </a:cubicBezTo>
                  <a:close/>
                  <a:moveTo>
                    <a:pt x="11952" y="1"/>
                  </a:moveTo>
                  <a:cubicBezTo>
                    <a:pt x="11727" y="1"/>
                    <a:pt x="11487" y="51"/>
                    <a:pt x="11240" y="152"/>
                  </a:cubicBezTo>
                  <a:cubicBezTo>
                    <a:pt x="10550" y="414"/>
                    <a:pt x="9954" y="830"/>
                    <a:pt x="9454" y="1354"/>
                  </a:cubicBezTo>
                  <a:cubicBezTo>
                    <a:pt x="8871" y="1938"/>
                    <a:pt x="8335" y="2581"/>
                    <a:pt x="7787" y="3188"/>
                  </a:cubicBezTo>
                  <a:cubicBezTo>
                    <a:pt x="7597" y="3402"/>
                    <a:pt x="7466" y="3676"/>
                    <a:pt x="7192" y="3759"/>
                  </a:cubicBezTo>
                  <a:cubicBezTo>
                    <a:pt x="6442" y="3593"/>
                    <a:pt x="5716" y="3402"/>
                    <a:pt x="4989" y="3259"/>
                  </a:cubicBezTo>
                  <a:cubicBezTo>
                    <a:pt x="4470" y="3162"/>
                    <a:pt x="3952" y="3076"/>
                    <a:pt x="3425" y="3076"/>
                  </a:cubicBezTo>
                  <a:cubicBezTo>
                    <a:pt x="3178" y="3076"/>
                    <a:pt x="2930" y="3095"/>
                    <a:pt x="2680" y="3140"/>
                  </a:cubicBezTo>
                  <a:cubicBezTo>
                    <a:pt x="1406" y="3378"/>
                    <a:pt x="298" y="4617"/>
                    <a:pt x="1048" y="6260"/>
                  </a:cubicBezTo>
                  <a:cubicBezTo>
                    <a:pt x="1263" y="6748"/>
                    <a:pt x="1596" y="7188"/>
                    <a:pt x="1882" y="7653"/>
                  </a:cubicBezTo>
                  <a:cubicBezTo>
                    <a:pt x="2025" y="7891"/>
                    <a:pt x="2191" y="8117"/>
                    <a:pt x="2322" y="8308"/>
                  </a:cubicBezTo>
                  <a:cubicBezTo>
                    <a:pt x="1918" y="9129"/>
                    <a:pt x="1513" y="9843"/>
                    <a:pt x="1179" y="10605"/>
                  </a:cubicBezTo>
                  <a:cubicBezTo>
                    <a:pt x="834" y="11379"/>
                    <a:pt x="525" y="12177"/>
                    <a:pt x="251" y="12987"/>
                  </a:cubicBezTo>
                  <a:cubicBezTo>
                    <a:pt x="60" y="13558"/>
                    <a:pt x="1" y="14189"/>
                    <a:pt x="144" y="14808"/>
                  </a:cubicBezTo>
                  <a:cubicBezTo>
                    <a:pt x="286" y="15368"/>
                    <a:pt x="596" y="15749"/>
                    <a:pt x="1120" y="15939"/>
                  </a:cubicBezTo>
                  <a:cubicBezTo>
                    <a:pt x="1374" y="16039"/>
                    <a:pt x="1679" y="16107"/>
                    <a:pt x="1959" y="16107"/>
                  </a:cubicBezTo>
                  <a:cubicBezTo>
                    <a:pt x="1981" y="16107"/>
                    <a:pt x="2003" y="16107"/>
                    <a:pt x="2025" y="16106"/>
                  </a:cubicBezTo>
                  <a:cubicBezTo>
                    <a:pt x="2561" y="16082"/>
                    <a:pt x="3108" y="16023"/>
                    <a:pt x="3620" y="15856"/>
                  </a:cubicBezTo>
                  <a:cubicBezTo>
                    <a:pt x="4335" y="15642"/>
                    <a:pt x="5013" y="15320"/>
                    <a:pt x="5716" y="15046"/>
                  </a:cubicBezTo>
                  <a:cubicBezTo>
                    <a:pt x="6031" y="14923"/>
                    <a:pt x="6325" y="14735"/>
                    <a:pt x="6778" y="14735"/>
                  </a:cubicBezTo>
                  <a:cubicBezTo>
                    <a:pt x="6805" y="14735"/>
                    <a:pt x="6831" y="14736"/>
                    <a:pt x="6859" y="14737"/>
                  </a:cubicBezTo>
                  <a:cubicBezTo>
                    <a:pt x="6954" y="15011"/>
                    <a:pt x="7037" y="15273"/>
                    <a:pt x="7156" y="15523"/>
                  </a:cubicBezTo>
                  <a:cubicBezTo>
                    <a:pt x="7454" y="16356"/>
                    <a:pt x="7740" y="17190"/>
                    <a:pt x="8085" y="17999"/>
                  </a:cubicBezTo>
                  <a:cubicBezTo>
                    <a:pt x="8335" y="18559"/>
                    <a:pt x="8680" y="19083"/>
                    <a:pt x="9145" y="19511"/>
                  </a:cubicBezTo>
                  <a:cubicBezTo>
                    <a:pt x="9493" y="19840"/>
                    <a:pt x="9824" y="20001"/>
                    <a:pt x="10161" y="20001"/>
                  </a:cubicBezTo>
                  <a:cubicBezTo>
                    <a:pt x="10459" y="20001"/>
                    <a:pt x="10762" y="19876"/>
                    <a:pt x="11085" y="19630"/>
                  </a:cubicBezTo>
                  <a:cubicBezTo>
                    <a:pt x="11681" y="19190"/>
                    <a:pt x="12086" y="18606"/>
                    <a:pt x="12359" y="17904"/>
                  </a:cubicBezTo>
                  <a:cubicBezTo>
                    <a:pt x="12752" y="16832"/>
                    <a:pt x="12967" y="15713"/>
                    <a:pt x="13109" y="14582"/>
                  </a:cubicBezTo>
                  <a:cubicBezTo>
                    <a:pt x="13252" y="13558"/>
                    <a:pt x="13264" y="13534"/>
                    <a:pt x="14264" y="13201"/>
                  </a:cubicBezTo>
                  <a:cubicBezTo>
                    <a:pt x="14895" y="12999"/>
                    <a:pt x="15538" y="12820"/>
                    <a:pt x="16181" y="12594"/>
                  </a:cubicBezTo>
                  <a:cubicBezTo>
                    <a:pt x="16717" y="12403"/>
                    <a:pt x="17241" y="12201"/>
                    <a:pt x="17753" y="11975"/>
                  </a:cubicBezTo>
                  <a:cubicBezTo>
                    <a:pt x="19110" y="11356"/>
                    <a:pt x="19384" y="9439"/>
                    <a:pt x="17991" y="8558"/>
                  </a:cubicBezTo>
                  <a:cubicBezTo>
                    <a:pt x="17479" y="8236"/>
                    <a:pt x="16908" y="7962"/>
                    <a:pt x="16348" y="7712"/>
                  </a:cubicBezTo>
                  <a:cubicBezTo>
                    <a:pt x="15884" y="7498"/>
                    <a:pt x="15395" y="7307"/>
                    <a:pt x="14895" y="7165"/>
                  </a:cubicBezTo>
                  <a:cubicBezTo>
                    <a:pt x="14419" y="7010"/>
                    <a:pt x="14229" y="6700"/>
                    <a:pt x="14181" y="6248"/>
                  </a:cubicBezTo>
                  <a:cubicBezTo>
                    <a:pt x="14121" y="5795"/>
                    <a:pt x="14086" y="5331"/>
                    <a:pt x="14038" y="4867"/>
                  </a:cubicBezTo>
                  <a:cubicBezTo>
                    <a:pt x="13979" y="4164"/>
                    <a:pt x="13931" y="3486"/>
                    <a:pt x="13860" y="2783"/>
                  </a:cubicBezTo>
                  <a:cubicBezTo>
                    <a:pt x="13788" y="2116"/>
                    <a:pt x="13621" y="1461"/>
                    <a:pt x="13276" y="866"/>
                  </a:cubicBezTo>
                  <a:cubicBezTo>
                    <a:pt x="12964" y="293"/>
                    <a:pt x="12498" y="1"/>
                    <a:pt x="11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3795775" y="507650"/>
              <a:ext cx="434600" cy="462050"/>
            </a:xfrm>
            <a:custGeom>
              <a:avLst/>
              <a:gdLst/>
              <a:ahLst/>
              <a:cxnLst/>
              <a:rect l="l" t="t" r="r" b="b"/>
              <a:pathLst>
                <a:path w="17384" h="18482" extrusionOk="0">
                  <a:moveTo>
                    <a:pt x="11093" y="1"/>
                  </a:moveTo>
                  <a:cubicBezTo>
                    <a:pt x="10929" y="1"/>
                    <a:pt x="10745" y="50"/>
                    <a:pt x="10538" y="148"/>
                  </a:cubicBezTo>
                  <a:cubicBezTo>
                    <a:pt x="10097" y="362"/>
                    <a:pt x="9680" y="660"/>
                    <a:pt x="9323" y="970"/>
                  </a:cubicBezTo>
                  <a:cubicBezTo>
                    <a:pt x="8597" y="1601"/>
                    <a:pt x="7930" y="2291"/>
                    <a:pt x="7394" y="3089"/>
                  </a:cubicBezTo>
                  <a:cubicBezTo>
                    <a:pt x="7091" y="3536"/>
                    <a:pt x="6740" y="3768"/>
                    <a:pt x="6307" y="3768"/>
                  </a:cubicBezTo>
                  <a:cubicBezTo>
                    <a:pt x="6128" y="3768"/>
                    <a:pt x="5936" y="3728"/>
                    <a:pt x="5728" y="3648"/>
                  </a:cubicBezTo>
                  <a:cubicBezTo>
                    <a:pt x="5561" y="3589"/>
                    <a:pt x="5382" y="3541"/>
                    <a:pt x="5204" y="3518"/>
                  </a:cubicBezTo>
                  <a:cubicBezTo>
                    <a:pt x="4418" y="3363"/>
                    <a:pt x="3596" y="3125"/>
                    <a:pt x="2549" y="3125"/>
                  </a:cubicBezTo>
                  <a:cubicBezTo>
                    <a:pt x="2465" y="3125"/>
                    <a:pt x="2203" y="3125"/>
                    <a:pt x="1953" y="3172"/>
                  </a:cubicBezTo>
                  <a:cubicBezTo>
                    <a:pt x="1037" y="3363"/>
                    <a:pt x="596" y="4065"/>
                    <a:pt x="846" y="4970"/>
                  </a:cubicBezTo>
                  <a:cubicBezTo>
                    <a:pt x="941" y="5315"/>
                    <a:pt x="1132" y="5649"/>
                    <a:pt x="1310" y="5946"/>
                  </a:cubicBezTo>
                  <a:cubicBezTo>
                    <a:pt x="1513" y="6304"/>
                    <a:pt x="1787" y="6625"/>
                    <a:pt x="2025" y="6958"/>
                  </a:cubicBezTo>
                  <a:cubicBezTo>
                    <a:pt x="2287" y="7328"/>
                    <a:pt x="2322" y="7709"/>
                    <a:pt x="2108" y="8125"/>
                  </a:cubicBezTo>
                  <a:cubicBezTo>
                    <a:pt x="2037" y="8292"/>
                    <a:pt x="1953" y="8459"/>
                    <a:pt x="1858" y="8601"/>
                  </a:cubicBezTo>
                  <a:cubicBezTo>
                    <a:pt x="1179" y="9649"/>
                    <a:pt x="727" y="10804"/>
                    <a:pt x="298" y="11971"/>
                  </a:cubicBezTo>
                  <a:cubicBezTo>
                    <a:pt x="108" y="12507"/>
                    <a:pt x="1" y="13066"/>
                    <a:pt x="60" y="13650"/>
                  </a:cubicBezTo>
                  <a:cubicBezTo>
                    <a:pt x="120" y="14233"/>
                    <a:pt x="417" y="14543"/>
                    <a:pt x="989" y="14590"/>
                  </a:cubicBezTo>
                  <a:cubicBezTo>
                    <a:pt x="1139" y="14604"/>
                    <a:pt x="1288" y="14612"/>
                    <a:pt x="1437" y="14612"/>
                  </a:cubicBezTo>
                  <a:cubicBezTo>
                    <a:pt x="1809" y="14612"/>
                    <a:pt x="2176" y="14563"/>
                    <a:pt x="2525" y="14436"/>
                  </a:cubicBezTo>
                  <a:cubicBezTo>
                    <a:pt x="3180" y="14197"/>
                    <a:pt x="3834" y="13947"/>
                    <a:pt x="4477" y="13697"/>
                  </a:cubicBezTo>
                  <a:cubicBezTo>
                    <a:pt x="4858" y="13543"/>
                    <a:pt x="5239" y="13364"/>
                    <a:pt x="5632" y="13245"/>
                  </a:cubicBezTo>
                  <a:cubicBezTo>
                    <a:pt x="5775" y="13206"/>
                    <a:pt x="5901" y="13186"/>
                    <a:pt x="6013" y="13186"/>
                  </a:cubicBezTo>
                  <a:cubicBezTo>
                    <a:pt x="6353" y="13186"/>
                    <a:pt x="6570" y="13369"/>
                    <a:pt x="6740" y="13781"/>
                  </a:cubicBezTo>
                  <a:cubicBezTo>
                    <a:pt x="6966" y="14328"/>
                    <a:pt x="7156" y="14900"/>
                    <a:pt x="7347" y="15471"/>
                  </a:cubicBezTo>
                  <a:cubicBezTo>
                    <a:pt x="7621" y="16221"/>
                    <a:pt x="7895" y="16972"/>
                    <a:pt x="8359" y="17638"/>
                  </a:cubicBezTo>
                  <a:cubicBezTo>
                    <a:pt x="8490" y="17829"/>
                    <a:pt x="8633" y="18019"/>
                    <a:pt x="8787" y="18186"/>
                  </a:cubicBezTo>
                  <a:cubicBezTo>
                    <a:pt x="8991" y="18383"/>
                    <a:pt x="9174" y="18482"/>
                    <a:pt x="9364" y="18482"/>
                  </a:cubicBezTo>
                  <a:cubicBezTo>
                    <a:pt x="9530" y="18482"/>
                    <a:pt x="9701" y="18407"/>
                    <a:pt x="9895" y="18257"/>
                  </a:cubicBezTo>
                  <a:cubicBezTo>
                    <a:pt x="10335" y="17936"/>
                    <a:pt x="10669" y="17495"/>
                    <a:pt x="10835" y="16972"/>
                  </a:cubicBezTo>
                  <a:cubicBezTo>
                    <a:pt x="11026" y="16376"/>
                    <a:pt x="11169" y="15781"/>
                    <a:pt x="11324" y="15174"/>
                  </a:cubicBezTo>
                  <a:cubicBezTo>
                    <a:pt x="11490" y="14471"/>
                    <a:pt x="11609" y="13757"/>
                    <a:pt x="11740" y="13042"/>
                  </a:cubicBezTo>
                  <a:cubicBezTo>
                    <a:pt x="11824" y="12566"/>
                    <a:pt x="12109" y="12257"/>
                    <a:pt x="12538" y="12054"/>
                  </a:cubicBezTo>
                  <a:cubicBezTo>
                    <a:pt x="12800" y="11935"/>
                    <a:pt x="13062" y="11852"/>
                    <a:pt x="13336" y="11745"/>
                  </a:cubicBezTo>
                  <a:lnTo>
                    <a:pt x="15253" y="11126"/>
                  </a:lnTo>
                  <a:cubicBezTo>
                    <a:pt x="15669" y="10971"/>
                    <a:pt x="16074" y="10804"/>
                    <a:pt x="16467" y="10626"/>
                  </a:cubicBezTo>
                  <a:cubicBezTo>
                    <a:pt x="16979" y="10411"/>
                    <a:pt x="17324" y="10030"/>
                    <a:pt x="17348" y="9459"/>
                  </a:cubicBezTo>
                  <a:cubicBezTo>
                    <a:pt x="17384" y="8875"/>
                    <a:pt x="17003" y="8542"/>
                    <a:pt x="16562" y="8304"/>
                  </a:cubicBezTo>
                  <a:cubicBezTo>
                    <a:pt x="16086" y="8042"/>
                    <a:pt x="15598" y="7828"/>
                    <a:pt x="15086" y="7613"/>
                  </a:cubicBezTo>
                  <a:cubicBezTo>
                    <a:pt x="14598" y="7387"/>
                    <a:pt x="14074" y="7208"/>
                    <a:pt x="13586" y="6994"/>
                  </a:cubicBezTo>
                  <a:cubicBezTo>
                    <a:pt x="13181" y="6839"/>
                    <a:pt x="12883" y="6566"/>
                    <a:pt x="12800" y="6101"/>
                  </a:cubicBezTo>
                  <a:cubicBezTo>
                    <a:pt x="12717" y="5708"/>
                    <a:pt x="12597" y="5303"/>
                    <a:pt x="12562" y="4887"/>
                  </a:cubicBezTo>
                  <a:cubicBezTo>
                    <a:pt x="12478" y="4184"/>
                    <a:pt x="12455" y="3482"/>
                    <a:pt x="12383" y="2803"/>
                  </a:cubicBezTo>
                  <a:cubicBezTo>
                    <a:pt x="12300" y="2089"/>
                    <a:pt x="12216" y="1362"/>
                    <a:pt x="11907" y="684"/>
                  </a:cubicBezTo>
                  <a:cubicBezTo>
                    <a:pt x="11704" y="228"/>
                    <a:pt x="11445" y="1"/>
                    <a:pt x="110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3921100" y="741925"/>
              <a:ext cx="110450" cy="53825"/>
            </a:xfrm>
            <a:custGeom>
              <a:avLst/>
              <a:gdLst/>
              <a:ahLst/>
              <a:cxnLst/>
              <a:rect l="l" t="t" r="r" b="b"/>
              <a:pathLst>
                <a:path w="4418" h="2153" extrusionOk="0">
                  <a:moveTo>
                    <a:pt x="368" y="0"/>
                  </a:moveTo>
                  <a:cubicBezTo>
                    <a:pt x="294" y="0"/>
                    <a:pt x="226" y="29"/>
                    <a:pt x="167" y="88"/>
                  </a:cubicBezTo>
                  <a:cubicBezTo>
                    <a:pt x="36" y="219"/>
                    <a:pt x="0" y="421"/>
                    <a:pt x="131" y="647"/>
                  </a:cubicBezTo>
                  <a:cubicBezTo>
                    <a:pt x="191" y="754"/>
                    <a:pt x="274" y="862"/>
                    <a:pt x="357" y="957"/>
                  </a:cubicBezTo>
                  <a:cubicBezTo>
                    <a:pt x="1012" y="1719"/>
                    <a:pt x="1846" y="2124"/>
                    <a:pt x="2834" y="2147"/>
                  </a:cubicBezTo>
                  <a:cubicBezTo>
                    <a:pt x="2897" y="2147"/>
                    <a:pt x="2959" y="2152"/>
                    <a:pt x="3016" y="2152"/>
                  </a:cubicBezTo>
                  <a:cubicBezTo>
                    <a:pt x="3088" y="2152"/>
                    <a:pt x="3155" y="2145"/>
                    <a:pt x="3215" y="2112"/>
                  </a:cubicBezTo>
                  <a:cubicBezTo>
                    <a:pt x="3524" y="2005"/>
                    <a:pt x="3846" y="1897"/>
                    <a:pt x="4144" y="1755"/>
                  </a:cubicBezTo>
                  <a:cubicBezTo>
                    <a:pt x="4298" y="1671"/>
                    <a:pt x="4417" y="1481"/>
                    <a:pt x="4286" y="1302"/>
                  </a:cubicBezTo>
                  <a:cubicBezTo>
                    <a:pt x="4215" y="1195"/>
                    <a:pt x="4036" y="1159"/>
                    <a:pt x="3905" y="1135"/>
                  </a:cubicBezTo>
                  <a:cubicBezTo>
                    <a:pt x="3896" y="1135"/>
                    <a:pt x="3887" y="1134"/>
                    <a:pt x="3878" y="1134"/>
                  </a:cubicBezTo>
                  <a:cubicBezTo>
                    <a:pt x="3765" y="1134"/>
                    <a:pt x="3635" y="1198"/>
                    <a:pt x="3524" y="1231"/>
                  </a:cubicBezTo>
                  <a:cubicBezTo>
                    <a:pt x="3271" y="1296"/>
                    <a:pt x="3026" y="1329"/>
                    <a:pt x="2790" y="1329"/>
                  </a:cubicBezTo>
                  <a:cubicBezTo>
                    <a:pt x="2118" y="1329"/>
                    <a:pt x="1520" y="1063"/>
                    <a:pt x="1000" y="516"/>
                  </a:cubicBezTo>
                  <a:cubicBezTo>
                    <a:pt x="893" y="409"/>
                    <a:pt x="810" y="278"/>
                    <a:pt x="703" y="171"/>
                  </a:cubicBezTo>
                  <a:cubicBezTo>
                    <a:pt x="591" y="59"/>
                    <a:pt x="474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4043125" y="721175"/>
              <a:ext cx="20575" cy="21825"/>
            </a:xfrm>
            <a:custGeom>
              <a:avLst/>
              <a:gdLst/>
              <a:ahLst/>
              <a:cxnLst/>
              <a:rect l="l" t="t" r="r" b="b"/>
              <a:pathLst>
                <a:path w="823" h="873" extrusionOk="0">
                  <a:moveTo>
                    <a:pt x="468" y="0"/>
                  </a:moveTo>
                  <a:cubicBezTo>
                    <a:pt x="463" y="0"/>
                    <a:pt x="458" y="1"/>
                    <a:pt x="453" y="1"/>
                  </a:cubicBezTo>
                  <a:cubicBezTo>
                    <a:pt x="191" y="25"/>
                    <a:pt x="1" y="287"/>
                    <a:pt x="48" y="572"/>
                  </a:cubicBezTo>
                  <a:cubicBezTo>
                    <a:pt x="70" y="738"/>
                    <a:pt x="225" y="873"/>
                    <a:pt x="390" y="873"/>
                  </a:cubicBezTo>
                  <a:cubicBezTo>
                    <a:pt x="403" y="873"/>
                    <a:pt x="416" y="872"/>
                    <a:pt x="429" y="870"/>
                  </a:cubicBezTo>
                  <a:cubicBezTo>
                    <a:pt x="656" y="822"/>
                    <a:pt x="822" y="596"/>
                    <a:pt x="810" y="346"/>
                  </a:cubicBezTo>
                  <a:cubicBezTo>
                    <a:pt x="787" y="173"/>
                    <a:pt x="619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3935975" y="681800"/>
              <a:ext cx="20225" cy="20650"/>
            </a:xfrm>
            <a:custGeom>
              <a:avLst/>
              <a:gdLst/>
              <a:ahLst/>
              <a:cxnLst/>
              <a:rect l="l" t="t" r="r" b="b"/>
              <a:pathLst>
                <a:path w="809" h="826" extrusionOk="0">
                  <a:moveTo>
                    <a:pt x="453" y="0"/>
                  </a:moveTo>
                  <a:cubicBezTo>
                    <a:pt x="437" y="0"/>
                    <a:pt x="421" y="2"/>
                    <a:pt x="405" y="4"/>
                  </a:cubicBezTo>
                  <a:cubicBezTo>
                    <a:pt x="179" y="28"/>
                    <a:pt x="1" y="254"/>
                    <a:pt x="12" y="492"/>
                  </a:cubicBezTo>
                  <a:cubicBezTo>
                    <a:pt x="12" y="671"/>
                    <a:pt x="179" y="826"/>
                    <a:pt x="358" y="826"/>
                  </a:cubicBezTo>
                  <a:cubicBezTo>
                    <a:pt x="584" y="826"/>
                    <a:pt x="774" y="612"/>
                    <a:pt x="786" y="373"/>
                  </a:cubicBezTo>
                  <a:cubicBezTo>
                    <a:pt x="808" y="187"/>
                    <a:pt x="638" y="0"/>
                    <a:pt x="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oogle Shape;1057;p25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1058" name="Google Shape;1058;p25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25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25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5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25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25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25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25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25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25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3" name="Google Shape;1073;p25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4" name="Google Shape;1074;p25"/>
          <p:cNvSpPr/>
          <p:nvPr/>
        </p:nvSpPr>
        <p:spPr>
          <a:xfrm>
            <a:off x="497950" y="471200"/>
            <a:ext cx="8148000" cy="531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28575" cap="flat" cmpd="sng">
            <a:solidFill>
              <a:srgbClr val="3D2E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25"/>
          <p:cNvSpPr/>
          <p:nvPr/>
        </p:nvSpPr>
        <p:spPr>
          <a:xfrm>
            <a:off x="497950" y="1150171"/>
            <a:ext cx="8148000" cy="35934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25"/>
          <p:cNvSpPr txBox="1">
            <a:spLocks noGrp="1"/>
          </p:cNvSpPr>
          <p:nvPr>
            <p:ph type="title"/>
          </p:nvPr>
        </p:nvSpPr>
        <p:spPr>
          <a:xfrm>
            <a:off x="833000" y="2007762"/>
            <a:ext cx="2367300" cy="380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2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077" name="Google Shape;1077;p25"/>
          <p:cNvSpPr txBox="1">
            <a:spLocks noGrp="1"/>
          </p:cNvSpPr>
          <p:nvPr>
            <p:ph type="subTitle" idx="1"/>
          </p:nvPr>
        </p:nvSpPr>
        <p:spPr>
          <a:xfrm>
            <a:off x="1008700" y="2354394"/>
            <a:ext cx="2016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78" name="Google Shape;1078;p25"/>
          <p:cNvSpPr txBox="1">
            <a:spLocks noGrp="1"/>
          </p:cNvSpPr>
          <p:nvPr>
            <p:ph type="title" idx="2"/>
          </p:nvPr>
        </p:nvSpPr>
        <p:spPr>
          <a:xfrm>
            <a:off x="3388350" y="2007762"/>
            <a:ext cx="2367300" cy="380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2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079" name="Google Shape;1079;p25"/>
          <p:cNvSpPr txBox="1">
            <a:spLocks noGrp="1"/>
          </p:cNvSpPr>
          <p:nvPr>
            <p:ph type="subTitle" idx="3"/>
          </p:nvPr>
        </p:nvSpPr>
        <p:spPr>
          <a:xfrm>
            <a:off x="3564000" y="2354394"/>
            <a:ext cx="2016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80" name="Google Shape;1080;p25"/>
          <p:cNvSpPr txBox="1">
            <a:spLocks noGrp="1"/>
          </p:cNvSpPr>
          <p:nvPr>
            <p:ph type="title" idx="4"/>
          </p:nvPr>
        </p:nvSpPr>
        <p:spPr>
          <a:xfrm>
            <a:off x="5943650" y="2007762"/>
            <a:ext cx="2367300" cy="380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2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081" name="Google Shape;1081;p25"/>
          <p:cNvSpPr txBox="1">
            <a:spLocks noGrp="1"/>
          </p:cNvSpPr>
          <p:nvPr>
            <p:ph type="subTitle" idx="5"/>
          </p:nvPr>
        </p:nvSpPr>
        <p:spPr>
          <a:xfrm>
            <a:off x="6119300" y="2354382"/>
            <a:ext cx="2016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82" name="Google Shape;1082;p25"/>
          <p:cNvSpPr txBox="1">
            <a:spLocks noGrp="1"/>
          </p:cNvSpPr>
          <p:nvPr>
            <p:ph type="title" idx="6"/>
          </p:nvPr>
        </p:nvSpPr>
        <p:spPr>
          <a:xfrm>
            <a:off x="833000" y="3788776"/>
            <a:ext cx="2367300" cy="380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2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083" name="Google Shape;1083;p25"/>
          <p:cNvSpPr txBox="1">
            <a:spLocks noGrp="1"/>
          </p:cNvSpPr>
          <p:nvPr>
            <p:ph type="subTitle" idx="7"/>
          </p:nvPr>
        </p:nvSpPr>
        <p:spPr>
          <a:xfrm>
            <a:off x="1008700" y="4135408"/>
            <a:ext cx="2016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84" name="Google Shape;1084;p25"/>
          <p:cNvSpPr txBox="1">
            <a:spLocks noGrp="1"/>
          </p:cNvSpPr>
          <p:nvPr>
            <p:ph type="title" idx="8"/>
          </p:nvPr>
        </p:nvSpPr>
        <p:spPr>
          <a:xfrm>
            <a:off x="3388350" y="3788776"/>
            <a:ext cx="2367300" cy="380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2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085" name="Google Shape;1085;p25"/>
          <p:cNvSpPr txBox="1">
            <a:spLocks noGrp="1"/>
          </p:cNvSpPr>
          <p:nvPr>
            <p:ph type="subTitle" idx="9"/>
          </p:nvPr>
        </p:nvSpPr>
        <p:spPr>
          <a:xfrm>
            <a:off x="3564000" y="4135408"/>
            <a:ext cx="2016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86" name="Google Shape;1086;p25"/>
          <p:cNvSpPr txBox="1">
            <a:spLocks noGrp="1"/>
          </p:cNvSpPr>
          <p:nvPr>
            <p:ph type="title" idx="13"/>
          </p:nvPr>
        </p:nvSpPr>
        <p:spPr>
          <a:xfrm>
            <a:off x="5943650" y="3788776"/>
            <a:ext cx="2367300" cy="380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2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087" name="Google Shape;1087;p25"/>
          <p:cNvSpPr txBox="1">
            <a:spLocks noGrp="1"/>
          </p:cNvSpPr>
          <p:nvPr>
            <p:ph type="subTitle" idx="14"/>
          </p:nvPr>
        </p:nvSpPr>
        <p:spPr>
          <a:xfrm>
            <a:off x="6119300" y="4135396"/>
            <a:ext cx="2016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88" name="Google Shape;1088;p25"/>
          <p:cNvSpPr txBox="1">
            <a:spLocks noGrp="1"/>
          </p:cNvSpPr>
          <p:nvPr>
            <p:ph type="title" idx="15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89" name="Google Shape;1089;p25"/>
          <p:cNvGrpSpPr/>
          <p:nvPr/>
        </p:nvGrpSpPr>
        <p:grpSpPr>
          <a:xfrm>
            <a:off x="5446225" y="4891550"/>
            <a:ext cx="118775" cy="124075"/>
            <a:chOff x="1409475" y="641250"/>
            <a:chExt cx="118775" cy="124075"/>
          </a:xfrm>
        </p:grpSpPr>
        <p:sp>
          <p:nvSpPr>
            <p:cNvPr id="1090" name="Google Shape;1090;p25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25"/>
          <p:cNvGrpSpPr/>
          <p:nvPr/>
        </p:nvGrpSpPr>
        <p:grpSpPr>
          <a:xfrm>
            <a:off x="198700" y="401825"/>
            <a:ext cx="118775" cy="124075"/>
            <a:chOff x="1409475" y="641250"/>
            <a:chExt cx="118775" cy="124075"/>
          </a:xfrm>
        </p:grpSpPr>
        <p:sp>
          <p:nvSpPr>
            <p:cNvPr id="1093" name="Google Shape;1093;p25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5" name="Google Shape;1095;p25"/>
          <p:cNvGrpSpPr/>
          <p:nvPr/>
        </p:nvGrpSpPr>
        <p:grpSpPr>
          <a:xfrm>
            <a:off x="8488800" y="118850"/>
            <a:ext cx="118775" cy="124075"/>
            <a:chOff x="1409475" y="641250"/>
            <a:chExt cx="118775" cy="124075"/>
          </a:xfrm>
        </p:grpSpPr>
        <p:sp>
          <p:nvSpPr>
            <p:cNvPr id="1096" name="Google Shape;1096;p25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25"/>
          <p:cNvGrpSpPr/>
          <p:nvPr/>
        </p:nvGrpSpPr>
        <p:grpSpPr>
          <a:xfrm>
            <a:off x="7258379" y="28659"/>
            <a:ext cx="562704" cy="604633"/>
            <a:chOff x="4243450" y="1793000"/>
            <a:chExt cx="438175" cy="470825"/>
          </a:xfrm>
        </p:grpSpPr>
        <p:sp>
          <p:nvSpPr>
            <p:cNvPr id="1099" name="Google Shape;1099;p25"/>
            <p:cNvSpPr/>
            <p:nvPr/>
          </p:nvSpPr>
          <p:spPr>
            <a:xfrm>
              <a:off x="4243450" y="1793000"/>
              <a:ext cx="438175" cy="470825"/>
            </a:xfrm>
            <a:custGeom>
              <a:avLst/>
              <a:gdLst/>
              <a:ahLst/>
              <a:cxnLst/>
              <a:rect l="l" t="t" r="r" b="b"/>
              <a:pathLst>
                <a:path w="17527" h="18833" extrusionOk="0">
                  <a:moveTo>
                    <a:pt x="12221" y="799"/>
                  </a:moveTo>
                  <a:cubicBezTo>
                    <a:pt x="12525" y="799"/>
                    <a:pt x="12716" y="994"/>
                    <a:pt x="12776" y="1407"/>
                  </a:cubicBezTo>
                  <a:cubicBezTo>
                    <a:pt x="12812" y="1586"/>
                    <a:pt x="12824" y="1764"/>
                    <a:pt x="12824" y="1943"/>
                  </a:cubicBezTo>
                  <a:cubicBezTo>
                    <a:pt x="12848" y="2931"/>
                    <a:pt x="12871" y="3908"/>
                    <a:pt x="12919" y="4896"/>
                  </a:cubicBezTo>
                  <a:cubicBezTo>
                    <a:pt x="12931" y="5396"/>
                    <a:pt x="13002" y="5920"/>
                    <a:pt x="13098" y="6420"/>
                  </a:cubicBezTo>
                  <a:cubicBezTo>
                    <a:pt x="13169" y="6955"/>
                    <a:pt x="13431" y="7396"/>
                    <a:pt x="13848" y="7729"/>
                  </a:cubicBezTo>
                  <a:cubicBezTo>
                    <a:pt x="14205" y="8015"/>
                    <a:pt x="14574" y="8301"/>
                    <a:pt x="14931" y="8599"/>
                  </a:cubicBezTo>
                  <a:cubicBezTo>
                    <a:pt x="15348" y="8956"/>
                    <a:pt x="15753" y="9313"/>
                    <a:pt x="16122" y="9718"/>
                  </a:cubicBezTo>
                  <a:cubicBezTo>
                    <a:pt x="16455" y="10051"/>
                    <a:pt x="16705" y="10444"/>
                    <a:pt x="16705" y="11004"/>
                  </a:cubicBezTo>
                  <a:cubicBezTo>
                    <a:pt x="16407" y="11301"/>
                    <a:pt x="16050" y="11397"/>
                    <a:pt x="15729" y="11468"/>
                  </a:cubicBezTo>
                  <a:cubicBezTo>
                    <a:pt x="15122" y="11587"/>
                    <a:pt x="14502" y="11658"/>
                    <a:pt x="13895" y="11766"/>
                  </a:cubicBezTo>
                  <a:cubicBezTo>
                    <a:pt x="13740" y="11789"/>
                    <a:pt x="13586" y="11813"/>
                    <a:pt x="13431" y="11837"/>
                  </a:cubicBezTo>
                  <a:cubicBezTo>
                    <a:pt x="13014" y="11932"/>
                    <a:pt x="12740" y="12194"/>
                    <a:pt x="12657" y="12611"/>
                  </a:cubicBezTo>
                  <a:cubicBezTo>
                    <a:pt x="12586" y="13075"/>
                    <a:pt x="12526" y="13540"/>
                    <a:pt x="12502" y="14004"/>
                  </a:cubicBezTo>
                  <a:cubicBezTo>
                    <a:pt x="12419" y="14909"/>
                    <a:pt x="12395" y="15814"/>
                    <a:pt x="12300" y="16707"/>
                  </a:cubicBezTo>
                  <a:cubicBezTo>
                    <a:pt x="12264" y="17183"/>
                    <a:pt x="12205" y="17671"/>
                    <a:pt x="11812" y="18076"/>
                  </a:cubicBezTo>
                  <a:cubicBezTo>
                    <a:pt x="11781" y="18079"/>
                    <a:pt x="11750" y="18080"/>
                    <a:pt x="11720" y="18080"/>
                  </a:cubicBezTo>
                  <a:cubicBezTo>
                    <a:pt x="11379" y="18080"/>
                    <a:pt x="11090" y="17899"/>
                    <a:pt x="10871" y="17647"/>
                  </a:cubicBezTo>
                  <a:cubicBezTo>
                    <a:pt x="10514" y="17231"/>
                    <a:pt x="10181" y="16790"/>
                    <a:pt x="9859" y="16361"/>
                  </a:cubicBezTo>
                  <a:cubicBezTo>
                    <a:pt x="9466" y="15802"/>
                    <a:pt x="9073" y="15218"/>
                    <a:pt x="8668" y="14647"/>
                  </a:cubicBezTo>
                  <a:cubicBezTo>
                    <a:pt x="8514" y="14433"/>
                    <a:pt x="8335" y="14206"/>
                    <a:pt x="8133" y="14004"/>
                  </a:cubicBezTo>
                  <a:cubicBezTo>
                    <a:pt x="7811" y="13623"/>
                    <a:pt x="7406" y="13480"/>
                    <a:pt x="6906" y="13480"/>
                  </a:cubicBezTo>
                  <a:cubicBezTo>
                    <a:pt x="5990" y="13480"/>
                    <a:pt x="5120" y="13718"/>
                    <a:pt x="4227" y="13861"/>
                  </a:cubicBezTo>
                  <a:cubicBezTo>
                    <a:pt x="3608" y="13968"/>
                    <a:pt x="3001" y="14099"/>
                    <a:pt x="2394" y="14194"/>
                  </a:cubicBezTo>
                  <a:cubicBezTo>
                    <a:pt x="2285" y="14212"/>
                    <a:pt x="2171" y="14220"/>
                    <a:pt x="2055" y="14220"/>
                  </a:cubicBezTo>
                  <a:cubicBezTo>
                    <a:pt x="1856" y="14220"/>
                    <a:pt x="1654" y="14196"/>
                    <a:pt x="1465" y="14159"/>
                  </a:cubicBezTo>
                  <a:cubicBezTo>
                    <a:pt x="1048" y="14087"/>
                    <a:pt x="917" y="13837"/>
                    <a:pt x="1037" y="13421"/>
                  </a:cubicBezTo>
                  <a:cubicBezTo>
                    <a:pt x="1108" y="13171"/>
                    <a:pt x="1227" y="12932"/>
                    <a:pt x="1370" y="12718"/>
                  </a:cubicBezTo>
                  <a:cubicBezTo>
                    <a:pt x="1644" y="12301"/>
                    <a:pt x="1965" y="11885"/>
                    <a:pt x="2275" y="11468"/>
                  </a:cubicBezTo>
                  <a:cubicBezTo>
                    <a:pt x="2834" y="10694"/>
                    <a:pt x="3394" y="9920"/>
                    <a:pt x="3989" y="9158"/>
                  </a:cubicBezTo>
                  <a:cubicBezTo>
                    <a:pt x="4489" y="8503"/>
                    <a:pt x="4489" y="7848"/>
                    <a:pt x="4180" y="7122"/>
                  </a:cubicBezTo>
                  <a:cubicBezTo>
                    <a:pt x="3870" y="6384"/>
                    <a:pt x="3596" y="5634"/>
                    <a:pt x="3334" y="4872"/>
                  </a:cubicBezTo>
                  <a:cubicBezTo>
                    <a:pt x="3275" y="4681"/>
                    <a:pt x="3239" y="4479"/>
                    <a:pt x="3227" y="4265"/>
                  </a:cubicBezTo>
                  <a:cubicBezTo>
                    <a:pt x="3192" y="3646"/>
                    <a:pt x="3358" y="3467"/>
                    <a:pt x="3965" y="3467"/>
                  </a:cubicBezTo>
                  <a:cubicBezTo>
                    <a:pt x="4180" y="3467"/>
                    <a:pt x="4382" y="3479"/>
                    <a:pt x="4585" y="3527"/>
                  </a:cubicBezTo>
                  <a:cubicBezTo>
                    <a:pt x="5013" y="3622"/>
                    <a:pt x="5430" y="3729"/>
                    <a:pt x="5859" y="3836"/>
                  </a:cubicBezTo>
                  <a:cubicBezTo>
                    <a:pt x="6204" y="3919"/>
                    <a:pt x="6561" y="4015"/>
                    <a:pt x="6894" y="4122"/>
                  </a:cubicBezTo>
                  <a:cubicBezTo>
                    <a:pt x="7104" y="4189"/>
                    <a:pt x="7301" y="4221"/>
                    <a:pt x="7487" y="4221"/>
                  </a:cubicBezTo>
                  <a:cubicBezTo>
                    <a:pt x="7998" y="4221"/>
                    <a:pt x="8424" y="3974"/>
                    <a:pt x="8799" y="3503"/>
                  </a:cubicBezTo>
                  <a:cubicBezTo>
                    <a:pt x="9311" y="2895"/>
                    <a:pt x="9895" y="2324"/>
                    <a:pt x="10466" y="1776"/>
                  </a:cubicBezTo>
                  <a:cubicBezTo>
                    <a:pt x="10728" y="1526"/>
                    <a:pt x="11050" y="1348"/>
                    <a:pt x="11347" y="1133"/>
                  </a:cubicBezTo>
                  <a:cubicBezTo>
                    <a:pt x="11502" y="1038"/>
                    <a:pt x="11669" y="943"/>
                    <a:pt x="11824" y="883"/>
                  </a:cubicBezTo>
                  <a:cubicBezTo>
                    <a:pt x="11972" y="827"/>
                    <a:pt x="12105" y="799"/>
                    <a:pt x="12221" y="799"/>
                  </a:cubicBezTo>
                  <a:close/>
                  <a:moveTo>
                    <a:pt x="12280" y="1"/>
                  </a:moveTo>
                  <a:cubicBezTo>
                    <a:pt x="12068" y="1"/>
                    <a:pt x="11832" y="53"/>
                    <a:pt x="11574" y="157"/>
                  </a:cubicBezTo>
                  <a:cubicBezTo>
                    <a:pt x="11324" y="264"/>
                    <a:pt x="11050" y="395"/>
                    <a:pt x="10835" y="562"/>
                  </a:cubicBezTo>
                  <a:cubicBezTo>
                    <a:pt x="10395" y="871"/>
                    <a:pt x="9954" y="1205"/>
                    <a:pt x="9561" y="1574"/>
                  </a:cubicBezTo>
                  <a:cubicBezTo>
                    <a:pt x="9073" y="2062"/>
                    <a:pt x="8609" y="2586"/>
                    <a:pt x="8168" y="3122"/>
                  </a:cubicBezTo>
                  <a:cubicBezTo>
                    <a:pt x="7962" y="3355"/>
                    <a:pt x="7756" y="3487"/>
                    <a:pt x="7494" y="3487"/>
                  </a:cubicBezTo>
                  <a:cubicBezTo>
                    <a:pt x="7408" y="3487"/>
                    <a:pt x="7316" y="3473"/>
                    <a:pt x="7216" y="3443"/>
                  </a:cubicBezTo>
                  <a:cubicBezTo>
                    <a:pt x="6704" y="3300"/>
                    <a:pt x="6216" y="3169"/>
                    <a:pt x="5716" y="3050"/>
                  </a:cubicBezTo>
                  <a:cubicBezTo>
                    <a:pt x="5132" y="2907"/>
                    <a:pt x="4549" y="2788"/>
                    <a:pt x="4168" y="2705"/>
                  </a:cubicBezTo>
                  <a:cubicBezTo>
                    <a:pt x="4152" y="2705"/>
                    <a:pt x="4135" y="2705"/>
                    <a:pt x="4119" y="2705"/>
                  </a:cubicBezTo>
                  <a:cubicBezTo>
                    <a:pt x="3246" y="2705"/>
                    <a:pt x="2477" y="3022"/>
                    <a:pt x="2477" y="4062"/>
                  </a:cubicBezTo>
                  <a:cubicBezTo>
                    <a:pt x="2501" y="4419"/>
                    <a:pt x="2501" y="4789"/>
                    <a:pt x="2596" y="5134"/>
                  </a:cubicBezTo>
                  <a:cubicBezTo>
                    <a:pt x="2834" y="5884"/>
                    <a:pt x="3108" y="6646"/>
                    <a:pt x="3430" y="7372"/>
                  </a:cubicBezTo>
                  <a:cubicBezTo>
                    <a:pt x="3644" y="7872"/>
                    <a:pt x="3644" y="8289"/>
                    <a:pt x="3358" y="8706"/>
                  </a:cubicBezTo>
                  <a:cubicBezTo>
                    <a:pt x="3108" y="9087"/>
                    <a:pt x="2858" y="9480"/>
                    <a:pt x="2572" y="9849"/>
                  </a:cubicBezTo>
                  <a:cubicBezTo>
                    <a:pt x="2049" y="10551"/>
                    <a:pt x="1489" y="11230"/>
                    <a:pt x="977" y="11944"/>
                  </a:cubicBezTo>
                  <a:cubicBezTo>
                    <a:pt x="727" y="12337"/>
                    <a:pt x="501" y="12754"/>
                    <a:pt x="334" y="13182"/>
                  </a:cubicBezTo>
                  <a:cubicBezTo>
                    <a:pt x="1" y="14075"/>
                    <a:pt x="632" y="14778"/>
                    <a:pt x="1322" y="14861"/>
                  </a:cubicBezTo>
                  <a:cubicBezTo>
                    <a:pt x="1567" y="14886"/>
                    <a:pt x="1815" y="14902"/>
                    <a:pt x="2060" y="14902"/>
                  </a:cubicBezTo>
                  <a:cubicBezTo>
                    <a:pt x="2279" y="14902"/>
                    <a:pt x="2495" y="14889"/>
                    <a:pt x="2703" y="14861"/>
                  </a:cubicBezTo>
                  <a:cubicBezTo>
                    <a:pt x="3465" y="14754"/>
                    <a:pt x="4227" y="14564"/>
                    <a:pt x="4977" y="14421"/>
                  </a:cubicBezTo>
                  <a:cubicBezTo>
                    <a:pt x="5537" y="14314"/>
                    <a:pt x="6097" y="14242"/>
                    <a:pt x="6668" y="14147"/>
                  </a:cubicBezTo>
                  <a:cubicBezTo>
                    <a:pt x="6728" y="14138"/>
                    <a:pt x="6787" y="14134"/>
                    <a:pt x="6843" y="14134"/>
                  </a:cubicBezTo>
                  <a:cubicBezTo>
                    <a:pt x="7186" y="14134"/>
                    <a:pt x="7455" y="14289"/>
                    <a:pt x="7680" y="14575"/>
                  </a:cubicBezTo>
                  <a:cubicBezTo>
                    <a:pt x="8014" y="15040"/>
                    <a:pt x="8359" y="15504"/>
                    <a:pt x="8692" y="15969"/>
                  </a:cubicBezTo>
                  <a:cubicBezTo>
                    <a:pt x="9121" y="16540"/>
                    <a:pt x="9538" y="17135"/>
                    <a:pt x="9966" y="17719"/>
                  </a:cubicBezTo>
                  <a:cubicBezTo>
                    <a:pt x="10311" y="18147"/>
                    <a:pt x="10740" y="18481"/>
                    <a:pt x="11252" y="18707"/>
                  </a:cubicBezTo>
                  <a:cubicBezTo>
                    <a:pt x="11446" y="18791"/>
                    <a:pt x="11625" y="18833"/>
                    <a:pt x="11789" y="18833"/>
                  </a:cubicBezTo>
                  <a:cubicBezTo>
                    <a:pt x="12139" y="18833"/>
                    <a:pt x="12419" y="18640"/>
                    <a:pt x="12621" y="18243"/>
                  </a:cubicBezTo>
                  <a:cubicBezTo>
                    <a:pt x="12800" y="17897"/>
                    <a:pt x="12919" y="17516"/>
                    <a:pt x="12978" y="17135"/>
                  </a:cubicBezTo>
                  <a:cubicBezTo>
                    <a:pt x="13062" y="16457"/>
                    <a:pt x="13109" y="15754"/>
                    <a:pt x="13157" y="15052"/>
                  </a:cubicBezTo>
                  <a:cubicBezTo>
                    <a:pt x="13193" y="14385"/>
                    <a:pt x="13229" y="13718"/>
                    <a:pt x="13288" y="13051"/>
                  </a:cubicBezTo>
                  <a:cubicBezTo>
                    <a:pt x="13336" y="12647"/>
                    <a:pt x="13419" y="12551"/>
                    <a:pt x="13812" y="12492"/>
                  </a:cubicBezTo>
                  <a:cubicBezTo>
                    <a:pt x="14264" y="12432"/>
                    <a:pt x="14729" y="12409"/>
                    <a:pt x="15193" y="12313"/>
                  </a:cubicBezTo>
                  <a:cubicBezTo>
                    <a:pt x="15681" y="12230"/>
                    <a:pt x="16157" y="12111"/>
                    <a:pt x="16622" y="11956"/>
                  </a:cubicBezTo>
                  <a:cubicBezTo>
                    <a:pt x="17241" y="11742"/>
                    <a:pt x="17527" y="11266"/>
                    <a:pt x="17348" y="10456"/>
                  </a:cubicBezTo>
                  <a:cubicBezTo>
                    <a:pt x="17241" y="10015"/>
                    <a:pt x="17039" y="9611"/>
                    <a:pt x="16741" y="9301"/>
                  </a:cubicBezTo>
                  <a:cubicBezTo>
                    <a:pt x="16312" y="8849"/>
                    <a:pt x="15848" y="8432"/>
                    <a:pt x="15384" y="8015"/>
                  </a:cubicBezTo>
                  <a:cubicBezTo>
                    <a:pt x="15098" y="7753"/>
                    <a:pt x="14776" y="7539"/>
                    <a:pt x="14467" y="7301"/>
                  </a:cubicBezTo>
                  <a:cubicBezTo>
                    <a:pt x="14026" y="6979"/>
                    <a:pt x="13752" y="6574"/>
                    <a:pt x="13717" y="6003"/>
                  </a:cubicBezTo>
                  <a:cubicBezTo>
                    <a:pt x="13693" y="5622"/>
                    <a:pt x="13633" y="5229"/>
                    <a:pt x="13610" y="4848"/>
                  </a:cubicBezTo>
                  <a:cubicBezTo>
                    <a:pt x="13598" y="4098"/>
                    <a:pt x="13610" y="3348"/>
                    <a:pt x="13586" y="2598"/>
                  </a:cubicBezTo>
                  <a:cubicBezTo>
                    <a:pt x="13550" y="2098"/>
                    <a:pt x="13490" y="1574"/>
                    <a:pt x="13395" y="1062"/>
                  </a:cubicBezTo>
                  <a:cubicBezTo>
                    <a:pt x="13231" y="362"/>
                    <a:pt x="12841" y="1"/>
                    <a:pt x="12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266375" y="1812950"/>
              <a:ext cx="394725" cy="432075"/>
            </a:xfrm>
            <a:custGeom>
              <a:avLst/>
              <a:gdLst/>
              <a:ahLst/>
              <a:cxnLst/>
              <a:rect l="l" t="t" r="r" b="b"/>
              <a:pathLst>
                <a:path w="15789" h="17283" extrusionOk="0">
                  <a:moveTo>
                    <a:pt x="11304" y="1"/>
                  </a:moveTo>
                  <a:cubicBezTo>
                    <a:pt x="11188" y="1"/>
                    <a:pt x="11055" y="29"/>
                    <a:pt x="10907" y="85"/>
                  </a:cubicBezTo>
                  <a:cubicBezTo>
                    <a:pt x="10752" y="145"/>
                    <a:pt x="10585" y="240"/>
                    <a:pt x="10430" y="335"/>
                  </a:cubicBezTo>
                  <a:cubicBezTo>
                    <a:pt x="10133" y="550"/>
                    <a:pt x="9811" y="728"/>
                    <a:pt x="9549" y="978"/>
                  </a:cubicBezTo>
                  <a:cubicBezTo>
                    <a:pt x="8978" y="1526"/>
                    <a:pt x="8394" y="2097"/>
                    <a:pt x="7882" y="2705"/>
                  </a:cubicBezTo>
                  <a:cubicBezTo>
                    <a:pt x="7507" y="3176"/>
                    <a:pt x="7081" y="3423"/>
                    <a:pt x="6570" y="3423"/>
                  </a:cubicBezTo>
                  <a:cubicBezTo>
                    <a:pt x="6384" y="3423"/>
                    <a:pt x="6187" y="3391"/>
                    <a:pt x="5977" y="3324"/>
                  </a:cubicBezTo>
                  <a:cubicBezTo>
                    <a:pt x="5644" y="3217"/>
                    <a:pt x="5287" y="3121"/>
                    <a:pt x="4942" y="3038"/>
                  </a:cubicBezTo>
                  <a:cubicBezTo>
                    <a:pt x="4513" y="2931"/>
                    <a:pt x="4096" y="2824"/>
                    <a:pt x="3668" y="2729"/>
                  </a:cubicBezTo>
                  <a:cubicBezTo>
                    <a:pt x="3465" y="2681"/>
                    <a:pt x="3263" y="2669"/>
                    <a:pt x="3048" y="2669"/>
                  </a:cubicBezTo>
                  <a:cubicBezTo>
                    <a:pt x="2441" y="2669"/>
                    <a:pt x="2275" y="2848"/>
                    <a:pt x="2310" y="3467"/>
                  </a:cubicBezTo>
                  <a:cubicBezTo>
                    <a:pt x="2322" y="3681"/>
                    <a:pt x="2358" y="3883"/>
                    <a:pt x="2417" y="4074"/>
                  </a:cubicBezTo>
                  <a:cubicBezTo>
                    <a:pt x="2679" y="4836"/>
                    <a:pt x="2953" y="5586"/>
                    <a:pt x="3263" y="6324"/>
                  </a:cubicBezTo>
                  <a:cubicBezTo>
                    <a:pt x="3572" y="7050"/>
                    <a:pt x="3572" y="7705"/>
                    <a:pt x="3072" y="8360"/>
                  </a:cubicBezTo>
                  <a:cubicBezTo>
                    <a:pt x="2477" y="9122"/>
                    <a:pt x="1917" y="9896"/>
                    <a:pt x="1358" y="10670"/>
                  </a:cubicBezTo>
                  <a:cubicBezTo>
                    <a:pt x="1048" y="11087"/>
                    <a:pt x="727" y="11503"/>
                    <a:pt x="453" y="11920"/>
                  </a:cubicBezTo>
                  <a:cubicBezTo>
                    <a:pt x="310" y="12134"/>
                    <a:pt x="191" y="12373"/>
                    <a:pt x="120" y="12623"/>
                  </a:cubicBezTo>
                  <a:cubicBezTo>
                    <a:pt x="0" y="13039"/>
                    <a:pt x="131" y="13289"/>
                    <a:pt x="548" y="13361"/>
                  </a:cubicBezTo>
                  <a:cubicBezTo>
                    <a:pt x="737" y="13398"/>
                    <a:pt x="939" y="13422"/>
                    <a:pt x="1138" y="13422"/>
                  </a:cubicBezTo>
                  <a:cubicBezTo>
                    <a:pt x="1254" y="13422"/>
                    <a:pt x="1368" y="13414"/>
                    <a:pt x="1477" y="13396"/>
                  </a:cubicBezTo>
                  <a:cubicBezTo>
                    <a:pt x="2084" y="13301"/>
                    <a:pt x="2691" y="13170"/>
                    <a:pt x="3310" y="13063"/>
                  </a:cubicBezTo>
                  <a:cubicBezTo>
                    <a:pt x="4203" y="12920"/>
                    <a:pt x="5073" y="12682"/>
                    <a:pt x="5989" y="12682"/>
                  </a:cubicBezTo>
                  <a:cubicBezTo>
                    <a:pt x="6489" y="12682"/>
                    <a:pt x="6894" y="12825"/>
                    <a:pt x="7216" y="13206"/>
                  </a:cubicBezTo>
                  <a:cubicBezTo>
                    <a:pt x="7418" y="13408"/>
                    <a:pt x="7597" y="13635"/>
                    <a:pt x="7751" y="13849"/>
                  </a:cubicBezTo>
                  <a:cubicBezTo>
                    <a:pt x="8156" y="14420"/>
                    <a:pt x="8549" y="15004"/>
                    <a:pt x="8942" y="15563"/>
                  </a:cubicBezTo>
                  <a:cubicBezTo>
                    <a:pt x="9264" y="15992"/>
                    <a:pt x="9597" y="16433"/>
                    <a:pt x="9954" y="16849"/>
                  </a:cubicBezTo>
                  <a:cubicBezTo>
                    <a:pt x="10173" y="17101"/>
                    <a:pt x="10462" y="17282"/>
                    <a:pt x="10803" y="17282"/>
                  </a:cubicBezTo>
                  <a:cubicBezTo>
                    <a:pt x="10833" y="17282"/>
                    <a:pt x="10864" y="17281"/>
                    <a:pt x="10895" y="17278"/>
                  </a:cubicBezTo>
                  <a:cubicBezTo>
                    <a:pt x="11288" y="16873"/>
                    <a:pt x="11347" y="16385"/>
                    <a:pt x="11383" y="15909"/>
                  </a:cubicBezTo>
                  <a:cubicBezTo>
                    <a:pt x="11478" y="15016"/>
                    <a:pt x="11502" y="14111"/>
                    <a:pt x="11585" y="13206"/>
                  </a:cubicBezTo>
                  <a:cubicBezTo>
                    <a:pt x="11609" y="12742"/>
                    <a:pt x="11669" y="12277"/>
                    <a:pt x="11740" y="11813"/>
                  </a:cubicBezTo>
                  <a:cubicBezTo>
                    <a:pt x="11823" y="11396"/>
                    <a:pt x="12097" y="11134"/>
                    <a:pt x="12514" y="11039"/>
                  </a:cubicBezTo>
                  <a:cubicBezTo>
                    <a:pt x="12669" y="11015"/>
                    <a:pt x="12823" y="10991"/>
                    <a:pt x="12978" y="10968"/>
                  </a:cubicBezTo>
                  <a:cubicBezTo>
                    <a:pt x="13585" y="10860"/>
                    <a:pt x="14205" y="10789"/>
                    <a:pt x="14812" y="10670"/>
                  </a:cubicBezTo>
                  <a:cubicBezTo>
                    <a:pt x="15133" y="10599"/>
                    <a:pt x="15490" y="10503"/>
                    <a:pt x="15788" y="10206"/>
                  </a:cubicBezTo>
                  <a:cubicBezTo>
                    <a:pt x="15788" y="9646"/>
                    <a:pt x="15538" y="9253"/>
                    <a:pt x="15205" y="8920"/>
                  </a:cubicBezTo>
                  <a:cubicBezTo>
                    <a:pt x="14836" y="8515"/>
                    <a:pt x="14431" y="8158"/>
                    <a:pt x="14014" y="7801"/>
                  </a:cubicBezTo>
                  <a:cubicBezTo>
                    <a:pt x="13657" y="7503"/>
                    <a:pt x="13288" y="7217"/>
                    <a:pt x="12931" y="6931"/>
                  </a:cubicBezTo>
                  <a:cubicBezTo>
                    <a:pt x="12514" y="6598"/>
                    <a:pt x="12252" y="6157"/>
                    <a:pt x="12181" y="5622"/>
                  </a:cubicBezTo>
                  <a:cubicBezTo>
                    <a:pt x="12085" y="5122"/>
                    <a:pt x="12014" y="4598"/>
                    <a:pt x="12002" y="4098"/>
                  </a:cubicBezTo>
                  <a:cubicBezTo>
                    <a:pt x="11954" y="3110"/>
                    <a:pt x="11931" y="2133"/>
                    <a:pt x="11907" y="1145"/>
                  </a:cubicBezTo>
                  <a:cubicBezTo>
                    <a:pt x="11907" y="966"/>
                    <a:pt x="11895" y="788"/>
                    <a:pt x="11859" y="609"/>
                  </a:cubicBezTo>
                  <a:cubicBezTo>
                    <a:pt x="11799" y="196"/>
                    <a:pt x="11608" y="1"/>
                    <a:pt x="1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421750" y="2020850"/>
              <a:ext cx="73550" cy="47250"/>
            </a:xfrm>
            <a:custGeom>
              <a:avLst/>
              <a:gdLst/>
              <a:ahLst/>
              <a:cxnLst/>
              <a:rect l="l" t="t" r="r" b="b"/>
              <a:pathLst>
                <a:path w="2942" h="1890" extrusionOk="0">
                  <a:moveTo>
                    <a:pt x="335" y="0"/>
                  </a:moveTo>
                  <a:cubicBezTo>
                    <a:pt x="290" y="0"/>
                    <a:pt x="245" y="14"/>
                    <a:pt x="203" y="44"/>
                  </a:cubicBezTo>
                  <a:cubicBezTo>
                    <a:pt x="96" y="127"/>
                    <a:pt x="1" y="306"/>
                    <a:pt x="1" y="425"/>
                  </a:cubicBezTo>
                  <a:cubicBezTo>
                    <a:pt x="1" y="604"/>
                    <a:pt x="96" y="782"/>
                    <a:pt x="179" y="925"/>
                  </a:cubicBezTo>
                  <a:cubicBezTo>
                    <a:pt x="560" y="1568"/>
                    <a:pt x="1167" y="1806"/>
                    <a:pt x="1882" y="1890"/>
                  </a:cubicBezTo>
                  <a:cubicBezTo>
                    <a:pt x="2191" y="1866"/>
                    <a:pt x="2537" y="1806"/>
                    <a:pt x="2787" y="1568"/>
                  </a:cubicBezTo>
                  <a:cubicBezTo>
                    <a:pt x="2882" y="1473"/>
                    <a:pt x="2941" y="1294"/>
                    <a:pt x="2929" y="1163"/>
                  </a:cubicBezTo>
                  <a:cubicBezTo>
                    <a:pt x="2909" y="1020"/>
                    <a:pt x="2774" y="956"/>
                    <a:pt x="2631" y="956"/>
                  </a:cubicBezTo>
                  <a:cubicBezTo>
                    <a:pt x="2607" y="956"/>
                    <a:pt x="2584" y="958"/>
                    <a:pt x="2560" y="961"/>
                  </a:cubicBezTo>
                  <a:cubicBezTo>
                    <a:pt x="2489" y="973"/>
                    <a:pt x="2417" y="997"/>
                    <a:pt x="2346" y="1020"/>
                  </a:cubicBezTo>
                  <a:cubicBezTo>
                    <a:pt x="2145" y="1065"/>
                    <a:pt x="1973" y="1089"/>
                    <a:pt x="1820" y="1089"/>
                  </a:cubicBezTo>
                  <a:cubicBezTo>
                    <a:pt x="1357" y="1089"/>
                    <a:pt x="1073" y="870"/>
                    <a:pt x="715" y="342"/>
                  </a:cubicBezTo>
                  <a:cubicBezTo>
                    <a:pt x="679" y="282"/>
                    <a:pt x="643" y="211"/>
                    <a:pt x="596" y="151"/>
                  </a:cubicBezTo>
                  <a:cubicBezTo>
                    <a:pt x="531" y="62"/>
                    <a:pt x="433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419675" y="1964775"/>
              <a:ext cx="18775" cy="18200"/>
            </a:xfrm>
            <a:custGeom>
              <a:avLst/>
              <a:gdLst/>
              <a:ahLst/>
              <a:cxnLst/>
              <a:rect l="l" t="t" r="r" b="b"/>
              <a:pathLst>
                <a:path w="751" h="728" extrusionOk="0">
                  <a:moveTo>
                    <a:pt x="401" y="1"/>
                  </a:moveTo>
                  <a:cubicBezTo>
                    <a:pt x="226" y="1"/>
                    <a:pt x="35" y="185"/>
                    <a:pt x="12" y="370"/>
                  </a:cubicBezTo>
                  <a:cubicBezTo>
                    <a:pt x="0" y="537"/>
                    <a:pt x="179" y="716"/>
                    <a:pt x="345" y="727"/>
                  </a:cubicBezTo>
                  <a:cubicBezTo>
                    <a:pt x="351" y="728"/>
                    <a:pt x="357" y="728"/>
                    <a:pt x="363" y="728"/>
                  </a:cubicBezTo>
                  <a:cubicBezTo>
                    <a:pt x="548" y="728"/>
                    <a:pt x="739" y="543"/>
                    <a:pt x="750" y="370"/>
                  </a:cubicBezTo>
                  <a:cubicBezTo>
                    <a:pt x="750" y="204"/>
                    <a:pt x="584" y="13"/>
                    <a:pt x="417" y="1"/>
                  </a:cubicBezTo>
                  <a:cubicBezTo>
                    <a:pt x="412" y="1"/>
                    <a:pt x="406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518775" y="2013550"/>
              <a:ext cx="18200" cy="17350"/>
            </a:xfrm>
            <a:custGeom>
              <a:avLst/>
              <a:gdLst/>
              <a:ahLst/>
              <a:cxnLst/>
              <a:rect l="l" t="t" r="r" b="b"/>
              <a:pathLst>
                <a:path w="728" h="694" extrusionOk="0">
                  <a:moveTo>
                    <a:pt x="374" y="0"/>
                  </a:moveTo>
                  <a:cubicBezTo>
                    <a:pt x="361" y="0"/>
                    <a:pt x="347" y="1"/>
                    <a:pt x="334" y="3"/>
                  </a:cubicBezTo>
                  <a:cubicBezTo>
                    <a:pt x="132" y="27"/>
                    <a:pt x="1" y="217"/>
                    <a:pt x="37" y="443"/>
                  </a:cubicBezTo>
                  <a:cubicBezTo>
                    <a:pt x="72" y="610"/>
                    <a:pt x="168" y="693"/>
                    <a:pt x="346" y="693"/>
                  </a:cubicBezTo>
                  <a:cubicBezTo>
                    <a:pt x="572" y="693"/>
                    <a:pt x="727" y="515"/>
                    <a:pt x="715" y="300"/>
                  </a:cubicBezTo>
                  <a:cubicBezTo>
                    <a:pt x="693" y="135"/>
                    <a:pt x="538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5"/>
          <p:cNvGrpSpPr/>
          <p:nvPr/>
        </p:nvGrpSpPr>
        <p:grpSpPr>
          <a:xfrm>
            <a:off x="361650" y="4439585"/>
            <a:ext cx="351611" cy="342975"/>
            <a:chOff x="1959000" y="1291425"/>
            <a:chExt cx="286025" cy="279000"/>
          </a:xfrm>
        </p:grpSpPr>
        <p:sp>
          <p:nvSpPr>
            <p:cNvPr id="1105" name="Google Shape;1105;p25"/>
            <p:cNvSpPr/>
            <p:nvPr/>
          </p:nvSpPr>
          <p:spPr>
            <a:xfrm>
              <a:off x="1959000" y="1291425"/>
              <a:ext cx="286025" cy="279000"/>
            </a:xfrm>
            <a:custGeom>
              <a:avLst/>
              <a:gdLst/>
              <a:ahLst/>
              <a:cxnLst/>
              <a:rect l="l" t="t" r="r" b="b"/>
              <a:pathLst>
                <a:path w="11441" h="11160" extrusionOk="0">
                  <a:moveTo>
                    <a:pt x="5924" y="1014"/>
                  </a:moveTo>
                  <a:cubicBezTo>
                    <a:pt x="8501" y="1014"/>
                    <a:pt x="10513" y="3281"/>
                    <a:pt x="10142" y="5897"/>
                  </a:cubicBezTo>
                  <a:cubicBezTo>
                    <a:pt x="9845" y="8016"/>
                    <a:pt x="8356" y="9647"/>
                    <a:pt x="6320" y="10052"/>
                  </a:cubicBezTo>
                  <a:cubicBezTo>
                    <a:pt x="6035" y="10112"/>
                    <a:pt x="5737" y="10112"/>
                    <a:pt x="5439" y="10147"/>
                  </a:cubicBezTo>
                  <a:cubicBezTo>
                    <a:pt x="5432" y="10147"/>
                    <a:pt x="5425" y="10147"/>
                    <a:pt x="5418" y="10147"/>
                  </a:cubicBezTo>
                  <a:cubicBezTo>
                    <a:pt x="2821" y="10147"/>
                    <a:pt x="832" y="7973"/>
                    <a:pt x="1094" y="5409"/>
                  </a:cubicBezTo>
                  <a:cubicBezTo>
                    <a:pt x="1332" y="3063"/>
                    <a:pt x="3094" y="1289"/>
                    <a:pt x="5451" y="1039"/>
                  </a:cubicBezTo>
                  <a:cubicBezTo>
                    <a:pt x="5611" y="1022"/>
                    <a:pt x="5768" y="1014"/>
                    <a:pt x="5924" y="1014"/>
                  </a:cubicBezTo>
                  <a:close/>
                  <a:moveTo>
                    <a:pt x="5770" y="0"/>
                  </a:moveTo>
                  <a:cubicBezTo>
                    <a:pt x="2753" y="0"/>
                    <a:pt x="1" y="2577"/>
                    <a:pt x="58" y="5897"/>
                  </a:cubicBezTo>
                  <a:cubicBezTo>
                    <a:pt x="93" y="8838"/>
                    <a:pt x="2439" y="11100"/>
                    <a:pt x="5368" y="11159"/>
                  </a:cubicBezTo>
                  <a:cubicBezTo>
                    <a:pt x="5749" y="11112"/>
                    <a:pt x="6130" y="11088"/>
                    <a:pt x="6499" y="10993"/>
                  </a:cubicBezTo>
                  <a:cubicBezTo>
                    <a:pt x="9011" y="10505"/>
                    <a:pt x="11011" y="8302"/>
                    <a:pt x="11202" y="5849"/>
                  </a:cubicBezTo>
                  <a:cubicBezTo>
                    <a:pt x="11440" y="2754"/>
                    <a:pt x="9285" y="241"/>
                    <a:pt x="6166" y="15"/>
                  </a:cubicBezTo>
                  <a:cubicBezTo>
                    <a:pt x="6033" y="5"/>
                    <a:pt x="5901" y="0"/>
                    <a:pt x="5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1979800" y="1316750"/>
              <a:ext cx="242025" cy="228375"/>
            </a:xfrm>
            <a:custGeom>
              <a:avLst/>
              <a:gdLst/>
              <a:ahLst/>
              <a:cxnLst/>
              <a:rect l="l" t="t" r="r" b="b"/>
              <a:pathLst>
                <a:path w="9681" h="9135" extrusionOk="0">
                  <a:moveTo>
                    <a:pt x="5092" y="1"/>
                  </a:moveTo>
                  <a:cubicBezTo>
                    <a:pt x="4936" y="1"/>
                    <a:pt x="4779" y="9"/>
                    <a:pt x="4619" y="26"/>
                  </a:cubicBezTo>
                  <a:cubicBezTo>
                    <a:pt x="2262" y="276"/>
                    <a:pt x="500" y="2050"/>
                    <a:pt x="262" y="4396"/>
                  </a:cubicBezTo>
                  <a:cubicBezTo>
                    <a:pt x="0" y="6960"/>
                    <a:pt x="1989" y="9134"/>
                    <a:pt x="4586" y="9134"/>
                  </a:cubicBezTo>
                  <a:cubicBezTo>
                    <a:pt x="4593" y="9134"/>
                    <a:pt x="4600" y="9134"/>
                    <a:pt x="4607" y="9134"/>
                  </a:cubicBezTo>
                  <a:cubicBezTo>
                    <a:pt x="4905" y="9099"/>
                    <a:pt x="5203" y="9099"/>
                    <a:pt x="5488" y="9039"/>
                  </a:cubicBezTo>
                  <a:cubicBezTo>
                    <a:pt x="7524" y="8634"/>
                    <a:pt x="9013" y="7003"/>
                    <a:pt x="9310" y="4884"/>
                  </a:cubicBezTo>
                  <a:cubicBezTo>
                    <a:pt x="9681" y="2268"/>
                    <a:pt x="7669" y="1"/>
                    <a:pt x="5092" y="1"/>
                  </a:cubicBezTo>
                  <a:close/>
                </a:path>
              </a:pathLst>
            </a:custGeom>
            <a:solidFill>
              <a:srgbClr val="FCC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2042875" y="1454000"/>
              <a:ext cx="96025" cy="43500"/>
            </a:xfrm>
            <a:custGeom>
              <a:avLst/>
              <a:gdLst/>
              <a:ahLst/>
              <a:cxnLst/>
              <a:rect l="l" t="t" r="r" b="b"/>
              <a:pathLst>
                <a:path w="3841" h="1740" extrusionOk="0">
                  <a:moveTo>
                    <a:pt x="3404" y="0"/>
                  </a:moveTo>
                  <a:cubicBezTo>
                    <a:pt x="3345" y="0"/>
                    <a:pt x="3281" y="12"/>
                    <a:pt x="3215" y="37"/>
                  </a:cubicBezTo>
                  <a:cubicBezTo>
                    <a:pt x="3037" y="120"/>
                    <a:pt x="2894" y="239"/>
                    <a:pt x="2739" y="358"/>
                  </a:cubicBezTo>
                  <a:cubicBezTo>
                    <a:pt x="2464" y="577"/>
                    <a:pt x="2185" y="688"/>
                    <a:pt x="1902" y="688"/>
                  </a:cubicBezTo>
                  <a:cubicBezTo>
                    <a:pt x="1648" y="688"/>
                    <a:pt x="1391" y="598"/>
                    <a:pt x="1132" y="418"/>
                  </a:cubicBezTo>
                  <a:cubicBezTo>
                    <a:pt x="1013" y="323"/>
                    <a:pt x="894" y="215"/>
                    <a:pt x="775" y="144"/>
                  </a:cubicBezTo>
                  <a:cubicBezTo>
                    <a:pt x="666" y="76"/>
                    <a:pt x="549" y="19"/>
                    <a:pt x="433" y="19"/>
                  </a:cubicBezTo>
                  <a:cubicBezTo>
                    <a:pt x="346" y="19"/>
                    <a:pt x="261" y="51"/>
                    <a:pt x="179" y="132"/>
                  </a:cubicBezTo>
                  <a:cubicBezTo>
                    <a:pt x="1" y="311"/>
                    <a:pt x="1" y="537"/>
                    <a:pt x="120" y="739"/>
                  </a:cubicBezTo>
                  <a:cubicBezTo>
                    <a:pt x="227" y="894"/>
                    <a:pt x="346" y="1049"/>
                    <a:pt x="477" y="1168"/>
                  </a:cubicBezTo>
                  <a:cubicBezTo>
                    <a:pt x="882" y="1525"/>
                    <a:pt x="1358" y="1692"/>
                    <a:pt x="1965" y="1739"/>
                  </a:cubicBezTo>
                  <a:cubicBezTo>
                    <a:pt x="2537" y="1704"/>
                    <a:pt x="3096" y="1513"/>
                    <a:pt x="3513" y="1013"/>
                  </a:cubicBezTo>
                  <a:cubicBezTo>
                    <a:pt x="3632" y="858"/>
                    <a:pt x="3716" y="680"/>
                    <a:pt x="3763" y="501"/>
                  </a:cubicBezTo>
                  <a:cubicBezTo>
                    <a:pt x="3840" y="212"/>
                    <a:pt x="3659" y="0"/>
                    <a:pt x="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2140800" y="1387925"/>
              <a:ext cx="24450" cy="25950"/>
            </a:xfrm>
            <a:custGeom>
              <a:avLst/>
              <a:gdLst/>
              <a:ahLst/>
              <a:cxnLst/>
              <a:rect l="l" t="t" r="r" b="b"/>
              <a:pathLst>
                <a:path w="978" h="1038" extrusionOk="0">
                  <a:moveTo>
                    <a:pt x="471" y="0"/>
                  </a:moveTo>
                  <a:cubicBezTo>
                    <a:pt x="228" y="0"/>
                    <a:pt x="1" y="234"/>
                    <a:pt x="1" y="513"/>
                  </a:cubicBezTo>
                  <a:cubicBezTo>
                    <a:pt x="1" y="775"/>
                    <a:pt x="227" y="1013"/>
                    <a:pt x="477" y="1037"/>
                  </a:cubicBezTo>
                  <a:cubicBezTo>
                    <a:pt x="483" y="1037"/>
                    <a:pt x="489" y="1037"/>
                    <a:pt x="495" y="1037"/>
                  </a:cubicBezTo>
                  <a:cubicBezTo>
                    <a:pt x="750" y="1037"/>
                    <a:pt x="977" y="792"/>
                    <a:pt x="977" y="525"/>
                  </a:cubicBezTo>
                  <a:cubicBezTo>
                    <a:pt x="977" y="275"/>
                    <a:pt x="739" y="25"/>
                    <a:pt x="489" y="1"/>
                  </a:cubicBezTo>
                  <a:cubicBezTo>
                    <a:pt x="483" y="1"/>
                    <a:pt x="47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2035150" y="1384650"/>
              <a:ext cx="22350" cy="22650"/>
            </a:xfrm>
            <a:custGeom>
              <a:avLst/>
              <a:gdLst/>
              <a:ahLst/>
              <a:cxnLst/>
              <a:rect l="l" t="t" r="r" b="b"/>
              <a:pathLst>
                <a:path w="894" h="906" extrusionOk="0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80"/>
                    <a:pt x="203" y="906"/>
                    <a:pt x="441" y="906"/>
                  </a:cubicBezTo>
                  <a:cubicBezTo>
                    <a:pt x="667" y="906"/>
                    <a:pt x="893" y="703"/>
                    <a:pt x="893" y="465"/>
                  </a:cubicBezTo>
                  <a:cubicBezTo>
                    <a:pt x="893" y="227"/>
                    <a:pt x="679" y="13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30"/>
          <p:cNvSpPr/>
          <p:nvPr/>
        </p:nvSpPr>
        <p:spPr>
          <a:xfrm>
            <a:off x="497950" y="1150171"/>
            <a:ext cx="8148000" cy="35934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30"/>
          <p:cNvSpPr/>
          <p:nvPr/>
        </p:nvSpPr>
        <p:spPr>
          <a:xfrm>
            <a:off x="497950" y="471200"/>
            <a:ext cx="8148000" cy="531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28575" cap="flat" cmpd="sng">
            <a:solidFill>
              <a:srgbClr val="3D2E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2" name="Google Shape;1262;p30"/>
          <p:cNvGrpSpPr/>
          <p:nvPr/>
        </p:nvGrpSpPr>
        <p:grpSpPr>
          <a:xfrm>
            <a:off x="172149" y="272947"/>
            <a:ext cx="123372" cy="128877"/>
            <a:chOff x="1409475" y="641250"/>
            <a:chExt cx="118775" cy="124075"/>
          </a:xfrm>
        </p:grpSpPr>
        <p:sp>
          <p:nvSpPr>
            <p:cNvPr id="1263" name="Google Shape;1263;p30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30"/>
          <p:cNvGrpSpPr/>
          <p:nvPr/>
        </p:nvGrpSpPr>
        <p:grpSpPr>
          <a:xfrm>
            <a:off x="8923824" y="1150172"/>
            <a:ext cx="123372" cy="128877"/>
            <a:chOff x="1409475" y="641250"/>
            <a:chExt cx="118775" cy="124075"/>
          </a:xfrm>
        </p:grpSpPr>
        <p:sp>
          <p:nvSpPr>
            <p:cNvPr id="1266" name="Google Shape;1266;p30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30"/>
          <p:cNvGrpSpPr/>
          <p:nvPr/>
        </p:nvGrpSpPr>
        <p:grpSpPr>
          <a:xfrm>
            <a:off x="295536" y="4389069"/>
            <a:ext cx="455123" cy="443973"/>
            <a:chOff x="1959000" y="1291425"/>
            <a:chExt cx="286025" cy="279000"/>
          </a:xfrm>
        </p:grpSpPr>
        <p:sp>
          <p:nvSpPr>
            <p:cNvPr id="1269" name="Google Shape;1269;p30"/>
            <p:cNvSpPr/>
            <p:nvPr/>
          </p:nvSpPr>
          <p:spPr>
            <a:xfrm>
              <a:off x="1959000" y="1291425"/>
              <a:ext cx="286025" cy="279000"/>
            </a:xfrm>
            <a:custGeom>
              <a:avLst/>
              <a:gdLst/>
              <a:ahLst/>
              <a:cxnLst/>
              <a:rect l="l" t="t" r="r" b="b"/>
              <a:pathLst>
                <a:path w="11441" h="11160" extrusionOk="0">
                  <a:moveTo>
                    <a:pt x="5924" y="1014"/>
                  </a:moveTo>
                  <a:cubicBezTo>
                    <a:pt x="8501" y="1014"/>
                    <a:pt x="10513" y="3281"/>
                    <a:pt x="10142" y="5897"/>
                  </a:cubicBezTo>
                  <a:cubicBezTo>
                    <a:pt x="9845" y="8016"/>
                    <a:pt x="8356" y="9647"/>
                    <a:pt x="6320" y="10052"/>
                  </a:cubicBezTo>
                  <a:cubicBezTo>
                    <a:pt x="6035" y="10112"/>
                    <a:pt x="5737" y="10112"/>
                    <a:pt x="5439" y="10147"/>
                  </a:cubicBezTo>
                  <a:cubicBezTo>
                    <a:pt x="5432" y="10147"/>
                    <a:pt x="5425" y="10147"/>
                    <a:pt x="5418" y="10147"/>
                  </a:cubicBezTo>
                  <a:cubicBezTo>
                    <a:pt x="2821" y="10147"/>
                    <a:pt x="832" y="7973"/>
                    <a:pt x="1094" y="5409"/>
                  </a:cubicBezTo>
                  <a:cubicBezTo>
                    <a:pt x="1332" y="3063"/>
                    <a:pt x="3094" y="1289"/>
                    <a:pt x="5451" y="1039"/>
                  </a:cubicBezTo>
                  <a:cubicBezTo>
                    <a:pt x="5611" y="1022"/>
                    <a:pt x="5768" y="1014"/>
                    <a:pt x="5924" y="1014"/>
                  </a:cubicBezTo>
                  <a:close/>
                  <a:moveTo>
                    <a:pt x="5770" y="0"/>
                  </a:moveTo>
                  <a:cubicBezTo>
                    <a:pt x="2753" y="0"/>
                    <a:pt x="1" y="2577"/>
                    <a:pt x="58" y="5897"/>
                  </a:cubicBezTo>
                  <a:cubicBezTo>
                    <a:pt x="93" y="8838"/>
                    <a:pt x="2439" y="11100"/>
                    <a:pt x="5368" y="11159"/>
                  </a:cubicBezTo>
                  <a:cubicBezTo>
                    <a:pt x="5749" y="11112"/>
                    <a:pt x="6130" y="11088"/>
                    <a:pt x="6499" y="10993"/>
                  </a:cubicBezTo>
                  <a:cubicBezTo>
                    <a:pt x="9011" y="10505"/>
                    <a:pt x="11011" y="8302"/>
                    <a:pt x="11202" y="5849"/>
                  </a:cubicBezTo>
                  <a:cubicBezTo>
                    <a:pt x="11440" y="2754"/>
                    <a:pt x="9285" y="241"/>
                    <a:pt x="6166" y="15"/>
                  </a:cubicBezTo>
                  <a:cubicBezTo>
                    <a:pt x="6033" y="5"/>
                    <a:pt x="5901" y="0"/>
                    <a:pt x="5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1979800" y="1316750"/>
              <a:ext cx="242025" cy="228375"/>
            </a:xfrm>
            <a:custGeom>
              <a:avLst/>
              <a:gdLst/>
              <a:ahLst/>
              <a:cxnLst/>
              <a:rect l="l" t="t" r="r" b="b"/>
              <a:pathLst>
                <a:path w="9681" h="9135" extrusionOk="0">
                  <a:moveTo>
                    <a:pt x="5092" y="1"/>
                  </a:moveTo>
                  <a:cubicBezTo>
                    <a:pt x="4936" y="1"/>
                    <a:pt x="4779" y="9"/>
                    <a:pt x="4619" y="26"/>
                  </a:cubicBezTo>
                  <a:cubicBezTo>
                    <a:pt x="2262" y="276"/>
                    <a:pt x="500" y="2050"/>
                    <a:pt x="262" y="4396"/>
                  </a:cubicBezTo>
                  <a:cubicBezTo>
                    <a:pt x="0" y="6960"/>
                    <a:pt x="1989" y="9134"/>
                    <a:pt x="4586" y="9134"/>
                  </a:cubicBezTo>
                  <a:cubicBezTo>
                    <a:pt x="4593" y="9134"/>
                    <a:pt x="4600" y="9134"/>
                    <a:pt x="4607" y="9134"/>
                  </a:cubicBezTo>
                  <a:cubicBezTo>
                    <a:pt x="4905" y="9099"/>
                    <a:pt x="5203" y="9099"/>
                    <a:pt x="5488" y="9039"/>
                  </a:cubicBezTo>
                  <a:cubicBezTo>
                    <a:pt x="7524" y="8634"/>
                    <a:pt x="9013" y="7003"/>
                    <a:pt x="9310" y="4884"/>
                  </a:cubicBezTo>
                  <a:cubicBezTo>
                    <a:pt x="9681" y="2268"/>
                    <a:pt x="7669" y="1"/>
                    <a:pt x="5092" y="1"/>
                  </a:cubicBezTo>
                  <a:close/>
                </a:path>
              </a:pathLst>
            </a:custGeom>
            <a:solidFill>
              <a:srgbClr val="FCC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2042875" y="1454000"/>
              <a:ext cx="96025" cy="43500"/>
            </a:xfrm>
            <a:custGeom>
              <a:avLst/>
              <a:gdLst/>
              <a:ahLst/>
              <a:cxnLst/>
              <a:rect l="l" t="t" r="r" b="b"/>
              <a:pathLst>
                <a:path w="3841" h="1740" extrusionOk="0">
                  <a:moveTo>
                    <a:pt x="3404" y="0"/>
                  </a:moveTo>
                  <a:cubicBezTo>
                    <a:pt x="3345" y="0"/>
                    <a:pt x="3281" y="12"/>
                    <a:pt x="3215" y="37"/>
                  </a:cubicBezTo>
                  <a:cubicBezTo>
                    <a:pt x="3037" y="120"/>
                    <a:pt x="2894" y="239"/>
                    <a:pt x="2739" y="358"/>
                  </a:cubicBezTo>
                  <a:cubicBezTo>
                    <a:pt x="2464" y="577"/>
                    <a:pt x="2185" y="688"/>
                    <a:pt x="1902" y="688"/>
                  </a:cubicBezTo>
                  <a:cubicBezTo>
                    <a:pt x="1648" y="688"/>
                    <a:pt x="1391" y="598"/>
                    <a:pt x="1132" y="418"/>
                  </a:cubicBezTo>
                  <a:cubicBezTo>
                    <a:pt x="1013" y="323"/>
                    <a:pt x="894" y="215"/>
                    <a:pt x="775" y="144"/>
                  </a:cubicBezTo>
                  <a:cubicBezTo>
                    <a:pt x="666" y="76"/>
                    <a:pt x="549" y="19"/>
                    <a:pt x="433" y="19"/>
                  </a:cubicBezTo>
                  <a:cubicBezTo>
                    <a:pt x="346" y="19"/>
                    <a:pt x="261" y="51"/>
                    <a:pt x="179" y="132"/>
                  </a:cubicBezTo>
                  <a:cubicBezTo>
                    <a:pt x="1" y="311"/>
                    <a:pt x="1" y="537"/>
                    <a:pt x="120" y="739"/>
                  </a:cubicBezTo>
                  <a:cubicBezTo>
                    <a:pt x="227" y="894"/>
                    <a:pt x="346" y="1049"/>
                    <a:pt x="477" y="1168"/>
                  </a:cubicBezTo>
                  <a:cubicBezTo>
                    <a:pt x="882" y="1525"/>
                    <a:pt x="1358" y="1692"/>
                    <a:pt x="1965" y="1739"/>
                  </a:cubicBezTo>
                  <a:cubicBezTo>
                    <a:pt x="2537" y="1704"/>
                    <a:pt x="3096" y="1513"/>
                    <a:pt x="3513" y="1013"/>
                  </a:cubicBezTo>
                  <a:cubicBezTo>
                    <a:pt x="3632" y="858"/>
                    <a:pt x="3716" y="680"/>
                    <a:pt x="3763" y="501"/>
                  </a:cubicBezTo>
                  <a:cubicBezTo>
                    <a:pt x="3840" y="212"/>
                    <a:pt x="3659" y="0"/>
                    <a:pt x="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2140800" y="1387925"/>
              <a:ext cx="24450" cy="25950"/>
            </a:xfrm>
            <a:custGeom>
              <a:avLst/>
              <a:gdLst/>
              <a:ahLst/>
              <a:cxnLst/>
              <a:rect l="l" t="t" r="r" b="b"/>
              <a:pathLst>
                <a:path w="978" h="1038" extrusionOk="0">
                  <a:moveTo>
                    <a:pt x="471" y="0"/>
                  </a:moveTo>
                  <a:cubicBezTo>
                    <a:pt x="228" y="0"/>
                    <a:pt x="1" y="234"/>
                    <a:pt x="1" y="513"/>
                  </a:cubicBezTo>
                  <a:cubicBezTo>
                    <a:pt x="1" y="775"/>
                    <a:pt x="227" y="1013"/>
                    <a:pt x="477" y="1037"/>
                  </a:cubicBezTo>
                  <a:cubicBezTo>
                    <a:pt x="483" y="1037"/>
                    <a:pt x="489" y="1037"/>
                    <a:pt x="495" y="1037"/>
                  </a:cubicBezTo>
                  <a:cubicBezTo>
                    <a:pt x="750" y="1037"/>
                    <a:pt x="977" y="792"/>
                    <a:pt x="977" y="525"/>
                  </a:cubicBezTo>
                  <a:cubicBezTo>
                    <a:pt x="977" y="275"/>
                    <a:pt x="739" y="25"/>
                    <a:pt x="489" y="1"/>
                  </a:cubicBezTo>
                  <a:cubicBezTo>
                    <a:pt x="483" y="1"/>
                    <a:pt x="47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2035150" y="1384650"/>
              <a:ext cx="22350" cy="22650"/>
            </a:xfrm>
            <a:custGeom>
              <a:avLst/>
              <a:gdLst/>
              <a:ahLst/>
              <a:cxnLst/>
              <a:rect l="l" t="t" r="r" b="b"/>
              <a:pathLst>
                <a:path w="894" h="906" extrusionOk="0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80"/>
                    <a:pt x="203" y="906"/>
                    <a:pt x="441" y="906"/>
                  </a:cubicBezTo>
                  <a:cubicBezTo>
                    <a:pt x="667" y="906"/>
                    <a:pt x="893" y="703"/>
                    <a:pt x="893" y="465"/>
                  </a:cubicBezTo>
                  <a:cubicBezTo>
                    <a:pt x="893" y="227"/>
                    <a:pt x="679" y="13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0"/>
          <p:cNvGrpSpPr/>
          <p:nvPr/>
        </p:nvGrpSpPr>
        <p:grpSpPr>
          <a:xfrm rot="825719">
            <a:off x="8393065" y="4282764"/>
            <a:ext cx="365188" cy="358722"/>
            <a:chOff x="4636650" y="2847925"/>
            <a:chExt cx="351575" cy="345350"/>
          </a:xfrm>
        </p:grpSpPr>
        <p:sp>
          <p:nvSpPr>
            <p:cNvPr id="1275" name="Google Shape;1275;p30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30"/>
          <p:cNvGrpSpPr/>
          <p:nvPr/>
        </p:nvGrpSpPr>
        <p:grpSpPr>
          <a:xfrm rot="564530">
            <a:off x="7490212" y="97632"/>
            <a:ext cx="507090" cy="479701"/>
            <a:chOff x="1826475" y="2921600"/>
            <a:chExt cx="564700" cy="534200"/>
          </a:xfrm>
        </p:grpSpPr>
        <p:sp>
          <p:nvSpPr>
            <p:cNvPr id="1281" name="Google Shape;1281;p30"/>
            <p:cNvSpPr/>
            <p:nvPr/>
          </p:nvSpPr>
          <p:spPr>
            <a:xfrm>
              <a:off x="1826475" y="2921600"/>
              <a:ext cx="564700" cy="534200"/>
            </a:xfrm>
            <a:custGeom>
              <a:avLst/>
              <a:gdLst/>
              <a:ahLst/>
              <a:cxnLst/>
              <a:rect l="l" t="t" r="r" b="b"/>
              <a:pathLst>
                <a:path w="22588" h="21368" extrusionOk="0">
                  <a:moveTo>
                    <a:pt x="10734" y="761"/>
                  </a:moveTo>
                  <a:cubicBezTo>
                    <a:pt x="11958" y="761"/>
                    <a:pt x="13125" y="1562"/>
                    <a:pt x="13645" y="2709"/>
                  </a:cubicBezTo>
                  <a:cubicBezTo>
                    <a:pt x="14074" y="3698"/>
                    <a:pt x="14134" y="4710"/>
                    <a:pt x="13872" y="5745"/>
                  </a:cubicBezTo>
                  <a:cubicBezTo>
                    <a:pt x="13776" y="6091"/>
                    <a:pt x="13657" y="6436"/>
                    <a:pt x="13586" y="6793"/>
                  </a:cubicBezTo>
                  <a:cubicBezTo>
                    <a:pt x="13538" y="6936"/>
                    <a:pt x="13586" y="7115"/>
                    <a:pt x="13765" y="7162"/>
                  </a:cubicBezTo>
                  <a:cubicBezTo>
                    <a:pt x="13784" y="7164"/>
                    <a:pt x="13805" y="7165"/>
                    <a:pt x="13826" y="7165"/>
                  </a:cubicBezTo>
                  <a:cubicBezTo>
                    <a:pt x="13930" y="7165"/>
                    <a:pt x="14042" y="7140"/>
                    <a:pt x="14122" y="7091"/>
                  </a:cubicBezTo>
                  <a:cubicBezTo>
                    <a:pt x="14300" y="6984"/>
                    <a:pt x="14431" y="6817"/>
                    <a:pt x="14598" y="6686"/>
                  </a:cubicBezTo>
                  <a:cubicBezTo>
                    <a:pt x="15411" y="6039"/>
                    <a:pt x="16272" y="5775"/>
                    <a:pt x="17091" y="5775"/>
                  </a:cubicBezTo>
                  <a:cubicBezTo>
                    <a:pt x="18623" y="5775"/>
                    <a:pt x="20011" y="6699"/>
                    <a:pt x="20670" y="7770"/>
                  </a:cubicBezTo>
                  <a:cubicBezTo>
                    <a:pt x="21599" y="9294"/>
                    <a:pt x="21206" y="11008"/>
                    <a:pt x="19682" y="11937"/>
                  </a:cubicBezTo>
                  <a:cubicBezTo>
                    <a:pt x="18978" y="12375"/>
                    <a:pt x="18219" y="12556"/>
                    <a:pt x="17392" y="12556"/>
                  </a:cubicBezTo>
                  <a:cubicBezTo>
                    <a:pt x="17366" y="12556"/>
                    <a:pt x="17339" y="12556"/>
                    <a:pt x="17313" y="12556"/>
                  </a:cubicBezTo>
                  <a:cubicBezTo>
                    <a:pt x="17179" y="12545"/>
                    <a:pt x="17043" y="12539"/>
                    <a:pt x="16905" y="12539"/>
                  </a:cubicBezTo>
                  <a:cubicBezTo>
                    <a:pt x="16737" y="12539"/>
                    <a:pt x="16566" y="12548"/>
                    <a:pt x="16396" y="12568"/>
                  </a:cubicBezTo>
                  <a:cubicBezTo>
                    <a:pt x="16086" y="12615"/>
                    <a:pt x="15967" y="12877"/>
                    <a:pt x="16122" y="13151"/>
                  </a:cubicBezTo>
                  <a:cubicBezTo>
                    <a:pt x="16217" y="13294"/>
                    <a:pt x="16348" y="13425"/>
                    <a:pt x="16455" y="13580"/>
                  </a:cubicBezTo>
                  <a:cubicBezTo>
                    <a:pt x="18229" y="15949"/>
                    <a:pt x="16979" y="18961"/>
                    <a:pt x="15229" y="20069"/>
                  </a:cubicBezTo>
                  <a:cubicBezTo>
                    <a:pt x="14660" y="20433"/>
                    <a:pt x="14070" y="20624"/>
                    <a:pt x="13459" y="20624"/>
                  </a:cubicBezTo>
                  <a:cubicBezTo>
                    <a:pt x="13072" y="20624"/>
                    <a:pt x="12678" y="20547"/>
                    <a:pt x="12276" y="20390"/>
                  </a:cubicBezTo>
                  <a:cubicBezTo>
                    <a:pt x="11229" y="19997"/>
                    <a:pt x="10443" y="19319"/>
                    <a:pt x="9966" y="18307"/>
                  </a:cubicBezTo>
                  <a:cubicBezTo>
                    <a:pt x="9800" y="17985"/>
                    <a:pt x="9681" y="17640"/>
                    <a:pt x="9538" y="17318"/>
                  </a:cubicBezTo>
                  <a:cubicBezTo>
                    <a:pt x="9431" y="17080"/>
                    <a:pt x="9300" y="16854"/>
                    <a:pt x="8943" y="16794"/>
                  </a:cubicBezTo>
                  <a:cubicBezTo>
                    <a:pt x="8883" y="16937"/>
                    <a:pt x="8812" y="17092"/>
                    <a:pt x="8728" y="17295"/>
                  </a:cubicBezTo>
                  <a:cubicBezTo>
                    <a:pt x="8657" y="17628"/>
                    <a:pt x="8645" y="17961"/>
                    <a:pt x="8526" y="18283"/>
                  </a:cubicBezTo>
                  <a:cubicBezTo>
                    <a:pt x="8029" y="19652"/>
                    <a:pt x="6970" y="20399"/>
                    <a:pt x="5630" y="20399"/>
                  </a:cubicBezTo>
                  <a:cubicBezTo>
                    <a:pt x="5397" y="20399"/>
                    <a:pt x="5155" y="20376"/>
                    <a:pt x="4906" y="20331"/>
                  </a:cubicBezTo>
                  <a:cubicBezTo>
                    <a:pt x="2561" y="19902"/>
                    <a:pt x="1513" y="17771"/>
                    <a:pt x="1573" y="16235"/>
                  </a:cubicBezTo>
                  <a:cubicBezTo>
                    <a:pt x="1608" y="15330"/>
                    <a:pt x="1930" y="14580"/>
                    <a:pt x="2561" y="13949"/>
                  </a:cubicBezTo>
                  <a:cubicBezTo>
                    <a:pt x="2989" y="13520"/>
                    <a:pt x="3454" y="13163"/>
                    <a:pt x="4001" y="12901"/>
                  </a:cubicBezTo>
                  <a:cubicBezTo>
                    <a:pt x="4311" y="12758"/>
                    <a:pt x="4597" y="12580"/>
                    <a:pt x="4859" y="12389"/>
                  </a:cubicBezTo>
                  <a:cubicBezTo>
                    <a:pt x="4942" y="12330"/>
                    <a:pt x="5002" y="12139"/>
                    <a:pt x="4966" y="12044"/>
                  </a:cubicBezTo>
                  <a:cubicBezTo>
                    <a:pt x="4942" y="11961"/>
                    <a:pt x="4787" y="11853"/>
                    <a:pt x="4680" y="11841"/>
                  </a:cubicBezTo>
                  <a:cubicBezTo>
                    <a:pt x="4631" y="11830"/>
                    <a:pt x="4577" y="11826"/>
                    <a:pt x="4521" y="11826"/>
                  </a:cubicBezTo>
                  <a:cubicBezTo>
                    <a:pt x="4399" y="11826"/>
                    <a:pt x="4266" y="11845"/>
                    <a:pt x="4144" y="11853"/>
                  </a:cubicBezTo>
                  <a:cubicBezTo>
                    <a:pt x="4080" y="11857"/>
                    <a:pt x="4017" y="11859"/>
                    <a:pt x="3954" y="11859"/>
                  </a:cubicBezTo>
                  <a:cubicBezTo>
                    <a:pt x="3075" y="11859"/>
                    <a:pt x="2340" y="11473"/>
                    <a:pt x="1751" y="10806"/>
                  </a:cubicBezTo>
                  <a:cubicBezTo>
                    <a:pt x="870" y="9794"/>
                    <a:pt x="561" y="8591"/>
                    <a:pt x="799" y="7269"/>
                  </a:cubicBezTo>
                  <a:cubicBezTo>
                    <a:pt x="1102" y="5556"/>
                    <a:pt x="2324" y="5077"/>
                    <a:pt x="3448" y="5077"/>
                  </a:cubicBezTo>
                  <a:cubicBezTo>
                    <a:pt x="3558" y="5077"/>
                    <a:pt x="3668" y="5082"/>
                    <a:pt x="3775" y="5091"/>
                  </a:cubicBezTo>
                  <a:cubicBezTo>
                    <a:pt x="4430" y="5138"/>
                    <a:pt x="5037" y="5364"/>
                    <a:pt x="5597" y="5722"/>
                  </a:cubicBezTo>
                  <a:cubicBezTo>
                    <a:pt x="5918" y="5924"/>
                    <a:pt x="6228" y="6162"/>
                    <a:pt x="6549" y="6388"/>
                  </a:cubicBezTo>
                  <a:cubicBezTo>
                    <a:pt x="6692" y="6484"/>
                    <a:pt x="6847" y="6615"/>
                    <a:pt x="7002" y="6662"/>
                  </a:cubicBezTo>
                  <a:cubicBezTo>
                    <a:pt x="7062" y="6675"/>
                    <a:pt x="7128" y="6682"/>
                    <a:pt x="7194" y="6682"/>
                  </a:cubicBezTo>
                  <a:cubicBezTo>
                    <a:pt x="7312" y="6682"/>
                    <a:pt x="7430" y="6660"/>
                    <a:pt x="7514" y="6615"/>
                  </a:cubicBezTo>
                  <a:cubicBezTo>
                    <a:pt x="7704" y="6507"/>
                    <a:pt x="7645" y="6305"/>
                    <a:pt x="7585" y="6126"/>
                  </a:cubicBezTo>
                  <a:cubicBezTo>
                    <a:pt x="7049" y="4591"/>
                    <a:pt x="7383" y="3221"/>
                    <a:pt x="8371" y="1983"/>
                  </a:cubicBezTo>
                  <a:cubicBezTo>
                    <a:pt x="9065" y="1122"/>
                    <a:pt x="9912" y="761"/>
                    <a:pt x="10734" y="761"/>
                  </a:cubicBezTo>
                  <a:close/>
                  <a:moveTo>
                    <a:pt x="10725" y="1"/>
                  </a:moveTo>
                  <a:cubicBezTo>
                    <a:pt x="9731" y="1"/>
                    <a:pt x="8697" y="427"/>
                    <a:pt x="7823" y="1459"/>
                  </a:cubicBezTo>
                  <a:cubicBezTo>
                    <a:pt x="7038" y="2412"/>
                    <a:pt x="6621" y="3507"/>
                    <a:pt x="6573" y="4733"/>
                  </a:cubicBezTo>
                  <a:cubicBezTo>
                    <a:pt x="6573" y="4924"/>
                    <a:pt x="6561" y="5126"/>
                    <a:pt x="6537" y="5388"/>
                  </a:cubicBezTo>
                  <a:cubicBezTo>
                    <a:pt x="6264" y="5233"/>
                    <a:pt x="6037" y="5114"/>
                    <a:pt x="5811" y="4972"/>
                  </a:cubicBezTo>
                  <a:cubicBezTo>
                    <a:pt x="5076" y="4541"/>
                    <a:pt x="4294" y="4342"/>
                    <a:pt x="3466" y="4342"/>
                  </a:cubicBezTo>
                  <a:cubicBezTo>
                    <a:pt x="3356" y="4342"/>
                    <a:pt x="3244" y="4345"/>
                    <a:pt x="3132" y="4352"/>
                  </a:cubicBezTo>
                  <a:cubicBezTo>
                    <a:pt x="1739" y="4424"/>
                    <a:pt x="632" y="5269"/>
                    <a:pt x="203" y="6615"/>
                  </a:cubicBezTo>
                  <a:cubicBezTo>
                    <a:pt x="13" y="7234"/>
                    <a:pt x="1" y="7889"/>
                    <a:pt x="49" y="8532"/>
                  </a:cubicBezTo>
                  <a:cubicBezTo>
                    <a:pt x="227" y="10294"/>
                    <a:pt x="1084" y="11580"/>
                    <a:pt x="2704" y="12342"/>
                  </a:cubicBezTo>
                  <a:cubicBezTo>
                    <a:pt x="2811" y="12389"/>
                    <a:pt x="2906" y="12449"/>
                    <a:pt x="3061" y="12520"/>
                  </a:cubicBezTo>
                  <a:cubicBezTo>
                    <a:pt x="2751" y="12794"/>
                    <a:pt x="2466" y="13008"/>
                    <a:pt x="2192" y="13270"/>
                  </a:cubicBezTo>
                  <a:cubicBezTo>
                    <a:pt x="1180" y="14199"/>
                    <a:pt x="703" y="15366"/>
                    <a:pt x="858" y="16747"/>
                  </a:cubicBezTo>
                  <a:cubicBezTo>
                    <a:pt x="1025" y="18211"/>
                    <a:pt x="1704" y="19402"/>
                    <a:pt x="2894" y="20259"/>
                  </a:cubicBezTo>
                  <a:cubicBezTo>
                    <a:pt x="3688" y="20843"/>
                    <a:pt x="4630" y="21129"/>
                    <a:pt x="5608" y="21129"/>
                  </a:cubicBezTo>
                  <a:cubicBezTo>
                    <a:pt x="5628" y="21129"/>
                    <a:pt x="5648" y="21129"/>
                    <a:pt x="5668" y="21128"/>
                  </a:cubicBezTo>
                  <a:cubicBezTo>
                    <a:pt x="7014" y="21093"/>
                    <a:pt x="8109" y="20533"/>
                    <a:pt x="8835" y="19354"/>
                  </a:cubicBezTo>
                  <a:cubicBezTo>
                    <a:pt x="8954" y="19152"/>
                    <a:pt x="9002" y="18878"/>
                    <a:pt x="9300" y="18747"/>
                  </a:cubicBezTo>
                  <a:cubicBezTo>
                    <a:pt x="9705" y="19592"/>
                    <a:pt x="10336" y="20200"/>
                    <a:pt x="11098" y="20664"/>
                  </a:cubicBezTo>
                  <a:cubicBezTo>
                    <a:pt x="11857" y="21122"/>
                    <a:pt x="12630" y="21368"/>
                    <a:pt x="13416" y="21368"/>
                  </a:cubicBezTo>
                  <a:cubicBezTo>
                    <a:pt x="14060" y="21368"/>
                    <a:pt x="14712" y="21203"/>
                    <a:pt x="15372" y="20854"/>
                  </a:cubicBezTo>
                  <a:cubicBezTo>
                    <a:pt x="17301" y="19831"/>
                    <a:pt x="18825" y="16794"/>
                    <a:pt x="17622" y="14116"/>
                  </a:cubicBezTo>
                  <a:cubicBezTo>
                    <a:pt x="17527" y="13901"/>
                    <a:pt x="17420" y="13699"/>
                    <a:pt x="17277" y="13389"/>
                  </a:cubicBezTo>
                  <a:cubicBezTo>
                    <a:pt x="17603" y="13335"/>
                    <a:pt x="17840" y="13281"/>
                    <a:pt x="18051" y="13281"/>
                  </a:cubicBezTo>
                  <a:cubicBezTo>
                    <a:pt x="18071" y="13281"/>
                    <a:pt x="18091" y="13281"/>
                    <a:pt x="18110" y="13282"/>
                  </a:cubicBezTo>
                  <a:cubicBezTo>
                    <a:pt x="18670" y="13246"/>
                    <a:pt x="19182" y="13092"/>
                    <a:pt x="19670" y="12853"/>
                  </a:cubicBezTo>
                  <a:cubicBezTo>
                    <a:pt x="21944" y="11746"/>
                    <a:pt x="22587" y="9234"/>
                    <a:pt x="21146" y="7162"/>
                  </a:cubicBezTo>
                  <a:cubicBezTo>
                    <a:pt x="20317" y="5967"/>
                    <a:pt x="18753" y="5053"/>
                    <a:pt x="17072" y="5053"/>
                  </a:cubicBezTo>
                  <a:cubicBezTo>
                    <a:pt x="16459" y="5053"/>
                    <a:pt x="15831" y="5174"/>
                    <a:pt x="15217" y="5448"/>
                  </a:cubicBezTo>
                  <a:cubicBezTo>
                    <a:pt x="15074" y="5531"/>
                    <a:pt x="14908" y="5567"/>
                    <a:pt x="14693" y="5650"/>
                  </a:cubicBezTo>
                  <a:cubicBezTo>
                    <a:pt x="14717" y="5388"/>
                    <a:pt x="14729" y="5210"/>
                    <a:pt x="14741" y="5031"/>
                  </a:cubicBezTo>
                  <a:cubicBezTo>
                    <a:pt x="14812" y="4114"/>
                    <a:pt x="14693" y="3233"/>
                    <a:pt x="14324" y="2388"/>
                  </a:cubicBezTo>
                  <a:cubicBezTo>
                    <a:pt x="13709" y="1021"/>
                    <a:pt x="12264" y="1"/>
                    <a:pt x="10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1840475" y="2940600"/>
              <a:ext cx="525975" cy="496600"/>
            </a:xfrm>
            <a:custGeom>
              <a:avLst/>
              <a:gdLst/>
              <a:ahLst/>
              <a:cxnLst/>
              <a:rect l="l" t="t" r="r" b="b"/>
              <a:pathLst>
                <a:path w="21039" h="19864" extrusionOk="0">
                  <a:moveTo>
                    <a:pt x="10174" y="1"/>
                  </a:moveTo>
                  <a:cubicBezTo>
                    <a:pt x="9352" y="1"/>
                    <a:pt x="8505" y="362"/>
                    <a:pt x="7811" y="1223"/>
                  </a:cubicBezTo>
                  <a:cubicBezTo>
                    <a:pt x="6823" y="2461"/>
                    <a:pt x="6489" y="3831"/>
                    <a:pt x="7025" y="5366"/>
                  </a:cubicBezTo>
                  <a:cubicBezTo>
                    <a:pt x="7085" y="5545"/>
                    <a:pt x="7144" y="5747"/>
                    <a:pt x="6954" y="5855"/>
                  </a:cubicBezTo>
                  <a:cubicBezTo>
                    <a:pt x="6870" y="5900"/>
                    <a:pt x="6752" y="5922"/>
                    <a:pt x="6634" y="5922"/>
                  </a:cubicBezTo>
                  <a:cubicBezTo>
                    <a:pt x="6568" y="5922"/>
                    <a:pt x="6502" y="5915"/>
                    <a:pt x="6442" y="5902"/>
                  </a:cubicBezTo>
                  <a:cubicBezTo>
                    <a:pt x="6287" y="5855"/>
                    <a:pt x="6132" y="5724"/>
                    <a:pt x="5989" y="5628"/>
                  </a:cubicBezTo>
                  <a:cubicBezTo>
                    <a:pt x="5668" y="5402"/>
                    <a:pt x="5358" y="5164"/>
                    <a:pt x="5037" y="4962"/>
                  </a:cubicBezTo>
                  <a:cubicBezTo>
                    <a:pt x="4477" y="4604"/>
                    <a:pt x="3870" y="4378"/>
                    <a:pt x="3215" y="4331"/>
                  </a:cubicBezTo>
                  <a:cubicBezTo>
                    <a:pt x="3108" y="4322"/>
                    <a:pt x="2998" y="4317"/>
                    <a:pt x="2888" y="4317"/>
                  </a:cubicBezTo>
                  <a:cubicBezTo>
                    <a:pt x="1764" y="4317"/>
                    <a:pt x="542" y="4796"/>
                    <a:pt x="239" y="6509"/>
                  </a:cubicBezTo>
                  <a:cubicBezTo>
                    <a:pt x="1" y="7831"/>
                    <a:pt x="310" y="9034"/>
                    <a:pt x="1191" y="10046"/>
                  </a:cubicBezTo>
                  <a:cubicBezTo>
                    <a:pt x="1780" y="10713"/>
                    <a:pt x="2515" y="11099"/>
                    <a:pt x="3394" y="11099"/>
                  </a:cubicBezTo>
                  <a:cubicBezTo>
                    <a:pt x="3457" y="11099"/>
                    <a:pt x="3520" y="11097"/>
                    <a:pt x="3584" y="11093"/>
                  </a:cubicBezTo>
                  <a:cubicBezTo>
                    <a:pt x="3706" y="11085"/>
                    <a:pt x="3839" y="11066"/>
                    <a:pt x="3961" y="11066"/>
                  </a:cubicBezTo>
                  <a:cubicBezTo>
                    <a:pt x="4017" y="11066"/>
                    <a:pt x="4071" y="11070"/>
                    <a:pt x="4120" y="11081"/>
                  </a:cubicBezTo>
                  <a:cubicBezTo>
                    <a:pt x="4227" y="11093"/>
                    <a:pt x="4382" y="11201"/>
                    <a:pt x="4406" y="11284"/>
                  </a:cubicBezTo>
                  <a:cubicBezTo>
                    <a:pt x="4442" y="11379"/>
                    <a:pt x="4382" y="11570"/>
                    <a:pt x="4299" y="11629"/>
                  </a:cubicBezTo>
                  <a:cubicBezTo>
                    <a:pt x="4037" y="11820"/>
                    <a:pt x="3751" y="11998"/>
                    <a:pt x="3441" y="12141"/>
                  </a:cubicBezTo>
                  <a:cubicBezTo>
                    <a:pt x="2894" y="12403"/>
                    <a:pt x="2429" y="12760"/>
                    <a:pt x="2001" y="13189"/>
                  </a:cubicBezTo>
                  <a:cubicBezTo>
                    <a:pt x="1370" y="13820"/>
                    <a:pt x="1048" y="14570"/>
                    <a:pt x="1013" y="15475"/>
                  </a:cubicBezTo>
                  <a:cubicBezTo>
                    <a:pt x="953" y="17011"/>
                    <a:pt x="2001" y="19142"/>
                    <a:pt x="4346" y="19571"/>
                  </a:cubicBezTo>
                  <a:cubicBezTo>
                    <a:pt x="4595" y="19616"/>
                    <a:pt x="4837" y="19639"/>
                    <a:pt x="5070" y="19639"/>
                  </a:cubicBezTo>
                  <a:cubicBezTo>
                    <a:pt x="6410" y="19639"/>
                    <a:pt x="7469" y="18892"/>
                    <a:pt x="7966" y="17523"/>
                  </a:cubicBezTo>
                  <a:cubicBezTo>
                    <a:pt x="8085" y="17201"/>
                    <a:pt x="8097" y="16868"/>
                    <a:pt x="8168" y="16535"/>
                  </a:cubicBezTo>
                  <a:cubicBezTo>
                    <a:pt x="8252" y="16332"/>
                    <a:pt x="8323" y="16177"/>
                    <a:pt x="8383" y="16034"/>
                  </a:cubicBezTo>
                  <a:cubicBezTo>
                    <a:pt x="8740" y="16094"/>
                    <a:pt x="8871" y="16320"/>
                    <a:pt x="8978" y="16558"/>
                  </a:cubicBezTo>
                  <a:cubicBezTo>
                    <a:pt x="9121" y="16880"/>
                    <a:pt x="9240" y="17225"/>
                    <a:pt x="9406" y="17547"/>
                  </a:cubicBezTo>
                  <a:cubicBezTo>
                    <a:pt x="9883" y="18559"/>
                    <a:pt x="10669" y="19237"/>
                    <a:pt x="11716" y="19630"/>
                  </a:cubicBezTo>
                  <a:cubicBezTo>
                    <a:pt x="12118" y="19787"/>
                    <a:pt x="12512" y="19864"/>
                    <a:pt x="12899" y="19864"/>
                  </a:cubicBezTo>
                  <a:cubicBezTo>
                    <a:pt x="13510" y="19864"/>
                    <a:pt x="14100" y="19673"/>
                    <a:pt x="14669" y="19309"/>
                  </a:cubicBezTo>
                  <a:cubicBezTo>
                    <a:pt x="16419" y="18201"/>
                    <a:pt x="17669" y="15189"/>
                    <a:pt x="15895" y="12820"/>
                  </a:cubicBezTo>
                  <a:cubicBezTo>
                    <a:pt x="15788" y="12665"/>
                    <a:pt x="15657" y="12534"/>
                    <a:pt x="15562" y="12391"/>
                  </a:cubicBezTo>
                  <a:cubicBezTo>
                    <a:pt x="15407" y="12117"/>
                    <a:pt x="15526" y="11855"/>
                    <a:pt x="15836" y="11808"/>
                  </a:cubicBezTo>
                  <a:cubicBezTo>
                    <a:pt x="16006" y="11788"/>
                    <a:pt x="16177" y="11779"/>
                    <a:pt x="16345" y="11779"/>
                  </a:cubicBezTo>
                  <a:cubicBezTo>
                    <a:pt x="16483" y="11779"/>
                    <a:pt x="16619" y="11785"/>
                    <a:pt x="16753" y="11796"/>
                  </a:cubicBezTo>
                  <a:cubicBezTo>
                    <a:pt x="16779" y="11796"/>
                    <a:pt x="16806" y="11796"/>
                    <a:pt x="16832" y="11796"/>
                  </a:cubicBezTo>
                  <a:cubicBezTo>
                    <a:pt x="17659" y="11796"/>
                    <a:pt x="18418" y="11615"/>
                    <a:pt x="19122" y="11177"/>
                  </a:cubicBezTo>
                  <a:cubicBezTo>
                    <a:pt x="20646" y="10248"/>
                    <a:pt x="21039" y="8534"/>
                    <a:pt x="20110" y="7010"/>
                  </a:cubicBezTo>
                  <a:cubicBezTo>
                    <a:pt x="19451" y="5939"/>
                    <a:pt x="18063" y="5015"/>
                    <a:pt x="16531" y="5015"/>
                  </a:cubicBezTo>
                  <a:cubicBezTo>
                    <a:pt x="15712" y="5015"/>
                    <a:pt x="14851" y="5279"/>
                    <a:pt x="14038" y="5926"/>
                  </a:cubicBezTo>
                  <a:cubicBezTo>
                    <a:pt x="13871" y="6057"/>
                    <a:pt x="13740" y="6224"/>
                    <a:pt x="13562" y="6331"/>
                  </a:cubicBezTo>
                  <a:cubicBezTo>
                    <a:pt x="13482" y="6380"/>
                    <a:pt x="13370" y="6405"/>
                    <a:pt x="13266" y="6405"/>
                  </a:cubicBezTo>
                  <a:cubicBezTo>
                    <a:pt x="13245" y="6405"/>
                    <a:pt x="13224" y="6404"/>
                    <a:pt x="13205" y="6402"/>
                  </a:cubicBezTo>
                  <a:cubicBezTo>
                    <a:pt x="13026" y="6355"/>
                    <a:pt x="12978" y="6176"/>
                    <a:pt x="13026" y="6033"/>
                  </a:cubicBezTo>
                  <a:cubicBezTo>
                    <a:pt x="13097" y="5676"/>
                    <a:pt x="13216" y="5331"/>
                    <a:pt x="13312" y="4985"/>
                  </a:cubicBezTo>
                  <a:cubicBezTo>
                    <a:pt x="13574" y="3950"/>
                    <a:pt x="13514" y="2938"/>
                    <a:pt x="13085" y="1949"/>
                  </a:cubicBezTo>
                  <a:cubicBezTo>
                    <a:pt x="12565" y="802"/>
                    <a:pt x="11398" y="1"/>
                    <a:pt x="10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2036925" y="3220875"/>
              <a:ext cx="102425" cy="41725"/>
            </a:xfrm>
            <a:custGeom>
              <a:avLst/>
              <a:gdLst/>
              <a:ahLst/>
              <a:cxnLst/>
              <a:rect l="l" t="t" r="r" b="b"/>
              <a:pathLst>
                <a:path w="4097" h="1669" extrusionOk="0">
                  <a:moveTo>
                    <a:pt x="390" y="1"/>
                  </a:moveTo>
                  <a:cubicBezTo>
                    <a:pt x="317" y="1"/>
                    <a:pt x="245" y="16"/>
                    <a:pt x="191" y="49"/>
                  </a:cubicBezTo>
                  <a:cubicBezTo>
                    <a:pt x="60" y="120"/>
                    <a:pt x="1" y="299"/>
                    <a:pt x="84" y="442"/>
                  </a:cubicBezTo>
                  <a:cubicBezTo>
                    <a:pt x="167" y="597"/>
                    <a:pt x="274" y="763"/>
                    <a:pt x="405" y="882"/>
                  </a:cubicBezTo>
                  <a:cubicBezTo>
                    <a:pt x="941" y="1383"/>
                    <a:pt x="1560" y="1633"/>
                    <a:pt x="2334" y="1668"/>
                  </a:cubicBezTo>
                  <a:cubicBezTo>
                    <a:pt x="2775" y="1633"/>
                    <a:pt x="3227" y="1561"/>
                    <a:pt x="3632" y="1311"/>
                  </a:cubicBezTo>
                  <a:cubicBezTo>
                    <a:pt x="3775" y="1216"/>
                    <a:pt x="3930" y="1097"/>
                    <a:pt x="4037" y="966"/>
                  </a:cubicBezTo>
                  <a:cubicBezTo>
                    <a:pt x="4073" y="882"/>
                    <a:pt x="4096" y="704"/>
                    <a:pt x="4037" y="609"/>
                  </a:cubicBezTo>
                  <a:cubicBezTo>
                    <a:pt x="3989" y="537"/>
                    <a:pt x="3823" y="466"/>
                    <a:pt x="3715" y="466"/>
                  </a:cubicBezTo>
                  <a:cubicBezTo>
                    <a:pt x="3573" y="478"/>
                    <a:pt x="3418" y="549"/>
                    <a:pt x="3287" y="621"/>
                  </a:cubicBezTo>
                  <a:cubicBezTo>
                    <a:pt x="2945" y="793"/>
                    <a:pt x="2618" y="876"/>
                    <a:pt x="2302" y="876"/>
                  </a:cubicBezTo>
                  <a:cubicBezTo>
                    <a:pt x="1791" y="876"/>
                    <a:pt x="1309" y="661"/>
                    <a:pt x="846" y="263"/>
                  </a:cubicBezTo>
                  <a:cubicBezTo>
                    <a:pt x="763" y="180"/>
                    <a:pt x="667" y="73"/>
                    <a:pt x="548" y="25"/>
                  </a:cubicBezTo>
                  <a:cubicBezTo>
                    <a:pt x="502" y="10"/>
                    <a:pt x="446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2011925" y="3155700"/>
              <a:ext cx="18775" cy="19275"/>
            </a:xfrm>
            <a:custGeom>
              <a:avLst/>
              <a:gdLst/>
              <a:ahLst/>
              <a:cxnLst/>
              <a:rect l="l" t="t" r="r" b="b"/>
              <a:pathLst>
                <a:path w="751" h="771" extrusionOk="0">
                  <a:moveTo>
                    <a:pt x="375" y="0"/>
                  </a:moveTo>
                  <a:cubicBezTo>
                    <a:pt x="369" y="0"/>
                    <a:pt x="363" y="1"/>
                    <a:pt x="358" y="1"/>
                  </a:cubicBezTo>
                  <a:cubicBezTo>
                    <a:pt x="167" y="13"/>
                    <a:pt x="1" y="215"/>
                    <a:pt x="1" y="418"/>
                  </a:cubicBezTo>
                  <a:cubicBezTo>
                    <a:pt x="1" y="608"/>
                    <a:pt x="151" y="771"/>
                    <a:pt x="335" y="771"/>
                  </a:cubicBezTo>
                  <a:cubicBezTo>
                    <a:pt x="358" y="771"/>
                    <a:pt x="382" y="768"/>
                    <a:pt x="405" y="763"/>
                  </a:cubicBezTo>
                  <a:cubicBezTo>
                    <a:pt x="620" y="715"/>
                    <a:pt x="751" y="525"/>
                    <a:pt x="715" y="311"/>
                  </a:cubicBezTo>
                  <a:cubicBezTo>
                    <a:pt x="703" y="161"/>
                    <a:pt x="536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2153300" y="3182800"/>
              <a:ext cx="17900" cy="18775"/>
            </a:xfrm>
            <a:custGeom>
              <a:avLst/>
              <a:gdLst/>
              <a:ahLst/>
              <a:cxnLst/>
              <a:rect l="l" t="t" r="r" b="b"/>
              <a:pathLst>
                <a:path w="716" h="751" extrusionOk="0">
                  <a:moveTo>
                    <a:pt x="382" y="0"/>
                  </a:moveTo>
                  <a:cubicBezTo>
                    <a:pt x="180" y="0"/>
                    <a:pt x="1" y="179"/>
                    <a:pt x="25" y="405"/>
                  </a:cubicBezTo>
                  <a:cubicBezTo>
                    <a:pt x="25" y="596"/>
                    <a:pt x="168" y="751"/>
                    <a:pt x="346" y="751"/>
                  </a:cubicBezTo>
                  <a:cubicBezTo>
                    <a:pt x="561" y="751"/>
                    <a:pt x="715" y="572"/>
                    <a:pt x="703" y="346"/>
                  </a:cubicBezTo>
                  <a:cubicBezTo>
                    <a:pt x="692" y="167"/>
                    <a:pt x="53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31"/>
          <p:cNvSpPr/>
          <p:nvPr/>
        </p:nvSpPr>
        <p:spPr>
          <a:xfrm>
            <a:off x="497950" y="1150171"/>
            <a:ext cx="8148000" cy="35934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31"/>
          <p:cNvSpPr/>
          <p:nvPr/>
        </p:nvSpPr>
        <p:spPr>
          <a:xfrm>
            <a:off x="497950" y="471200"/>
            <a:ext cx="8148000" cy="531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28575" cap="flat" cmpd="sng">
            <a:solidFill>
              <a:srgbClr val="3D2E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9" name="Google Shape;1289;p31"/>
          <p:cNvGrpSpPr/>
          <p:nvPr/>
        </p:nvGrpSpPr>
        <p:grpSpPr>
          <a:xfrm>
            <a:off x="172149" y="272947"/>
            <a:ext cx="123372" cy="128877"/>
            <a:chOff x="1409475" y="641250"/>
            <a:chExt cx="118775" cy="124075"/>
          </a:xfrm>
        </p:grpSpPr>
        <p:sp>
          <p:nvSpPr>
            <p:cNvPr id="1290" name="Google Shape;1290;p31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1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31"/>
          <p:cNvGrpSpPr/>
          <p:nvPr/>
        </p:nvGrpSpPr>
        <p:grpSpPr>
          <a:xfrm>
            <a:off x="8923824" y="1150172"/>
            <a:ext cx="123372" cy="128877"/>
            <a:chOff x="1409475" y="641250"/>
            <a:chExt cx="118775" cy="124075"/>
          </a:xfrm>
        </p:grpSpPr>
        <p:sp>
          <p:nvSpPr>
            <p:cNvPr id="1293" name="Google Shape;1293;p31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1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31"/>
          <p:cNvGrpSpPr/>
          <p:nvPr/>
        </p:nvGrpSpPr>
        <p:grpSpPr>
          <a:xfrm>
            <a:off x="442599" y="110347"/>
            <a:ext cx="123372" cy="128877"/>
            <a:chOff x="1409475" y="641250"/>
            <a:chExt cx="118775" cy="124075"/>
          </a:xfrm>
        </p:grpSpPr>
        <p:sp>
          <p:nvSpPr>
            <p:cNvPr id="1296" name="Google Shape;1296;p31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31"/>
          <p:cNvGrpSpPr/>
          <p:nvPr/>
        </p:nvGrpSpPr>
        <p:grpSpPr>
          <a:xfrm>
            <a:off x="7815599" y="4909547"/>
            <a:ext cx="123372" cy="128877"/>
            <a:chOff x="1409475" y="641250"/>
            <a:chExt cx="118775" cy="124075"/>
          </a:xfrm>
        </p:grpSpPr>
        <p:sp>
          <p:nvSpPr>
            <p:cNvPr id="1299" name="Google Shape;1299;p31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1" name="Google Shape;1301;p31"/>
          <p:cNvGrpSpPr/>
          <p:nvPr/>
        </p:nvGrpSpPr>
        <p:grpSpPr>
          <a:xfrm rot="700306">
            <a:off x="6507801" y="185942"/>
            <a:ext cx="709009" cy="447615"/>
            <a:chOff x="6096075" y="734650"/>
            <a:chExt cx="709025" cy="447625"/>
          </a:xfrm>
        </p:grpSpPr>
        <p:sp>
          <p:nvSpPr>
            <p:cNvPr id="1302" name="Google Shape;1302;p31"/>
            <p:cNvSpPr/>
            <p:nvPr/>
          </p:nvSpPr>
          <p:spPr>
            <a:xfrm>
              <a:off x="6107675" y="747100"/>
              <a:ext cx="697425" cy="423575"/>
            </a:xfrm>
            <a:custGeom>
              <a:avLst/>
              <a:gdLst/>
              <a:ahLst/>
              <a:cxnLst/>
              <a:rect l="l" t="t" r="r" b="b"/>
              <a:pathLst>
                <a:path w="27897" h="16943" extrusionOk="0">
                  <a:moveTo>
                    <a:pt x="14333" y="1"/>
                  </a:moveTo>
                  <a:cubicBezTo>
                    <a:pt x="14082" y="1"/>
                    <a:pt x="13829" y="12"/>
                    <a:pt x="13574" y="36"/>
                  </a:cubicBezTo>
                  <a:cubicBezTo>
                    <a:pt x="12085" y="190"/>
                    <a:pt x="10776" y="726"/>
                    <a:pt x="9740" y="1845"/>
                  </a:cubicBezTo>
                  <a:cubicBezTo>
                    <a:pt x="9168" y="2452"/>
                    <a:pt x="8656" y="3072"/>
                    <a:pt x="8299" y="3845"/>
                  </a:cubicBezTo>
                  <a:cubicBezTo>
                    <a:pt x="8169" y="4112"/>
                    <a:pt x="8071" y="4229"/>
                    <a:pt x="7936" y="4229"/>
                  </a:cubicBezTo>
                  <a:cubicBezTo>
                    <a:pt x="7836" y="4229"/>
                    <a:pt x="7717" y="4165"/>
                    <a:pt x="7549" y="4048"/>
                  </a:cubicBezTo>
                  <a:cubicBezTo>
                    <a:pt x="7263" y="3834"/>
                    <a:pt x="6966" y="3595"/>
                    <a:pt x="6644" y="3476"/>
                  </a:cubicBezTo>
                  <a:cubicBezTo>
                    <a:pt x="5969" y="3222"/>
                    <a:pt x="5305" y="3093"/>
                    <a:pt x="4658" y="3093"/>
                  </a:cubicBezTo>
                  <a:cubicBezTo>
                    <a:pt x="3605" y="3093"/>
                    <a:pt x="2595" y="3435"/>
                    <a:pt x="1644" y="4143"/>
                  </a:cubicBezTo>
                  <a:cubicBezTo>
                    <a:pt x="524" y="4965"/>
                    <a:pt x="1" y="6131"/>
                    <a:pt x="60" y="7513"/>
                  </a:cubicBezTo>
                  <a:cubicBezTo>
                    <a:pt x="120" y="9108"/>
                    <a:pt x="917" y="10025"/>
                    <a:pt x="2417" y="10334"/>
                  </a:cubicBezTo>
                  <a:cubicBezTo>
                    <a:pt x="3453" y="10513"/>
                    <a:pt x="3453" y="10537"/>
                    <a:pt x="3441" y="11680"/>
                  </a:cubicBezTo>
                  <a:cubicBezTo>
                    <a:pt x="3418" y="12478"/>
                    <a:pt x="3560" y="13299"/>
                    <a:pt x="3894" y="14061"/>
                  </a:cubicBezTo>
                  <a:cubicBezTo>
                    <a:pt x="4489" y="15430"/>
                    <a:pt x="5418" y="16454"/>
                    <a:pt x="6942" y="16799"/>
                  </a:cubicBezTo>
                  <a:cubicBezTo>
                    <a:pt x="7369" y="16892"/>
                    <a:pt x="7791" y="16942"/>
                    <a:pt x="8203" y="16942"/>
                  </a:cubicBezTo>
                  <a:cubicBezTo>
                    <a:pt x="9168" y="16942"/>
                    <a:pt x="10084" y="16668"/>
                    <a:pt x="10919" y="16026"/>
                  </a:cubicBezTo>
                  <a:cubicBezTo>
                    <a:pt x="11097" y="15871"/>
                    <a:pt x="11288" y="15740"/>
                    <a:pt x="11466" y="15597"/>
                  </a:cubicBezTo>
                  <a:cubicBezTo>
                    <a:pt x="11647" y="15460"/>
                    <a:pt x="11752" y="15388"/>
                    <a:pt x="11858" y="15388"/>
                  </a:cubicBezTo>
                  <a:cubicBezTo>
                    <a:pt x="11954" y="15388"/>
                    <a:pt x="12051" y="15448"/>
                    <a:pt x="12204" y="15573"/>
                  </a:cubicBezTo>
                  <a:cubicBezTo>
                    <a:pt x="12669" y="15930"/>
                    <a:pt x="13181" y="16168"/>
                    <a:pt x="13728" y="16335"/>
                  </a:cubicBezTo>
                  <a:cubicBezTo>
                    <a:pt x="14328" y="16517"/>
                    <a:pt x="14933" y="16593"/>
                    <a:pt x="15540" y="16593"/>
                  </a:cubicBezTo>
                  <a:cubicBezTo>
                    <a:pt x="15884" y="16593"/>
                    <a:pt x="16229" y="16569"/>
                    <a:pt x="16574" y="16526"/>
                  </a:cubicBezTo>
                  <a:cubicBezTo>
                    <a:pt x="18193" y="16311"/>
                    <a:pt x="19396" y="15478"/>
                    <a:pt x="20086" y="13942"/>
                  </a:cubicBezTo>
                  <a:cubicBezTo>
                    <a:pt x="20170" y="13751"/>
                    <a:pt x="20241" y="13549"/>
                    <a:pt x="20336" y="13370"/>
                  </a:cubicBezTo>
                  <a:cubicBezTo>
                    <a:pt x="20534" y="12966"/>
                    <a:pt x="20664" y="12833"/>
                    <a:pt x="20961" y="12833"/>
                  </a:cubicBezTo>
                  <a:cubicBezTo>
                    <a:pt x="21058" y="12833"/>
                    <a:pt x="21173" y="12847"/>
                    <a:pt x="21313" y="12870"/>
                  </a:cubicBezTo>
                  <a:cubicBezTo>
                    <a:pt x="21456" y="12882"/>
                    <a:pt x="21575" y="12930"/>
                    <a:pt x="21694" y="12954"/>
                  </a:cubicBezTo>
                  <a:cubicBezTo>
                    <a:pt x="21983" y="13001"/>
                    <a:pt x="22267" y="13024"/>
                    <a:pt x="22546" y="13024"/>
                  </a:cubicBezTo>
                  <a:cubicBezTo>
                    <a:pt x="23474" y="13024"/>
                    <a:pt x="24349" y="12767"/>
                    <a:pt x="25182" y="12263"/>
                  </a:cubicBezTo>
                  <a:cubicBezTo>
                    <a:pt x="27075" y="11108"/>
                    <a:pt x="27897" y="8013"/>
                    <a:pt x="25944" y="6155"/>
                  </a:cubicBezTo>
                  <a:cubicBezTo>
                    <a:pt x="25018" y="5283"/>
                    <a:pt x="23981" y="4651"/>
                    <a:pt x="22707" y="4651"/>
                  </a:cubicBezTo>
                  <a:cubicBezTo>
                    <a:pt x="22590" y="4651"/>
                    <a:pt x="22470" y="4656"/>
                    <a:pt x="22349" y="4667"/>
                  </a:cubicBezTo>
                  <a:cubicBezTo>
                    <a:pt x="22279" y="4674"/>
                    <a:pt x="22214" y="4678"/>
                    <a:pt x="22152" y="4678"/>
                  </a:cubicBezTo>
                  <a:cubicBezTo>
                    <a:pt x="21700" y="4678"/>
                    <a:pt x="21427" y="4482"/>
                    <a:pt x="21217" y="4000"/>
                  </a:cubicBezTo>
                  <a:cubicBezTo>
                    <a:pt x="20622" y="2691"/>
                    <a:pt x="19646" y="1702"/>
                    <a:pt x="18372" y="1036"/>
                  </a:cubicBezTo>
                  <a:cubicBezTo>
                    <a:pt x="17097" y="368"/>
                    <a:pt x="15753" y="1"/>
                    <a:pt x="1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1"/>
            <p:cNvSpPr/>
            <p:nvPr/>
          </p:nvSpPr>
          <p:spPr>
            <a:xfrm>
              <a:off x="6096075" y="734650"/>
              <a:ext cx="703075" cy="447625"/>
            </a:xfrm>
            <a:custGeom>
              <a:avLst/>
              <a:gdLst/>
              <a:ahLst/>
              <a:cxnLst/>
              <a:rect l="l" t="t" r="r" b="b"/>
              <a:pathLst>
                <a:path w="28123" h="17905" extrusionOk="0">
                  <a:moveTo>
                    <a:pt x="14866" y="931"/>
                  </a:moveTo>
                  <a:cubicBezTo>
                    <a:pt x="16123" y="931"/>
                    <a:pt x="17387" y="1262"/>
                    <a:pt x="18610" y="1903"/>
                  </a:cubicBezTo>
                  <a:cubicBezTo>
                    <a:pt x="19836" y="2558"/>
                    <a:pt x="20705" y="3486"/>
                    <a:pt x="21241" y="4665"/>
                  </a:cubicBezTo>
                  <a:cubicBezTo>
                    <a:pt x="21542" y="5300"/>
                    <a:pt x="21980" y="5604"/>
                    <a:pt x="22632" y="5604"/>
                  </a:cubicBezTo>
                  <a:cubicBezTo>
                    <a:pt x="22702" y="5604"/>
                    <a:pt x="22774" y="5601"/>
                    <a:pt x="22848" y="5594"/>
                  </a:cubicBezTo>
                  <a:cubicBezTo>
                    <a:pt x="22973" y="5581"/>
                    <a:pt x="23096" y="5574"/>
                    <a:pt x="23217" y="5574"/>
                  </a:cubicBezTo>
                  <a:cubicBezTo>
                    <a:pt x="24218" y="5574"/>
                    <a:pt x="25111" y="6016"/>
                    <a:pt x="26099" y="6951"/>
                  </a:cubicBezTo>
                  <a:cubicBezTo>
                    <a:pt x="26825" y="7653"/>
                    <a:pt x="27158" y="8582"/>
                    <a:pt x="27051" y="9630"/>
                  </a:cubicBezTo>
                  <a:cubicBezTo>
                    <a:pt x="26932" y="10761"/>
                    <a:pt x="26301" y="11785"/>
                    <a:pt x="25420" y="12321"/>
                  </a:cubicBezTo>
                  <a:cubicBezTo>
                    <a:pt x="24661" y="12796"/>
                    <a:pt x="23867" y="13026"/>
                    <a:pt x="23021" y="13026"/>
                  </a:cubicBezTo>
                  <a:cubicBezTo>
                    <a:pt x="22766" y="13026"/>
                    <a:pt x="22506" y="13005"/>
                    <a:pt x="22241" y="12964"/>
                  </a:cubicBezTo>
                  <a:cubicBezTo>
                    <a:pt x="22193" y="12964"/>
                    <a:pt x="22134" y="12952"/>
                    <a:pt x="22086" y="12940"/>
                  </a:cubicBezTo>
                  <a:lnTo>
                    <a:pt x="21872" y="12892"/>
                  </a:lnTo>
                  <a:cubicBezTo>
                    <a:pt x="21720" y="12869"/>
                    <a:pt x="21584" y="12856"/>
                    <a:pt x="21462" y="12856"/>
                  </a:cubicBezTo>
                  <a:cubicBezTo>
                    <a:pt x="20962" y="12856"/>
                    <a:pt x="20683" y="13071"/>
                    <a:pt x="20396" y="13654"/>
                  </a:cubicBezTo>
                  <a:cubicBezTo>
                    <a:pt x="20324" y="13797"/>
                    <a:pt x="20265" y="13928"/>
                    <a:pt x="20205" y="14083"/>
                  </a:cubicBezTo>
                  <a:lnTo>
                    <a:pt x="20122" y="14249"/>
                  </a:lnTo>
                  <a:cubicBezTo>
                    <a:pt x="19526" y="15595"/>
                    <a:pt x="18502" y="16357"/>
                    <a:pt x="16990" y="16559"/>
                  </a:cubicBezTo>
                  <a:cubicBezTo>
                    <a:pt x="16664" y="16605"/>
                    <a:pt x="16342" y="16627"/>
                    <a:pt x="16028" y="16627"/>
                  </a:cubicBezTo>
                  <a:cubicBezTo>
                    <a:pt x="15438" y="16627"/>
                    <a:pt x="14871" y="16548"/>
                    <a:pt x="14335" y="16393"/>
                  </a:cubicBezTo>
                  <a:cubicBezTo>
                    <a:pt x="13811" y="16226"/>
                    <a:pt x="13359" y="16000"/>
                    <a:pt x="12966" y="15702"/>
                  </a:cubicBezTo>
                  <a:cubicBezTo>
                    <a:pt x="12715" y="15507"/>
                    <a:pt x="12513" y="15421"/>
                    <a:pt x="12322" y="15421"/>
                  </a:cubicBezTo>
                  <a:cubicBezTo>
                    <a:pt x="12106" y="15421"/>
                    <a:pt x="11903" y="15531"/>
                    <a:pt x="11656" y="15714"/>
                  </a:cubicBezTo>
                  <a:lnTo>
                    <a:pt x="11299" y="15988"/>
                  </a:lnTo>
                  <a:lnTo>
                    <a:pt x="11097" y="16154"/>
                  </a:lnTo>
                  <a:cubicBezTo>
                    <a:pt x="10381" y="16702"/>
                    <a:pt x="9587" y="16969"/>
                    <a:pt x="8683" y="16969"/>
                  </a:cubicBezTo>
                  <a:cubicBezTo>
                    <a:pt x="8309" y="16969"/>
                    <a:pt x="7916" y="16924"/>
                    <a:pt x="7501" y="16833"/>
                  </a:cubicBezTo>
                  <a:cubicBezTo>
                    <a:pt x="6287" y="16547"/>
                    <a:pt x="5394" y="15750"/>
                    <a:pt x="4786" y="14369"/>
                  </a:cubicBezTo>
                  <a:cubicBezTo>
                    <a:pt x="4489" y="13678"/>
                    <a:pt x="4334" y="12916"/>
                    <a:pt x="4370" y="12190"/>
                  </a:cubicBezTo>
                  <a:lnTo>
                    <a:pt x="4370" y="12178"/>
                  </a:lnTo>
                  <a:cubicBezTo>
                    <a:pt x="4382" y="10809"/>
                    <a:pt x="4227" y="10594"/>
                    <a:pt x="2965" y="10344"/>
                  </a:cubicBezTo>
                  <a:cubicBezTo>
                    <a:pt x="1667" y="10082"/>
                    <a:pt x="1048" y="9320"/>
                    <a:pt x="988" y="7951"/>
                  </a:cubicBezTo>
                  <a:cubicBezTo>
                    <a:pt x="941" y="6701"/>
                    <a:pt x="1405" y="5701"/>
                    <a:pt x="2381" y="4975"/>
                  </a:cubicBezTo>
                  <a:cubicBezTo>
                    <a:pt x="3251" y="4332"/>
                    <a:pt x="4155" y="4022"/>
                    <a:pt x="5132" y="4022"/>
                  </a:cubicBezTo>
                  <a:cubicBezTo>
                    <a:pt x="5703" y="4022"/>
                    <a:pt x="6322" y="4141"/>
                    <a:pt x="6930" y="4367"/>
                  </a:cubicBezTo>
                  <a:cubicBezTo>
                    <a:pt x="7156" y="4439"/>
                    <a:pt x="7370" y="4605"/>
                    <a:pt x="7608" y="4784"/>
                  </a:cubicBezTo>
                  <a:lnTo>
                    <a:pt x="7727" y="4867"/>
                  </a:lnTo>
                  <a:cubicBezTo>
                    <a:pt x="7869" y="4979"/>
                    <a:pt x="8114" y="5159"/>
                    <a:pt x="8404" y="5159"/>
                  </a:cubicBezTo>
                  <a:cubicBezTo>
                    <a:pt x="8455" y="5159"/>
                    <a:pt x="8507" y="5154"/>
                    <a:pt x="8561" y="5141"/>
                  </a:cubicBezTo>
                  <a:cubicBezTo>
                    <a:pt x="8870" y="5046"/>
                    <a:pt x="9037" y="4772"/>
                    <a:pt x="9168" y="4498"/>
                  </a:cubicBezTo>
                  <a:cubicBezTo>
                    <a:pt x="9513" y="3748"/>
                    <a:pt x="10049" y="3129"/>
                    <a:pt x="10525" y="2617"/>
                  </a:cubicBezTo>
                  <a:cubicBezTo>
                    <a:pt x="11430" y="1653"/>
                    <a:pt x="12597" y="1117"/>
                    <a:pt x="14085" y="974"/>
                  </a:cubicBezTo>
                  <a:cubicBezTo>
                    <a:pt x="14345" y="945"/>
                    <a:pt x="14606" y="931"/>
                    <a:pt x="14866" y="931"/>
                  </a:cubicBezTo>
                  <a:close/>
                  <a:moveTo>
                    <a:pt x="14849" y="1"/>
                  </a:moveTo>
                  <a:cubicBezTo>
                    <a:pt x="14563" y="1"/>
                    <a:pt x="14277" y="15"/>
                    <a:pt x="13990" y="45"/>
                  </a:cubicBezTo>
                  <a:cubicBezTo>
                    <a:pt x="12287" y="224"/>
                    <a:pt x="10930" y="855"/>
                    <a:pt x="9859" y="1998"/>
                  </a:cubicBezTo>
                  <a:cubicBezTo>
                    <a:pt x="9335" y="2558"/>
                    <a:pt x="8739" y="3260"/>
                    <a:pt x="8335" y="4129"/>
                  </a:cubicBezTo>
                  <a:cubicBezTo>
                    <a:pt x="8335" y="4129"/>
                    <a:pt x="8323" y="4141"/>
                    <a:pt x="8323" y="4153"/>
                  </a:cubicBezTo>
                  <a:cubicBezTo>
                    <a:pt x="8323" y="4141"/>
                    <a:pt x="8311" y="4141"/>
                    <a:pt x="8299" y="4129"/>
                  </a:cubicBezTo>
                  <a:lnTo>
                    <a:pt x="8180" y="4034"/>
                  </a:lnTo>
                  <a:cubicBezTo>
                    <a:pt x="7906" y="3843"/>
                    <a:pt x="7608" y="3617"/>
                    <a:pt x="7275" y="3486"/>
                  </a:cubicBezTo>
                  <a:cubicBezTo>
                    <a:pt x="6554" y="3215"/>
                    <a:pt x="5840" y="3080"/>
                    <a:pt x="5143" y="3080"/>
                  </a:cubicBezTo>
                  <a:cubicBezTo>
                    <a:pt x="3975" y="3080"/>
                    <a:pt x="2855" y="3459"/>
                    <a:pt x="1834" y="4213"/>
                  </a:cubicBezTo>
                  <a:cubicBezTo>
                    <a:pt x="619" y="5117"/>
                    <a:pt x="0" y="6427"/>
                    <a:pt x="72" y="7975"/>
                  </a:cubicBezTo>
                  <a:cubicBezTo>
                    <a:pt x="143" y="9761"/>
                    <a:pt x="1084" y="10892"/>
                    <a:pt x="2786" y="11249"/>
                  </a:cubicBezTo>
                  <a:cubicBezTo>
                    <a:pt x="3060" y="11297"/>
                    <a:pt x="3370" y="11368"/>
                    <a:pt x="3417" y="11404"/>
                  </a:cubicBezTo>
                  <a:cubicBezTo>
                    <a:pt x="3441" y="11487"/>
                    <a:pt x="3441" y="11844"/>
                    <a:pt x="3441" y="12166"/>
                  </a:cubicBezTo>
                  <a:cubicBezTo>
                    <a:pt x="3417" y="13023"/>
                    <a:pt x="3572" y="13916"/>
                    <a:pt x="3941" y="14738"/>
                  </a:cubicBezTo>
                  <a:cubicBezTo>
                    <a:pt x="4656" y="16393"/>
                    <a:pt x="5799" y="17405"/>
                    <a:pt x="7311" y="17738"/>
                  </a:cubicBezTo>
                  <a:cubicBezTo>
                    <a:pt x="7787" y="17845"/>
                    <a:pt x="8251" y="17905"/>
                    <a:pt x="8680" y="17905"/>
                  </a:cubicBezTo>
                  <a:cubicBezTo>
                    <a:pt x="9799" y="17905"/>
                    <a:pt x="10799" y="17559"/>
                    <a:pt x="11680" y="16845"/>
                  </a:cubicBezTo>
                  <a:lnTo>
                    <a:pt x="11883" y="16690"/>
                  </a:lnTo>
                  <a:cubicBezTo>
                    <a:pt x="12002" y="16595"/>
                    <a:pt x="12109" y="16500"/>
                    <a:pt x="12228" y="16416"/>
                  </a:cubicBezTo>
                  <a:cubicBezTo>
                    <a:pt x="12276" y="16393"/>
                    <a:pt x="12299" y="16357"/>
                    <a:pt x="12335" y="16345"/>
                  </a:cubicBezTo>
                  <a:cubicBezTo>
                    <a:pt x="12347" y="16357"/>
                    <a:pt x="12371" y="16369"/>
                    <a:pt x="12406" y="16404"/>
                  </a:cubicBezTo>
                  <a:cubicBezTo>
                    <a:pt x="12895" y="16774"/>
                    <a:pt x="13430" y="17036"/>
                    <a:pt x="14073" y="17238"/>
                  </a:cubicBezTo>
                  <a:cubicBezTo>
                    <a:pt x="14689" y="17425"/>
                    <a:pt x="15341" y="17520"/>
                    <a:pt x="16018" y="17520"/>
                  </a:cubicBezTo>
                  <a:cubicBezTo>
                    <a:pt x="16375" y="17520"/>
                    <a:pt x="16739" y="17494"/>
                    <a:pt x="17109" y="17440"/>
                  </a:cubicBezTo>
                  <a:cubicBezTo>
                    <a:pt x="18943" y="17202"/>
                    <a:pt x="20253" y="16238"/>
                    <a:pt x="20979" y="14583"/>
                  </a:cubicBezTo>
                  <a:lnTo>
                    <a:pt x="21050" y="14428"/>
                  </a:lnTo>
                  <a:cubicBezTo>
                    <a:pt x="21098" y="14309"/>
                    <a:pt x="21158" y="14166"/>
                    <a:pt x="21217" y="14047"/>
                  </a:cubicBezTo>
                  <a:cubicBezTo>
                    <a:pt x="21324" y="13833"/>
                    <a:pt x="21384" y="13773"/>
                    <a:pt x="21384" y="13773"/>
                  </a:cubicBezTo>
                  <a:cubicBezTo>
                    <a:pt x="21396" y="13773"/>
                    <a:pt x="21417" y="13767"/>
                    <a:pt x="21464" y="13767"/>
                  </a:cubicBezTo>
                  <a:cubicBezTo>
                    <a:pt x="21512" y="13767"/>
                    <a:pt x="21586" y="13773"/>
                    <a:pt x="21705" y="13797"/>
                  </a:cubicBezTo>
                  <a:cubicBezTo>
                    <a:pt x="21765" y="13797"/>
                    <a:pt x="21812" y="13809"/>
                    <a:pt x="21860" y="13821"/>
                  </a:cubicBezTo>
                  <a:cubicBezTo>
                    <a:pt x="21931" y="13845"/>
                    <a:pt x="22015" y="13857"/>
                    <a:pt x="22098" y="13868"/>
                  </a:cubicBezTo>
                  <a:cubicBezTo>
                    <a:pt x="22409" y="13918"/>
                    <a:pt x="22716" y="13943"/>
                    <a:pt x="23019" y="13943"/>
                  </a:cubicBezTo>
                  <a:cubicBezTo>
                    <a:pt x="24031" y="13943"/>
                    <a:pt x="24999" y="13668"/>
                    <a:pt x="25896" y="13118"/>
                  </a:cubicBezTo>
                  <a:cubicBezTo>
                    <a:pt x="27015" y="12428"/>
                    <a:pt x="27825" y="11130"/>
                    <a:pt x="27968" y="9737"/>
                  </a:cubicBezTo>
                  <a:cubicBezTo>
                    <a:pt x="28123" y="8415"/>
                    <a:pt x="27670" y="7177"/>
                    <a:pt x="26742" y="6284"/>
                  </a:cubicBezTo>
                  <a:cubicBezTo>
                    <a:pt x="25577" y="5173"/>
                    <a:pt x="24442" y="4657"/>
                    <a:pt x="23197" y="4657"/>
                  </a:cubicBezTo>
                  <a:cubicBezTo>
                    <a:pt x="23055" y="4657"/>
                    <a:pt x="22911" y="4663"/>
                    <a:pt x="22765" y="4677"/>
                  </a:cubicBezTo>
                  <a:cubicBezTo>
                    <a:pt x="22714" y="4680"/>
                    <a:pt x="22668" y="4683"/>
                    <a:pt x="22625" y="4683"/>
                  </a:cubicBezTo>
                  <a:cubicBezTo>
                    <a:pt x="22374" y="4683"/>
                    <a:pt x="22242" y="4607"/>
                    <a:pt x="22110" y="4272"/>
                  </a:cubicBezTo>
                  <a:cubicBezTo>
                    <a:pt x="21503" y="2903"/>
                    <a:pt x="20467" y="1831"/>
                    <a:pt x="19050" y="1093"/>
                  </a:cubicBezTo>
                  <a:cubicBezTo>
                    <a:pt x="17682" y="369"/>
                    <a:pt x="16272" y="1"/>
                    <a:pt x="1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6357700" y="1003450"/>
              <a:ext cx="136650" cy="47850"/>
            </a:xfrm>
            <a:custGeom>
              <a:avLst/>
              <a:gdLst/>
              <a:ahLst/>
              <a:cxnLst/>
              <a:rect l="l" t="t" r="r" b="b"/>
              <a:pathLst>
                <a:path w="5466" h="1914" extrusionOk="0">
                  <a:moveTo>
                    <a:pt x="421" y="0"/>
                  </a:moveTo>
                  <a:cubicBezTo>
                    <a:pt x="354" y="0"/>
                    <a:pt x="292" y="24"/>
                    <a:pt x="227" y="68"/>
                  </a:cubicBezTo>
                  <a:cubicBezTo>
                    <a:pt x="1" y="235"/>
                    <a:pt x="36" y="521"/>
                    <a:pt x="334" y="854"/>
                  </a:cubicBezTo>
                  <a:cubicBezTo>
                    <a:pt x="953" y="1604"/>
                    <a:pt x="1811" y="1854"/>
                    <a:pt x="2644" y="1914"/>
                  </a:cubicBezTo>
                  <a:cubicBezTo>
                    <a:pt x="3561" y="1902"/>
                    <a:pt x="4430" y="1569"/>
                    <a:pt x="5001" y="1021"/>
                  </a:cubicBezTo>
                  <a:cubicBezTo>
                    <a:pt x="5168" y="878"/>
                    <a:pt x="5299" y="700"/>
                    <a:pt x="5406" y="497"/>
                  </a:cubicBezTo>
                  <a:cubicBezTo>
                    <a:pt x="5466" y="402"/>
                    <a:pt x="5454" y="199"/>
                    <a:pt x="5382" y="128"/>
                  </a:cubicBezTo>
                  <a:cubicBezTo>
                    <a:pt x="5322" y="77"/>
                    <a:pt x="5207" y="37"/>
                    <a:pt x="5106" y="37"/>
                  </a:cubicBezTo>
                  <a:cubicBezTo>
                    <a:pt x="5068" y="37"/>
                    <a:pt x="5031" y="43"/>
                    <a:pt x="5001" y="57"/>
                  </a:cubicBezTo>
                  <a:cubicBezTo>
                    <a:pt x="4799" y="128"/>
                    <a:pt x="4632" y="283"/>
                    <a:pt x="4454" y="414"/>
                  </a:cubicBezTo>
                  <a:cubicBezTo>
                    <a:pt x="3885" y="846"/>
                    <a:pt x="3313" y="1061"/>
                    <a:pt x="2749" y="1061"/>
                  </a:cubicBezTo>
                  <a:cubicBezTo>
                    <a:pt x="2133" y="1061"/>
                    <a:pt x="1526" y="804"/>
                    <a:pt x="941" y="295"/>
                  </a:cubicBezTo>
                  <a:cubicBezTo>
                    <a:pt x="706" y="90"/>
                    <a:pt x="55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6339550" y="940550"/>
              <a:ext cx="20550" cy="23300"/>
            </a:xfrm>
            <a:custGeom>
              <a:avLst/>
              <a:gdLst/>
              <a:ahLst/>
              <a:cxnLst/>
              <a:rect l="l" t="t" r="r" b="b"/>
              <a:pathLst>
                <a:path w="822" h="932" extrusionOk="0">
                  <a:moveTo>
                    <a:pt x="358" y="1"/>
                  </a:moveTo>
                  <a:cubicBezTo>
                    <a:pt x="155" y="13"/>
                    <a:pt x="0" y="239"/>
                    <a:pt x="0" y="501"/>
                  </a:cubicBezTo>
                  <a:cubicBezTo>
                    <a:pt x="34" y="758"/>
                    <a:pt x="194" y="932"/>
                    <a:pt x="391" y="932"/>
                  </a:cubicBezTo>
                  <a:cubicBezTo>
                    <a:pt x="404" y="932"/>
                    <a:pt x="416" y="931"/>
                    <a:pt x="429" y="930"/>
                  </a:cubicBezTo>
                  <a:cubicBezTo>
                    <a:pt x="632" y="918"/>
                    <a:pt x="810" y="715"/>
                    <a:pt x="810" y="513"/>
                  </a:cubicBezTo>
                  <a:cubicBezTo>
                    <a:pt x="822" y="251"/>
                    <a:pt x="584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6513375" y="940450"/>
              <a:ext cx="22050" cy="22875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67" y="1"/>
                  </a:moveTo>
                  <a:cubicBezTo>
                    <a:pt x="249" y="1"/>
                    <a:pt x="46" y="182"/>
                    <a:pt x="25" y="433"/>
                  </a:cubicBezTo>
                  <a:cubicBezTo>
                    <a:pt x="1" y="672"/>
                    <a:pt x="167" y="874"/>
                    <a:pt x="370" y="910"/>
                  </a:cubicBezTo>
                  <a:cubicBezTo>
                    <a:pt x="390" y="913"/>
                    <a:pt x="410" y="914"/>
                    <a:pt x="430" y="914"/>
                  </a:cubicBezTo>
                  <a:cubicBezTo>
                    <a:pt x="655" y="914"/>
                    <a:pt x="847" y="734"/>
                    <a:pt x="858" y="493"/>
                  </a:cubicBezTo>
                  <a:cubicBezTo>
                    <a:pt x="882" y="255"/>
                    <a:pt x="727" y="64"/>
                    <a:pt x="525" y="5"/>
                  </a:cubicBezTo>
                  <a:cubicBezTo>
                    <a:pt x="505" y="2"/>
                    <a:pt x="486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31"/>
          <p:cNvGrpSpPr/>
          <p:nvPr/>
        </p:nvGrpSpPr>
        <p:grpSpPr>
          <a:xfrm>
            <a:off x="8488800" y="2906775"/>
            <a:ext cx="273275" cy="294325"/>
            <a:chOff x="713250" y="2576650"/>
            <a:chExt cx="273275" cy="294325"/>
          </a:xfrm>
        </p:grpSpPr>
        <p:sp>
          <p:nvSpPr>
            <p:cNvPr id="1308" name="Google Shape;1308;p31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0" name="Google Shape;1310;p31"/>
          <p:cNvGrpSpPr/>
          <p:nvPr/>
        </p:nvGrpSpPr>
        <p:grpSpPr>
          <a:xfrm rot="415263">
            <a:off x="277205" y="1599021"/>
            <a:ext cx="351570" cy="345345"/>
            <a:chOff x="4636650" y="2847925"/>
            <a:chExt cx="351575" cy="345350"/>
          </a:xfrm>
        </p:grpSpPr>
        <p:sp>
          <p:nvSpPr>
            <p:cNvPr id="1311" name="Google Shape;1311;p31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1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31"/>
          <p:cNvGrpSpPr/>
          <p:nvPr/>
        </p:nvGrpSpPr>
        <p:grpSpPr>
          <a:xfrm>
            <a:off x="792413" y="4574675"/>
            <a:ext cx="484625" cy="500050"/>
            <a:chOff x="3776725" y="489400"/>
            <a:chExt cx="484625" cy="500050"/>
          </a:xfrm>
        </p:grpSpPr>
        <p:sp>
          <p:nvSpPr>
            <p:cNvPr id="1317" name="Google Shape;1317;p31"/>
            <p:cNvSpPr/>
            <p:nvPr/>
          </p:nvSpPr>
          <p:spPr>
            <a:xfrm>
              <a:off x="3776725" y="489400"/>
              <a:ext cx="484625" cy="500050"/>
            </a:xfrm>
            <a:custGeom>
              <a:avLst/>
              <a:gdLst/>
              <a:ahLst/>
              <a:cxnLst/>
              <a:rect l="l" t="t" r="r" b="b"/>
              <a:pathLst>
                <a:path w="19385" h="20002" extrusionOk="0">
                  <a:moveTo>
                    <a:pt x="11855" y="731"/>
                  </a:moveTo>
                  <a:cubicBezTo>
                    <a:pt x="12207" y="731"/>
                    <a:pt x="12466" y="958"/>
                    <a:pt x="12669" y="1414"/>
                  </a:cubicBezTo>
                  <a:cubicBezTo>
                    <a:pt x="12978" y="2092"/>
                    <a:pt x="13062" y="2819"/>
                    <a:pt x="13145" y="3533"/>
                  </a:cubicBezTo>
                  <a:cubicBezTo>
                    <a:pt x="13217" y="4212"/>
                    <a:pt x="13240" y="4914"/>
                    <a:pt x="13324" y="5617"/>
                  </a:cubicBezTo>
                  <a:cubicBezTo>
                    <a:pt x="13359" y="6033"/>
                    <a:pt x="13479" y="6438"/>
                    <a:pt x="13562" y="6831"/>
                  </a:cubicBezTo>
                  <a:cubicBezTo>
                    <a:pt x="13645" y="7296"/>
                    <a:pt x="13943" y="7569"/>
                    <a:pt x="14348" y="7724"/>
                  </a:cubicBezTo>
                  <a:cubicBezTo>
                    <a:pt x="14836" y="7938"/>
                    <a:pt x="15360" y="8117"/>
                    <a:pt x="15848" y="8343"/>
                  </a:cubicBezTo>
                  <a:cubicBezTo>
                    <a:pt x="16360" y="8558"/>
                    <a:pt x="16848" y="8772"/>
                    <a:pt x="17324" y="9034"/>
                  </a:cubicBezTo>
                  <a:cubicBezTo>
                    <a:pt x="17765" y="9272"/>
                    <a:pt x="18146" y="9605"/>
                    <a:pt x="18110" y="10189"/>
                  </a:cubicBezTo>
                  <a:cubicBezTo>
                    <a:pt x="18086" y="10760"/>
                    <a:pt x="17741" y="11141"/>
                    <a:pt x="17229" y="11356"/>
                  </a:cubicBezTo>
                  <a:cubicBezTo>
                    <a:pt x="16836" y="11534"/>
                    <a:pt x="16431" y="11701"/>
                    <a:pt x="16015" y="11856"/>
                  </a:cubicBezTo>
                  <a:lnTo>
                    <a:pt x="14098" y="12475"/>
                  </a:lnTo>
                  <a:cubicBezTo>
                    <a:pt x="13824" y="12582"/>
                    <a:pt x="13562" y="12665"/>
                    <a:pt x="13300" y="12784"/>
                  </a:cubicBezTo>
                  <a:cubicBezTo>
                    <a:pt x="12871" y="12987"/>
                    <a:pt x="12586" y="13296"/>
                    <a:pt x="12502" y="13772"/>
                  </a:cubicBezTo>
                  <a:cubicBezTo>
                    <a:pt x="12371" y="14487"/>
                    <a:pt x="12252" y="15201"/>
                    <a:pt x="12086" y="15904"/>
                  </a:cubicBezTo>
                  <a:cubicBezTo>
                    <a:pt x="11931" y="16511"/>
                    <a:pt x="11788" y="17106"/>
                    <a:pt x="11597" y="17702"/>
                  </a:cubicBezTo>
                  <a:cubicBezTo>
                    <a:pt x="11431" y="18225"/>
                    <a:pt x="11097" y="18666"/>
                    <a:pt x="10657" y="18987"/>
                  </a:cubicBezTo>
                  <a:cubicBezTo>
                    <a:pt x="10463" y="19137"/>
                    <a:pt x="10292" y="19212"/>
                    <a:pt x="10126" y="19212"/>
                  </a:cubicBezTo>
                  <a:cubicBezTo>
                    <a:pt x="9936" y="19212"/>
                    <a:pt x="9753" y="19113"/>
                    <a:pt x="9549" y="18916"/>
                  </a:cubicBezTo>
                  <a:cubicBezTo>
                    <a:pt x="9395" y="18749"/>
                    <a:pt x="9252" y="18559"/>
                    <a:pt x="9121" y="18368"/>
                  </a:cubicBezTo>
                  <a:cubicBezTo>
                    <a:pt x="8657" y="17702"/>
                    <a:pt x="8383" y="16951"/>
                    <a:pt x="8109" y="16201"/>
                  </a:cubicBezTo>
                  <a:cubicBezTo>
                    <a:pt x="7918" y="15630"/>
                    <a:pt x="7728" y="15058"/>
                    <a:pt x="7502" y="14511"/>
                  </a:cubicBezTo>
                  <a:cubicBezTo>
                    <a:pt x="7332" y="14099"/>
                    <a:pt x="7115" y="13916"/>
                    <a:pt x="6775" y="13916"/>
                  </a:cubicBezTo>
                  <a:cubicBezTo>
                    <a:pt x="6663" y="13916"/>
                    <a:pt x="6537" y="13936"/>
                    <a:pt x="6394" y="13975"/>
                  </a:cubicBezTo>
                  <a:cubicBezTo>
                    <a:pt x="6001" y="14094"/>
                    <a:pt x="5620" y="14273"/>
                    <a:pt x="5239" y="14427"/>
                  </a:cubicBezTo>
                  <a:cubicBezTo>
                    <a:pt x="4596" y="14677"/>
                    <a:pt x="3942" y="14927"/>
                    <a:pt x="3287" y="15166"/>
                  </a:cubicBezTo>
                  <a:cubicBezTo>
                    <a:pt x="2938" y="15293"/>
                    <a:pt x="2571" y="15342"/>
                    <a:pt x="2199" y="15342"/>
                  </a:cubicBezTo>
                  <a:cubicBezTo>
                    <a:pt x="2050" y="15342"/>
                    <a:pt x="1901" y="15334"/>
                    <a:pt x="1751" y="15320"/>
                  </a:cubicBezTo>
                  <a:cubicBezTo>
                    <a:pt x="1179" y="15273"/>
                    <a:pt x="882" y="14963"/>
                    <a:pt x="822" y="14380"/>
                  </a:cubicBezTo>
                  <a:cubicBezTo>
                    <a:pt x="763" y="13796"/>
                    <a:pt x="870" y="13237"/>
                    <a:pt x="1060" y="12701"/>
                  </a:cubicBezTo>
                  <a:cubicBezTo>
                    <a:pt x="1489" y="11534"/>
                    <a:pt x="1941" y="10379"/>
                    <a:pt x="2620" y="9331"/>
                  </a:cubicBezTo>
                  <a:cubicBezTo>
                    <a:pt x="2715" y="9189"/>
                    <a:pt x="2799" y="9022"/>
                    <a:pt x="2870" y="8855"/>
                  </a:cubicBezTo>
                  <a:cubicBezTo>
                    <a:pt x="3084" y="8439"/>
                    <a:pt x="3049" y="8058"/>
                    <a:pt x="2787" y="7688"/>
                  </a:cubicBezTo>
                  <a:cubicBezTo>
                    <a:pt x="2549" y="7355"/>
                    <a:pt x="2275" y="7034"/>
                    <a:pt x="2072" y="6676"/>
                  </a:cubicBezTo>
                  <a:cubicBezTo>
                    <a:pt x="1894" y="6379"/>
                    <a:pt x="1703" y="6045"/>
                    <a:pt x="1608" y="5700"/>
                  </a:cubicBezTo>
                  <a:cubicBezTo>
                    <a:pt x="1358" y="4795"/>
                    <a:pt x="1799" y="4093"/>
                    <a:pt x="2715" y="3902"/>
                  </a:cubicBezTo>
                  <a:cubicBezTo>
                    <a:pt x="2965" y="3855"/>
                    <a:pt x="3227" y="3855"/>
                    <a:pt x="3311" y="3855"/>
                  </a:cubicBezTo>
                  <a:cubicBezTo>
                    <a:pt x="4358" y="3855"/>
                    <a:pt x="5180" y="4093"/>
                    <a:pt x="5966" y="4248"/>
                  </a:cubicBezTo>
                  <a:cubicBezTo>
                    <a:pt x="6144" y="4271"/>
                    <a:pt x="6323" y="4319"/>
                    <a:pt x="6490" y="4378"/>
                  </a:cubicBezTo>
                  <a:cubicBezTo>
                    <a:pt x="6698" y="4458"/>
                    <a:pt x="6890" y="4498"/>
                    <a:pt x="7069" y="4498"/>
                  </a:cubicBezTo>
                  <a:cubicBezTo>
                    <a:pt x="7502" y="4498"/>
                    <a:pt x="7853" y="4266"/>
                    <a:pt x="8156" y="3819"/>
                  </a:cubicBezTo>
                  <a:cubicBezTo>
                    <a:pt x="8692" y="3021"/>
                    <a:pt x="9359" y="2331"/>
                    <a:pt x="10085" y="1700"/>
                  </a:cubicBezTo>
                  <a:cubicBezTo>
                    <a:pt x="10442" y="1390"/>
                    <a:pt x="10859" y="1092"/>
                    <a:pt x="11300" y="878"/>
                  </a:cubicBezTo>
                  <a:cubicBezTo>
                    <a:pt x="11507" y="780"/>
                    <a:pt x="11691" y="731"/>
                    <a:pt x="11855" y="731"/>
                  </a:cubicBezTo>
                  <a:close/>
                  <a:moveTo>
                    <a:pt x="11952" y="1"/>
                  </a:moveTo>
                  <a:cubicBezTo>
                    <a:pt x="11727" y="1"/>
                    <a:pt x="11487" y="51"/>
                    <a:pt x="11240" y="152"/>
                  </a:cubicBezTo>
                  <a:cubicBezTo>
                    <a:pt x="10550" y="414"/>
                    <a:pt x="9954" y="830"/>
                    <a:pt x="9454" y="1354"/>
                  </a:cubicBezTo>
                  <a:cubicBezTo>
                    <a:pt x="8871" y="1938"/>
                    <a:pt x="8335" y="2581"/>
                    <a:pt x="7787" y="3188"/>
                  </a:cubicBezTo>
                  <a:cubicBezTo>
                    <a:pt x="7597" y="3402"/>
                    <a:pt x="7466" y="3676"/>
                    <a:pt x="7192" y="3759"/>
                  </a:cubicBezTo>
                  <a:cubicBezTo>
                    <a:pt x="6442" y="3593"/>
                    <a:pt x="5716" y="3402"/>
                    <a:pt x="4989" y="3259"/>
                  </a:cubicBezTo>
                  <a:cubicBezTo>
                    <a:pt x="4470" y="3162"/>
                    <a:pt x="3952" y="3076"/>
                    <a:pt x="3425" y="3076"/>
                  </a:cubicBezTo>
                  <a:cubicBezTo>
                    <a:pt x="3178" y="3076"/>
                    <a:pt x="2930" y="3095"/>
                    <a:pt x="2680" y="3140"/>
                  </a:cubicBezTo>
                  <a:cubicBezTo>
                    <a:pt x="1406" y="3378"/>
                    <a:pt x="298" y="4617"/>
                    <a:pt x="1048" y="6260"/>
                  </a:cubicBezTo>
                  <a:cubicBezTo>
                    <a:pt x="1263" y="6748"/>
                    <a:pt x="1596" y="7188"/>
                    <a:pt x="1882" y="7653"/>
                  </a:cubicBezTo>
                  <a:cubicBezTo>
                    <a:pt x="2025" y="7891"/>
                    <a:pt x="2191" y="8117"/>
                    <a:pt x="2322" y="8308"/>
                  </a:cubicBezTo>
                  <a:cubicBezTo>
                    <a:pt x="1918" y="9129"/>
                    <a:pt x="1513" y="9843"/>
                    <a:pt x="1179" y="10605"/>
                  </a:cubicBezTo>
                  <a:cubicBezTo>
                    <a:pt x="834" y="11379"/>
                    <a:pt x="525" y="12177"/>
                    <a:pt x="251" y="12987"/>
                  </a:cubicBezTo>
                  <a:cubicBezTo>
                    <a:pt x="60" y="13558"/>
                    <a:pt x="1" y="14189"/>
                    <a:pt x="144" y="14808"/>
                  </a:cubicBezTo>
                  <a:cubicBezTo>
                    <a:pt x="286" y="15368"/>
                    <a:pt x="596" y="15749"/>
                    <a:pt x="1120" y="15939"/>
                  </a:cubicBezTo>
                  <a:cubicBezTo>
                    <a:pt x="1374" y="16039"/>
                    <a:pt x="1679" y="16107"/>
                    <a:pt x="1959" y="16107"/>
                  </a:cubicBezTo>
                  <a:cubicBezTo>
                    <a:pt x="1981" y="16107"/>
                    <a:pt x="2003" y="16107"/>
                    <a:pt x="2025" y="16106"/>
                  </a:cubicBezTo>
                  <a:cubicBezTo>
                    <a:pt x="2561" y="16082"/>
                    <a:pt x="3108" y="16023"/>
                    <a:pt x="3620" y="15856"/>
                  </a:cubicBezTo>
                  <a:cubicBezTo>
                    <a:pt x="4335" y="15642"/>
                    <a:pt x="5013" y="15320"/>
                    <a:pt x="5716" y="15046"/>
                  </a:cubicBezTo>
                  <a:cubicBezTo>
                    <a:pt x="6031" y="14923"/>
                    <a:pt x="6325" y="14735"/>
                    <a:pt x="6778" y="14735"/>
                  </a:cubicBezTo>
                  <a:cubicBezTo>
                    <a:pt x="6805" y="14735"/>
                    <a:pt x="6831" y="14736"/>
                    <a:pt x="6859" y="14737"/>
                  </a:cubicBezTo>
                  <a:cubicBezTo>
                    <a:pt x="6954" y="15011"/>
                    <a:pt x="7037" y="15273"/>
                    <a:pt x="7156" y="15523"/>
                  </a:cubicBezTo>
                  <a:cubicBezTo>
                    <a:pt x="7454" y="16356"/>
                    <a:pt x="7740" y="17190"/>
                    <a:pt x="8085" y="17999"/>
                  </a:cubicBezTo>
                  <a:cubicBezTo>
                    <a:pt x="8335" y="18559"/>
                    <a:pt x="8680" y="19083"/>
                    <a:pt x="9145" y="19511"/>
                  </a:cubicBezTo>
                  <a:cubicBezTo>
                    <a:pt x="9493" y="19840"/>
                    <a:pt x="9824" y="20001"/>
                    <a:pt x="10161" y="20001"/>
                  </a:cubicBezTo>
                  <a:cubicBezTo>
                    <a:pt x="10459" y="20001"/>
                    <a:pt x="10762" y="19876"/>
                    <a:pt x="11085" y="19630"/>
                  </a:cubicBezTo>
                  <a:cubicBezTo>
                    <a:pt x="11681" y="19190"/>
                    <a:pt x="12086" y="18606"/>
                    <a:pt x="12359" y="17904"/>
                  </a:cubicBezTo>
                  <a:cubicBezTo>
                    <a:pt x="12752" y="16832"/>
                    <a:pt x="12967" y="15713"/>
                    <a:pt x="13109" y="14582"/>
                  </a:cubicBezTo>
                  <a:cubicBezTo>
                    <a:pt x="13252" y="13558"/>
                    <a:pt x="13264" y="13534"/>
                    <a:pt x="14264" y="13201"/>
                  </a:cubicBezTo>
                  <a:cubicBezTo>
                    <a:pt x="14895" y="12999"/>
                    <a:pt x="15538" y="12820"/>
                    <a:pt x="16181" y="12594"/>
                  </a:cubicBezTo>
                  <a:cubicBezTo>
                    <a:pt x="16717" y="12403"/>
                    <a:pt x="17241" y="12201"/>
                    <a:pt x="17753" y="11975"/>
                  </a:cubicBezTo>
                  <a:cubicBezTo>
                    <a:pt x="19110" y="11356"/>
                    <a:pt x="19384" y="9439"/>
                    <a:pt x="17991" y="8558"/>
                  </a:cubicBezTo>
                  <a:cubicBezTo>
                    <a:pt x="17479" y="8236"/>
                    <a:pt x="16908" y="7962"/>
                    <a:pt x="16348" y="7712"/>
                  </a:cubicBezTo>
                  <a:cubicBezTo>
                    <a:pt x="15884" y="7498"/>
                    <a:pt x="15395" y="7307"/>
                    <a:pt x="14895" y="7165"/>
                  </a:cubicBezTo>
                  <a:cubicBezTo>
                    <a:pt x="14419" y="7010"/>
                    <a:pt x="14229" y="6700"/>
                    <a:pt x="14181" y="6248"/>
                  </a:cubicBezTo>
                  <a:cubicBezTo>
                    <a:pt x="14121" y="5795"/>
                    <a:pt x="14086" y="5331"/>
                    <a:pt x="14038" y="4867"/>
                  </a:cubicBezTo>
                  <a:cubicBezTo>
                    <a:pt x="13979" y="4164"/>
                    <a:pt x="13931" y="3486"/>
                    <a:pt x="13860" y="2783"/>
                  </a:cubicBezTo>
                  <a:cubicBezTo>
                    <a:pt x="13788" y="2116"/>
                    <a:pt x="13621" y="1461"/>
                    <a:pt x="13276" y="866"/>
                  </a:cubicBezTo>
                  <a:cubicBezTo>
                    <a:pt x="12964" y="293"/>
                    <a:pt x="12498" y="1"/>
                    <a:pt x="11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3795775" y="507650"/>
              <a:ext cx="434600" cy="462050"/>
            </a:xfrm>
            <a:custGeom>
              <a:avLst/>
              <a:gdLst/>
              <a:ahLst/>
              <a:cxnLst/>
              <a:rect l="l" t="t" r="r" b="b"/>
              <a:pathLst>
                <a:path w="17384" h="18482" extrusionOk="0">
                  <a:moveTo>
                    <a:pt x="11093" y="1"/>
                  </a:moveTo>
                  <a:cubicBezTo>
                    <a:pt x="10929" y="1"/>
                    <a:pt x="10745" y="50"/>
                    <a:pt x="10538" y="148"/>
                  </a:cubicBezTo>
                  <a:cubicBezTo>
                    <a:pt x="10097" y="362"/>
                    <a:pt x="9680" y="660"/>
                    <a:pt x="9323" y="970"/>
                  </a:cubicBezTo>
                  <a:cubicBezTo>
                    <a:pt x="8597" y="1601"/>
                    <a:pt x="7930" y="2291"/>
                    <a:pt x="7394" y="3089"/>
                  </a:cubicBezTo>
                  <a:cubicBezTo>
                    <a:pt x="7091" y="3536"/>
                    <a:pt x="6740" y="3768"/>
                    <a:pt x="6307" y="3768"/>
                  </a:cubicBezTo>
                  <a:cubicBezTo>
                    <a:pt x="6128" y="3768"/>
                    <a:pt x="5936" y="3728"/>
                    <a:pt x="5728" y="3648"/>
                  </a:cubicBezTo>
                  <a:cubicBezTo>
                    <a:pt x="5561" y="3589"/>
                    <a:pt x="5382" y="3541"/>
                    <a:pt x="5204" y="3518"/>
                  </a:cubicBezTo>
                  <a:cubicBezTo>
                    <a:pt x="4418" y="3363"/>
                    <a:pt x="3596" y="3125"/>
                    <a:pt x="2549" y="3125"/>
                  </a:cubicBezTo>
                  <a:cubicBezTo>
                    <a:pt x="2465" y="3125"/>
                    <a:pt x="2203" y="3125"/>
                    <a:pt x="1953" y="3172"/>
                  </a:cubicBezTo>
                  <a:cubicBezTo>
                    <a:pt x="1037" y="3363"/>
                    <a:pt x="596" y="4065"/>
                    <a:pt x="846" y="4970"/>
                  </a:cubicBezTo>
                  <a:cubicBezTo>
                    <a:pt x="941" y="5315"/>
                    <a:pt x="1132" y="5649"/>
                    <a:pt x="1310" y="5946"/>
                  </a:cubicBezTo>
                  <a:cubicBezTo>
                    <a:pt x="1513" y="6304"/>
                    <a:pt x="1787" y="6625"/>
                    <a:pt x="2025" y="6958"/>
                  </a:cubicBezTo>
                  <a:cubicBezTo>
                    <a:pt x="2287" y="7328"/>
                    <a:pt x="2322" y="7709"/>
                    <a:pt x="2108" y="8125"/>
                  </a:cubicBezTo>
                  <a:cubicBezTo>
                    <a:pt x="2037" y="8292"/>
                    <a:pt x="1953" y="8459"/>
                    <a:pt x="1858" y="8601"/>
                  </a:cubicBezTo>
                  <a:cubicBezTo>
                    <a:pt x="1179" y="9649"/>
                    <a:pt x="727" y="10804"/>
                    <a:pt x="298" y="11971"/>
                  </a:cubicBezTo>
                  <a:cubicBezTo>
                    <a:pt x="108" y="12507"/>
                    <a:pt x="1" y="13066"/>
                    <a:pt x="60" y="13650"/>
                  </a:cubicBezTo>
                  <a:cubicBezTo>
                    <a:pt x="120" y="14233"/>
                    <a:pt x="417" y="14543"/>
                    <a:pt x="989" y="14590"/>
                  </a:cubicBezTo>
                  <a:cubicBezTo>
                    <a:pt x="1139" y="14604"/>
                    <a:pt x="1288" y="14612"/>
                    <a:pt x="1437" y="14612"/>
                  </a:cubicBezTo>
                  <a:cubicBezTo>
                    <a:pt x="1809" y="14612"/>
                    <a:pt x="2176" y="14563"/>
                    <a:pt x="2525" y="14436"/>
                  </a:cubicBezTo>
                  <a:cubicBezTo>
                    <a:pt x="3180" y="14197"/>
                    <a:pt x="3834" y="13947"/>
                    <a:pt x="4477" y="13697"/>
                  </a:cubicBezTo>
                  <a:cubicBezTo>
                    <a:pt x="4858" y="13543"/>
                    <a:pt x="5239" y="13364"/>
                    <a:pt x="5632" y="13245"/>
                  </a:cubicBezTo>
                  <a:cubicBezTo>
                    <a:pt x="5775" y="13206"/>
                    <a:pt x="5901" y="13186"/>
                    <a:pt x="6013" y="13186"/>
                  </a:cubicBezTo>
                  <a:cubicBezTo>
                    <a:pt x="6353" y="13186"/>
                    <a:pt x="6570" y="13369"/>
                    <a:pt x="6740" y="13781"/>
                  </a:cubicBezTo>
                  <a:cubicBezTo>
                    <a:pt x="6966" y="14328"/>
                    <a:pt x="7156" y="14900"/>
                    <a:pt x="7347" y="15471"/>
                  </a:cubicBezTo>
                  <a:cubicBezTo>
                    <a:pt x="7621" y="16221"/>
                    <a:pt x="7895" y="16972"/>
                    <a:pt x="8359" y="17638"/>
                  </a:cubicBezTo>
                  <a:cubicBezTo>
                    <a:pt x="8490" y="17829"/>
                    <a:pt x="8633" y="18019"/>
                    <a:pt x="8787" y="18186"/>
                  </a:cubicBezTo>
                  <a:cubicBezTo>
                    <a:pt x="8991" y="18383"/>
                    <a:pt x="9174" y="18482"/>
                    <a:pt x="9364" y="18482"/>
                  </a:cubicBezTo>
                  <a:cubicBezTo>
                    <a:pt x="9530" y="18482"/>
                    <a:pt x="9701" y="18407"/>
                    <a:pt x="9895" y="18257"/>
                  </a:cubicBezTo>
                  <a:cubicBezTo>
                    <a:pt x="10335" y="17936"/>
                    <a:pt x="10669" y="17495"/>
                    <a:pt x="10835" y="16972"/>
                  </a:cubicBezTo>
                  <a:cubicBezTo>
                    <a:pt x="11026" y="16376"/>
                    <a:pt x="11169" y="15781"/>
                    <a:pt x="11324" y="15174"/>
                  </a:cubicBezTo>
                  <a:cubicBezTo>
                    <a:pt x="11490" y="14471"/>
                    <a:pt x="11609" y="13757"/>
                    <a:pt x="11740" y="13042"/>
                  </a:cubicBezTo>
                  <a:cubicBezTo>
                    <a:pt x="11824" y="12566"/>
                    <a:pt x="12109" y="12257"/>
                    <a:pt x="12538" y="12054"/>
                  </a:cubicBezTo>
                  <a:cubicBezTo>
                    <a:pt x="12800" y="11935"/>
                    <a:pt x="13062" y="11852"/>
                    <a:pt x="13336" y="11745"/>
                  </a:cubicBezTo>
                  <a:lnTo>
                    <a:pt x="15253" y="11126"/>
                  </a:lnTo>
                  <a:cubicBezTo>
                    <a:pt x="15669" y="10971"/>
                    <a:pt x="16074" y="10804"/>
                    <a:pt x="16467" y="10626"/>
                  </a:cubicBezTo>
                  <a:cubicBezTo>
                    <a:pt x="16979" y="10411"/>
                    <a:pt x="17324" y="10030"/>
                    <a:pt x="17348" y="9459"/>
                  </a:cubicBezTo>
                  <a:cubicBezTo>
                    <a:pt x="17384" y="8875"/>
                    <a:pt x="17003" y="8542"/>
                    <a:pt x="16562" y="8304"/>
                  </a:cubicBezTo>
                  <a:cubicBezTo>
                    <a:pt x="16086" y="8042"/>
                    <a:pt x="15598" y="7828"/>
                    <a:pt x="15086" y="7613"/>
                  </a:cubicBezTo>
                  <a:cubicBezTo>
                    <a:pt x="14598" y="7387"/>
                    <a:pt x="14074" y="7208"/>
                    <a:pt x="13586" y="6994"/>
                  </a:cubicBezTo>
                  <a:cubicBezTo>
                    <a:pt x="13181" y="6839"/>
                    <a:pt x="12883" y="6566"/>
                    <a:pt x="12800" y="6101"/>
                  </a:cubicBezTo>
                  <a:cubicBezTo>
                    <a:pt x="12717" y="5708"/>
                    <a:pt x="12597" y="5303"/>
                    <a:pt x="12562" y="4887"/>
                  </a:cubicBezTo>
                  <a:cubicBezTo>
                    <a:pt x="12478" y="4184"/>
                    <a:pt x="12455" y="3482"/>
                    <a:pt x="12383" y="2803"/>
                  </a:cubicBezTo>
                  <a:cubicBezTo>
                    <a:pt x="12300" y="2089"/>
                    <a:pt x="12216" y="1362"/>
                    <a:pt x="11907" y="684"/>
                  </a:cubicBezTo>
                  <a:cubicBezTo>
                    <a:pt x="11704" y="228"/>
                    <a:pt x="11445" y="1"/>
                    <a:pt x="110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3921100" y="741925"/>
              <a:ext cx="110450" cy="53825"/>
            </a:xfrm>
            <a:custGeom>
              <a:avLst/>
              <a:gdLst/>
              <a:ahLst/>
              <a:cxnLst/>
              <a:rect l="l" t="t" r="r" b="b"/>
              <a:pathLst>
                <a:path w="4418" h="2153" extrusionOk="0">
                  <a:moveTo>
                    <a:pt x="368" y="0"/>
                  </a:moveTo>
                  <a:cubicBezTo>
                    <a:pt x="294" y="0"/>
                    <a:pt x="226" y="29"/>
                    <a:pt x="167" y="88"/>
                  </a:cubicBezTo>
                  <a:cubicBezTo>
                    <a:pt x="36" y="219"/>
                    <a:pt x="0" y="421"/>
                    <a:pt x="131" y="647"/>
                  </a:cubicBezTo>
                  <a:cubicBezTo>
                    <a:pt x="191" y="754"/>
                    <a:pt x="274" y="862"/>
                    <a:pt x="357" y="957"/>
                  </a:cubicBezTo>
                  <a:cubicBezTo>
                    <a:pt x="1012" y="1719"/>
                    <a:pt x="1846" y="2124"/>
                    <a:pt x="2834" y="2147"/>
                  </a:cubicBezTo>
                  <a:cubicBezTo>
                    <a:pt x="2897" y="2147"/>
                    <a:pt x="2959" y="2152"/>
                    <a:pt x="3016" y="2152"/>
                  </a:cubicBezTo>
                  <a:cubicBezTo>
                    <a:pt x="3088" y="2152"/>
                    <a:pt x="3155" y="2145"/>
                    <a:pt x="3215" y="2112"/>
                  </a:cubicBezTo>
                  <a:cubicBezTo>
                    <a:pt x="3524" y="2005"/>
                    <a:pt x="3846" y="1897"/>
                    <a:pt x="4144" y="1755"/>
                  </a:cubicBezTo>
                  <a:cubicBezTo>
                    <a:pt x="4298" y="1671"/>
                    <a:pt x="4417" y="1481"/>
                    <a:pt x="4286" y="1302"/>
                  </a:cubicBezTo>
                  <a:cubicBezTo>
                    <a:pt x="4215" y="1195"/>
                    <a:pt x="4036" y="1159"/>
                    <a:pt x="3905" y="1135"/>
                  </a:cubicBezTo>
                  <a:cubicBezTo>
                    <a:pt x="3896" y="1135"/>
                    <a:pt x="3887" y="1134"/>
                    <a:pt x="3878" y="1134"/>
                  </a:cubicBezTo>
                  <a:cubicBezTo>
                    <a:pt x="3765" y="1134"/>
                    <a:pt x="3635" y="1198"/>
                    <a:pt x="3524" y="1231"/>
                  </a:cubicBezTo>
                  <a:cubicBezTo>
                    <a:pt x="3271" y="1296"/>
                    <a:pt x="3026" y="1329"/>
                    <a:pt x="2790" y="1329"/>
                  </a:cubicBezTo>
                  <a:cubicBezTo>
                    <a:pt x="2118" y="1329"/>
                    <a:pt x="1520" y="1063"/>
                    <a:pt x="1000" y="516"/>
                  </a:cubicBezTo>
                  <a:cubicBezTo>
                    <a:pt x="893" y="409"/>
                    <a:pt x="810" y="278"/>
                    <a:pt x="703" y="171"/>
                  </a:cubicBezTo>
                  <a:cubicBezTo>
                    <a:pt x="591" y="59"/>
                    <a:pt x="474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4043125" y="721175"/>
              <a:ext cx="20575" cy="21825"/>
            </a:xfrm>
            <a:custGeom>
              <a:avLst/>
              <a:gdLst/>
              <a:ahLst/>
              <a:cxnLst/>
              <a:rect l="l" t="t" r="r" b="b"/>
              <a:pathLst>
                <a:path w="823" h="873" extrusionOk="0">
                  <a:moveTo>
                    <a:pt x="468" y="0"/>
                  </a:moveTo>
                  <a:cubicBezTo>
                    <a:pt x="463" y="0"/>
                    <a:pt x="458" y="1"/>
                    <a:pt x="453" y="1"/>
                  </a:cubicBezTo>
                  <a:cubicBezTo>
                    <a:pt x="191" y="25"/>
                    <a:pt x="1" y="287"/>
                    <a:pt x="48" y="572"/>
                  </a:cubicBezTo>
                  <a:cubicBezTo>
                    <a:pt x="70" y="738"/>
                    <a:pt x="225" y="873"/>
                    <a:pt x="390" y="873"/>
                  </a:cubicBezTo>
                  <a:cubicBezTo>
                    <a:pt x="403" y="873"/>
                    <a:pt x="416" y="872"/>
                    <a:pt x="429" y="870"/>
                  </a:cubicBezTo>
                  <a:cubicBezTo>
                    <a:pt x="656" y="822"/>
                    <a:pt x="822" y="596"/>
                    <a:pt x="810" y="346"/>
                  </a:cubicBezTo>
                  <a:cubicBezTo>
                    <a:pt x="787" y="173"/>
                    <a:pt x="619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1"/>
            <p:cNvSpPr/>
            <p:nvPr/>
          </p:nvSpPr>
          <p:spPr>
            <a:xfrm>
              <a:off x="3935975" y="681800"/>
              <a:ext cx="20225" cy="20650"/>
            </a:xfrm>
            <a:custGeom>
              <a:avLst/>
              <a:gdLst/>
              <a:ahLst/>
              <a:cxnLst/>
              <a:rect l="l" t="t" r="r" b="b"/>
              <a:pathLst>
                <a:path w="809" h="826" extrusionOk="0">
                  <a:moveTo>
                    <a:pt x="453" y="0"/>
                  </a:moveTo>
                  <a:cubicBezTo>
                    <a:pt x="437" y="0"/>
                    <a:pt x="421" y="2"/>
                    <a:pt x="405" y="4"/>
                  </a:cubicBezTo>
                  <a:cubicBezTo>
                    <a:pt x="179" y="28"/>
                    <a:pt x="1" y="254"/>
                    <a:pt x="12" y="492"/>
                  </a:cubicBezTo>
                  <a:cubicBezTo>
                    <a:pt x="12" y="671"/>
                    <a:pt x="179" y="826"/>
                    <a:pt x="358" y="826"/>
                  </a:cubicBezTo>
                  <a:cubicBezTo>
                    <a:pt x="584" y="826"/>
                    <a:pt x="774" y="612"/>
                    <a:pt x="786" y="373"/>
                  </a:cubicBezTo>
                  <a:cubicBezTo>
                    <a:pt x="808" y="187"/>
                    <a:pt x="638" y="0"/>
                    <a:pt x="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68" name="Google Shape;68;p3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" name="Google Shape;84;p3"/>
          <p:cNvSpPr/>
          <p:nvPr/>
        </p:nvSpPr>
        <p:spPr>
          <a:xfrm>
            <a:off x="1647750" y="1356237"/>
            <a:ext cx="5848500" cy="19845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3801650" y="473225"/>
            <a:ext cx="1540800" cy="15408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>
            <a:off x="1647750" y="3772538"/>
            <a:ext cx="5848500" cy="531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xfrm>
            <a:off x="1647750" y="2201850"/>
            <a:ext cx="5848500" cy="73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3"/>
          <p:cNvSpPr txBox="1">
            <a:spLocks noGrp="1"/>
          </p:cNvSpPr>
          <p:nvPr>
            <p:ph type="title" idx="2" hasCustomPrompt="1"/>
          </p:nvPr>
        </p:nvSpPr>
        <p:spPr>
          <a:xfrm>
            <a:off x="3575850" y="737150"/>
            <a:ext cx="1992300" cy="101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2403200" y="3772575"/>
            <a:ext cx="4337700" cy="5310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866384" y="4454363"/>
            <a:ext cx="351578" cy="313402"/>
            <a:chOff x="725750" y="910150"/>
            <a:chExt cx="253025" cy="225550"/>
          </a:xfrm>
        </p:grpSpPr>
        <p:sp>
          <p:nvSpPr>
            <p:cNvPr id="91" name="Google Shape;91;p3"/>
            <p:cNvSpPr/>
            <p:nvPr/>
          </p:nvSpPr>
          <p:spPr>
            <a:xfrm>
              <a:off x="725750" y="910150"/>
              <a:ext cx="253025" cy="225550"/>
            </a:xfrm>
            <a:custGeom>
              <a:avLst/>
              <a:gdLst/>
              <a:ahLst/>
              <a:cxnLst/>
              <a:rect l="l" t="t" r="r" b="b"/>
              <a:pathLst>
                <a:path w="10121" h="9022" extrusionOk="0">
                  <a:moveTo>
                    <a:pt x="2638" y="761"/>
                  </a:moveTo>
                  <a:cubicBezTo>
                    <a:pt x="3244" y="761"/>
                    <a:pt x="3761" y="1061"/>
                    <a:pt x="4156" y="1574"/>
                  </a:cubicBezTo>
                  <a:cubicBezTo>
                    <a:pt x="4334" y="1788"/>
                    <a:pt x="4430" y="2062"/>
                    <a:pt x="4573" y="2312"/>
                  </a:cubicBezTo>
                  <a:cubicBezTo>
                    <a:pt x="4620" y="2419"/>
                    <a:pt x="4644" y="2550"/>
                    <a:pt x="4704" y="2669"/>
                  </a:cubicBezTo>
                  <a:cubicBezTo>
                    <a:pt x="4797" y="2850"/>
                    <a:pt x="4913" y="2943"/>
                    <a:pt x="5048" y="2943"/>
                  </a:cubicBezTo>
                  <a:cubicBezTo>
                    <a:pt x="5136" y="2943"/>
                    <a:pt x="5232" y="2904"/>
                    <a:pt x="5335" y="2824"/>
                  </a:cubicBezTo>
                  <a:cubicBezTo>
                    <a:pt x="5525" y="2657"/>
                    <a:pt x="5704" y="2467"/>
                    <a:pt x="5906" y="2312"/>
                  </a:cubicBezTo>
                  <a:cubicBezTo>
                    <a:pt x="6382" y="1968"/>
                    <a:pt x="6880" y="1770"/>
                    <a:pt x="7417" y="1770"/>
                  </a:cubicBezTo>
                  <a:cubicBezTo>
                    <a:pt x="7659" y="1770"/>
                    <a:pt x="7909" y="1810"/>
                    <a:pt x="8168" y="1895"/>
                  </a:cubicBezTo>
                  <a:cubicBezTo>
                    <a:pt x="8835" y="2122"/>
                    <a:pt x="9121" y="2538"/>
                    <a:pt x="9097" y="3241"/>
                  </a:cubicBezTo>
                  <a:cubicBezTo>
                    <a:pt x="9073" y="3753"/>
                    <a:pt x="8883" y="4205"/>
                    <a:pt x="8537" y="4574"/>
                  </a:cubicBezTo>
                  <a:cubicBezTo>
                    <a:pt x="8025" y="5146"/>
                    <a:pt x="7502" y="5741"/>
                    <a:pt x="6918" y="6241"/>
                  </a:cubicBezTo>
                  <a:cubicBezTo>
                    <a:pt x="6192" y="6848"/>
                    <a:pt x="5406" y="7384"/>
                    <a:pt x="4632" y="7956"/>
                  </a:cubicBezTo>
                  <a:cubicBezTo>
                    <a:pt x="4418" y="8087"/>
                    <a:pt x="4180" y="8182"/>
                    <a:pt x="3918" y="8313"/>
                  </a:cubicBezTo>
                  <a:cubicBezTo>
                    <a:pt x="2906" y="7241"/>
                    <a:pt x="1882" y="6253"/>
                    <a:pt x="1286" y="4943"/>
                  </a:cubicBezTo>
                  <a:cubicBezTo>
                    <a:pt x="882" y="4086"/>
                    <a:pt x="632" y="3193"/>
                    <a:pt x="894" y="2241"/>
                  </a:cubicBezTo>
                  <a:cubicBezTo>
                    <a:pt x="1096" y="1526"/>
                    <a:pt x="1477" y="943"/>
                    <a:pt x="2251" y="800"/>
                  </a:cubicBezTo>
                  <a:cubicBezTo>
                    <a:pt x="2384" y="774"/>
                    <a:pt x="2513" y="761"/>
                    <a:pt x="2638" y="761"/>
                  </a:cubicBezTo>
                  <a:close/>
                  <a:moveTo>
                    <a:pt x="2568" y="0"/>
                  </a:moveTo>
                  <a:cubicBezTo>
                    <a:pt x="1726" y="0"/>
                    <a:pt x="954" y="457"/>
                    <a:pt x="489" y="1276"/>
                  </a:cubicBezTo>
                  <a:cubicBezTo>
                    <a:pt x="394" y="1479"/>
                    <a:pt x="298" y="1693"/>
                    <a:pt x="227" y="1907"/>
                  </a:cubicBezTo>
                  <a:cubicBezTo>
                    <a:pt x="13" y="2562"/>
                    <a:pt x="1" y="3241"/>
                    <a:pt x="167" y="3908"/>
                  </a:cubicBezTo>
                  <a:cubicBezTo>
                    <a:pt x="644" y="5932"/>
                    <a:pt x="1918" y="7432"/>
                    <a:pt x="3453" y="8753"/>
                  </a:cubicBezTo>
                  <a:cubicBezTo>
                    <a:pt x="3648" y="8936"/>
                    <a:pt x="3844" y="9022"/>
                    <a:pt x="4046" y="9022"/>
                  </a:cubicBezTo>
                  <a:cubicBezTo>
                    <a:pt x="4215" y="9022"/>
                    <a:pt x="4389" y="8962"/>
                    <a:pt x="4573" y="8849"/>
                  </a:cubicBezTo>
                  <a:cubicBezTo>
                    <a:pt x="6144" y="7896"/>
                    <a:pt x="7597" y="6765"/>
                    <a:pt x="8811" y="5384"/>
                  </a:cubicBezTo>
                  <a:cubicBezTo>
                    <a:pt x="9168" y="4979"/>
                    <a:pt x="9466" y="4515"/>
                    <a:pt x="9645" y="3991"/>
                  </a:cubicBezTo>
                  <a:cubicBezTo>
                    <a:pt x="10121" y="2586"/>
                    <a:pt x="9466" y="1419"/>
                    <a:pt x="8025" y="1133"/>
                  </a:cubicBezTo>
                  <a:cubicBezTo>
                    <a:pt x="7823" y="1092"/>
                    <a:pt x="7623" y="1072"/>
                    <a:pt x="7426" y="1072"/>
                  </a:cubicBezTo>
                  <a:cubicBezTo>
                    <a:pt x="6881" y="1072"/>
                    <a:pt x="6357" y="1226"/>
                    <a:pt x="5858" y="1514"/>
                  </a:cubicBezTo>
                  <a:cubicBezTo>
                    <a:pt x="5656" y="1610"/>
                    <a:pt x="5466" y="1729"/>
                    <a:pt x="5239" y="1872"/>
                  </a:cubicBezTo>
                  <a:cubicBezTo>
                    <a:pt x="5096" y="1645"/>
                    <a:pt x="4977" y="1455"/>
                    <a:pt x="4858" y="1253"/>
                  </a:cubicBezTo>
                  <a:cubicBezTo>
                    <a:pt x="4513" y="776"/>
                    <a:pt x="4084" y="419"/>
                    <a:pt x="3549" y="205"/>
                  </a:cubicBezTo>
                  <a:cubicBezTo>
                    <a:pt x="3220" y="67"/>
                    <a:pt x="2889" y="0"/>
                    <a:pt x="2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41525" y="929150"/>
              <a:ext cx="212250" cy="188825"/>
            </a:xfrm>
            <a:custGeom>
              <a:avLst/>
              <a:gdLst/>
              <a:ahLst/>
              <a:cxnLst/>
              <a:rect l="l" t="t" r="r" b="b"/>
              <a:pathLst>
                <a:path w="8490" h="7553" extrusionOk="0">
                  <a:moveTo>
                    <a:pt x="2007" y="1"/>
                  </a:moveTo>
                  <a:cubicBezTo>
                    <a:pt x="1882" y="1"/>
                    <a:pt x="1753" y="14"/>
                    <a:pt x="1620" y="40"/>
                  </a:cubicBezTo>
                  <a:cubicBezTo>
                    <a:pt x="846" y="183"/>
                    <a:pt x="465" y="766"/>
                    <a:pt x="263" y="1481"/>
                  </a:cubicBezTo>
                  <a:cubicBezTo>
                    <a:pt x="1" y="2433"/>
                    <a:pt x="251" y="3326"/>
                    <a:pt x="655" y="4183"/>
                  </a:cubicBezTo>
                  <a:cubicBezTo>
                    <a:pt x="1251" y="5493"/>
                    <a:pt x="2275" y="6481"/>
                    <a:pt x="3287" y="7553"/>
                  </a:cubicBezTo>
                  <a:cubicBezTo>
                    <a:pt x="3549" y="7422"/>
                    <a:pt x="3787" y="7327"/>
                    <a:pt x="4001" y="7196"/>
                  </a:cubicBezTo>
                  <a:cubicBezTo>
                    <a:pt x="4775" y="6624"/>
                    <a:pt x="5561" y="6088"/>
                    <a:pt x="6287" y="5481"/>
                  </a:cubicBezTo>
                  <a:cubicBezTo>
                    <a:pt x="6871" y="4981"/>
                    <a:pt x="7394" y="4386"/>
                    <a:pt x="7906" y="3814"/>
                  </a:cubicBezTo>
                  <a:cubicBezTo>
                    <a:pt x="8252" y="3445"/>
                    <a:pt x="8442" y="2993"/>
                    <a:pt x="8466" y="2481"/>
                  </a:cubicBezTo>
                  <a:cubicBezTo>
                    <a:pt x="8490" y="1778"/>
                    <a:pt x="8204" y="1362"/>
                    <a:pt x="7537" y="1135"/>
                  </a:cubicBezTo>
                  <a:cubicBezTo>
                    <a:pt x="7278" y="1050"/>
                    <a:pt x="7028" y="1010"/>
                    <a:pt x="6786" y="1010"/>
                  </a:cubicBezTo>
                  <a:cubicBezTo>
                    <a:pt x="6249" y="1010"/>
                    <a:pt x="5751" y="1208"/>
                    <a:pt x="5275" y="1552"/>
                  </a:cubicBezTo>
                  <a:cubicBezTo>
                    <a:pt x="5073" y="1707"/>
                    <a:pt x="4894" y="1897"/>
                    <a:pt x="4704" y="2064"/>
                  </a:cubicBezTo>
                  <a:cubicBezTo>
                    <a:pt x="4601" y="2144"/>
                    <a:pt x="4505" y="2183"/>
                    <a:pt x="4417" y="2183"/>
                  </a:cubicBezTo>
                  <a:cubicBezTo>
                    <a:pt x="4282" y="2183"/>
                    <a:pt x="4166" y="2090"/>
                    <a:pt x="4073" y="1909"/>
                  </a:cubicBezTo>
                  <a:cubicBezTo>
                    <a:pt x="4013" y="1790"/>
                    <a:pt x="3989" y="1659"/>
                    <a:pt x="3942" y="1552"/>
                  </a:cubicBezTo>
                  <a:cubicBezTo>
                    <a:pt x="3799" y="1302"/>
                    <a:pt x="3703" y="1028"/>
                    <a:pt x="3525" y="814"/>
                  </a:cubicBezTo>
                  <a:cubicBezTo>
                    <a:pt x="3130" y="301"/>
                    <a:pt x="2613" y="1"/>
                    <a:pt x="2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615025" y="364375"/>
            <a:ext cx="118775" cy="124075"/>
            <a:chOff x="1409475" y="641250"/>
            <a:chExt cx="118775" cy="124075"/>
          </a:xfrm>
        </p:grpSpPr>
        <p:sp>
          <p:nvSpPr>
            <p:cNvPr id="94" name="Google Shape;94;p3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134913" y="1883200"/>
            <a:ext cx="273275" cy="294325"/>
            <a:chOff x="713250" y="2576650"/>
            <a:chExt cx="273275" cy="294325"/>
          </a:xfrm>
        </p:grpSpPr>
        <p:sp>
          <p:nvSpPr>
            <p:cNvPr id="97" name="Google Shape;97;p3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>
            <a:off x="5112775" y="4769925"/>
            <a:ext cx="118775" cy="124075"/>
            <a:chOff x="1409475" y="641250"/>
            <a:chExt cx="118775" cy="124075"/>
          </a:xfrm>
        </p:grpSpPr>
        <p:sp>
          <p:nvSpPr>
            <p:cNvPr id="100" name="Google Shape;100;p3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1090025" y="652375"/>
            <a:ext cx="118775" cy="124075"/>
            <a:chOff x="1409475" y="641250"/>
            <a:chExt cx="118775" cy="124075"/>
          </a:xfrm>
        </p:grpSpPr>
        <p:sp>
          <p:nvSpPr>
            <p:cNvPr id="103" name="Google Shape;103;p3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8803425" y="4193125"/>
            <a:ext cx="118775" cy="124075"/>
            <a:chOff x="1409475" y="641250"/>
            <a:chExt cx="118775" cy="124075"/>
          </a:xfrm>
        </p:grpSpPr>
        <p:sp>
          <p:nvSpPr>
            <p:cNvPr id="106" name="Google Shape;106;p3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3"/>
          <p:cNvGrpSpPr/>
          <p:nvPr/>
        </p:nvGrpSpPr>
        <p:grpSpPr>
          <a:xfrm rot="-748748">
            <a:off x="8473283" y="1237376"/>
            <a:ext cx="475092" cy="466740"/>
            <a:chOff x="4636650" y="2847925"/>
            <a:chExt cx="351575" cy="345350"/>
          </a:xfrm>
        </p:grpSpPr>
        <p:sp>
          <p:nvSpPr>
            <p:cNvPr id="109" name="Google Shape;109;p3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6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214" name="Google Shape;214;p6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6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6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6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6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6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6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6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6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6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6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6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6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6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6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6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0" name="Google Shape;230;p6"/>
          <p:cNvSpPr/>
          <p:nvPr/>
        </p:nvSpPr>
        <p:spPr>
          <a:xfrm>
            <a:off x="497950" y="1150171"/>
            <a:ext cx="8148000" cy="35934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6"/>
          <p:cNvSpPr/>
          <p:nvPr/>
        </p:nvSpPr>
        <p:spPr>
          <a:xfrm>
            <a:off x="497950" y="471200"/>
            <a:ext cx="8148000" cy="5310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6"/>
          <p:cNvSpPr txBox="1">
            <a:spLocks noGrp="1"/>
          </p:cNvSpPr>
          <p:nvPr>
            <p:ph type="title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33" name="Google Shape;233;p6"/>
          <p:cNvGrpSpPr/>
          <p:nvPr/>
        </p:nvGrpSpPr>
        <p:grpSpPr>
          <a:xfrm>
            <a:off x="442599" y="110347"/>
            <a:ext cx="123372" cy="128877"/>
            <a:chOff x="1409475" y="641250"/>
            <a:chExt cx="118775" cy="124075"/>
          </a:xfrm>
        </p:grpSpPr>
        <p:sp>
          <p:nvSpPr>
            <p:cNvPr id="234" name="Google Shape;234;p6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6"/>
          <p:cNvGrpSpPr/>
          <p:nvPr/>
        </p:nvGrpSpPr>
        <p:grpSpPr>
          <a:xfrm>
            <a:off x="172149" y="272947"/>
            <a:ext cx="123372" cy="128877"/>
            <a:chOff x="1409475" y="641250"/>
            <a:chExt cx="118775" cy="124075"/>
          </a:xfrm>
        </p:grpSpPr>
        <p:sp>
          <p:nvSpPr>
            <p:cNvPr id="237" name="Google Shape;237;p6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8923824" y="1150172"/>
            <a:ext cx="123372" cy="128877"/>
            <a:chOff x="1409475" y="641250"/>
            <a:chExt cx="118775" cy="124075"/>
          </a:xfrm>
        </p:grpSpPr>
        <p:sp>
          <p:nvSpPr>
            <p:cNvPr id="240" name="Google Shape;240;p6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6"/>
          <p:cNvGrpSpPr/>
          <p:nvPr/>
        </p:nvGrpSpPr>
        <p:grpSpPr>
          <a:xfrm>
            <a:off x="7815599" y="4909547"/>
            <a:ext cx="123372" cy="128877"/>
            <a:chOff x="1409475" y="641250"/>
            <a:chExt cx="118775" cy="124075"/>
          </a:xfrm>
        </p:grpSpPr>
        <p:sp>
          <p:nvSpPr>
            <p:cNvPr id="243" name="Google Shape;243;p6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6"/>
          <p:cNvGrpSpPr/>
          <p:nvPr/>
        </p:nvGrpSpPr>
        <p:grpSpPr>
          <a:xfrm>
            <a:off x="295536" y="4389069"/>
            <a:ext cx="455123" cy="443973"/>
            <a:chOff x="1959000" y="1291425"/>
            <a:chExt cx="286025" cy="279000"/>
          </a:xfrm>
        </p:grpSpPr>
        <p:sp>
          <p:nvSpPr>
            <p:cNvPr id="246" name="Google Shape;246;p6"/>
            <p:cNvSpPr/>
            <p:nvPr/>
          </p:nvSpPr>
          <p:spPr>
            <a:xfrm>
              <a:off x="1959000" y="1291425"/>
              <a:ext cx="286025" cy="279000"/>
            </a:xfrm>
            <a:custGeom>
              <a:avLst/>
              <a:gdLst/>
              <a:ahLst/>
              <a:cxnLst/>
              <a:rect l="l" t="t" r="r" b="b"/>
              <a:pathLst>
                <a:path w="11441" h="11160" extrusionOk="0">
                  <a:moveTo>
                    <a:pt x="5924" y="1014"/>
                  </a:moveTo>
                  <a:cubicBezTo>
                    <a:pt x="8501" y="1014"/>
                    <a:pt x="10513" y="3281"/>
                    <a:pt x="10142" y="5897"/>
                  </a:cubicBezTo>
                  <a:cubicBezTo>
                    <a:pt x="9845" y="8016"/>
                    <a:pt x="8356" y="9647"/>
                    <a:pt x="6320" y="10052"/>
                  </a:cubicBezTo>
                  <a:cubicBezTo>
                    <a:pt x="6035" y="10112"/>
                    <a:pt x="5737" y="10112"/>
                    <a:pt x="5439" y="10147"/>
                  </a:cubicBezTo>
                  <a:cubicBezTo>
                    <a:pt x="5432" y="10147"/>
                    <a:pt x="5425" y="10147"/>
                    <a:pt x="5418" y="10147"/>
                  </a:cubicBezTo>
                  <a:cubicBezTo>
                    <a:pt x="2821" y="10147"/>
                    <a:pt x="832" y="7973"/>
                    <a:pt x="1094" y="5409"/>
                  </a:cubicBezTo>
                  <a:cubicBezTo>
                    <a:pt x="1332" y="3063"/>
                    <a:pt x="3094" y="1289"/>
                    <a:pt x="5451" y="1039"/>
                  </a:cubicBezTo>
                  <a:cubicBezTo>
                    <a:pt x="5611" y="1022"/>
                    <a:pt x="5768" y="1014"/>
                    <a:pt x="5924" y="1014"/>
                  </a:cubicBezTo>
                  <a:close/>
                  <a:moveTo>
                    <a:pt x="5770" y="0"/>
                  </a:moveTo>
                  <a:cubicBezTo>
                    <a:pt x="2753" y="0"/>
                    <a:pt x="1" y="2577"/>
                    <a:pt x="58" y="5897"/>
                  </a:cubicBezTo>
                  <a:cubicBezTo>
                    <a:pt x="93" y="8838"/>
                    <a:pt x="2439" y="11100"/>
                    <a:pt x="5368" y="11159"/>
                  </a:cubicBezTo>
                  <a:cubicBezTo>
                    <a:pt x="5749" y="11112"/>
                    <a:pt x="6130" y="11088"/>
                    <a:pt x="6499" y="10993"/>
                  </a:cubicBezTo>
                  <a:cubicBezTo>
                    <a:pt x="9011" y="10505"/>
                    <a:pt x="11011" y="8302"/>
                    <a:pt x="11202" y="5849"/>
                  </a:cubicBezTo>
                  <a:cubicBezTo>
                    <a:pt x="11440" y="2754"/>
                    <a:pt x="9285" y="241"/>
                    <a:pt x="6166" y="15"/>
                  </a:cubicBezTo>
                  <a:cubicBezTo>
                    <a:pt x="6033" y="5"/>
                    <a:pt x="5901" y="0"/>
                    <a:pt x="5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979800" y="1316750"/>
              <a:ext cx="242025" cy="228375"/>
            </a:xfrm>
            <a:custGeom>
              <a:avLst/>
              <a:gdLst/>
              <a:ahLst/>
              <a:cxnLst/>
              <a:rect l="l" t="t" r="r" b="b"/>
              <a:pathLst>
                <a:path w="9681" h="9135" extrusionOk="0">
                  <a:moveTo>
                    <a:pt x="5092" y="1"/>
                  </a:moveTo>
                  <a:cubicBezTo>
                    <a:pt x="4936" y="1"/>
                    <a:pt x="4779" y="9"/>
                    <a:pt x="4619" y="26"/>
                  </a:cubicBezTo>
                  <a:cubicBezTo>
                    <a:pt x="2262" y="276"/>
                    <a:pt x="500" y="2050"/>
                    <a:pt x="262" y="4396"/>
                  </a:cubicBezTo>
                  <a:cubicBezTo>
                    <a:pt x="0" y="6960"/>
                    <a:pt x="1989" y="9134"/>
                    <a:pt x="4586" y="9134"/>
                  </a:cubicBezTo>
                  <a:cubicBezTo>
                    <a:pt x="4593" y="9134"/>
                    <a:pt x="4600" y="9134"/>
                    <a:pt x="4607" y="9134"/>
                  </a:cubicBezTo>
                  <a:cubicBezTo>
                    <a:pt x="4905" y="9099"/>
                    <a:pt x="5203" y="9099"/>
                    <a:pt x="5488" y="9039"/>
                  </a:cubicBezTo>
                  <a:cubicBezTo>
                    <a:pt x="7524" y="8634"/>
                    <a:pt x="9013" y="7003"/>
                    <a:pt x="9310" y="4884"/>
                  </a:cubicBezTo>
                  <a:cubicBezTo>
                    <a:pt x="9681" y="2268"/>
                    <a:pt x="7669" y="1"/>
                    <a:pt x="5092" y="1"/>
                  </a:cubicBezTo>
                  <a:close/>
                </a:path>
              </a:pathLst>
            </a:custGeom>
            <a:solidFill>
              <a:srgbClr val="FCC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2042875" y="1454000"/>
              <a:ext cx="96025" cy="43500"/>
            </a:xfrm>
            <a:custGeom>
              <a:avLst/>
              <a:gdLst/>
              <a:ahLst/>
              <a:cxnLst/>
              <a:rect l="l" t="t" r="r" b="b"/>
              <a:pathLst>
                <a:path w="3841" h="1740" extrusionOk="0">
                  <a:moveTo>
                    <a:pt x="3404" y="0"/>
                  </a:moveTo>
                  <a:cubicBezTo>
                    <a:pt x="3345" y="0"/>
                    <a:pt x="3281" y="12"/>
                    <a:pt x="3215" y="37"/>
                  </a:cubicBezTo>
                  <a:cubicBezTo>
                    <a:pt x="3037" y="120"/>
                    <a:pt x="2894" y="239"/>
                    <a:pt x="2739" y="358"/>
                  </a:cubicBezTo>
                  <a:cubicBezTo>
                    <a:pt x="2464" y="577"/>
                    <a:pt x="2185" y="688"/>
                    <a:pt x="1902" y="688"/>
                  </a:cubicBezTo>
                  <a:cubicBezTo>
                    <a:pt x="1648" y="688"/>
                    <a:pt x="1391" y="598"/>
                    <a:pt x="1132" y="418"/>
                  </a:cubicBezTo>
                  <a:cubicBezTo>
                    <a:pt x="1013" y="323"/>
                    <a:pt x="894" y="215"/>
                    <a:pt x="775" y="144"/>
                  </a:cubicBezTo>
                  <a:cubicBezTo>
                    <a:pt x="666" y="76"/>
                    <a:pt x="549" y="19"/>
                    <a:pt x="433" y="19"/>
                  </a:cubicBezTo>
                  <a:cubicBezTo>
                    <a:pt x="346" y="19"/>
                    <a:pt x="261" y="51"/>
                    <a:pt x="179" y="132"/>
                  </a:cubicBezTo>
                  <a:cubicBezTo>
                    <a:pt x="1" y="311"/>
                    <a:pt x="1" y="537"/>
                    <a:pt x="120" y="739"/>
                  </a:cubicBezTo>
                  <a:cubicBezTo>
                    <a:pt x="227" y="894"/>
                    <a:pt x="346" y="1049"/>
                    <a:pt x="477" y="1168"/>
                  </a:cubicBezTo>
                  <a:cubicBezTo>
                    <a:pt x="882" y="1525"/>
                    <a:pt x="1358" y="1692"/>
                    <a:pt x="1965" y="1739"/>
                  </a:cubicBezTo>
                  <a:cubicBezTo>
                    <a:pt x="2537" y="1704"/>
                    <a:pt x="3096" y="1513"/>
                    <a:pt x="3513" y="1013"/>
                  </a:cubicBezTo>
                  <a:cubicBezTo>
                    <a:pt x="3632" y="858"/>
                    <a:pt x="3716" y="680"/>
                    <a:pt x="3763" y="501"/>
                  </a:cubicBezTo>
                  <a:cubicBezTo>
                    <a:pt x="3840" y="212"/>
                    <a:pt x="3659" y="0"/>
                    <a:pt x="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2140800" y="1387925"/>
              <a:ext cx="24450" cy="25950"/>
            </a:xfrm>
            <a:custGeom>
              <a:avLst/>
              <a:gdLst/>
              <a:ahLst/>
              <a:cxnLst/>
              <a:rect l="l" t="t" r="r" b="b"/>
              <a:pathLst>
                <a:path w="978" h="1038" extrusionOk="0">
                  <a:moveTo>
                    <a:pt x="471" y="0"/>
                  </a:moveTo>
                  <a:cubicBezTo>
                    <a:pt x="228" y="0"/>
                    <a:pt x="1" y="234"/>
                    <a:pt x="1" y="513"/>
                  </a:cubicBezTo>
                  <a:cubicBezTo>
                    <a:pt x="1" y="775"/>
                    <a:pt x="227" y="1013"/>
                    <a:pt x="477" y="1037"/>
                  </a:cubicBezTo>
                  <a:cubicBezTo>
                    <a:pt x="483" y="1037"/>
                    <a:pt x="489" y="1037"/>
                    <a:pt x="495" y="1037"/>
                  </a:cubicBezTo>
                  <a:cubicBezTo>
                    <a:pt x="750" y="1037"/>
                    <a:pt x="977" y="792"/>
                    <a:pt x="977" y="525"/>
                  </a:cubicBezTo>
                  <a:cubicBezTo>
                    <a:pt x="977" y="275"/>
                    <a:pt x="739" y="25"/>
                    <a:pt x="489" y="1"/>
                  </a:cubicBezTo>
                  <a:cubicBezTo>
                    <a:pt x="483" y="1"/>
                    <a:pt x="47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2035150" y="1384650"/>
              <a:ext cx="22350" cy="22650"/>
            </a:xfrm>
            <a:custGeom>
              <a:avLst/>
              <a:gdLst/>
              <a:ahLst/>
              <a:cxnLst/>
              <a:rect l="l" t="t" r="r" b="b"/>
              <a:pathLst>
                <a:path w="894" h="906" extrusionOk="0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80"/>
                    <a:pt x="203" y="906"/>
                    <a:pt x="441" y="906"/>
                  </a:cubicBezTo>
                  <a:cubicBezTo>
                    <a:pt x="667" y="906"/>
                    <a:pt x="893" y="703"/>
                    <a:pt x="893" y="465"/>
                  </a:cubicBezTo>
                  <a:cubicBezTo>
                    <a:pt x="893" y="227"/>
                    <a:pt x="679" y="13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6"/>
          <p:cNvGrpSpPr/>
          <p:nvPr/>
        </p:nvGrpSpPr>
        <p:grpSpPr>
          <a:xfrm rot="836385">
            <a:off x="8547824" y="4417705"/>
            <a:ext cx="511379" cy="534754"/>
            <a:chOff x="4636650" y="2847925"/>
            <a:chExt cx="351575" cy="345350"/>
          </a:xfrm>
        </p:grpSpPr>
        <p:sp>
          <p:nvSpPr>
            <p:cNvPr id="252" name="Google Shape;252;p6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7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259" name="Google Shape;259;p7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7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7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7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7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7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7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7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7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7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7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7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7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7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7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7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7"/>
          <p:cNvSpPr/>
          <p:nvPr/>
        </p:nvSpPr>
        <p:spPr>
          <a:xfrm>
            <a:off x="497950" y="1150171"/>
            <a:ext cx="8148000" cy="35934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7"/>
          <p:cNvSpPr/>
          <p:nvPr/>
        </p:nvSpPr>
        <p:spPr>
          <a:xfrm>
            <a:off x="497950" y="471200"/>
            <a:ext cx="8148000" cy="5310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7"/>
          <p:cNvSpPr txBox="1">
            <a:spLocks noGrp="1"/>
          </p:cNvSpPr>
          <p:nvPr>
            <p:ph type="body" idx="1"/>
          </p:nvPr>
        </p:nvSpPr>
        <p:spPr>
          <a:xfrm>
            <a:off x="720000" y="1758000"/>
            <a:ext cx="3868500" cy="2377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8" name="Google Shape;278;p7"/>
          <p:cNvSpPr txBox="1">
            <a:spLocks noGrp="1"/>
          </p:cNvSpPr>
          <p:nvPr>
            <p:ph type="title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7"/>
          <p:cNvGrpSpPr/>
          <p:nvPr/>
        </p:nvGrpSpPr>
        <p:grpSpPr>
          <a:xfrm>
            <a:off x="172149" y="272947"/>
            <a:ext cx="123372" cy="128877"/>
            <a:chOff x="1409475" y="641250"/>
            <a:chExt cx="118775" cy="124075"/>
          </a:xfrm>
        </p:grpSpPr>
        <p:sp>
          <p:nvSpPr>
            <p:cNvPr id="280" name="Google Shape;280;p7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7"/>
          <p:cNvGrpSpPr/>
          <p:nvPr/>
        </p:nvGrpSpPr>
        <p:grpSpPr>
          <a:xfrm>
            <a:off x="8923824" y="1150172"/>
            <a:ext cx="123372" cy="128877"/>
            <a:chOff x="1409475" y="641250"/>
            <a:chExt cx="118775" cy="124075"/>
          </a:xfrm>
        </p:grpSpPr>
        <p:sp>
          <p:nvSpPr>
            <p:cNvPr id="283" name="Google Shape;283;p7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7"/>
          <p:cNvGrpSpPr/>
          <p:nvPr/>
        </p:nvGrpSpPr>
        <p:grpSpPr>
          <a:xfrm>
            <a:off x="295536" y="4389069"/>
            <a:ext cx="455123" cy="443973"/>
            <a:chOff x="1959000" y="1291425"/>
            <a:chExt cx="286025" cy="279000"/>
          </a:xfrm>
        </p:grpSpPr>
        <p:sp>
          <p:nvSpPr>
            <p:cNvPr id="286" name="Google Shape;286;p7"/>
            <p:cNvSpPr/>
            <p:nvPr/>
          </p:nvSpPr>
          <p:spPr>
            <a:xfrm>
              <a:off x="1959000" y="1291425"/>
              <a:ext cx="286025" cy="279000"/>
            </a:xfrm>
            <a:custGeom>
              <a:avLst/>
              <a:gdLst/>
              <a:ahLst/>
              <a:cxnLst/>
              <a:rect l="l" t="t" r="r" b="b"/>
              <a:pathLst>
                <a:path w="11441" h="11160" extrusionOk="0">
                  <a:moveTo>
                    <a:pt x="5924" y="1014"/>
                  </a:moveTo>
                  <a:cubicBezTo>
                    <a:pt x="8501" y="1014"/>
                    <a:pt x="10513" y="3281"/>
                    <a:pt x="10142" y="5897"/>
                  </a:cubicBezTo>
                  <a:cubicBezTo>
                    <a:pt x="9845" y="8016"/>
                    <a:pt x="8356" y="9647"/>
                    <a:pt x="6320" y="10052"/>
                  </a:cubicBezTo>
                  <a:cubicBezTo>
                    <a:pt x="6035" y="10112"/>
                    <a:pt x="5737" y="10112"/>
                    <a:pt x="5439" y="10147"/>
                  </a:cubicBezTo>
                  <a:cubicBezTo>
                    <a:pt x="5432" y="10147"/>
                    <a:pt x="5425" y="10147"/>
                    <a:pt x="5418" y="10147"/>
                  </a:cubicBezTo>
                  <a:cubicBezTo>
                    <a:pt x="2821" y="10147"/>
                    <a:pt x="832" y="7973"/>
                    <a:pt x="1094" y="5409"/>
                  </a:cubicBezTo>
                  <a:cubicBezTo>
                    <a:pt x="1332" y="3063"/>
                    <a:pt x="3094" y="1289"/>
                    <a:pt x="5451" y="1039"/>
                  </a:cubicBezTo>
                  <a:cubicBezTo>
                    <a:pt x="5611" y="1022"/>
                    <a:pt x="5768" y="1014"/>
                    <a:pt x="5924" y="1014"/>
                  </a:cubicBezTo>
                  <a:close/>
                  <a:moveTo>
                    <a:pt x="5770" y="0"/>
                  </a:moveTo>
                  <a:cubicBezTo>
                    <a:pt x="2753" y="0"/>
                    <a:pt x="1" y="2577"/>
                    <a:pt x="58" y="5897"/>
                  </a:cubicBezTo>
                  <a:cubicBezTo>
                    <a:pt x="93" y="8838"/>
                    <a:pt x="2439" y="11100"/>
                    <a:pt x="5368" y="11159"/>
                  </a:cubicBezTo>
                  <a:cubicBezTo>
                    <a:pt x="5749" y="11112"/>
                    <a:pt x="6130" y="11088"/>
                    <a:pt x="6499" y="10993"/>
                  </a:cubicBezTo>
                  <a:cubicBezTo>
                    <a:pt x="9011" y="10505"/>
                    <a:pt x="11011" y="8302"/>
                    <a:pt x="11202" y="5849"/>
                  </a:cubicBezTo>
                  <a:cubicBezTo>
                    <a:pt x="11440" y="2754"/>
                    <a:pt x="9285" y="241"/>
                    <a:pt x="6166" y="15"/>
                  </a:cubicBezTo>
                  <a:cubicBezTo>
                    <a:pt x="6033" y="5"/>
                    <a:pt x="5901" y="0"/>
                    <a:pt x="5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1979800" y="1316750"/>
              <a:ext cx="242025" cy="228375"/>
            </a:xfrm>
            <a:custGeom>
              <a:avLst/>
              <a:gdLst/>
              <a:ahLst/>
              <a:cxnLst/>
              <a:rect l="l" t="t" r="r" b="b"/>
              <a:pathLst>
                <a:path w="9681" h="9135" extrusionOk="0">
                  <a:moveTo>
                    <a:pt x="5092" y="1"/>
                  </a:moveTo>
                  <a:cubicBezTo>
                    <a:pt x="4936" y="1"/>
                    <a:pt x="4779" y="9"/>
                    <a:pt x="4619" y="26"/>
                  </a:cubicBezTo>
                  <a:cubicBezTo>
                    <a:pt x="2262" y="276"/>
                    <a:pt x="500" y="2050"/>
                    <a:pt x="262" y="4396"/>
                  </a:cubicBezTo>
                  <a:cubicBezTo>
                    <a:pt x="0" y="6960"/>
                    <a:pt x="1989" y="9134"/>
                    <a:pt x="4586" y="9134"/>
                  </a:cubicBezTo>
                  <a:cubicBezTo>
                    <a:pt x="4593" y="9134"/>
                    <a:pt x="4600" y="9134"/>
                    <a:pt x="4607" y="9134"/>
                  </a:cubicBezTo>
                  <a:cubicBezTo>
                    <a:pt x="4905" y="9099"/>
                    <a:pt x="5203" y="9099"/>
                    <a:pt x="5488" y="9039"/>
                  </a:cubicBezTo>
                  <a:cubicBezTo>
                    <a:pt x="7524" y="8634"/>
                    <a:pt x="9013" y="7003"/>
                    <a:pt x="9310" y="4884"/>
                  </a:cubicBezTo>
                  <a:cubicBezTo>
                    <a:pt x="9681" y="2268"/>
                    <a:pt x="7669" y="1"/>
                    <a:pt x="5092" y="1"/>
                  </a:cubicBezTo>
                  <a:close/>
                </a:path>
              </a:pathLst>
            </a:custGeom>
            <a:solidFill>
              <a:srgbClr val="FCC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2042875" y="1454000"/>
              <a:ext cx="96025" cy="43500"/>
            </a:xfrm>
            <a:custGeom>
              <a:avLst/>
              <a:gdLst/>
              <a:ahLst/>
              <a:cxnLst/>
              <a:rect l="l" t="t" r="r" b="b"/>
              <a:pathLst>
                <a:path w="3841" h="1740" extrusionOk="0">
                  <a:moveTo>
                    <a:pt x="3404" y="0"/>
                  </a:moveTo>
                  <a:cubicBezTo>
                    <a:pt x="3345" y="0"/>
                    <a:pt x="3281" y="12"/>
                    <a:pt x="3215" y="37"/>
                  </a:cubicBezTo>
                  <a:cubicBezTo>
                    <a:pt x="3037" y="120"/>
                    <a:pt x="2894" y="239"/>
                    <a:pt x="2739" y="358"/>
                  </a:cubicBezTo>
                  <a:cubicBezTo>
                    <a:pt x="2464" y="577"/>
                    <a:pt x="2185" y="688"/>
                    <a:pt x="1902" y="688"/>
                  </a:cubicBezTo>
                  <a:cubicBezTo>
                    <a:pt x="1648" y="688"/>
                    <a:pt x="1391" y="598"/>
                    <a:pt x="1132" y="418"/>
                  </a:cubicBezTo>
                  <a:cubicBezTo>
                    <a:pt x="1013" y="323"/>
                    <a:pt x="894" y="215"/>
                    <a:pt x="775" y="144"/>
                  </a:cubicBezTo>
                  <a:cubicBezTo>
                    <a:pt x="666" y="76"/>
                    <a:pt x="549" y="19"/>
                    <a:pt x="433" y="19"/>
                  </a:cubicBezTo>
                  <a:cubicBezTo>
                    <a:pt x="346" y="19"/>
                    <a:pt x="261" y="51"/>
                    <a:pt x="179" y="132"/>
                  </a:cubicBezTo>
                  <a:cubicBezTo>
                    <a:pt x="1" y="311"/>
                    <a:pt x="1" y="537"/>
                    <a:pt x="120" y="739"/>
                  </a:cubicBezTo>
                  <a:cubicBezTo>
                    <a:pt x="227" y="894"/>
                    <a:pt x="346" y="1049"/>
                    <a:pt x="477" y="1168"/>
                  </a:cubicBezTo>
                  <a:cubicBezTo>
                    <a:pt x="882" y="1525"/>
                    <a:pt x="1358" y="1692"/>
                    <a:pt x="1965" y="1739"/>
                  </a:cubicBezTo>
                  <a:cubicBezTo>
                    <a:pt x="2537" y="1704"/>
                    <a:pt x="3096" y="1513"/>
                    <a:pt x="3513" y="1013"/>
                  </a:cubicBezTo>
                  <a:cubicBezTo>
                    <a:pt x="3632" y="858"/>
                    <a:pt x="3716" y="680"/>
                    <a:pt x="3763" y="501"/>
                  </a:cubicBezTo>
                  <a:cubicBezTo>
                    <a:pt x="3840" y="212"/>
                    <a:pt x="3659" y="0"/>
                    <a:pt x="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2140800" y="1387925"/>
              <a:ext cx="24450" cy="25950"/>
            </a:xfrm>
            <a:custGeom>
              <a:avLst/>
              <a:gdLst/>
              <a:ahLst/>
              <a:cxnLst/>
              <a:rect l="l" t="t" r="r" b="b"/>
              <a:pathLst>
                <a:path w="978" h="1038" extrusionOk="0">
                  <a:moveTo>
                    <a:pt x="471" y="0"/>
                  </a:moveTo>
                  <a:cubicBezTo>
                    <a:pt x="228" y="0"/>
                    <a:pt x="1" y="234"/>
                    <a:pt x="1" y="513"/>
                  </a:cubicBezTo>
                  <a:cubicBezTo>
                    <a:pt x="1" y="775"/>
                    <a:pt x="227" y="1013"/>
                    <a:pt x="477" y="1037"/>
                  </a:cubicBezTo>
                  <a:cubicBezTo>
                    <a:pt x="483" y="1037"/>
                    <a:pt x="489" y="1037"/>
                    <a:pt x="495" y="1037"/>
                  </a:cubicBezTo>
                  <a:cubicBezTo>
                    <a:pt x="750" y="1037"/>
                    <a:pt x="977" y="792"/>
                    <a:pt x="977" y="525"/>
                  </a:cubicBezTo>
                  <a:cubicBezTo>
                    <a:pt x="977" y="275"/>
                    <a:pt x="739" y="25"/>
                    <a:pt x="489" y="1"/>
                  </a:cubicBezTo>
                  <a:cubicBezTo>
                    <a:pt x="483" y="1"/>
                    <a:pt x="47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035150" y="1384650"/>
              <a:ext cx="22350" cy="22650"/>
            </a:xfrm>
            <a:custGeom>
              <a:avLst/>
              <a:gdLst/>
              <a:ahLst/>
              <a:cxnLst/>
              <a:rect l="l" t="t" r="r" b="b"/>
              <a:pathLst>
                <a:path w="894" h="906" extrusionOk="0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80"/>
                    <a:pt x="203" y="906"/>
                    <a:pt x="441" y="906"/>
                  </a:cubicBezTo>
                  <a:cubicBezTo>
                    <a:pt x="667" y="906"/>
                    <a:pt x="893" y="703"/>
                    <a:pt x="893" y="465"/>
                  </a:cubicBezTo>
                  <a:cubicBezTo>
                    <a:pt x="893" y="227"/>
                    <a:pt x="679" y="13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7"/>
          <p:cNvGrpSpPr/>
          <p:nvPr/>
        </p:nvGrpSpPr>
        <p:grpSpPr>
          <a:xfrm rot="825719">
            <a:off x="8393065" y="4282764"/>
            <a:ext cx="365188" cy="358722"/>
            <a:chOff x="4636650" y="2847925"/>
            <a:chExt cx="351575" cy="345350"/>
          </a:xfrm>
        </p:grpSpPr>
        <p:sp>
          <p:nvSpPr>
            <p:cNvPr id="292" name="Google Shape;292;p7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7"/>
          <p:cNvGrpSpPr/>
          <p:nvPr/>
        </p:nvGrpSpPr>
        <p:grpSpPr>
          <a:xfrm rot="564530">
            <a:off x="7490212" y="97632"/>
            <a:ext cx="507090" cy="479701"/>
            <a:chOff x="1826475" y="2921600"/>
            <a:chExt cx="564700" cy="534200"/>
          </a:xfrm>
        </p:grpSpPr>
        <p:sp>
          <p:nvSpPr>
            <p:cNvPr id="298" name="Google Shape;298;p7"/>
            <p:cNvSpPr/>
            <p:nvPr/>
          </p:nvSpPr>
          <p:spPr>
            <a:xfrm>
              <a:off x="1826475" y="2921600"/>
              <a:ext cx="564700" cy="534200"/>
            </a:xfrm>
            <a:custGeom>
              <a:avLst/>
              <a:gdLst/>
              <a:ahLst/>
              <a:cxnLst/>
              <a:rect l="l" t="t" r="r" b="b"/>
              <a:pathLst>
                <a:path w="22588" h="21368" extrusionOk="0">
                  <a:moveTo>
                    <a:pt x="10734" y="761"/>
                  </a:moveTo>
                  <a:cubicBezTo>
                    <a:pt x="11958" y="761"/>
                    <a:pt x="13125" y="1562"/>
                    <a:pt x="13645" y="2709"/>
                  </a:cubicBezTo>
                  <a:cubicBezTo>
                    <a:pt x="14074" y="3698"/>
                    <a:pt x="14134" y="4710"/>
                    <a:pt x="13872" y="5745"/>
                  </a:cubicBezTo>
                  <a:cubicBezTo>
                    <a:pt x="13776" y="6091"/>
                    <a:pt x="13657" y="6436"/>
                    <a:pt x="13586" y="6793"/>
                  </a:cubicBezTo>
                  <a:cubicBezTo>
                    <a:pt x="13538" y="6936"/>
                    <a:pt x="13586" y="7115"/>
                    <a:pt x="13765" y="7162"/>
                  </a:cubicBezTo>
                  <a:cubicBezTo>
                    <a:pt x="13784" y="7164"/>
                    <a:pt x="13805" y="7165"/>
                    <a:pt x="13826" y="7165"/>
                  </a:cubicBezTo>
                  <a:cubicBezTo>
                    <a:pt x="13930" y="7165"/>
                    <a:pt x="14042" y="7140"/>
                    <a:pt x="14122" y="7091"/>
                  </a:cubicBezTo>
                  <a:cubicBezTo>
                    <a:pt x="14300" y="6984"/>
                    <a:pt x="14431" y="6817"/>
                    <a:pt x="14598" y="6686"/>
                  </a:cubicBezTo>
                  <a:cubicBezTo>
                    <a:pt x="15411" y="6039"/>
                    <a:pt x="16272" y="5775"/>
                    <a:pt x="17091" y="5775"/>
                  </a:cubicBezTo>
                  <a:cubicBezTo>
                    <a:pt x="18623" y="5775"/>
                    <a:pt x="20011" y="6699"/>
                    <a:pt x="20670" y="7770"/>
                  </a:cubicBezTo>
                  <a:cubicBezTo>
                    <a:pt x="21599" y="9294"/>
                    <a:pt x="21206" y="11008"/>
                    <a:pt x="19682" y="11937"/>
                  </a:cubicBezTo>
                  <a:cubicBezTo>
                    <a:pt x="18978" y="12375"/>
                    <a:pt x="18219" y="12556"/>
                    <a:pt x="17392" y="12556"/>
                  </a:cubicBezTo>
                  <a:cubicBezTo>
                    <a:pt x="17366" y="12556"/>
                    <a:pt x="17339" y="12556"/>
                    <a:pt x="17313" y="12556"/>
                  </a:cubicBezTo>
                  <a:cubicBezTo>
                    <a:pt x="17179" y="12545"/>
                    <a:pt x="17043" y="12539"/>
                    <a:pt x="16905" y="12539"/>
                  </a:cubicBezTo>
                  <a:cubicBezTo>
                    <a:pt x="16737" y="12539"/>
                    <a:pt x="16566" y="12548"/>
                    <a:pt x="16396" y="12568"/>
                  </a:cubicBezTo>
                  <a:cubicBezTo>
                    <a:pt x="16086" y="12615"/>
                    <a:pt x="15967" y="12877"/>
                    <a:pt x="16122" y="13151"/>
                  </a:cubicBezTo>
                  <a:cubicBezTo>
                    <a:pt x="16217" y="13294"/>
                    <a:pt x="16348" y="13425"/>
                    <a:pt x="16455" y="13580"/>
                  </a:cubicBezTo>
                  <a:cubicBezTo>
                    <a:pt x="18229" y="15949"/>
                    <a:pt x="16979" y="18961"/>
                    <a:pt x="15229" y="20069"/>
                  </a:cubicBezTo>
                  <a:cubicBezTo>
                    <a:pt x="14660" y="20433"/>
                    <a:pt x="14070" y="20624"/>
                    <a:pt x="13459" y="20624"/>
                  </a:cubicBezTo>
                  <a:cubicBezTo>
                    <a:pt x="13072" y="20624"/>
                    <a:pt x="12678" y="20547"/>
                    <a:pt x="12276" y="20390"/>
                  </a:cubicBezTo>
                  <a:cubicBezTo>
                    <a:pt x="11229" y="19997"/>
                    <a:pt x="10443" y="19319"/>
                    <a:pt x="9966" y="18307"/>
                  </a:cubicBezTo>
                  <a:cubicBezTo>
                    <a:pt x="9800" y="17985"/>
                    <a:pt x="9681" y="17640"/>
                    <a:pt x="9538" y="17318"/>
                  </a:cubicBezTo>
                  <a:cubicBezTo>
                    <a:pt x="9431" y="17080"/>
                    <a:pt x="9300" y="16854"/>
                    <a:pt x="8943" y="16794"/>
                  </a:cubicBezTo>
                  <a:cubicBezTo>
                    <a:pt x="8883" y="16937"/>
                    <a:pt x="8812" y="17092"/>
                    <a:pt x="8728" y="17295"/>
                  </a:cubicBezTo>
                  <a:cubicBezTo>
                    <a:pt x="8657" y="17628"/>
                    <a:pt x="8645" y="17961"/>
                    <a:pt x="8526" y="18283"/>
                  </a:cubicBezTo>
                  <a:cubicBezTo>
                    <a:pt x="8029" y="19652"/>
                    <a:pt x="6970" y="20399"/>
                    <a:pt x="5630" y="20399"/>
                  </a:cubicBezTo>
                  <a:cubicBezTo>
                    <a:pt x="5397" y="20399"/>
                    <a:pt x="5155" y="20376"/>
                    <a:pt x="4906" y="20331"/>
                  </a:cubicBezTo>
                  <a:cubicBezTo>
                    <a:pt x="2561" y="19902"/>
                    <a:pt x="1513" y="17771"/>
                    <a:pt x="1573" y="16235"/>
                  </a:cubicBezTo>
                  <a:cubicBezTo>
                    <a:pt x="1608" y="15330"/>
                    <a:pt x="1930" y="14580"/>
                    <a:pt x="2561" y="13949"/>
                  </a:cubicBezTo>
                  <a:cubicBezTo>
                    <a:pt x="2989" y="13520"/>
                    <a:pt x="3454" y="13163"/>
                    <a:pt x="4001" y="12901"/>
                  </a:cubicBezTo>
                  <a:cubicBezTo>
                    <a:pt x="4311" y="12758"/>
                    <a:pt x="4597" y="12580"/>
                    <a:pt x="4859" y="12389"/>
                  </a:cubicBezTo>
                  <a:cubicBezTo>
                    <a:pt x="4942" y="12330"/>
                    <a:pt x="5002" y="12139"/>
                    <a:pt x="4966" y="12044"/>
                  </a:cubicBezTo>
                  <a:cubicBezTo>
                    <a:pt x="4942" y="11961"/>
                    <a:pt x="4787" y="11853"/>
                    <a:pt x="4680" y="11841"/>
                  </a:cubicBezTo>
                  <a:cubicBezTo>
                    <a:pt x="4631" y="11830"/>
                    <a:pt x="4577" y="11826"/>
                    <a:pt x="4521" y="11826"/>
                  </a:cubicBezTo>
                  <a:cubicBezTo>
                    <a:pt x="4399" y="11826"/>
                    <a:pt x="4266" y="11845"/>
                    <a:pt x="4144" y="11853"/>
                  </a:cubicBezTo>
                  <a:cubicBezTo>
                    <a:pt x="4080" y="11857"/>
                    <a:pt x="4017" y="11859"/>
                    <a:pt x="3954" y="11859"/>
                  </a:cubicBezTo>
                  <a:cubicBezTo>
                    <a:pt x="3075" y="11859"/>
                    <a:pt x="2340" y="11473"/>
                    <a:pt x="1751" y="10806"/>
                  </a:cubicBezTo>
                  <a:cubicBezTo>
                    <a:pt x="870" y="9794"/>
                    <a:pt x="561" y="8591"/>
                    <a:pt x="799" y="7269"/>
                  </a:cubicBezTo>
                  <a:cubicBezTo>
                    <a:pt x="1102" y="5556"/>
                    <a:pt x="2324" y="5077"/>
                    <a:pt x="3448" y="5077"/>
                  </a:cubicBezTo>
                  <a:cubicBezTo>
                    <a:pt x="3558" y="5077"/>
                    <a:pt x="3668" y="5082"/>
                    <a:pt x="3775" y="5091"/>
                  </a:cubicBezTo>
                  <a:cubicBezTo>
                    <a:pt x="4430" y="5138"/>
                    <a:pt x="5037" y="5364"/>
                    <a:pt x="5597" y="5722"/>
                  </a:cubicBezTo>
                  <a:cubicBezTo>
                    <a:pt x="5918" y="5924"/>
                    <a:pt x="6228" y="6162"/>
                    <a:pt x="6549" y="6388"/>
                  </a:cubicBezTo>
                  <a:cubicBezTo>
                    <a:pt x="6692" y="6484"/>
                    <a:pt x="6847" y="6615"/>
                    <a:pt x="7002" y="6662"/>
                  </a:cubicBezTo>
                  <a:cubicBezTo>
                    <a:pt x="7062" y="6675"/>
                    <a:pt x="7128" y="6682"/>
                    <a:pt x="7194" y="6682"/>
                  </a:cubicBezTo>
                  <a:cubicBezTo>
                    <a:pt x="7312" y="6682"/>
                    <a:pt x="7430" y="6660"/>
                    <a:pt x="7514" y="6615"/>
                  </a:cubicBezTo>
                  <a:cubicBezTo>
                    <a:pt x="7704" y="6507"/>
                    <a:pt x="7645" y="6305"/>
                    <a:pt x="7585" y="6126"/>
                  </a:cubicBezTo>
                  <a:cubicBezTo>
                    <a:pt x="7049" y="4591"/>
                    <a:pt x="7383" y="3221"/>
                    <a:pt x="8371" y="1983"/>
                  </a:cubicBezTo>
                  <a:cubicBezTo>
                    <a:pt x="9065" y="1122"/>
                    <a:pt x="9912" y="761"/>
                    <a:pt x="10734" y="761"/>
                  </a:cubicBezTo>
                  <a:close/>
                  <a:moveTo>
                    <a:pt x="10725" y="1"/>
                  </a:moveTo>
                  <a:cubicBezTo>
                    <a:pt x="9731" y="1"/>
                    <a:pt x="8697" y="427"/>
                    <a:pt x="7823" y="1459"/>
                  </a:cubicBezTo>
                  <a:cubicBezTo>
                    <a:pt x="7038" y="2412"/>
                    <a:pt x="6621" y="3507"/>
                    <a:pt x="6573" y="4733"/>
                  </a:cubicBezTo>
                  <a:cubicBezTo>
                    <a:pt x="6573" y="4924"/>
                    <a:pt x="6561" y="5126"/>
                    <a:pt x="6537" y="5388"/>
                  </a:cubicBezTo>
                  <a:cubicBezTo>
                    <a:pt x="6264" y="5233"/>
                    <a:pt x="6037" y="5114"/>
                    <a:pt x="5811" y="4972"/>
                  </a:cubicBezTo>
                  <a:cubicBezTo>
                    <a:pt x="5076" y="4541"/>
                    <a:pt x="4294" y="4342"/>
                    <a:pt x="3466" y="4342"/>
                  </a:cubicBezTo>
                  <a:cubicBezTo>
                    <a:pt x="3356" y="4342"/>
                    <a:pt x="3244" y="4345"/>
                    <a:pt x="3132" y="4352"/>
                  </a:cubicBezTo>
                  <a:cubicBezTo>
                    <a:pt x="1739" y="4424"/>
                    <a:pt x="632" y="5269"/>
                    <a:pt x="203" y="6615"/>
                  </a:cubicBezTo>
                  <a:cubicBezTo>
                    <a:pt x="13" y="7234"/>
                    <a:pt x="1" y="7889"/>
                    <a:pt x="49" y="8532"/>
                  </a:cubicBezTo>
                  <a:cubicBezTo>
                    <a:pt x="227" y="10294"/>
                    <a:pt x="1084" y="11580"/>
                    <a:pt x="2704" y="12342"/>
                  </a:cubicBezTo>
                  <a:cubicBezTo>
                    <a:pt x="2811" y="12389"/>
                    <a:pt x="2906" y="12449"/>
                    <a:pt x="3061" y="12520"/>
                  </a:cubicBezTo>
                  <a:cubicBezTo>
                    <a:pt x="2751" y="12794"/>
                    <a:pt x="2466" y="13008"/>
                    <a:pt x="2192" y="13270"/>
                  </a:cubicBezTo>
                  <a:cubicBezTo>
                    <a:pt x="1180" y="14199"/>
                    <a:pt x="703" y="15366"/>
                    <a:pt x="858" y="16747"/>
                  </a:cubicBezTo>
                  <a:cubicBezTo>
                    <a:pt x="1025" y="18211"/>
                    <a:pt x="1704" y="19402"/>
                    <a:pt x="2894" y="20259"/>
                  </a:cubicBezTo>
                  <a:cubicBezTo>
                    <a:pt x="3688" y="20843"/>
                    <a:pt x="4630" y="21129"/>
                    <a:pt x="5608" y="21129"/>
                  </a:cubicBezTo>
                  <a:cubicBezTo>
                    <a:pt x="5628" y="21129"/>
                    <a:pt x="5648" y="21129"/>
                    <a:pt x="5668" y="21128"/>
                  </a:cubicBezTo>
                  <a:cubicBezTo>
                    <a:pt x="7014" y="21093"/>
                    <a:pt x="8109" y="20533"/>
                    <a:pt x="8835" y="19354"/>
                  </a:cubicBezTo>
                  <a:cubicBezTo>
                    <a:pt x="8954" y="19152"/>
                    <a:pt x="9002" y="18878"/>
                    <a:pt x="9300" y="18747"/>
                  </a:cubicBezTo>
                  <a:cubicBezTo>
                    <a:pt x="9705" y="19592"/>
                    <a:pt x="10336" y="20200"/>
                    <a:pt x="11098" y="20664"/>
                  </a:cubicBezTo>
                  <a:cubicBezTo>
                    <a:pt x="11857" y="21122"/>
                    <a:pt x="12630" y="21368"/>
                    <a:pt x="13416" y="21368"/>
                  </a:cubicBezTo>
                  <a:cubicBezTo>
                    <a:pt x="14060" y="21368"/>
                    <a:pt x="14712" y="21203"/>
                    <a:pt x="15372" y="20854"/>
                  </a:cubicBezTo>
                  <a:cubicBezTo>
                    <a:pt x="17301" y="19831"/>
                    <a:pt x="18825" y="16794"/>
                    <a:pt x="17622" y="14116"/>
                  </a:cubicBezTo>
                  <a:cubicBezTo>
                    <a:pt x="17527" y="13901"/>
                    <a:pt x="17420" y="13699"/>
                    <a:pt x="17277" y="13389"/>
                  </a:cubicBezTo>
                  <a:cubicBezTo>
                    <a:pt x="17603" y="13335"/>
                    <a:pt x="17840" y="13281"/>
                    <a:pt x="18051" y="13281"/>
                  </a:cubicBezTo>
                  <a:cubicBezTo>
                    <a:pt x="18071" y="13281"/>
                    <a:pt x="18091" y="13281"/>
                    <a:pt x="18110" y="13282"/>
                  </a:cubicBezTo>
                  <a:cubicBezTo>
                    <a:pt x="18670" y="13246"/>
                    <a:pt x="19182" y="13092"/>
                    <a:pt x="19670" y="12853"/>
                  </a:cubicBezTo>
                  <a:cubicBezTo>
                    <a:pt x="21944" y="11746"/>
                    <a:pt x="22587" y="9234"/>
                    <a:pt x="21146" y="7162"/>
                  </a:cubicBezTo>
                  <a:cubicBezTo>
                    <a:pt x="20317" y="5967"/>
                    <a:pt x="18753" y="5053"/>
                    <a:pt x="17072" y="5053"/>
                  </a:cubicBezTo>
                  <a:cubicBezTo>
                    <a:pt x="16459" y="5053"/>
                    <a:pt x="15831" y="5174"/>
                    <a:pt x="15217" y="5448"/>
                  </a:cubicBezTo>
                  <a:cubicBezTo>
                    <a:pt x="15074" y="5531"/>
                    <a:pt x="14908" y="5567"/>
                    <a:pt x="14693" y="5650"/>
                  </a:cubicBezTo>
                  <a:cubicBezTo>
                    <a:pt x="14717" y="5388"/>
                    <a:pt x="14729" y="5210"/>
                    <a:pt x="14741" y="5031"/>
                  </a:cubicBezTo>
                  <a:cubicBezTo>
                    <a:pt x="14812" y="4114"/>
                    <a:pt x="14693" y="3233"/>
                    <a:pt x="14324" y="2388"/>
                  </a:cubicBezTo>
                  <a:cubicBezTo>
                    <a:pt x="13709" y="1021"/>
                    <a:pt x="12264" y="1"/>
                    <a:pt x="10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1840475" y="2940600"/>
              <a:ext cx="525975" cy="496600"/>
            </a:xfrm>
            <a:custGeom>
              <a:avLst/>
              <a:gdLst/>
              <a:ahLst/>
              <a:cxnLst/>
              <a:rect l="l" t="t" r="r" b="b"/>
              <a:pathLst>
                <a:path w="21039" h="19864" extrusionOk="0">
                  <a:moveTo>
                    <a:pt x="10174" y="1"/>
                  </a:moveTo>
                  <a:cubicBezTo>
                    <a:pt x="9352" y="1"/>
                    <a:pt x="8505" y="362"/>
                    <a:pt x="7811" y="1223"/>
                  </a:cubicBezTo>
                  <a:cubicBezTo>
                    <a:pt x="6823" y="2461"/>
                    <a:pt x="6489" y="3831"/>
                    <a:pt x="7025" y="5366"/>
                  </a:cubicBezTo>
                  <a:cubicBezTo>
                    <a:pt x="7085" y="5545"/>
                    <a:pt x="7144" y="5747"/>
                    <a:pt x="6954" y="5855"/>
                  </a:cubicBezTo>
                  <a:cubicBezTo>
                    <a:pt x="6870" y="5900"/>
                    <a:pt x="6752" y="5922"/>
                    <a:pt x="6634" y="5922"/>
                  </a:cubicBezTo>
                  <a:cubicBezTo>
                    <a:pt x="6568" y="5922"/>
                    <a:pt x="6502" y="5915"/>
                    <a:pt x="6442" y="5902"/>
                  </a:cubicBezTo>
                  <a:cubicBezTo>
                    <a:pt x="6287" y="5855"/>
                    <a:pt x="6132" y="5724"/>
                    <a:pt x="5989" y="5628"/>
                  </a:cubicBezTo>
                  <a:cubicBezTo>
                    <a:pt x="5668" y="5402"/>
                    <a:pt x="5358" y="5164"/>
                    <a:pt x="5037" y="4962"/>
                  </a:cubicBezTo>
                  <a:cubicBezTo>
                    <a:pt x="4477" y="4604"/>
                    <a:pt x="3870" y="4378"/>
                    <a:pt x="3215" y="4331"/>
                  </a:cubicBezTo>
                  <a:cubicBezTo>
                    <a:pt x="3108" y="4322"/>
                    <a:pt x="2998" y="4317"/>
                    <a:pt x="2888" y="4317"/>
                  </a:cubicBezTo>
                  <a:cubicBezTo>
                    <a:pt x="1764" y="4317"/>
                    <a:pt x="542" y="4796"/>
                    <a:pt x="239" y="6509"/>
                  </a:cubicBezTo>
                  <a:cubicBezTo>
                    <a:pt x="1" y="7831"/>
                    <a:pt x="310" y="9034"/>
                    <a:pt x="1191" y="10046"/>
                  </a:cubicBezTo>
                  <a:cubicBezTo>
                    <a:pt x="1780" y="10713"/>
                    <a:pt x="2515" y="11099"/>
                    <a:pt x="3394" y="11099"/>
                  </a:cubicBezTo>
                  <a:cubicBezTo>
                    <a:pt x="3457" y="11099"/>
                    <a:pt x="3520" y="11097"/>
                    <a:pt x="3584" y="11093"/>
                  </a:cubicBezTo>
                  <a:cubicBezTo>
                    <a:pt x="3706" y="11085"/>
                    <a:pt x="3839" y="11066"/>
                    <a:pt x="3961" y="11066"/>
                  </a:cubicBezTo>
                  <a:cubicBezTo>
                    <a:pt x="4017" y="11066"/>
                    <a:pt x="4071" y="11070"/>
                    <a:pt x="4120" y="11081"/>
                  </a:cubicBezTo>
                  <a:cubicBezTo>
                    <a:pt x="4227" y="11093"/>
                    <a:pt x="4382" y="11201"/>
                    <a:pt x="4406" y="11284"/>
                  </a:cubicBezTo>
                  <a:cubicBezTo>
                    <a:pt x="4442" y="11379"/>
                    <a:pt x="4382" y="11570"/>
                    <a:pt x="4299" y="11629"/>
                  </a:cubicBezTo>
                  <a:cubicBezTo>
                    <a:pt x="4037" y="11820"/>
                    <a:pt x="3751" y="11998"/>
                    <a:pt x="3441" y="12141"/>
                  </a:cubicBezTo>
                  <a:cubicBezTo>
                    <a:pt x="2894" y="12403"/>
                    <a:pt x="2429" y="12760"/>
                    <a:pt x="2001" y="13189"/>
                  </a:cubicBezTo>
                  <a:cubicBezTo>
                    <a:pt x="1370" y="13820"/>
                    <a:pt x="1048" y="14570"/>
                    <a:pt x="1013" y="15475"/>
                  </a:cubicBezTo>
                  <a:cubicBezTo>
                    <a:pt x="953" y="17011"/>
                    <a:pt x="2001" y="19142"/>
                    <a:pt x="4346" y="19571"/>
                  </a:cubicBezTo>
                  <a:cubicBezTo>
                    <a:pt x="4595" y="19616"/>
                    <a:pt x="4837" y="19639"/>
                    <a:pt x="5070" y="19639"/>
                  </a:cubicBezTo>
                  <a:cubicBezTo>
                    <a:pt x="6410" y="19639"/>
                    <a:pt x="7469" y="18892"/>
                    <a:pt x="7966" y="17523"/>
                  </a:cubicBezTo>
                  <a:cubicBezTo>
                    <a:pt x="8085" y="17201"/>
                    <a:pt x="8097" y="16868"/>
                    <a:pt x="8168" y="16535"/>
                  </a:cubicBezTo>
                  <a:cubicBezTo>
                    <a:pt x="8252" y="16332"/>
                    <a:pt x="8323" y="16177"/>
                    <a:pt x="8383" y="16034"/>
                  </a:cubicBezTo>
                  <a:cubicBezTo>
                    <a:pt x="8740" y="16094"/>
                    <a:pt x="8871" y="16320"/>
                    <a:pt x="8978" y="16558"/>
                  </a:cubicBezTo>
                  <a:cubicBezTo>
                    <a:pt x="9121" y="16880"/>
                    <a:pt x="9240" y="17225"/>
                    <a:pt x="9406" y="17547"/>
                  </a:cubicBezTo>
                  <a:cubicBezTo>
                    <a:pt x="9883" y="18559"/>
                    <a:pt x="10669" y="19237"/>
                    <a:pt x="11716" y="19630"/>
                  </a:cubicBezTo>
                  <a:cubicBezTo>
                    <a:pt x="12118" y="19787"/>
                    <a:pt x="12512" y="19864"/>
                    <a:pt x="12899" y="19864"/>
                  </a:cubicBezTo>
                  <a:cubicBezTo>
                    <a:pt x="13510" y="19864"/>
                    <a:pt x="14100" y="19673"/>
                    <a:pt x="14669" y="19309"/>
                  </a:cubicBezTo>
                  <a:cubicBezTo>
                    <a:pt x="16419" y="18201"/>
                    <a:pt x="17669" y="15189"/>
                    <a:pt x="15895" y="12820"/>
                  </a:cubicBezTo>
                  <a:cubicBezTo>
                    <a:pt x="15788" y="12665"/>
                    <a:pt x="15657" y="12534"/>
                    <a:pt x="15562" y="12391"/>
                  </a:cubicBezTo>
                  <a:cubicBezTo>
                    <a:pt x="15407" y="12117"/>
                    <a:pt x="15526" y="11855"/>
                    <a:pt x="15836" y="11808"/>
                  </a:cubicBezTo>
                  <a:cubicBezTo>
                    <a:pt x="16006" y="11788"/>
                    <a:pt x="16177" y="11779"/>
                    <a:pt x="16345" y="11779"/>
                  </a:cubicBezTo>
                  <a:cubicBezTo>
                    <a:pt x="16483" y="11779"/>
                    <a:pt x="16619" y="11785"/>
                    <a:pt x="16753" y="11796"/>
                  </a:cubicBezTo>
                  <a:cubicBezTo>
                    <a:pt x="16779" y="11796"/>
                    <a:pt x="16806" y="11796"/>
                    <a:pt x="16832" y="11796"/>
                  </a:cubicBezTo>
                  <a:cubicBezTo>
                    <a:pt x="17659" y="11796"/>
                    <a:pt x="18418" y="11615"/>
                    <a:pt x="19122" y="11177"/>
                  </a:cubicBezTo>
                  <a:cubicBezTo>
                    <a:pt x="20646" y="10248"/>
                    <a:pt x="21039" y="8534"/>
                    <a:pt x="20110" y="7010"/>
                  </a:cubicBezTo>
                  <a:cubicBezTo>
                    <a:pt x="19451" y="5939"/>
                    <a:pt x="18063" y="5015"/>
                    <a:pt x="16531" y="5015"/>
                  </a:cubicBezTo>
                  <a:cubicBezTo>
                    <a:pt x="15712" y="5015"/>
                    <a:pt x="14851" y="5279"/>
                    <a:pt x="14038" y="5926"/>
                  </a:cubicBezTo>
                  <a:cubicBezTo>
                    <a:pt x="13871" y="6057"/>
                    <a:pt x="13740" y="6224"/>
                    <a:pt x="13562" y="6331"/>
                  </a:cubicBezTo>
                  <a:cubicBezTo>
                    <a:pt x="13482" y="6380"/>
                    <a:pt x="13370" y="6405"/>
                    <a:pt x="13266" y="6405"/>
                  </a:cubicBezTo>
                  <a:cubicBezTo>
                    <a:pt x="13245" y="6405"/>
                    <a:pt x="13224" y="6404"/>
                    <a:pt x="13205" y="6402"/>
                  </a:cubicBezTo>
                  <a:cubicBezTo>
                    <a:pt x="13026" y="6355"/>
                    <a:pt x="12978" y="6176"/>
                    <a:pt x="13026" y="6033"/>
                  </a:cubicBezTo>
                  <a:cubicBezTo>
                    <a:pt x="13097" y="5676"/>
                    <a:pt x="13216" y="5331"/>
                    <a:pt x="13312" y="4985"/>
                  </a:cubicBezTo>
                  <a:cubicBezTo>
                    <a:pt x="13574" y="3950"/>
                    <a:pt x="13514" y="2938"/>
                    <a:pt x="13085" y="1949"/>
                  </a:cubicBezTo>
                  <a:cubicBezTo>
                    <a:pt x="12565" y="802"/>
                    <a:pt x="11398" y="1"/>
                    <a:pt x="10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2036925" y="3220875"/>
              <a:ext cx="102425" cy="41725"/>
            </a:xfrm>
            <a:custGeom>
              <a:avLst/>
              <a:gdLst/>
              <a:ahLst/>
              <a:cxnLst/>
              <a:rect l="l" t="t" r="r" b="b"/>
              <a:pathLst>
                <a:path w="4097" h="1669" extrusionOk="0">
                  <a:moveTo>
                    <a:pt x="390" y="1"/>
                  </a:moveTo>
                  <a:cubicBezTo>
                    <a:pt x="317" y="1"/>
                    <a:pt x="245" y="16"/>
                    <a:pt x="191" y="49"/>
                  </a:cubicBezTo>
                  <a:cubicBezTo>
                    <a:pt x="60" y="120"/>
                    <a:pt x="1" y="299"/>
                    <a:pt x="84" y="442"/>
                  </a:cubicBezTo>
                  <a:cubicBezTo>
                    <a:pt x="167" y="597"/>
                    <a:pt x="274" y="763"/>
                    <a:pt x="405" y="882"/>
                  </a:cubicBezTo>
                  <a:cubicBezTo>
                    <a:pt x="941" y="1383"/>
                    <a:pt x="1560" y="1633"/>
                    <a:pt x="2334" y="1668"/>
                  </a:cubicBezTo>
                  <a:cubicBezTo>
                    <a:pt x="2775" y="1633"/>
                    <a:pt x="3227" y="1561"/>
                    <a:pt x="3632" y="1311"/>
                  </a:cubicBezTo>
                  <a:cubicBezTo>
                    <a:pt x="3775" y="1216"/>
                    <a:pt x="3930" y="1097"/>
                    <a:pt x="4037" y="966"/>
                  </a:cubicBezTo>
                  <a:cubicBezTo>
                    <a:pt x="4073" y="882"/>
                    <a:pt x="4096" y="704"/>
                    <a:pt x="4037" y="609"/>
                  </a:cubicBezTo>
                  <a:cubicBezTo>
                    <a:pt x="3989" y="537"/>
                    <a:pt x="3823" y="466"/>
                    <a:pt x="3715" y="466"/>
                  </a:cubicBezTo>
                  <a:cubicBezTo>
                    <a:pt x="3573" y="478"/>
                    <a:pt x="3418" y="549"/>
                    <a:pt x="3287" y="621"/>
                  </a:cubicBezTo>
                  <a:cubicBezTo>
                    <a:pt x="2945" y="793"/>
                    <a:pt x="2618" y="876"/>
                    <a:pt x="2302" y="876"/>
                  </a:cubicBezTo>
                  <a:cubicBezTo>
                    <a:pt x="1791" y="876"/>
                    <a:pt x="1309" y="661"/>
                    <a:pt x="846" y="263"/>
                  </a:cubicBezTo>
                  <a:cubicBezTo>
                    <a:pt x="763" y="180"/>
                    <a:pt x="667" y="73"/>
                    <a:pt x="548" y="25"/>
                  </a:cubicBezTo>
                  <a:cubicBezTo>
                    <a:pt x="502" y="10"/>
                    <a:pt x="446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2011925" y="3155700"/>
              <a:ext cx="18775" cy="19275"/>
            </a:xfrm>
            <a:custGeom>
              <a:avLst/>
              <a:gdLst/>
              <a:ahLst/>
              <a:cxnLst/>
              <a:rect l="l" t="t" r="r" b="b"/>
              <a:pathLst>
                <a:path w="751" h="771" extrusionOk="0">
                  <a:moveTo>
                    <a:pt x="375" y="0"/>
                  </a:moveTo>
                  <a:cubicBezTo>
                    <a:pt x="369" y="0"/>
                    <a:pt x="363" y="1"/>
                    <a:pt x="358" y="1"/>
                  </a:cubicBezTo>
                  <a:cubicBezTo>
                    <a:pt x="167" y="13"/>
                    <a:pt x="1" y="215"/>
                    <a:pt x="1" y="418"/>
                  </a:cubicBezTo>
                  <a:cubicBezTo>
                    <a:pt x="1" y="608"/>
                    <a:pt x="151" y="771"/>
                    <a:pt x="335" y="771"/>
                  </a:cubicBezTo>
                  <a:cubicBezTo>
                    <a:pt x="358" y="771"/>
                    <a:pt x="382" y="768"/>
                    <a:pt x="405" y="763"/>
                  </a:cubicBezTo>
                  <a:cubicBezTo>
                    <a:pt x="620" y="715"/>
                    <a:pt x="751" y="525"/>
                    <a:pt x="715" y="311"/>
                  </a:cubicBezTo>
                  <a:cubicBezTo>
                    <a:pt x="703" y="161"/>
                    <a:pt x="536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2153300" y="3182800"/>
              <a:ext cx="17900" cy="18775"/>
            </a:xfrm>
            <a:custGeom>
              <a:avLst/>
              <a:gdLst/>
              <a:ahLst/>
              <a:cxnLst/>
              <a:rect l="l" t="t" r="r" b="b"/>
              <a:pathLst>
                <a:path w="716" h="751" extrusionOk="0">
                  <a:moveTo>
                    <a:pt x="382" y="0"/>
                  </a:moveTo>
                  <a:cubicBezTo>
                    <a:pt x="180" y="0"/>
                    <a:pt x="1" y="179"/>
                    <a:pt x="25" y="405"/>
                  </a:cubicBezTo>
                  <a:cubicBezTo>
                    <a:pt x="25" y="596"/>
                    <a:pt x="168" y="751"/>
                    <a:pt x="346" y="751"/>
                  </a:cubicBezTo>
                  <a:cubicBezTo>
                    <a:pt x="561" y="751"/>
                    <a:pt x="715" y="572"/>
                    <a:pt x="703" y="346"/>
                  </a:cubicBezTo>
                  <a:cubicBezTo>
                    <a:pt x="692" y="167"/>
                    <a:pt x="53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8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305" name="Google Shape;305;p8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8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8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8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8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8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8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8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8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8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8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8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8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8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8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8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1" name="Google Shape;321;p8"/>
          <p:cNvSpPr/>
          <p:nvPr/>
        </p:nvSpPr>
        <p:spPr>
          <a:xfrm rot="10800000">
            <a:off x="1024575" y="1054776"/>
            <a:ext cx="7095000" cy="30339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22" name="Google Shape;322;p8"/>
          <p:cNvSpPr txBox="1">
            <a:spLocks noGrp="1"/>
          </p:cNvSpPr>
          <p:nvPr>
            <p:ph type="title"/>
          </p:nvPr>
        </p:nvSpPr>
        <p:spPr>
          <a:xfrm>
            <a:off x="1858500" y="1321356"/>
            <a:ext cx="5427000" cy="2500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3" name="Google Shape;323;p8"/>
          <p:cNvGrpSpPr/>
          <p:nvPr/>
        </p:nvGrpSpPr>
        <p:grpSpPr>
          <a:xfrm>
            <a:off x="8557467" y="90282"/>
            <a:ext cx="365587" cy="393748"/>
            <a:chOff x="713250" y="2576650"/>
            <a:chExt cx="273275" cy="294325"/>
          </a:xfrm>
        </p:grpSpPr>
        <p:sp>
          <p:nvSpPr>
            <p:cNvPr id="324" name="Google Shape;324;p8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8"/>
          <p:cNvGrpSpPr/>
          <p:nvPr/>
        </p:nvGrpSpPr>
        <p:grpSpPr>
          <a:xfrm>
            <a:off x="387784" y="4769913"/>
            <a:ext cx="351578" cy="313402"/>
            <a:chOff x="725750" y="910150"/>
            <a:chExt cx="253025" cy="225550"/>
          </a:xfrm>
        </p:grpSpPr>
        <p:sp>
          <p:nvSpPr>
            <p:cNvPr id="327" name="Google Shape;327;p8"/>
            <p:cNvSpPr/>
            <p:nvPr/>
          </p:nvSpPr>
          <p:spPr>
            <a:xfrm>
              <a:off x="725750" y="910150"/>
              <a:ext cx="253025" cy="225550"/>
            </a:xfrm>
            <a:custGeom>
              <a:avLst/>
              <a:gdLst/>
              <a:ahLst/>
              <a:cxnLst/>
              <a:rect l="l" t="t" r="r" b="b"/>
              <a:pathLst>
                <a:path w="10121" h="9022" extrusionOk="0">
                  <a:moveTo>
                    <a:pt x="2638" y="761"/>
                  </a:moveTo>
                  <a:cubicBezTo>
                    <a:pt x="3244" y="761"/>
                    <a:pt x="3761" y="1061"/>
                    <a:pt x="4156" y="1574"/>
                  </a:cubicBezTo>
                  <a:cubicBezTo>
                    <a:pt x="4334" y="1788"/>
                    <a:pt x="4430" y="2062"/>
                    <a:pt x="4573" y="2312"/>
                  </a:cubicBezTo>
                  <a:cubicBezTo>
                    <a:pt x="4620" y="2419"/>
                    <a:pt x="4644" y="2550"/>
                    <a:pt x="4704" y="2669"/>
                  </a:cubicBezTo>
                  <a:cubicBezTo>
                    <a:pt x="4797" y="2850"/>
                    <a:pt x="4913" y="2943"/>
                    <a:pt x="5048" y="2943"/>
                  </a:cubicBezTo>
                  <a:cubicBezTo>
                    <a:pt x="5136" y="2943"/>
                    <a:pt x="5232" y="2904"/>
                    <a:pt x="5335" y="2824"/>
                  </a:cubicBezTo>
                  <a:cubicBezTo>
                    <a:pt x="5525" y="2657"/>
                    <a:pt x="5704" y="2467"/>
                    <a:pt x="5906" y="2312"/>
                  </a:cubicBezTo>
                  <a:cubicBezTo>
                    <a:pt x="6382" y="1968"/>
                    <a:pt x="6880" y="1770"/>
                    <a:pt x="7417" y="1770"/>
                  </a:cubicBezTo>
                  <a:cubicBezTo>
                    <a:pt x="7659" y="1770"/>
                    <a:pt x="7909" y="1810"/>
                    <a:pt x="8168" y="1895"/>
                  </a:cubicBezTo>
                  <a:cubicBezTo>
                    <a:pt x="8835" y="2122"/>
                    <a:pt x="9121" y="2538"/>
                    <a:pt x="9097" y="3241"/>
                  </a:cubicBezTo>
                  <a:cubicBezTo>
                    <a:pt x="9073" y="3753"/>
                    <a:pt x="8883" y="4205"/>
                    <a:pt x="8537" y="4574"/>
                  </a:cubicBezTo>
                  <a:cubicBezTo>
                    <a:pt x="8025" y="5146"/>
                    <a:pt x="7502" y="5741"/>
                    <a:pt x="6918" y="6241"/>
                  </a:cubicBezTo>
                  <a:cubicBezTo>
                    <a:pt x="6192" y="6848"/>
                    <a:pt x="5406" y="7384"/>
                    <a:pt x="4632" y="7956"/>
                  </a:cubicBezTo>
                  <a:cubicBezTo>
                    <a:pt x="4418" y="8087"/>
                    <a:pt x="4180" y="8182"/>
                    <a:pt x="3918" y="8313"/>
                  </a:cubicBezTo>
                  <a:cubicBezTo>
                    <a:pt x="2906" y="7241"/>
                    <a:pt x="1882" y="6253"/>
                    <a:pt x="1286" y="4943"/>
                  </a:cubicBezTo>
                  <a:cubicBezTo>
                    <a:pt x="882" y="4086"/>
                    <a:pt x="632" y="3193"/>
                    <a:pt x="894" y="2241"/>
                  </a:cubicBezTo>
                  <a:cubicBezTo>
                    <a:pt x="1096" y="1526"/>
                    <a:pt x="1477" y="943"/>
                    <a:pt x="2251" y="800"/>
                  </a:cubicBezTo>
                  <a:cubicBezTo>
                    <a:pt x="2384" y="774"/>
                    <a:pt x="2513" y="761"/>
                    <a:pt x="2638" y="761"/>
                  </a:cubicBezTo>
                  <a:close/>
                  <a:moveTo>
                    <a:pt x="2568" y="0"/>
                  </a:moveTo>
                  <a:cubicBezTo>
                    <a:pt x="1726" y="0"/>
                    <a:pt x="954" y="457"/>
                    <a:pt x="489" y="1276"/>
                  </a:cubicBezTo>
                  <a:cubicBezTo>
                    <a:pt x="394" y="1479"/>
                    <a:pt x="298" y="1693"/>
                    <a:pt x="227" y="1907"/>
                  </a:cubicBezTo>
                  <a:cubicBezTo>
                    <a:pt x="13" y="2562"/>
                    <a:pt x="1" y="3241"/>
                    <a:pt x="167" y="3908"/>
                  </a:cubicBezTo>
                  <a:cubicBezTo>
                    <a:pt x="644" y="5932"/>
                    <a:pt x="1918" y="7432"/>
                    <a:pt x="3453" y="8753"/>
                  </a:cubicBezTo>
                  <a:cubicBezTo>
                    <a:pt x="3648" y="8936"/>
                    <a:pt x="3844" y="9022"/>
                    <a:pt x="4046" y="9022"/>
                  </a:cubicBezTo>
                  <a:cubicBezTo>
                    <a:pt x="4215" y="9022"/>
                    <a:pt x="4389" y="8962"/>
                    <a:pt x="4573" y="8849"/>
                  </a:cubicBezTo>
                  <a:cubicBezTo>
                    <a:pt x="6144" y="7896"/>
                    <a:pt x="7597" y="6765"/>
                    <a:pt x="8811" y="5384"/>
                  </a:cubicBezTo>
                  <a:cubicBezTo>
                    <a:pt x="9168" y="4979"/>
                    <a:pt x="9466" y="4515"/>
                    <a:pt x="9645" y="3991"/>
                  </a:cubicBezTo>
                  <a:cubicBezTo>
                    <a:pt x="10121" y="2586"/>
                    <a:pt x="9466" y="1419"/>
                    <a:pt x="8025" y="1133"/>
                  </a:cubicBezTo>
                  <a:cubicBezTo>
                    <a:pt x="7823" y="1092"/>
                    <a:pt x="7623" y="1072"/>
                    <a:pt x="7426" y="1072"/>
                  </a:cubicBezTo>
                  <a:cubicBezTo>
                    <a:pt x="6881" y="1072"/>
                    <a:pt x="6357" y="1226"/>
                    <a:pt x="5858" y="1514"/>
                  </a:cubicBezTo>
                  <a:cubicBezTo>
                    <a:pt x="5656" y="1610"/>
                    <a:pt x="5466" y="1729"/>
                    <a:pt x="5239" y="1872"/>
                  </a:cubicBezTo>
                  <a:cubicBezTo>
                    <a:pt x="5096" y="1645"/>
                    <a:pt x="4977" y="1455"/>
                    <a:pt x="4858" y="1253"/>
                  </a:cubicBezTo>
                  <a:cubicBezTo>
                    <a:pt x="4513" y="776"/>
                    <a:pt x="4084" y="419"/>
                    <a:pt x="3549" y="205"/>
                  </a:cubicBezTo>
                  <a:cubicBezTo>
                    <a:pt x="3220" y="67"/>
                    <a:pt x="2889" y="0"/>
                    <a:pt x="2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741525" y="929150"/>
              <a:ext cx="212250" cy="188825"/>
            </a:xfrm>
            <a:custGeom>
              <a:avLst/>
              <a:gdLst/>
              <a:ahLst/>
              <a:cxnLst/>
              <a:rect l="l" t="t" r="r" b="b"/>
              <a:pathLst>
                <a:path w="8490" h="7553" extrusionOk="0">
                  <a:moveTo>
                    <a:pt x="2007" y="1"/>
                  </a:moveTo>
                  <a:cubicBezTo>
                    <a:pt x="1882" y="1"/>
                    <a:pt x="1753" y="14"/>
                    <a:pt x="1620" y="40"/>
                  </a:cubicBezTo>
                  <a:cubicBezTo>
                    <a:pt x="846" y="183"/>
                    <a:pt x="465" y="766"/>
                    <a:pt x="263" y="1481"/>
                  </a:cubicBezTo>
                  <a:cubicBezTo>
                    <a:pt x="1" y="2433"/>
                    <a:pt x="251" y="3326"/>
                    <a:pt x="655" y="4183"/>
                  </a:cubicBezTo>
                  <a:cubicBezTo>
                    <a:pt x="1251" y="5493"/>
                    <a:pt x="2275" y="6481"/>
                    <a:pt x="3287" y="7553"/>
                  </a:cubicBezTo>
                  <a:cubicBezTo>
                    <a:pt x="3549" y="7422"/>
                    <a:pt x="3787" y="7327"/>
                    <a:pt x="4001" y="7196"/>
                  </a:cubicBezTo>
                  <a:cubicBezTo>
                    <a:pt x="4775" y="6624"/>
                    <a:pt x="5561" y="6088"/>
                    <a:pt x="6287" y="5481"/>
                  </a:cubicBezTo>
                  <a:cubicBezTo>
                    <a:pt x="6871" y="4981"/>
                    <a:pt x="7394" y="4386"/>
                    <a:pt x="7906" y="3814"/>
                  </a:cubicBezTo>
                  <a:cubicBezTo>
                    <a:pt x="8252" y="3445"/>
                    <a:pt x="8442" y="2993"/>
                    <a:pt x="8466" y="2481"/>
                  </a:cubicBezTo>
                  <a:cubicBezTo>
                    <a:pt x="8490" y="1778"/>
                    <a:pt x="8204" y="1362"/>
                    <a:pt x="7537" y="1135"/>
                  </a:cubicBezTo>
                  <a:cubicBezTo>
                    <a:pt x="7278" y="1050"/>
                    <a:pt x="7028" y="1010"/>
                    <a:pt x="6786" y="1010"/>
                  </a:cubicBezTo>
                  <a:cubicBezTo>
                    <a:pt x="6249" y="1010"/>
                    <a:pt x="5751" y="1208"/>
                    <a:pt x="5275" y="1552"/>
                  </a:cubicBezTo>
                  <a:cubicBezTo>
                    <a:pt x="5073" y="1707"/>
                    <a:pt x="4894" y="1897"/>
                    <a:pt x="4704" y="2064"/>
                  </a:cubicBezTo>
                  <a:cubicBezTo>
                    <a:pt x="4601" y="2144"/>
                    <a:pt x="4505" y="2183"/>
                    <a:pt x="4417" y="2183"/>
                  </a:cubicBezTo>
                  <a:cubicBezTo>
                    <a:pt x="4282" y="2183"/>
                    <a:pt x="4166" y="2090"/>
                    <a:pt x="4073" y="1909"/>
                  </a:cubicBezTo>
                  <a:cubicBezTo>
                    <a:pt x="4013" y="1790"/>
                    <a:pt x="3989" y="1659"/>
                    <a:pt x="3942" y="1552"/>
                  </a:cubicBezTo>
                  <a:cubicBezTo>
                    <a:pt x="3799" y="1302"/>
                    <a:pt x="3703" y="1028"/>
                    <a:pt x="3525" y="814"/>
                  </a:cubicBezTo>
                  <a:cubicBezTo>
                    <a:pt x="3130" y="301"/>
                    <a:pt x="2613" y="1"/>
                    <a:pt x="2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8"/>
          <p:cNvGrpSpPr/>
          <p:nvPr/>
        </p:nvGrpSpPr>
        <p:grpSpPr>
          <a:xfrm>
            <a:off x="8099460" y="4327827"/>
            <a:ext cx="658095" cy="707132"/>
            <a:chOff x="4243450" y="1793000"/>
            <a:chExt cx="438175" cy="470825"/>
          </a:xfrm>
        </p:grpSpPr>
        <p:sp>
          <p:nvSpPr>
            <p:cNvPr id="330" name="Google Shape;330;p8"/>
            <p:cNvSpPr/>
            <p:nvPr/>
          </p:nvSpPr>
          <p:spPr>
            <a:xfrm>
              <a:off x="4243450" y="1793000"/>
              <a:ext cx="438175" cy="470825"/>
            </a:xfrm>
            <a:custGeom>
              <a:avLst/>
              <a:gdLst/>
              <a:ahLst/>
              <a:cxnLst/>
              <a:rect l="l" t="t" r="r" b="b"/>
              <a:pathLst>
                <a:path w="17527" h="18833" extrusionOk="0">
                  <a:moveTo>
                    <a:pt x="12221" y="799"/>
                  </a:moveTo>
                  <a:cubicBezTo>
                    <a:pt x="12525" y="799"/>
                    <a:pt x="12716" y="994"/>
                    <a:pt x="12776" y="1407"/>
                  </a:cubicBezTo>
                  <a:cubicBezTo>
                    <a:pt x="12812" y="1586"/>
                    <a:pt x="12824" y="1764"/>
                    <a:pt x="12824" y="1943"/>
                  </a:cubicBezTo>
                  <a:cubicBezTo>
                    <a:pt x="12848" y="2931"/>
                    <a:pt x="12871" y="3908"/>
                    <a:pt x="12919" y="4896"/>
                  </a:cubicBezTo>
                  <a:cubicBezTo>
                    <a:pt x="12931" y="5396"/>
                    <a:pt x="13002" y="5920"/>
                    <a:pt x="13098" y="6420"/>
                  </a:cubicBezTo>
                  <a:cubicBezTo>
                    <a:pt x="13169" y="6955"/>
                    <a:pt x="13431" y="7396"/>
                    <a:pt x="13848" y="7729"/>
                  </a:cubicBezTo>
                  <a:cubicBezTo>
                    <a:pt x="14205" y="8015"/>
                    <a:pt x="14574" y="8301"/>
                    <a:pt x="14931" y="8599"/>
                  </a:cubicBezTo>
                  <a:cubicBezTo>
                    <a:pt x="15348" y="8956"/>
                    <a:pt x="15753" y="9313"/>
                    <a:pt x="16122" y="9718"/>
                  </a:cubicBezTo>
                  <a:cubicBezTo>
                    <a:pt x="16455" y="10051"/>
                    <a:pt x="16705" y="10444"/>
                    <a:pt x="16705" y="11004"/>
                  </a:cubicBezTo>
                  <a:cubicBezTo>
                    <a:pt x="16407" y="11301"/>
                    <a:pt x="16050" y="11397"/>
                    <a:pt x="15729" y="11468"/>
                  </a:cubicBezTo>
                  <a:cubicBezTo>
                    <a:pt x="15122" y="11587"/>
                    <a:pt x="14502" y="11658"/>
                    <a:pt x="13895" y="11766"/>
                  </a:cubicBezTo>
                  <a:cubicBezTo>
                    <a:pt x="13740" y="11789"/>
                    <a:pt x="13586" y="11813"/>
                    <a:pt x="13431" y="11837"/>
                  </a:cubicBezTo>
                  <a:cubicBezTo>
                    <a:pt x="13014" y="11932"/>
                    <a:pt x="12740" y="12194"/>
                    <a:pt x="12657" y="12611"/>
                  </a:cubicBezTo>
                  <a:cubicBezTo>
                    <a:pt x="12586" y="13075"/>
                    <a:pt x="12526" y="13540"/>
                    <a:pt x="12502" y="14004"/>
                  </a:cubicBezTo>
                  <a:cubicBezTo>
                    <a:pt x="12419" y="14909"/>
                    <a:pt x="12395" y="15814"/>
                    <a:pt x="12300" y="16707"/>
                  </a:cubicBezTo>
                  <a:cubicBezTo>
                    <a:pt x="12264" y="17183"/>
                    <a:pt x="12205" y="17671"/>
                    <a:pt x="11812" y="18076"/>
                  </a:cubicBezTo>
                  <a:cubicBezTo>
                    <a:pt x="11781" y="18079"/>
                    <a:pt x="11750" y="18080"/>
                    <a:pt x="11720" y="18080"/>
                  </a:cubicBezTo>
                  <a:cubicBezTo>
                    <a:pt x="11379" y="18080"/>
                    <a:pt x="11090" y="17899"/>
                    <a:pt x="10871" y="17647"/>
                  </a:cubicBezTo>
                  <a:cubicBezTo>
                    <a:pt x="10514" y="17231"/>
                    <a:pt x="10181" y="16790"/>
                    <a:pt x="9859" y="16361"/>
                  </a:cubicBezTo>
                  <a:cubicBezTo>
                    <a:pt x="9466" y="15802"/>
                    <a:pt x="9073" y="15218"/>
                    <a:pt x="8668" y="14647"/>
                  </a:cubicBezTo>
                  <a:cubicBezTo>
                    <a:pt x="8514" y="14433"/>
                    <a:pt x="8335" y="14206"/>
                    <a:pt x="8133" y="14004"/>
                  </a:cubicBezTo>
                  <a:cubicBezTo>
                    <a:pt x="7811" y="13623"/>
                    <a:pt x="7406" y="13480"/>
                    <a:pt x="6906" y="13480"/>
                  </a:cubicBezTo>
                  <a:cubicBezTo>
                    <a:pt x="5990" y="13480"/>
                    <a:pt x="5120" y="13718"/>
                    <a:pt x="4227" y="13861"/>
                  </a:cubicBezTo>
                  <a:cubicBezTo>
                    <a:pt x="3608" y="13968"/>
                    <a:pt x="3001" y="14099"/>
                    <a:pt x="2394" y="14194"/>
                  </a:cubicBezTo>
                  <a:cubicBezTo>
                    <a:pt x="2285" y="14212"/>
                    <a:pt x="2171" y="14220"/>
                    <a:pt x="2055" y="14220"/>
                  </a:cubicBezTo>
                  <a:cubicBezTo>
                    <a:pt x="1856" y="14220"/>
                    <a:pt x="1654" y="14196"/>
                    <a:pt x="1465" y="14159"/>
                  </a:cubicBezTo>
                  <a:cubicBezTo>
                    <a:pt x="1048" y="14087"/>
                    <a:pt x="917" y="13837"/>
                    <a:pt x="1037" y="13421"/>
                  </a:cubicBezTo>
                  <a:cubicBezTo>
                    <a:pt x="1108" y="13171"/>
                    <a:pt x="1227" y="12932"/>
                    <a:pt x="1370" y="12718"/>
                  </a:cubicBezTo>
                  <a:cubicBezTo>
                    <a:pt x="1644" y="12301"/>
                    <a:pt x="1965" y="11885"/>
                    <a:pt x="2275" y="11468"/>
                  </a:cubicBezTo>
                  <a:cubicBezTo>
                    <a:pt x="2834" y="10694"/>
                    <a:pt x="3394" y="9920"/>
                    <a:pt x="3989" y="9158"/>
                  </a:cubicBezTo>
                  <a:cubicBezTo>
                    <a:pt x="4489" y="8503"/>
                    <a:pt x="4489" y="7848"/>
                    <a:pt x="4180" y="7122"/>
                  </a:cubicBezTo>
                  <a:cubicBezTo>
                    <a:pt x="3870" y="6384"/>
                    <a:pt x="3596" y="5634"/>
                    <a:pt x="3334" y="4872"/>
                  </a:cubicBezTo>
                  <a:cubicBezTo>
                    <a:pt x="3275" y="4681"/>
                    <a:pt x="3239" y="4479"/>
                    <a:pt x="3227" y="4265"/>
                  </a:cubicBezTo>
                  <a:cubicBezTo>
                    <a:pt x="3192" y="3646"/>
                    <a:pt x="3358" y="3467"/>
                    <a:pt x="3965" y="3467"/>
                  </a:cubicBezTo>
                  <a:cubicBezTo>
                    <a:pt x="4180" y="3467"/>
                    <a:pt x="4382" y="3479"/>
                    <a:pt x="4585" y="3527"/>
                  </a:cubicBezTo>
                  <a:cubicBezTo>
                    <a:pt x="5013" y="3622"/>
                    <a:pt x="5430" y="3729"/>
                    <a:pt x="5859" y="3836"/>
                  </a:cubicBezTo>
                  <a:cubicBezTo>
                    <a:pt x="6204" y="3919"/>
                    <a:pt x="6561" y="4015"/>
                    <a:pt x="6894" y="4122"/>
                  </a:cubicBezTo>
                  <a:cubicBezTo>
                    <a:pt x="7104" y="4189"/>
                    <a:pt x="7301" y="4221"/>
                    <a:pt x="7487" y="4221"/>
                  </a:cubicBezTo>
                  <a:cubicBezTo>
                    <a:pt x="7998" y="4221"/>
                    <a:pt x="8424" y="3974"/>
                    <a:pt x="8799" y="3503"/>
                  </a:cubicBezTo>
                  <a:cubicBezTo>
                    <a:pt x="9311" y="2895"/>
                    <a:pt x="9895" y="2324"/>
                    <a:pt x="10466" y="1776"/>
                  </a:cubicBezTo>
                  <a:cubicBezTo>
                    <a:pt x="10728" y="1526"/>
                    <a:pt x="11050" y="1348"/>
                    <a:pt x="11347" y="1133"/>
                  </a:cubicBezTo>
                  <a:cubicBezTo>
                    <a:pt x="11502" y="1038"/>
                    <a:pt x="11669" y="943"/>
                    <a:pt x="11824" y="883"/>
                  </a:cubicBezTo>
                  <a:cubicBezTo>
                    <a:pt x="11972" y="827"/>
                    <a:pt x="12105" y="799"/>
                    <a:pt x="12221" y="799"/>
                  </a:cubicBezTo>
                  <a:close/>
                  <a:moveTo>
                    <a:pt x="12280" y="1"/>
                  </a:moveTo>
                  <a:cubicBezTo>
                    <a:pt x="12068" y="1"/>
                    <a:pt x="11832" y="53"/>
                    <a:pt x="11574" y="157"/>
                  </a:cubicBezTo>
                  <a:cubicBezTo>
                    <a:pt x="11324" y="264"/>
                    <a:pt x="11050" y="395"/>
                    <a:pt x="10835" y="562"/>
                  </a:cubicBezTo>
                  <a:cubicBezTo>
                    <a:pt x="10395" y="871"/>
                    <a:pt x="9954" y="1205"/>
                    <a:pt x="9561" y="1574"/>
                  </a:cubicBezTo>
                  <a:cubicBezTo>
                    <a:pt x="9073" y="2062"/>
                    <a:pt x="8609" y="2586"/>
                    <a:pt x="8168" y="3122"/>
                  </a:cubicBezTo>
                  <a:cubicBezTo>
                    <a:pt x="7962" y="3355"/>
                    <a:pt x="7756" y="3487"/>
                    <a:pt x="7494" y="3487"/>
                  </a:cubicBezTo>
                  <a:cubicBezTo>
                    <a:pt x="7408" y="3487"/>
                    <a:pt x="7316" y="3473"/>
                    <a:pt x="7216" y="3443"/>
                  </a:cubicBezTo>
                  <a:cubicBezTo>
                    <a:pt x="6704" y="3300"/>
                    <a:pt x="6216" y="3169"/>
                    <a:pt x="5716" y="3050"/>
                  </a:cubicBezTo>
                  <a:cubicBezTo>
                    <a:pt x="5132" y="2907"/>
                    <a:pt x="4549" y="2788"/>
                    <a:pt x="4168" y="2705"/>
                  </a:cubicBezTo>
                  <a:cubicBezTo>
                    <a:pt x="4152" y="2705"/>
                    <a:pt x="4135" y="2705"/>
                    <a:pt x="4119" y="2705"/>
                  </a:cubicBezTo>
                  <a:cubicBezTo>
                    <a:pt x="3246" y="2705"/>
                    <a:pt x="2477" y="3022"/>
                    <a:pt x="2477" y="4062"/>
                  </a:cubicBezTo>
                  <a:cubicBezTo>
                    <a:pt x="2501" y="4419"/>
                    <a:pt x="2501" y="4789"/>
                    <a:pt x="2596" y="5134"/>
                  </a:cubicBezTo>
                  <a:cubicBezTo>
                    <a:pt x="2834" y="5884"/>
                    <a:pt x="3108" y="6646"/>
                    <a:pt x="3430" y="7372"/>
                  </a:cubicBezTo>
                  <a:cubicBezTo>
                    <a:pt x="3644" y="7872"/>
                    <a:pt x="3644" y="8289"/>
                    <a:pt x="3358" y="8706"/>
                  </a:cubicBezTo>
                  <a:cubicBezTo>
                    <a:pt x="3108" y="9087"/>
                    <a:pt x="2858" y="9480"/>
                    <a:pt x="2572" y="9849"/>
                  </a:cubicBezTo>
                  <a:cubicBezTo>
                    <a:pt x="2049" y="10551"/>
                    <a:pt x="1489" y="11230"/>
                    <a:pt x="977" y="11944"/>
                  </a:cubicBezTo>
                  <a:cubicBezTo>
                    <a:pt x="727" y="12337"/>
                    <a:pt x="501" y="12754"/>
                    <a:pt x="334" y="13182"/>
                  </a:cubicBezTo>
                  <a:cubicBezTo>
                    <a:pt x="1" y="14075"/>
                    <a:pt x="632" y="14778"/>
                    <a:pt x="1322" y="14861"/>
                  </a:cubicBezTo>
                  <a:cubicBezTo>
                    <a:pt x="1567" y="14886"/>
                    <a:pt x="1815" y="14902"/>
                    <a:pt x="2060" y="14902"/>
                  </a:cubicBezTo>
                  <a:cubicBezTo>
                    <a:pt x="2279" y="14902"/>
                    <a:pt x="2495" y="14889"/>
                    <a:pt x="2703" y="14861"/>
                  </a:cubicBezTo>
                  <a:cubicBezTo>
                    <a:pt x="3465" y="14754"/>
                    <a:pt x="4227" y="14564"/>
                    <a:pt x="4977" y="14421"/>
                  </a:cubicBezTo>
                  <a:cubicBezTo>
                    <a:pt x="5537" y="14314"/>
                    <a:pt x="6097" y="14242"/>
                    <a:pt x="6668" y="14147"/>
                  </a:cubicBezTo>
                  <a:cubicBezTo>
                    <a:pt x="6728" y="14138"/>
                    <a:pt x="6787" y="14134"/>
                    <a:pt x="6843" y="14134"/>
                  </a:cubicBezTo>
                  <a:cubicBezTo>
                    <a:pt x="7186" y="14134"/>
                    <a:pt x="7455" y="14289"/>
                    <a:pt x="7680" y="14575"/>
                  </a:cubicBezTo>
                  <a:cubicBezTo>
                    <a:pt x="8014" y="15040"/>
                    <a:pt x="8359" y="15504"/>
                    <a:pt x="8692" y="15969"/>
                  </a:cubicBezTo>
                  <a:cubicBezTo>
                    <a:pt x="9121" y="16540"/>
                    <a:pt x="9538" y="17135"/>
                    <a:pt x="9966" y="17719"/>
                  </a:cubicBezTo>
                  <a:cubicBezTo>
                    <a:pt x="10311" y="18147"/>
                    <a:pt x="10740" y="18481"/>
                    <a:pt x="11252" y="18707"/>
                  </a:cubicBezTo>
                  <a:cubicBezTo>
                    <a:pt x="11446" y="18791"/>
                    <a:pt x="11625" y="18833"/>
                    <a:pt x="11789" y="18833"/>
                  </a:cubicBezTo>
                  <a:cubicBezTo>
                    <a:pt x="12139" y="18833"/>
                    <a:pt x="12419" y="18640"/>
                    <a:pt x="12621" y="18243"/>
                  </a:cubicBezTo>
                  <a:cubicBezTo>
                    <a:pt x="12800" y="17897"/>
                    <a:pt x="12919" y="17516"/>
                    <a:pt x="12978" y="17135"/>
                  </a:cubicBezTo>
                  <a:cubicBezTo>
                    <a:pt x="13062" y="16457"/>
                    <a:pt x="13109" y="15754"/>
                    <a:pt x="13157" y="15052"/>
                  </a:cubicBezTo>
                  <a:cubicBezTo>
                    <a:pt x="13193" y="14385"/>
                    <a:pt x="13229" y="13718"/>
                    <a:pt x="13288" y="13051"/>
                  </a:cubicBezTo>
                  <a:cubicBezTo>
                    <a:pt x="13336" y="12647"/>
                    <a:pt x="13419" y="12551"/>
                    <a:pt x="13812" y="12492"/>
                  </a:cubicBezTo>
                  <a:cubicBezTo>
                    <a:pt x="14264" y="12432"/>
                    <a:pt x="14729" y="12409"/>
                    <a:pt x="15193" y="12313"/>
                  </a:cubicBezTo>
                  <a:cubicBezTo>
                    <a:pt x="15681" y="12230"/>
                    <a:pt x="16157" y="12111"/>
                    <a:pt x="16622" y="11956"/>
                  </a:cubicBezTo>
                  <a:cubicBezTo>
                    <a:pt x="17241" y="11742"/>
                    <a:pt x="17527" y="11266"/>
                    <a:pt x="17348" y="10456"/>
                  </a:cubicBezTo>
                  <a:cubicBezTo>
                    <a:pt x="17241" y="10015"/>
                    <a:pt x="17039" y="9611"/>
                    <a:pt x="16741" y="9301"/>
                  </a:cubicBezTo>
                  <a:cubicBezTo>
                    <a:pt x="16312" y="8849"/>
                    <a:pt x="15848" y="8432"/>
                    <a:pt x="15384" y="8015"/>
                  </a:cubicBezTo>
                  <a:cubicBezTo>
                    <a:pt x="15098" y="7753"/>
                    <a:pt x="14776" y="7539"/>
                    <a:pt x="14467" y="7301"/>
                  </a:cubicBezTo>
                  <a:cubicBezTo>
                    <a:pt x="14026" y="6979"/>
                    <a:pt x="13752" y="6574"/>
                    <a:pt x="13717" y="6003"/>
                  </a:cubicBezTo>
                  <a:cubicBezTo>
                    <a:pt x="13693" y="5622"/>
                    <a:pt x="13633" y="5229"/>
                    <a:pt x="13610" y="4848"/>
                  </a:cubicBezTo>
                  <a:cubicBezTo>
                    <a:pt x="13598" y="4098"/>
                    <a:pt x="13610" y="3348"/>
                    <a:pt x="13586" y="2598"/>
                  </a:cubicBezTo>
                  <a:cubicBezTo>
                    <a:pt x="13550" y="2098"/>
                    <a:pt x="13490" y="1574"/>
                    <a:pt x="13395" y="1062"/>
                  </a:cubicBezTo>
                  <a:cubicBezTo>
                    <a:pt x="13231" y="362"/>
                    <a:pt x="12841" y="1"/>
                    <a:pt x="12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4266375" y="1812950"/>
              <a:ext cx="394725" cy="432075"/>
            </a:xfrm>
            <a:custGeom>
              <a:avLst/>
              <a:gdLst/>
              <a:ahLst/>
              <a:cxnLst/>
              <a:rect l="l" t="t" r="r" b="b"/>
              <a:pathLst>
                <a:path w="15789" h="17283" extrusionOk="0">
                  <a:moveTo>
                    <a:pt x="11304" y="1"/>
                  </a:moveTo>
                  <a:cubicBezTo>
                    <a:pt x="11188" y="1"/>
                    <a:pt x="11055" y="29"/>
                    <a:pt x="10907" y="85"/>
                  </a:cubicBezTo>
                  <a:cubicBezTo>
                    <a:pt x="10752" y="145"/>
                    <a:pt x="10585" y="240"/>
                    <a:pt x="10430" y="335"/>
                  </a:cubicBezTo>
                  <a:cubicBezTo>
                    <a:pt x="10133" y="550"/>
                    <a:pt x="9811" y="728"/>
                    <a:pt x="9549" y="978"/>
                  </a:cubicBezTo>
                  <a:cubicBezTo>
                    <a:pt x="8978" y="1526"/>
                    <a:pt x="8394" y="2097"/>
                    <a:pt x="7882" y="2705"/>
                  </a:cubicBezTo>
                  <a:cubicBezTo>
                    <a:pt x="7507" y="3176"/>
                    <a:pt x="7081" y="3423"/>
                    <a:pt x="6570" y="3423"/>
                  </a:cubicBezTo>
                  <a:cubicBezTo>
                    <a:pt x="6384" y="3423"/>
                    <a:pt x="6187" y="3391"/>
                    <a:pt x="5977" y="3324"/>
                  </a:cubicBezTo>
                  <a:cubicBezTo>
                    <a:pt x="5644" y="3217"/>
                    <a:pt x="5287" y="3121"/>
                    <a:pt x="4942" y="3038"/>
                  </a:cubicBezTo>
                  <a:cubicBezTo>
                    <a:pt x="4513" y="2931"/>
                    <a:pt x="4096" y="2824"/>
                    <a:pt x="3668" y="2729"/>
                  </a:cubicBezTo>
                  <a:cubicBezTo>
                    <a:pt x="3465" y="2681"/>
                    <a:pt x="3263" y="2669"/>
                    <a:pt x="3048" y="2669"/>
                  </a:cubicBezTo>
                  <a:cubicBezTo>
                    <a:pt x="2441" y="2669"/>
                    <a:pt x="2275" y="2848"/>
                    <a:pt x="2310" y="3467"/>
                  </a:cubicBezTo>
                  <a:cubicBezTo>
                    <a:pt x="2322" y="3681"/>
                    <a:pt x="2358" y="3883"/>
                    <a:pt x="2417" y="4074"/>
                  </a:cubicBezTo>
                  <a:cubicBezTo>
                    <a:pt x="2679" y="4836"/>
                    <a:pt x="2953" y="5586"/>
                    <a:pt x="3263" y="6324"/>
                  </a:cubicBezTo>
                  <a:cubicBezTo>
                    <a:pt x="3572" y="7050"/>
                    <a:pt x="3572" y="7705"/>
                    <a:pt x="3072" y="8360"/>
                  </a:cubicBezTo>
                  <a:cubicBezTo>
                    <a:pt x="2477" y="9122"/>
                    <a:pt x="1917" y="9896"/>
                    <a:pt x="1358" y="10670"/>
                  </a:cubicBezTo>
                  <a:cubicBezTo>
                    <a:pt x="1048" y="11087"/>
                    <a:pt x="727" y="11503"/>
                    <a:pt x="453" y="11920"/>
                  </a:cubicBezTo>
                  <a:cubicBezTo>
                    <a:pt x="310" y="12134"/>
                    <a:pt x="191" y="12373"/>
                    <a:pt x="120" y="12623"/>
                  </a:cubicBezTo>
                  <a:cubicBezTo>
                    <a:pt x="0" y="13039"/>
                    <a:pt x="131" y="13289"/>
                    <a:pt x="548" y="13361"/>
                  </a:cubicBezTo>
                  <a:cubicBezTo>
                    <a:pt x="737" y="13398"/>
                    <a:pt x="939" y="13422"/>
                    <a:pt x="1138" y="13422"/>
                  </a:cubicBezTo>
                  <a:cubicBezTo>
                    <a:pt x="1254" y="13422"/>
                    <a:pt x="1368" y="13414"/>
                    <a:pt x="1477" y="13396"/>
                  </a:cubicBezTo>
                  <a:cubicBezTo>
                    <a:pt x="2084" y="13301"/>
                    <a:pt x="2691" y="13170"/>
                    <a:pt x="3310" y="13063"/>
                  </a:cubicBezTo>
                  <a:cubicBezTo>
                    <a:pt x="4203" y="12920"/>
                    <a:pt x="5073" y="12682"/>
                    <a:pt x="5989" y="12682"/>
                  </a:cubicBezTo>
                  <a:cubicBezTo>
                    <a:pt x="6489" y="12682"/>
                    <a:pt x="6894" y="12825"/>
                    <a:pt x="7216" y="13206"/>
                  </a:cubicBezTo>
                  <a:cubicBezTo>
                    <a:pt x="7418" y="13408"/>
                    <a:pt x="7597" y="13635"/>
                    <a:pt x="7751" y="13849"/>
                  </a:cubicBezTo>
                  <a:cubicBezTo>
                    <a:pt x="8156" y="14420"/>
                    <a:pt x="8549" y="15004"/>
                    <a:pt x="8942" y="15563"/>
                  </a:cubicBezTo>
                  <a:cubicBezTo>
                    <a:pt x="9264" y="15992"/>
                    <a:pt x="9597" y="16433"/>
                    <a:pt x="9954" y="16849"/>
                  </a:cubicBezTo>
                  <a:cubicBezTo>
                    <a:pt x="10173" y="17101"/>
                    <a:pt x="10462" y="17282"/>
                    <a:pt x="10803" y="17282"/>
                  </a:cubicBezTo>
                  <a:cubicBezTo>
                    <a:pt x="10833" y="17282"/>
                    <a:pt x="10864" y="17281"/>
                    <a:pt x="10895" y="17278"/>
                  </a:cubicBezTo>
                  <a:cubicBezTo>
                    <a:pt x="11288" y="16873"/>
                    <a:pt x="11347" y="16385"/>
                    <a:pt x="11383" y="15909"/>
                  </a:cubicBezTo>
                  <a:cubicBezTo>
                    <a:pt x="11478" y="15016"/>
                    <a:pt x="11502" y="14111"/>
                    <a:pt x="11585" y="13206"/>
                  </a:cubicBezTo>
                  <a:cubicBezTo>
                    <a:pt x="11609" y="12742"/>
                    <a:pt x="11669" y="12277"/>
                    <a:pt x="11740" y="11813"/>
                  </a:cubicBezTo>
                  <a:cubicBezTo>
                    <a:pt x="11823" y="11396"/>
                    <a:pt x="12097" y="11134"/>
                    <a:pt x="12514" y="11039"/>
                  </a:cubicBezTo>
                  <a:cubicBezTo>
                    <a:pt x="12669" y="11015"/>
                    <a:pt x="12823" y="10991"/>
                    <a:pt x="12978" y="10968"/>
                  </a:cubicBezTo>
                  <a:cubicBezTo>
                    <a:pt x="13585" y="10860"/>
                    <a:pt x="14205" y="10789"/>
                    <a:pt x="14812" y="10670"/>
                  </a:cubicBezTo>
                  <a:cubicBezTo>
                    <a:pt x="15133" y="10599"/>
                    <a:pt x="15490" y="10503"/>
                    <a:pt x="15788" y="10206"/>
                  </a:cubicBezTo>
                  <a:cubicBezTo>
                    <a:pt x="15788" y="9646"/>
                    <a:pt x="15538" y="9253"/>
                    <a:pt x="15205" y="8920"/>
                  </a:cubicBezTo>
                  <a:cubicBezTo>
                    <a:pt x="14836" y="8515"/>
                    <a:pt x="14431" y="8158"/>
                    <a:pt x="14014" y="7801"/>
                  </a:cubicBezTo>
                  <a:cubicBezTo>
                    <a:pt x="13657" y="7503"/>
                    <a:pt x="13288" y="7217"/>
                    <a:pt x="12931" y="6931"/>
                  </a:cubicBezTo>
                  <a:cubicBezTo>
                    <a:pt x="12514" y="6598"/>
                    <a:pt x="12252" y="6157"/>
                    <a:pt x="12181" y="5622"/>
                  </a:cubicBezTo>
                  <a:cubicBezTo>
                    <a:pt x="12085" y="5122"/>
                    <a:pt x="12014" y="4598"/>
                    <a:pt x="12002" y="4098"/>
                  </a:cubicBezTo>
                  <a:cubicBezTo>
                    <a:pt x="11954" y="3110"/>
                    <a:pt x="11931" y="2133"/>
                    <a:pt x="11907" y="1145"/>
                  </a:cubicBezTo>
                  <a:cubicBezTo>
                    <a:pt x="11907" y="966"/>
                    <a:pt x="11895" y="788"/>
                    <a:pt x="11859" y="609"/>
                  </a:cubicBezTo>
                  <a:cubicBezTo>
                    <a:pt x="11799" y="196"/>
                    <a:pt x="11608" y="1"/>
                    <a:pt x="1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4421750" y="2020850"/>
              <a:ext cx="73550" cy="47250"/>
            </a:xfrm>
            <a:custGeom>
              <a:avLst/>
              <a:gdLst/>
              <a:ahLst/>
              <a:cxnLst/>
              <a:rect l="l" t="t" r="r" b="b"/>
              <a:pathLst>
                <a:path w="2942" h="1890" extrusionOk="0">
                  <a:moveTo>
                    <a:pt x="335" y="0"/>
                  </a:moveTo>
                  <a:cubicBezTo>
                    <a:pt x="290" y="0"/>
                    <a:pt x="245" y="14"/>
                    <a:pt x="203" y="44"/>
                  </a:cubicBezTo>
                  <a:cubicBezTo>
                    <a:pt x="96" y="127"/>
                    <a:pt x="1" y="306"/>
                    <a:pt x="1" y="425"/>
                  </a:cubicBezTo>
                  <a:cubicBezTo>
                    <a:pt x="1" y="604"/>
                    <a:pt x="96" y="782"/>
                    <a:pt x="179" y="925"/>
                  </a:cubicBezTo>
                  <a:cubicBezTo>
                    <a:pt x="560" y="1568"/>
                    <a:pt x="1167" y="1806"/>
                    <a:pt x="1882" y="1890"/>
                  </a:cubicBezTo>
                  <a:cubicBezTo>
                    <a:pt x="2191" y="1866"/>
                    <a:pt x="2537" y="1806"/>
                    <a:pt x="2787" y="1568"/>
                  </a:cubicBezTo>
                  <a:cubicBezTo>
                    <a:pt x="2882" y="1473"/>
                    <a:pt x="2941" y="1294"/>
                    <a:pt x="2929" y="1163"/>
                  </a:cubicBezTo>
                  <a:cubicBezTo>
                    <a:pt x="2909" y="1020"/>
                    <a:pt x="2774" y="956"/>
                    <a:pt x="2631" y="956"/>
                  </a:cubicBezTo>
                  <a:cubicBezTo>
                    <a:pt x="2607" y="956"/>
                    <a:pt x="2584" y="958"/>
                    <a:pt x="2560" y="961"/>
                  </a:cubicBezTo>
                  <a:cubicBezTo>
                    <a:pt x="2489" y="973"/>
                    <a:pt x="2417" y="997"/>
                    <a:pt x="2346" y="1020"/>
                  </a:cubicBezTo>
                  <a:cubicBezTo>
                    <a:pt x="2145" y="1065"/>
                    <a:pt x="1973" y="1089"/>
                    <a:pt x="1820" y="1089"/>
                  </a:cubicBezTo>
                  <a:cubicBezTo>
                    <a:pt x="1357" y="1089"/>
                    <a:pt x="1073" y="870"/>
                    <a:pt x="715" y="342"/>
                  </a:cubicBezTo>
                  <a:cubicBezTo>
                    <a:pt x="679" y="282"/>
                    <a:pt x="643" y="211"/>
                    <a:pt x="596" y="151"/>
                  </a:cubicBezTo>
                  <a:cubicBezTo>
                    <a:pt x="531" y="62"/>
                    <a:pt x="433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4419675" y="1964775"/>
              <a:ext cx="18775" cy="18200"/>
            </a:xfrm>
            <a:custGeom>
              <a:avLst/>
              <a:gdLst/>
              <a:ahLst/>
              <a:cxnLst/>
              <a:rect l="l" t="t" r="r" b="b"/>
              <a:pathLst>
                <a:path w="751" h="728" extrusionOk="0">
                  <a:moveTo>
                    <a:pt x="401" y="1"/>
                  </a:moveTo>
                  <a:cubicBezTo>
                    <a:pt x="226" y="1"/>
                    <a:pt x="35" y="185"/>
                    <a:pt x="12" y="370"/>
                  </a:cubicBezTo>
                  <a:cubicBezTo>
                    <a:pt x="0" y="537"/>
                    <a:pt x="179" y="716"/>
                    <a:pt x="345" y="727"/>
                  </a:cubicBezTo>
                  <a:cubicBezTo>
                    <a:pt x="351" y="728"/>
                    <a:pt x="357" y="728"/>
                    <a:pt x="363" y="728"/>
                  </a:cubicBezTo>
                  <a:cubicBezTo>
                    <a:pt x="548" y="728"/>
                    <a:pt x="739" y="543"/>
                    <a:pt x="750" y="370"/>
                  </a:cubicBezTo>
                  <a:cubicBezTo>
                    <a:pt x="750" y="204"/>
                    <a:pt x="584" y="13"/>
                    <a:pt x="417" y="1"/>
                  </a:cubicBezTo>
                  <a:cubicBezTo>
                    <a:pt x="412" y="1"/>
                    <a:pt x="406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4518775" y="2013550"/>
              <a:ext cx="18200" cy="17350"/>
            </a:xfrm>
            <a:custGeom>
              <a:avLst/>
              <a:gdLst/>
              <a:ahLst/>
              <a:cxnLst/>
              <a:rect l="l" t="t" r="r" b="b"/>
              <a:pathLst>
                <a:path w="728" h="694" extrusionOk="0">
                  <a:moveTo>
                    <a:pt x="374" y="0"/>
                  </a:moveTo>
                  <a:cubicBezTo>
                    <a:pt x="361" y="0"/>
                    <a:pt x="347" y="1"/>
                    <a:pt x="334" y="3"/>
                  </a:cubicBezTo>
                  <a:cubicBezTo>
                    <a:pt x="132" y="27"/>
                    <a:pt x="1" y="217"/>
                    <a:pt x="37" y="443"/>
                  </a:cubicBezTo>
                  <a:cubicBezTo>
                    <a:pt x="72" y="610"/>
                    <a:pt x="168" y="693"/>
                    <a:pt x="346" y="693"/>
                  </a:cubicBezTo>
                  <a:cubicBezTo>
                    <a:pt x="572" y="693"/>
                    <a:pt x="727" y="515"/>
                    <a:pt x="715" y="300"/>
                  </a:cubicBezTo>
                  <a:cubicBezTo>
                    <a:pt x="693" y="135"/>
                    <a:pt x="538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8"/>
          <p:cNvGrpSpPr/>
          <p:nvPr/>
        </p:nvGrpSpPr>
        <p:grpSpPr>
          <a:xfrm>
            <a:off x="5814925" y="759525"/>
            <a:ext cx="118775" cy="124075"/>
            <a:chOff x="1409475" y="641250"/>
            <a:chExt cx="118775" cy="124075"/>
          </a:xfrm>
        </p:grpSpPr>
        <p:sp>
          <p:nvSpPr>
            <p:cNvPr id="336" name="Google Shape;336;p8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8"/>
          <p:cNvGrpSpPr/>
          <p:nvPr/>
        </p:nvGrpSpPr>
        <p:grpSpPr>
          <a:xfrm>
            <a:off x="576600" y="2172750"/>
            <a:ext cx="273275" cy="294325"/>
            <a:chOff x="713250" y="2576650"/>
            <a:chExt cx="273275" cy="294325"/>
          </a:xfrm>
        </p:grpSpPr>
        <p:sp>
          <p:nvSpPr>
            <p:cNvPr id="339" name="Google Shape;339;p8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8"/>
          <p:cNvGrpSpPr/>
          <p:nvPr/>
        </p:nvGrpSpPr>
        <p:grpSpPr>
          <a:xfrm>
            <a:off x="5112775" y="4769925"/>
            <a:ext cx="118775" cy="124075"/>
            <a:chOff x="1409475" y="641250"/>
            <a:chExt cx="118775" cy="124075"/>
          </a:xfrm>
        </p:grpSpPr>
        <p:sp>
          <p:nvSpPr>
            <p:cNvPr id="342" name="Google Shape;342;p8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8"/>
          <p:cNvGrpSpPr/>
          <p:nvPr/>
        </p:nvGrpSpPr>
        <p:grpSpPr>
          <a:xfrm>
            <a:off x="269000" y="572625"/>
            <a:ext cx="118775" cy="124075"/>
            <a:chOff x="1409475" y="641250"/>
            <a:chExt cx="118775" cy="124075"/>
          </a:xfrm>
        </p:grpSpPr>
        <p:sp>
          <p:nvSpPr>
            <p:cNvPr id="345" name="Google Shape;345;p8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8"/>
          <p:cNvGrpSpPr/>
          <p:nvPr/>
        </p:nvGrpSpPr>
        <p:grpSpPr>
          <a:xfrm>
            <a:off x="8804275" y="2509713"/>
            <a:ext cx="118775" cy="124075"/>
            <a:chOff x="1409475" y="641250"/>
            <a:chExt cx="118775" cy="124075"/>
          </a:xfrm>
        </p:grpSpPr>
        <p:sp>
          <p:nvSpPr>
            <p:cNvPr id="348" name="Google Shape;348;p8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8"/>
          <p:cNvGrpSpPr/>
          <p:nvPr/>
        </p:nvGrpSpPr>
        <p:grpSpPr>
          <a:xfrm>
            <a:off x="2984075" y="225113"/>
            <a:ext cx="118775" cy="124075"/>
            <a:chOff x="1409475" y="641250"/>
            <a:chExt cx="118775" cy="124075"/>
          </a:xfrm>
        </p:grpSpPr>
        <p:sp>
          <p:nvSpPr>
            <p:cNvPr id="351" name="Google Shape;351;p8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8"/>
          <p:cNvGrpSpPr/>
          <p:nvPr/>
        </p:nvGrpSpPr>
        <p:grpSpPr>
          <a:xfrm>
            <a:off x="2279650" y="4327825"/>
            <a:ext cx="118775" cy="124075"/>
            <a:chOff x="1409475" y="641250"/>
            <a:chExt cx="118775" cy="124075"/>
          </a:xfrm>
        </p:grpSpPr>
        <p:sp>
          <p:nvSpPr>
            <p:cNvPr id="354" name="Google Shape;354;p8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9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358" name="Google Shape;358;p9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" name="Google Shape;359;p9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9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9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9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9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9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4" name="Google Shape;374;p9"/>
          <p:cNvSpPr/>
          <p:nvPr/>
        </p:nvSpPr>
        <p:spPr>
          <a:xfrm rot="10800000">
            <a:off x="1647750" y="1802738"/>
            <a:ext cx="5848500" cy="25008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75" name="Google Shape;375;p9"/>
          <p:cNvSpPr/>
          <p:nvPr/>
        </p:nvSpPr>
        <p:spPr>
          <a:xfrm rot="10800000">
            <a:off x="1647750" y="839963"/>
            <a:ext cx="5848500" cy="531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2357100" y="839975"/>
            <a:ext cx="4429800" cy="5310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2225400" y="2433950"/>
            <a:ext cx="4693200" cy="12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8" name="Google Shape;378;p9"/>
          <p:cNvGrpSpPr/>
          <p:nvPr/>
        </p:nvGrpSpPr>
        <p:grpSpPr>
          <a:xfrm>
            <a:off x="8408445" y="3351481"/>
            <a:ext cx="416573" cy="447613"/>
            <a:chOff x="4243450" y="1793000"/>
            <a:chExt cx="438175" cy="470825"/>
          </a:xfrm>
        </p:grpSpPr>
        <p:sp>
          <p:nvSpPr>
            <p:cNvPr id="379" name="Google Shape;379;p9"/>
            <p:cNvSpPr/>
            <p:nvPr/>
          </p:nvSpPr>
          <p:spPr>
            <a:xfrm>
              <a:off x="4243450" y="1793000"/>
              <a:ext cx="438175" cy="470825"/>
            </a:xfrm>
            <a:custGeom>
              <a:avLst/>
              <a:gdLst/>
              <a:ahLst/>
              <a:cxnLst/>
              <a:rect l="l" t="t" r="r" b="b"/>
              <a:pathLst>
                <a:path w="17527" h="18833" extrusionOk="0">
                  <a:moveTo>
                    <a:pt x="12221" y="799"/>
                  </a:moveTo>
                  <a:cubicBezTo>
                    <a:pt x="12525" y="799"/>
                    <a:pt x="12716" y="994"/>
                    <a:pt x="12776" y="1407"/>
                  </a:cubicBezTo>
                  <a:cubicBezTo>
                    <a:pt x="12812" y="1586"/>
                    <a:pt x="12824" y="1764"/>
                    <a:pt x="12824" y="1943"/>
                  </a:cubicBezTo>
                  <a:cubicBezTo>
                    <a:pt x="12848" y="2931"/>
                    <a:pt x="12871" y="3908"/>
                    <a:pt x="12919" y="4896"/>
                  </a:cubicBezTo>
                  <a:cubicBezTo>
                    <a:pt x="12931" y="5396"/>
                    <a:pt x="13002" y="5920"/>
                    <a:pt x="13098" y="6420"/>
                  </a:cubicBezTo>
                  <a:cubicBezTo>
                    <a:pt x="13169" y="6955"/>
                    <a:pt x="13431" y="7396"/>
                    <a:pt x="13848" y="7729"/>
                  </a:cubicBezTo>
                  <a:cubicBezTo>
                    <a:pt x="14205" y="8015"/>
                    <a:pt x="14574" y="8301"/>
                    <a:pt x="14931" y="8599"/>
                  </a:cubicBezTo>
                  <a:cubicBezTo>
                    <a:pt x="15348" y="8956"/>
                    <a:pt x="15753" y="9313"/>
                    <a:pt x="16122" y="9718"/>
                  </a:cubicBezTo>
                  <a:cubicBezTo>
                    <a:pt x="16455" y="10051"/>
                    <a:pt x="16705" y="10444"/>
                    <a:pt x="16705" y="11004"/>
                  </a:cubicBezTo>
                  <a:cubicBezTo>
                    <a:pt x="16407" y="11301"/>
                    <a:pt x="16050" y="11397"/>
                    <a:pt x="15729" y="11468"/>
                  </a:cubicBezTo>
                  <a:cubicBezTo>
                    <a:pt x="15122" y="11587"/>
                    <a:pt x="14502" y="11658"/>
                    <a:pt x="13895" y="11766"/>
                  </a:cubicBezTo>
                  <a:cubicBezTo>
                    <a:pt x="13740" y="11789"/>
                    <a:pt x="13586" y="11813"/>
                    <a:pt x="13431" y="11837"/>
                  </a:cubicBezTo>
                  <a:cubicBezTo>
                    <a:pt x="13014" y="11932"/>
                    <a:pt x="12740" y="12194"/>
                    <a:pt x="12657" y="12611"/>
                  </a:cubicBezTo>
                  <a:cubicBezTo>
                    <a:pt x="12586" y="13075"/>
                    <a:pt x="12526" y="13540"/>
                    <a:pt x="12502" y="14004"/>
                  </a:cubicBezTo>
                  <a:cubicBezTo>
                    <a:pt x="12419" y="14909"/>
                    <a:pt x="12395" y="15814"/>
                    <a:pt x="12300" y="16707"/>
                  </a:cubicBezTo>
                  <a:cubicBezTo>
                    <a:pt x="12264" y="17183"/>
                    <a:pt x="12205" y="17671"/>
                    <a:pt x="11812" y="18076"/>
                  </a:cubicBezTo>
                  <a:cubicBezTo>
                    <a:pt x="11781" y="18079"/>
                    <a:pt x="11750" y="18080"/>
                    <a:pt x="11720" y="18080"/>
                  </a:cubicBezTo>
                  <a:cubicBezTo>
                    <a:pt x="11379" y="18080"/>
                    <a:pt x="11090" y="17899"/>
                    <a:pt x="10871" y="17647"/>
                  </a:cubicBezTo>
                  <a:cubicBezTo>
                    <a:pt x="10514" y="17231"/>
                    <a:pt x="10181" y="16790"/>
                    <a:pt x="9859" y="16361"/>
                  </a:cubicBezTo>
                  <a:cubicBezTo>
                    <a:pt x="9466" y="15802"/>
                    <a:pt x="9073" y="15218"/>
                    <a:pt x="8668" y="14647"/>
                  </a:cubicBezTo>
                  <a:cubicBezTo>
                    <a:pt x="8514" y="14433"/>
                    <a:pt x="8335" y="14206"/>
                    <a:pt x="8133" y="14004"/>
                  </a:cubicBezTo>
                  <a:cubicBezTo>
                    <a:pt x="7811" y="13623"/>
                    <a:pt x="7406" y="13480"/>
                    <a:pt x="6906" y="13480"/>
                  </a:cubicBezTo>
                  <a:cubicBezTo>
                    <a:pt x="5990" y="13480"/>
                    <a:pt x="5120" y="13718"/>
                    <a:pt x="4227" y="13861"/>
                  </a:cubicBezTo>
                  <a:cubicBezTo>
                    <a:pt x="3608" y="13968"/>
                    <a:pt x="3001" y="14099"/>
                    <a:pt x="2394" y="14194"/>
                  </a:cubicBezTo>
                  <a:cubicBezTo>
                    <a:pt x="2285" y="14212"/>
                    <a:pt x="2171" y="14220"/>
                    <a:pt x="2055" y="14220"/>
                  </a:cubicBezTo>
                  <a:cubicBezTo>
                    <a:pt x="1856" y="14220"/>
                    <a:pt x="1654" y="14196"/>
                    <a:pt x="1465" y="14159"/>
                  </a:cubicBezTo>
                  <a:cubicBezTo>
                    <a:pt x="1048" y="14087"/>
                    <a:pt x="917" y="13837"/>
                    <a:pt x="1037" y="13421"/>
                  </a:cubicBezTo>
                  <a:cubicBezTo>
                    <a:pt x="1108" y="13171"/>
                    <a:pt x="1227" y="12932"/>
                    <a:pt x="1370" y="12718"/>
                  </a:cubicBezTo>
                  <a:cubicBezTo>
                    <a:pt x="1644" y="12301"/>
                    <a:pt x="1965" y="11885"/>
                    <a:pt x="2275" y="11468"/>
                  </a:cubicBezTo>
                  <a:cubicBezTo>
                    <a:pt x="2834" y="10694"/>
                    <a:pt x="3394" y="9920"/>
                    <a:pt x="3989" y="9158"/>
                  </a:cubicBezTo>
                  <a:cubicBezTo>
                    <a:pt x="4489" y="8503"/>
                    <a:pt x="4489" y="7848"/>
                    <a:pt x="4180" y="7122"/>
                  </a:cubicBezTo>
                  <a:cubicBezTo>
                    <a:pt x="3870" y="6384"/>
                    <a:pt x="3596" y="5634"/>
                    <a:pt x="3334" y="4872"/>
                  </a:cubicBezTo>
                  <a:cubicBezTo>
                    <a:pt x="3275" y="4681"/>
                    <a:pt x="3239" y="4479"/>
                    <a:pt x="3227" y="4265"/>
                  </a:cubicBezTo>
                  <a:cubicBezTo>
                    <a:pt x="3192" y="3646"/>
                    <a:pt x="3358" y="3467"/>
                    <a:pt x="3965" y="3467"/>
                  </a:cubicBezTo>
                  <a:cubicBezTo>
                    <a:pt x="4180" y="3467"/>
                    <a:pt x="4382" y="3479"/>
                    <a:pt x="4585" y="3527"/>
                  </a:cubicBezTo>
                  <a:cubicBezTo>
                    <a:pt x="5013" y="3622"/>
                    <a:pt x="5430" y="3729"/>
                    <a:pt x="5859" y="3836"/>
                  </a:cubicBezTo>
                  <a:cubicBezTo>
                    <a:pt x="6204" y="3919"/>
                    <a:pt x="6561" y="4015"/>
                    <a:pt x="6894" y="4122"/>
                  </a:cubicBezTo>
                  <a:cubicBezTo>
                    <a:pt x="7104" y="4189"/>
                    <a:pt x="7301" y="4221"/>
                    <a:pt x="7487" y="4221"/>
                  </a:cubicBezTo>
                  <a:cubicBezTo>
                    <a:pt x="7998" y="4221"/>
                    <a:pt x="8424" y="3974"/>
                    <a:pt x="8799" y="3503"/>
                  </a:cubicBezTo>
                  <a:cubicBezTo>
                    <a:pt x="9311" y="2895"/>
                    <a:pt x="9895" y="2324"/>
                    <a:pt x="10466" y="1776"/>
                  </a:cubicBezTo>
                  <a:cubicBezTo>
                    <a:pt x="10728" y="1526"/>
                    <a:pt x="11050" y="1348"/>
                    <a:pt x="11347" y="1133"/>
                  </a:cubicBezTo>
                  <a:cubicBezTo>
                    <a:pt x="11502" y="1038"/>
                    <a:pt x="11669" y="943"/>
                    <a:pt x="11824" y="883"/>
                  </a:cubicBezTo>
                  <a:cubicBezTo>
                    <a:pt x="11972" y="827"/>
                    <a:pt x="12105" y="799"/>
                    <a:pt x="12221" y="799"/>
                  </a:cubicBezTo>
                  <a:close/>
                  <a:moveTo>
                    <a:pt x="12280" y="1"/>
                  </a:moveTo>
                  <a:cubicBezTo>
                    <a:pt x="12068" y="1"/>
                    <a:pt x="11832" y="53"/>
                    <a:pt x="11574" y="157"/>
                  </a:cubicBezTo>
                  <a:cubicBezTo>
                    <a:pt x="11324" y="264"/>
                    <a:pt x="11050" y="395"/>
                    <a:pt x="10835" y="562"/>
                  </a:cubicBezTo>
                  <a:cubicBezTo>
                    <a:pt x="10395" y="871"/>
                    <a:pt x="9954" y="1205"/>
                    <a:pt x="9561" y="1574"/>
                  </a:cubicBezTo>
                  <a:cubicBezTo>
                    <a:pt x="9073" y="2062"/>
                    <a:pt x="8609" y="2586"/>
                    <a:pt x="8168" y="3122"/>
                  </a:cubicBezTo>
                  <a:cubicBezTo>
                    <a:pt x="7962" y="3355"/>
                    <a:pt x="7756" y="3487"/>
                    <a:pt x="7494" y="3487"/>
                  </a:cubicBezTo>
                  <a:cubicBezTo>
                    <a:pt x="7408" y="3487"/>
                    <a:pt x="7316" y="3473"/>
                    <a:pt x="7216" y="3443"/>
                  </a:cubicBezTo>
                  <a:cubicBezTo>
                    <a:pt x="6704" y="3300"/>
                    <a:pt x="6216" y="3169"/>
                    <a:pt x="5716" y="3050"/>
                  </a:cubicBezTo>
                  <a:cubicBezTo>
                    <a:pt x="5132" y="2907"/>
                    <a:pt x="4549" y="2788"/>
                    <a:pt x="4168" y="2705"/>
                  </a:cubicBezTo>
                  <a:cubicBezTo>
                    <a:pt x="4152" y="2705"/>
                    <a:pt x="4135" y="2705"/>
                    <a:pt x="4119" y="2705"/>
                  </a:cubicBezTo>
                  <a:cubicBezTo>
                    <a:pt x="3246" y="2705"/>
                    <a:pt x="2477" y="3022"/>
                    <a:pt x="2477" y="4062"/>
                  </a:cubicBezTo>
                  <a:cubicBezTo>
                    <a:pt x="2501" y="4419"/>
                    <a:pt x="2501" y="4789"/>
                    <a:pt x="2596" y="5134"/>
                  </a:cubicBezTo>
                  <a:cubicBezTo>
                    <a:pt x="2834" y="5884"/>
                    <a:pt x="3108" y="6646"/>
                    <a:pt x="3430" y="7372"/>
                  </a:cubicBezTo>
                  <a:cubicBezTo>
                    <a:pt x="3644" y="7872"/>
                    <a:pt x="3644" y="8289"/>
                    <a:pt x="3358" y="8706"/>
                  </a:cubicBezTo>
                  <a:cubicBezTo>
                    <a:pt x="3108" y="9087"/>
                    <a:pt x="2858" y="9480"/>
                    <a:pt x="2572" y="9849"/>
                  </a:cubicBezTo>
                  <a:cubicBezTo>
                    <a:pt x="2049" y="10551"/>
                    <a:pt x="1489" y="11230"/>
                    <a:pt x="977" y="11944"/>
                  </a:cubicBezTo>
                  <a:cubicBezTo>
                    <a:pt x="727" y="12337"/>
                    <a:pt x="501" y="12754"/>
                    <a:pt x="334" y="13182"/>
                  </a:cubicBezTo>
                  <a:cubicBezTo>
                    <a:pt x="1" y="14075"/>
                    <a:pt x="632" y="14778"/>
                    <a:pt x="1322" y="14861"/>
                  </a:cubicBezTo>
                  <a:cubicBezTo>
                    <a:pt x="1567" y="14886"/>
                    <a:pt x="1815" y="14902"/>
                    <a:pt x="2060" y="14902"/>
                  </a:cubicBezTo>
                  <a:cubicBezTo>
                    <a:pt x="2279" y="14902"/>
                    <a:pt x="2495" y="14889"/>
                    <a:pt x="2703" y="14861"/>
                  </a:cubicBezTo>
                  <a:cubicBezTo>
                    <a:pt x="3465" y="14754"/>
                    <a:pt x="4227" y="14564"/>
                    <a:pt x="4977" y="14421"/>
                  </a:cubicBezTo>
                  <a:cubicBezTo>
                    <a:pt x="5537" y="14314"/>
                    <a:pt x="6097" y="14242"/>
                    <a:pt x="6668" y="14147"/>
                  </a:cubicBezTo>
                  <a:cubicBezTo>
                    <a:pt x="6728" y="14138"/>
                    <a:pt x="6787" y="14134"/>
                    <a:pt x="6843" y="14134"/>
                  </a:cubicBezTo>
                  <a:cubicBezTo>
                    <a:pt x="7186" y="14134"/>
                    <a:pt x="7455" y="14289"/>
                    <a:pt x="7680" y="14575"/>
                  </a:cubicBezTo>
                  <a:cubicBezTo>
                    <a:pt x="8014" y="15040"/>
                    <a:pt x="8359" y="15504"/>
                    <a:pt x="8692" y="15969"/>
                  </a:cubicBezTo>
                  <a:cubicBezTo>
                    <a:pt x="9121" y="16540"/>
                    <a:pt x="9538" y="17135"/>
                    <a:pt x="9966" y="17719"/>
                  </a:cubicBezTo>
                  <a:cubicBezTo>
                    <a:pt x="10311" y="18147"/>
                    <a:pt x="10740" y="18481"/>
                    <a:pt x="11252" y="18707"/>
                  </a:cubicBezTo>
                  <a:cubicBezTo>
                    <a:pt x="11446" y="18791"/>
                    <a:pt x="11625" y="18833"/>
                    <a:pt x="11789" y="18833"/>
                  </a:cubicBezTo>
                  <a:cubicBezTo>
                    <a:pt x="12139" y="18833"/>
                    <a:pt x="12419" y="18640"/>
                    <a:pt x="12621" y="18243"/>
                  </a:cubicBezTo>
                  <a:cubicBezTo>
                    <a:pt x="12800" y="17897"/>
                    <a:pt x="12919" y="17516"/>
                    <a:pt x="12978" y="17135"/>
                  </a:cubicBezTo>
                  <a:cubicBezTo>
                    <a:pt x="13062" y="16457"/>
                    <a:pt x="13109" y="15754"/>
                    <a:pt x="13157" y="15052"/>
                  </a:cubicBezTo>
                  <a:cubicBezTo>
                    <a:pt x="13193" y="14385"/>
                    <a:pt x="13229" y="13718"/>
                    <a:pt x="13288" y="13051"/>
                  </a:cubicBezTo>
                  <a:cubicBezTo>
                    <a:pt x="13336" y="12647"/>
                    <a:pt x="13419" y="12551"/>
                    <a:pt x="13812" y="12492"/>
                  </a:cubicBezTo>
                  <a:cubicBezTo>
                    <a:pt x="14264" y="12432"/>
                    <a:pt x="14729" y="12409"/>
                    <a:pt x="15193" y="12313"/>
                  </a:cubicBezTo>
                  <a:cubicBezTo>
                    <a:pt x="15681" y="12230"/>
                    <a:pt x="16157" y="12111"/>
                    <a:pt x="16622" y="11956"/>
                  </a:cubicBezTo>
                  <a:cubicBezTo>
                    <a:pt x="17241" y="11742"/>
                    <a:pt x="17527" y="11266"/>
                    <a:pt x="17348" y="10456"/>
                  </a:cubicBezTo>
                  <a:cubicBezTo>
                    <a:pt x="17241" y="10015"/>
                    <a:pt x="17039" y="9611"/>
                    <a:pt x="16741" y="9301"/>
                  </a:cubicBezTo>
                  <a:cubicBezTo>
                    <a:pt x="16312" y="8849"/>
                    <a:pt x="15848" y="8432"/>
                    <a:pt x="15384" y="8015"/>
                  </a:cubicBezTo>
                  <a:cubicBezTo>
                    <a:pt x="15098" y="7753"/>
                    <a:pt x="14776" y="7539"/>
                    <a:pt x="14467" y="7301"/>
                  </a:cubicBezTo>
                  <a:cubicBezTo>
                    <a:pt x="14026" y="6979"/>
                    <a:pt x="13752" y="6574"/>
                    <a:pt x="13717" y="6003"/>
                  </a:cubicBezTo>
                  <a:cubicBezTo>
                    <a:pt x="13693" y="5622"/>
                    <a:pt x="13633" y="5229"/>
                    <a:pt x="13610" y="4848"/>
                  </a:cubicBezTo>
                  <a:cubicBezTo>
                    <a:pt x="13598" y="4098"/>
                    <a:pt x="13610" y="3348"/>
                    <a:pt x="13586" y="2598"/>
                  </a:cubicBezTo>
                  <a:cubicBezTo>
                    <a:pt x="13550" y="2098"/>
                    <a:pt x="13490" y="1574"/>
                    <a:pt x="13395" y="1062"/>
                  </a:cubicBezTo>
                  <a:cubicBezTo>
                    <a:pt x="13231" y="362"/>
                    <a:pt x="12841" y="1"/>
                    <a:pt x="12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266375" y="1812950"/>
              <a:ext cx="394725" cy="432075"/>
            </a:xfrm>
            <a:custGeom>
              <a:avLst/>
              <a:gdLst/>
              <a:ahLst/>
              <a:cxnLst/>
              <a:rect l="l" t="t" r="r" b="b"/>
              <a:pathLst>
                <a:path w="15789" h="17283" extrusionOk="0">
                  <a:moveTo>
                    <a:pt x="11304" y="1"/>
                  </a:moveTo>
                  <a:cubicBezTo>
                    <a:pt x="11188" y="1"/>
                    <a:pt x="11055" y="29"/>
                    <a:pt x="10907" y="85"/>
                  </a:cubicBezTo>
                  <a:cubicBezTo>
                    <a:pt x="10752" y="145"/>
                    <a:pt x="10585" y="240"/>
                    <a:pt x="10430" y="335"/>
                  </a:cubicBezTo>
                  <a:cubicBezTo>
                    <a:pt x="10133" y="550"/>
                    <a:pt x="9811" y="728"/>
                    <a:pt x="9549" y="978"/>
                  </a:cubicBezTo>
                  <a:cubicBezTo>
                    <a:pt x="8978" y="1526"/>
                    <a:pt x="8394" y="2097"/>
                    <a:pt x="7882" y="2705"/>
                  </a:cubicBezTo>
                  <a:cubicBezTo>
                    <a:pt x="7507" y="3176"/>
                    <a:pt x="7081" y="3423"/>
                    <a:pt x="6570" y="3423"/>
                  </a:cubicBezTo>
                  <a:cubicBezTo>
                    <a:pt x="6384" y="3423"/>
                    <a:pt x="6187" y="3391"/>
                    <a:pt x="5977" y="3324"/>
                  </a:cubicBezTo>
                  <a:cubicBezTo>
                    <a:pt x="5644" y="3217"/>
                    <a:pt x="5287" y="3121"/>
                    <a:pt x="4942" y="3038"/>
                  </a:cubicBezTo>
                  <a:cubicBezTo>
                    <a:pt x="4513" y="2931"/>
                    <a:pt x="4096" y="2824"/>
                    <a:pt x="3668" y="2729"/>
                  </a:cubicBezTo>
                  <a:cubicBezTo>
                    <a:pt x="3465" y="2681"/>
                    <a:pt x="3263" y="2669"/>
                    <a:pt x="3048" y="2669"/>
                  </a:cubicBezTo>
                  <a:cubicBezTo>
                    <a:pt x="2441" y="2669"/>
                    <a:pt x="2275" y="2848"/>
                    <a:pt x="2310" y="3467"/>
                  </a:cubicBezTo>
                  <a:cubicBezTo>
                    <a:pt x="2322" y="3681"/>
                    <a:pt x="2358" y="3883"/>
                    <a:pt x="2417" y="4074"/>
                  </a:cubicBezTo>
                  <a:cubicBezTo>
                    <a:pt x="2679" y="4836"/>
                    <a:pt x="2953" y="5586"/>
                    <a:pt x="3263" y="6324"/>
                  </a:cubicBezTo>
                  <a:cubicBezTo>
                    <a:pt x="3572" y="7050"/>
                    <a:pt x="3572" y="7705"/>
                    <a:pt x="3072" y="8360"/>
                  </a:cubicBezTo>
                  <a:cubicBezTo>
                    <a:pt x="2477" y="9122"/>
                    <a:pt x="1917" y="9896"/>
                    <a:pt x="1358" y="10670"/>
                  </a:cubicBezTo>
                  <a:cubicBezTo>
                    <a:pt x="1048" y="11087"/>
                    <a:pt x="727" y="11503"/>
                    <a:pt x="453" y="11920"/>
                  </a:cubicBezTo>
                  <a:cubicBezTo>
                    <a:pt x="310" y="12134"/>
                    <a:pt x="191" y="12373"/>
                    <a:pt x="120" y="12623"/>
                  </a:cubicBezTo>
                  <a:cubicBezTo>
                    <a:pt x="0" y="13039"/>
                    <a:pt x="131" y="13289"/>
                    <a:pt x="548" y="13361"/>
                  </a:cubicBezTo>
                  <a:cubicBezTo>
                    <a:pt x="737" y="13398"/>
                    <a:pt x="939" y="13422"/>
                    <a:pt x="1138" y="13422"/>
                  </a:cubicBezTo>
                  <a:cubicBezTo>
                    <a:pt x="1254" y="13422"/>
                    <a:pt x="1368" y="13414"/>
                    <a:pt x="1477" y="13396"/>
                  </a:cubicBezTo>
                  <a:cubicBezTo>
                    <a:pt x="2084" y="13301"/>
                    <a:pt x="2691" y="13170"/>
                    <a:pt x="3310" y="13063"/>
                  </a:cubicBezTo>
                  <a:cubicBezTo>
                    <a:pt x="4203" y="12920"/>
                    <a:pt x="5073" y="12682"/>
                    <a:pt x="5989" y="12682"/>
                  </a:cubicBezTo>
                  <a:cubicBezTo>
                    <a:pt x="6489" y="12682"/>
                    <a:pt x="6894" y="12825"/>
                    <a:pt x="7216" y="13206"/>
                  </a:cubicBezTo>
                  <a:cubicBezTo>
                    <a:pt x="7418" y="13408"/>
                    <a:pt x="7597" y="13635"/>
                    <a:pt x="7751" y="13849"/>
                  </a:cubicBezTo>
                  <a:cubicBezTo>
                    <a:pt x="8156" y="14420"/>
                    <a:pt x="8549" y="15004"/>
                    <a:pt x="8942" y="15563"/>
                  </a:cubicBezTo>
                  <a:cubicBezTo>
                    <a:pt x="9264" y="15992"/>
                    <a:pt x="9597" y="16433"/>
                    <a:pt x="9954" y="16849"/>
                  </a:cubicBezTo>
                  <a:cubicBezTo>
                    <a:pt x="10173" y="17101"/>
                    <a:pt x="10462" y="17282"/>
                    <a:pt x="10803" y="17282"/>
                  </a:cubicBezTo>
                  <a:cubicBezTo>
                    <a:pt x="10833" y="17282"/>
                    <a:pt x="10864" y="17281"/>
                    <a:pt x="10895" y="17278"/>
                  </a:cubicBezTo>
                  <a:cubicBezTo>
                    <a:pt x="11288" y="16873"/>
                    <a:pt x="11347" y="16385"/>
                    <a:pt x="11383" y="15909"/>
                  </a:cubicBezTo>
                  <a:cubicBezTo>
                    <a:pt x="11478" y="15016"/>
                    <a:pt x="11502" y="14111"/>
                    <a:pt x="11585" y="13206"/>
                  </a:cubicBezTo>
                  <a:cubicBezTo>
                    <a:pt x="11609" y="12742"/>
                    <a:pt x="11669" y="12277"/>
                    <a:pt x="11740" y="11813"/>
                  </a:cubicBezTo>
                  <a:cubicBezTo>
                    <a:pt x="11823" y="11396"/>
                    <a:pt x="12097" y="11134"/>
                    <a:pt x="12514" y="11039"/>
                  </a:cubicBezTo>
                  <a:cubicBezTo>
                    <a:pt x="12669" y="11015"/>
                    <a:pt x="12823" y="10991"/>
                    <a:pt x="12978" y="10968"/>
                  </a:cubicBezTo>
                  <a:cubicBezTo>
                    <a:pt x="13585" y="10860"/>
                    <a:pt x="14205" y="10789"/>
                    <a:pt x="14812" y="10670"/>
                  </a:cubicBezTo>
                  <a:cubicBezTo>
                    <a:pt x="15133" y="10599"/>
                    <a:pt x="15490" y="10503"/>
                    <a:pt x="15788" y="10206"/>
                  </a:cubicBezTo>
                  <a:cubicBezTo>
                    <a:pt x="15788" y="9646"/>
                    <a:pt x="15538" y="9253"/>
                    <a:pt x="15205" y="8920"/>
                  </a:cubicBezTo>
                  <a:cubicBezTo>
                    <a:pt x="14836" y="8515"/>
                    <a:pt x="14431" y="8158"/>
                    <a:pt x="14014" y="7801"/>
                  </a:cubicBezTo>
                  <a:cubicBezTo>
                    <a:pt x="13657" y="7503"/>
                    <a:pt x="13288" y="7217"/>
                    <a:pt x="12931" y="6931"/>
                  </a:cubicBezTo>
                  <a:cubicBezTo>
                    <a:pt x="12514" y="6598"/>
                    <a:pt x="12252" y="6157"/>
                    <a:pt x="12181" y="5622"/>
                  </a:cubicBezTo>
                  <a:cubicBezTo>
                    <a:pt x="12085" y="5122"/>
                    <a:pt x="12014" y="4598"/>
                    <a:pt x="12002" y="4098"/>
                  </a:cubicBezTo>
                  <a:cubicBezTo>
                    <a:pt x="11954" y="3110"/>
                    <a:pt x="11931" y="2133"/>
                    <a:pt x="11907" y="1145"/>
                  </a:cubicBezTo>
                  <a:cubicBezTo>
                    <a:pt x="11907" y="966"/>
                    <a:pt x="11895" y="788"/>
                    <a:pt x="11859" y="609"/>
                  </a:cubicBezTo>
                  <a:cubicBezTo>
                    <a:pt x="11799" y="196"/>
                    <a:pt x="11608" y="1"/>
                    <a:pt x="1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421750" y="2020850"/>
              <a:ext cx="73550" cy="47250"/>
            </a:xfrm>
            <a:custGeom>
              <a:avLst/>
              <a:gdLst/>
              <a:ahLst/>
              <a:cxnLst/>
              <a:rect l="l" t="t" r="r" b="b"/>
              <a:pathLst>
                <a:path w="2942" h="1890" extrusionOk="0">
                  <a:moveTo>
                    <a:pt x="335" y="0"/>
                  </a:moveTo>
                  <a:cubicBezTo>
                    <a:pt x="290" y="0"/>
                    <a:pt x="245" y="14"/>
                    <a:pt x="203" y="44"/>
                  </a:cubicBezTo>
                  <a:cubicBezTo>
                    <a:pt x="96" y="127"/>
                    <a:pt x="1" y="306"/>
                    <a:pt x="1" y="425"/>
                  </a:cubicBezTo>
                  <a:cubicBezTo>
                    <a:pt x="1" y="604"/>
                    <a:pt x="96" y="782"/>
                    <a:pt x="179" y="925"/>
                  </a:cubicBezTo>
                  <a:cubicBezTo>
                    <a:pt x="560" y="1568"/>
                    <a:pt x="1167" y="1806"/>
                    <a:pt x="1882" y="1890"/>
                  </a:cubicBezTo>
                  <a:cubicBezTo>
                    <a:pt x="2191" y="1866"/>
                    <a:pt x="2537" y="1806"/>
                    <a:pt x="2787" y="1568"/>
                  </a:cubicBezTo>
                  <a:cubicBezTo>
                    <a:pt x="2882" y="1473"/>
                    <a:pt x="2941" y="1294"/>
                    <a:pt x="2929" y="1163"/>
                  </a:cubicBezTo>
                  <a:cubicBezTo>
                    <a:pt x="2909" y="1020"/>
                    <a:pt x="2774" y="956"/>
                    <a:pt x="2631" y="956"/>
                  </a:cubicBezTo>
                  <a:cubicBezTo>
                    <a:pt x="2607" y="956"/>
                    <a:pt x="2584" y="958"/>
                    <a:pt x="2560" y="961"/>
                  </a:cubicBezTo>
                  <a:cubicBezTo>
                    <a:pt x="2489" y="973"/>
                    <a:pt x="2417" y="997"/>
                    <a:pt x="2346" y="1020"/>
                  </a:cubicBezTo>
                  <a:cubicBezTo>
                    <a:pt x="2145" y="1065"/>
                    <a:pt x="1973" y="1089"/>
                    <a:pt x="1820" y="1089"/>
                  </a:cubicBezTo>
                  <a:cubicBezTo>
                    <a:pt x="1357" y="1089"/>
                    <a:pt x="1073" y="870"/>
                    <a:pt x="715" y="342"/>
                  </a:cubicBezTo>
                  <a:cubicBezTo>
                    <a:pt x="679" y="282"/>
                    <a:pt x="643" y="211"/>
                    <a:pt x="596" y="151"/>
                  </a:cubicBezTo>
                  <a:cubicBezTo>
                    <a:pt x="531" y="62"/>
                    <a:pt x="433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4419675" y="1964775"/>
              <a:ext cx="18775" cy="18200"/>
            </a:xfrm>
            <a:custGeom>
              <a:avLst/>
              <a:gdLst/>
              <a:ahLst/>
              <a:cxnLst/>
              <a:rect l="l" t="t" r="r" b="b"/>
              <a:pathLst>
                <a:path w="751" h="728" extrusionOk="0">
                  <a:moveTo>
                    <a:pt x="401" y="1"/>
                  </a:moveTo>
                  <a:cubicBezTo>
                    <a:pt x="226" y="1"/>
                    <a:pt x="35" y="185"/>
                    <a:pt x="12" y="370"/>
                  </a:cubicBezTo>
                  <a:cubicBezTo>
                    <a:pt x="0" y="537"/>
                    <a:pt x="179" y="716"/>
                    <a:pt x="345" y="727"/>
                  </a:cubicBezTo>
                  <a:cubicBezTo>
                    <a:pt x="351" y="728"/>
                    <a:pt x="357" y="728"/>
                    <a:pt x="363" y="728"/>
                  </a:cubicBezTo>
                  <a:cubicBezTo>
                    <a:pt x="548" y="728"/>
                    <a:pt x="739" y="543"/>
                    <a:pt x="750" y="370"/>
                  </a:cubicBezTo>
                  <a:cubicBezTo>
                    <a:pt x="750" y="204"/>
                    <a:pt x="584" y="13"/>
                    <a:pt x="417" y="1"/>
                  </a:cubicBezTo>
                  <a:cubicBezTo>
                    <a:pt x="412" y="1"/>
                    <a:pt x="406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4518775" y="2013550"/>
              <a:ext cx="18200" cy="17350"/>
            </a:xfrm>
            <a:custGeom>
              <a:avLst/>
              <a:gdLst/>
              <a:ahLst/>
              <a:cxnLst/>
              <a:rect l="l" t="t" r="r" b="b"/>
              <a:pathLst>
                <a:path w="728" h="694" extrusionOk="0">
                  <a:moveTo>
                    <a:pt x="374" y="0"/>
                  </a:moveTo>
                  <a:cubicBezTo>
                    <a:pt x="361" y="0"/>
                    <a:pt x="347" y="1"/>
                    <a:pt x="334" y="3"/>
                  </a:cubicBezTo>
                  <a:cubicBezTo>
                    <a:pt x="132" y="27"/>
                    <a:pt x="1" y="217"/>
                    <a:pt x="37" y="443"/>
                  </a:cubicBezTo>
                  <a:cubicBezTo>
                    <a:pt x="72" y="610"/>
                    <a:pt x="168" y="693"/>
                    <a:pt x="346" y="693"/>
                  </a:cubicBezTo>
                  <a:cubicBezTo>
                    <a:pt x="572" y="693"/>
                    <a:pt x="727" y="515"/>
                    <a:pt x="715" y="300"/>
                  </a:cubicBezTo>
                  <a:cubicBezTo>
                    <a:pt x="693" y="135"/>
                    <a:pt x="538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9"/>
          <p:cNvGrpSpPr/>
          <p:nvPr/>
        </p:nvGrpSpPr>
        <p:grpSpPr>
          <a:xfrm>
            <a:off x="518363" y="2376125"/>
            <a:ext cx="273275" cy="294325"/>
            <a:chOff x="713250" y="2576650"/>
            <a:chExt cx="273275" cy="294325"/>
          </a:xfrm>
        </p:grpSpPr>
        <p:sp>
          <p:nvSpPr>
            <p:cNvPr id="385" name="Google Shape;385;p9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9"/>
          <p:cNvGrpSpPr/>
          <p:nvPr/>
        </p:nvGrpSpPr>
        <p:grpSpPr>
          <a:xfrm>
            <a:off x="269000" y="572625"/>
            <a:ext cx="118775" cy="124075"/>
            <a:chOff x="1409475" y="641250"/>
            <a:chExt cx="118775" cy="124075"/>
          </a:xfrm>
        </p:grpSpPr>
        <p:sp>
          <p:nvSpPr>
            <p:cNvPr id="388" name="Google Shape;388;p9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9"/>
          <p:cNvGrpSpPr/>
          <p:nvPr/>
        </p:nvGrpSpPr>
        <p:grpSpPr>
          <a:xfrm>
            <a:off x="1528975" y="1524825"/>
            <a:ext cx="118775" cy="124075"/>
            <a:chOff x="1409475" y="641250"/>
            <a:chExt cx="118775" cy="124075"/>
          </a:xfrm>
        </p:grpSpPr>
        <p:sp>
          <p:nvSpPr>
            <p:cNvPr id="391" name="Google Shape;391;p9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9"/>
          <p:cNvGrpSpPr/>
          <p:nvPr/>
        </p:nvGrpSpPr>
        <p:grpSpPr>
          <a:xfrm>
            <a:off x="7951250" y="200475"/>
            <a:ext cx="118775" cy="124075"/>
            <a:chOff x="1409475" y="641250"/>
            <a:chExt cx="118775" cy="124075"/>
          </a:xfrm>
        </p:grpSpPr>
        <p:sp>
          <p:nvSpPr>
            <p:cNvPr id="394" name="Google Shape;394;p9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9"/>
          <p:cNvGrpSpPr/>
          <p:nvPr/>
        </p:nvGrpSpPr>
        <p:grpSpPr>
          <a:xfrm>
            <a:off x="8941850" y="733875"/>
            <a:ext cx="118775" cy="124075"/>
            <a:chOff x="1409475" y="641250"/>
            <a:chExt cx="118775" cy="124075"/>
          </a:xfrm>
        </p:grpSpPr>
        <p:sp>
          <p:nvSpPr>
            <p:cNvPr id="397" name="Google Shape;397;p9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9"/>
          <p:cNvGrpSpPr/>
          <p:nvPr/>
        </p:nvGrpSpPr>
        <p:grpSpPr>
          <a:xfrm>
            <a:off x="3830675" y="4932025"/>
            <a:ext cx="118775" cy="124075"/>
            <a:chOff x="1409475" y="641250"/>
            <a:chExt cx="118775" cy="124075"/>
          </a:xfrm>
        </p:grpSpPr>
        <p:sp>
          <p:nvSpPr>
            <p:cNvPr id="400" name="Google Shape;400;p9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9"/>
          <p:cNvGrpSpPr/>
          <p:nvPr/>
        </p:nvGrpSpPr>
        <p:grpSpPr>
          <a:xfrm>
            <a:off x="1227600" y="4620688"/>
            <a:ext cx="118775" cy="124075"/>
            <a:chOff x="1409475" y="641250"/>
            <a:chExt cx="118775" cy="124075"/>
          </a:xfrm>
        </p:grpSpPr>
        <p:sp>
          <p:nvSpPr>
            <p:cNvPr id="403" name="Google Shape;403;p9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9"/>
          <p:cNvGrpSpPr/>
          <p:nvPr/>
        </p:nvGrpSpPr>
        <p:grpSpPr>
          <a:xfrm>
            <a:off x="7496250" y="4932025"/>
            <a:ext cx="118775" cy="124075"/>
            <a:chOff x="1409475" y="641250"/>
            <a:chExt cx="118775" cy="124075"/>
          </a:xfrm>
        </p:grpSpPr>
        <p:sp>
          <p:nvSpPr>
            <p:cNvPr id="406" name="Google Shape;406;p9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13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486" name="Google Shape;486;p13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3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3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3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3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3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3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3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3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3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3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2" name="Google Shape;502;p13"/>
          <p:cNvSpPr/>
          <p:nvPr/>
        </p:nvSpPr>
        <p:spPr>
          <a:xfrm>
            <a:off x="1647750" y="1356237"/>
            <a:ext cx="5848500" cy="19845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03" name="Google Shape;503;p13"/>
          <p:cNvSpPr/>
          <p:nvPr/>
        </p:nvSpPr>
        <p:spPr>
          <a:xfrm>
            <a:off x="939050" y="1578075"/>
            <a:ext cx="1540800" cy="15408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3"/>
          <p:cNvSpPr/>
          <p:nvPr/>
        </p:nvSpPr>
        <p:spPr>
          <a:xfrm>
            <a:off x="1647750" y="3772538"/>
            <a:ext cx="5848500" cy="531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05" name="Google Shape;505;p13"/>
          <p:cNvSpPr txBox="1">
            <a:spLocks noGrp="1"/>
          </p:cNvSpPr>
          <p:nvPr>
            <p:ph type="title"/>
          </p:nvPr>
        </p:nvSpPr>
        <p:spPr>
          <a:xfrm>
            <a:off x="1647750" y="1978500"/>
            <a:ext cx="5848500" cy="73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50" y="1842000"/>
            <a:ext cx="1992300" cy="101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"/>
          </p:nvPr>
        </p:nvSpPr>
        <p:spPr>
          <a:xfrm>
            <a:off x="2403200" y="3772575"/>
            <a:ext cx="4337700" cy="5310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7496250" y="179125"/>
            <a:ext cx="118775" cy="124075"/>
            <a:chOff x="1409475" y="641250"/>
            <a:chExt cx="118775" cy="124075"/>
          </a:xfrm>
        </p:grpSpPr>
        <p:sp>
          <p:nvSpPr>
            <p:cNvPr id="509" name="Google Shape;509;p13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3"/>
          <p:cNvGrpSpPr/>
          <p:nvPr/>
        </p:nvGrpSpPr>
        <p:grpSpPr>
          <a:xfrm>
            <a:off x="387775" y="1759800"/>
            <a:ext cx="273275" cy="294325"/>
            <a:chOff x="713250" y="2576650"/>
            <a:chExt cx="273275" cy="294325"/>
          </a:xfrm>
        </p:grpSpPr>
        <p:sp>
          <p:nvSpPr>
            <p:cNvPr id="512" name="Google Shape;512;p13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13"/>
          <p:cNvGrpSpPr/>
          <p:nvPr/>
        </p:nvGrpSpPr>
        <p:grpSpPr>
          <a:xfrm>
            <a:off x="5112775" y="4769925"/>
            <a:ext cx="118775" cy="124075"/>
            <a:chOff x="1409475" y="641250"/>
            <a:chExt cx="118775" cy="124075"/>
          </a:xfrm>
        </p:grpSpPr>
        <p:sp>
          <p:nvSpPr>
            <p:cNvPr id="515" name="Google Shape;515;p13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13"/>
          <p:cNvGrpSpPr/>
          <p:nvPr/>
        </p:nvGrpSpPr>
        <p:grpSpPr>
          <a:xfrm>
            <a:off x="269000" y="572625"/>
            <a:ext cx="118775" cy="124075"/>
            <a:chOff x="1409475" y="641250"/>
            <a:chExt cx="118775" cy="124075"/>
          </a:xfrm>
        </p:grpSpPr>
        <p:sp>
          <p:nvSpPr>
            <p:cNvPr id="518" name="Google Shape;518;p13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13"/>
          <p:cNvGrpSpPr/>
          <p:nvPr/>
        </p:nvGrpSpPr>
        <p:grpSpPr>
          <a:xfrm>
            <a:off x="8892775" y="1844913"/>
            <a:ext cx="118775" cy="124075"/>
            <a:chOff x="1409475" y="641250"/>
            <a:chExt cx="118775" cy="124075"/>
          </a:xfrm>
        </p:grpSpPr>
        <p:sp>
          <p:nvSpPr>
            <p:cNvPr id="521" name="Google Shape;521;p13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13"/>
          <p:cNvGrpSpPr/>
          <p:nvPr/>
        </p:nvGrpSpPr>
        <p:grpSpPr>
          <a:xfrm>
            <a:off x="2984075" y="225113"/>
            <a:ext cx="118775" cy="124075"/>
            <a:chOff x="1409475" y="641250"/>
            <a:chExt cx="118775" cy="124075"/>
          </a:xfrm>
        </p:grpSpPr>
        <p:sp>
          <p:nvSpPr>
            <p:cNvPr id="524" name="Google Shape;524;p13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13"/>
          <p:cNvGrpSpPr/>
          <p:nvPr/>
        </p:nvGrpSpPr>
        <p:grpSpPr>
          <a:xfrm>
            <a:off x="1528975" y="4549025"/>
            <a:ext cx="118775" cy="124075"/>
            <a:chOff x="1409475" y="641250"/>
            <a:chExt cx="118775" cy="124075"/>
          </a:xfrm>
        </p:grpSpPr>
        <p:sp>
          <p:nvSpPr>
            <p:cNvPr id="527" name="Google Shape;527;p13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13"/>
          <p:cNvGrpSpPr/>
          <p:nvPr/>
        </p:nvGrpSpPr>
        <p:grpSpPr>
          <a:xfrm>
            <a:off x="8428497" y="2782523"/>
            <a:ext cx="351611" cy="342975"/>
            <a:chOff x="1959000" y="1291425"/>
            <a:chExt cx="286025" cy="279000"/>
          </a:xfrm>
        </p:grpSpPr>
        <p:sp>
          <p:nvSpPr>
            <p:cNvPr id="530" name="Google Shape;530;p13"/>
            <p:cNvSpPr/>
            <p:nvPr/>
          </p:nvSpPr>
          <p:spPr>
            <a:xfrm>
              <a:off x="1959000" y="1291425"/>
              <a:ext cx="286025" cy="279000"/>
            </a:xfrm>
            <a:custGeom>
              <a:avLst/>
              <a:gdLst/>
              <a:ahLst/>
              <a:cxnLst/>
              <a:rect l="l" t="t" r="r" b="b"/>
              <a:pathLst>
                <a:path w="11441" h="11160" extrusionOk="0">
                  <a:moveTo>
                    <a:pt x="5924" y="1014"/>
                  </a:moveTo>
                  <a:cubicBezTo>
                    <a:pt x="8501" y="1014"/>
                    <a:pt x="10513" y="3281"/>
                    <a:pt x="10142" y="5897"/>
                  </a:cubicBezTo>
                  <a:cubicBezTo>
                    <a:pt x="9845" y="8016"/>
                    <a:pt x="8356" y="9647"/>
                    <a:pt x="6320" y="10052"/>
                  </a:cubicBezTo>
                  <a:cubicBezTo>
                    <a:pt x="6035" y="10112"/>
                    <a:pt x="5737" y="10112"/>
                    <a:pt x="5439" y="10147"/>
                  </a:cubicBezTo>
                  <a:cubicBezTo>
                    <a:pt x="5432" y="10147"/>
                    <a:pt x="5425" y="10147"/>
                    <a:pt x="5418" y="10147"/>
                  </a:cubicBezTo>
                  <a:cubicBezTo>
                    <a:pt x="2821" y="10147"/>
                    <a:pt x="832" y="7973"/>
                    <a:pt x="1094" y="5409"/>
                  </a:cubicBezTo>
                  <a:cubicBezTo>
                    <a:pt x="1332" y="3063"/>
                    <a:pt x="3094" y="1289"/>
                    <a:pt x="5451" y="1039"/>
                  </a:cubicBezTo>
                  <a:cubicBezTo>
                    <a:pt x="5611" y="1022"/>
                    <a:pt x="5768" y="1014"/>
                    <a:pt x="5924" y="1014"/>
                  </a:cubicBezTo>
                  <a:close/>
                  <a:moveTo>
                    <a:pt x="5770" y="0"/>
                  </a:moveTo>
                  <a:cubicBezTo>
                    <a:pt x="2753" y="0"/>
                    <a:pt x="1" y="2577"/>
                    <a:pt x="58" y="5897"/>
                  </a:cubicBezTo>
                  <a:cubicBezTo>
                    <a:pt x="93" y="8838"/>
                    <a:pt x="2439" y="11100"/>
                    <a:pt x="5368" y="11159"/>
                  </a:cubicBezTo>
                  <a:cubicBezTo>
                    <a:pt x="5749" y="11112"/>
                    <a:pt x="6130" y="11088"/>
                    <a:pt x="6499" y="10993"/>
                  </a:cubicBezTo>
                  <a:cubicBezTo>
                    <a:pt x="9011" y="10505"/>
                    <a:pt x="11011" y="8302"/>
                    <a:pt x="11202" y="5849"/>
                  </a:cubicBezTo>
                  <a:cubicBezTo>
                    <a:pt x="11440" y="2754"/>
                    <a:pt x="9285" y="241"/>
                    <a:pt x="6166" y="15"/>
                  </a:cubicBezTo>
                  <a:cubicBezTo>
                    <a:pt x="6033" y="5"/>
                    <a:pt x="5901" y="0"/>
                    <a:pt x="5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1979800" y="1316750"/>
              <a:ext cx="242025" cy="228375"/>
            </a:xfrm>
            <a:custGeom>
              <a:avLst/>
              <a:gdLst/>
              <a:ahLst/>
              <a:cxnLst/>
              <a:rect l="l" t="t" r="r" b="b"/>
              <a:pathLst>
                <a:path w="9681" h="9135" extrusionOk="0">
                  <a:moveTo>
                    <a:pt x="5092" y="1"/>
                  </a:moveTo>
                  <a:cubicBezTo>
                    <a:pt x="4936" y="1"/>
                    <a:pt x="4779" y="9"/>
                    <a:pt x="4619" y="26"/>
                  </a:cubicBezTo>
                  <a:cubicBezTo>
                    <a:pt x="2262" y="276"/>
                    <a:pt x="500" y="2050"/>
                    <a:pt x="262" y="4396"/>
                  </a:cubicBezTo>
                  <a:cubicBezTo>
                    <a:pt x="0" y="6960"/>
                    <a:pt x="1989" y="9134"/>
                    <a:pt x="4586" y="9134"/>
                  </a:cubicBezTo>
                  <a:cubicBezTo>
                    <a:pt x="4593" y="9134"/>
                    <a:pt x="4600" y="9134"/>
                    <a:pt x="4607" y="9134"/>
                  </a:cubicBezTo>
                  <a:cubicBezTo>
                    <a:pt x="4905" y="9099"/>
                    <a:pt x="5203" y="9099"/>
                    <a:pt x="5488" y="9039"/>
                  </a:cubicBezTo>
                  <a:cubicBezTo>
                    <a:pt x="7524" y="8634"/>
                    <a:pt x="9013" y="7003"/>
                    <a:pt x="9310" y="4884"/>
                  </a:cubicBezTo>
                  <a:cubicBezTo>
                    <a:pt x="9681" y="2268"/>
                    <a:pt x="7669" y="1"/>
                    <a:pt x="50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2042875" y="1454000"/>
              <a:ext cx="96025" cy="43500"/>
            </a:xfrm>
            <a:custGeom>
              <a:avLst/>
              <a:gdLst/>
              <a:ahLst/>
              <a:cxnLst/>
              <a:rect l="l" t="t" r="r" b="b"/>
              <a:pathLst>
                <a:path w="3841" h="1740" extrusionOk="0">
                  <a:moveTo>
                    <a:pt x="3404" y="0"/>
                  </a:moveTo>
                  <a:cubicBezTo>
                    <a:pt x="3345" y="0"/>
                    <a:pt x="3281" y="12"/>
                    <a:pt x="3215" y="37"/>
                  </a:cubicBezTo>
                  <a:cubicBezTo>
                    <a:pt x="3037" y="120"/>
                    <a:pt x="2894" y="239"/>
                    <a:pt x="2739" y="358"/>
                  </a:cubicBezTo>
                  <a:cubicBezTo>
                    <a:pt x="2464" y="577"/>
                    <a:pt x="2185" y="688"/>
                    <a:pt x="1902" y="688"/>
                  </a:cubicBezTo>
                  <a:cubicBezTo>
                    <a:pt x="1648" y="688"/>
                    <a:pt x="1391" y="598"/>
                    <a:pt x="1132" y="418"/>
                  </a:cubicBezTo>
                  <a:cubicBezTo>
                    <a:pt x="1013" y="323"/>
                    <a:pt x="894" y="215"/>
                    <a:pt x="775" y="144"/>
                  </a:cubicBezTo>
                  <a:cubicBezTo>
                    <a:pt x="666" y="76"/>
                    <a:pt x="549" y="19"/>
                    <a:pt x="433" y="19"/>
                  </a:cubicBezTo>
                  <a:cubicBezTo>
                    <a:pt x="346" y="19"/>
                    <a:pt x="261" y="51"/>
                    <a:pt x="179" y="132"/>
                  </a:cubicBezTo>
                  <a:cubicBezTo>
                    <a:pt x="1" y="311"/>
                    <a:pt x="1" y="537"/>
                    <a:pt x="120" y="739"/>
                  </a:cubicBezTo>
                  <a:cubicBezTo>
                    <a:pt x="227" y="894"/>
                    <a:pt x="346" y="1049"/>
                    <a:pt x="477" y="1168"/>
                  </a:cubicBezTo>
                  <a:cubicBezTo>
                    <a:pt x="882" y="1525"/>
                    <a:pt x="1358" y="1692"/>
                    <a:pt x="1965" y="1739"/>
                  </a:cubicBezTo>
                  <a:cubicBezTo>
                    <a:pt x="2537" y="1704"/>
                    <a:pt x="3096" y="1513"/>
                    <a:pt x="3513" y="1013"/>
                  </a:cubicBezTo>
                  <a:cubicBezTo>
                    <a:pt x="3632" y="858"/>
                    <a:pt x="3716" y="680"/>
                    <a:pt x="3763" y="501"/>
                  </a:cubicBezTo>
                  <a:cubicBezTo>
                    <a:pt x="3840" y="212"/>
                    <a:pt x="3659" y="0"/>
                    <a:pt x="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2140800" y="1387925"/>
              <a:ext cx="24450" cy="25950"/>
            </a:xfrm>
            <a:custGeom>
              <a:avLst/>
              <a:gdLst/>
              <a:ahLst/>
              <a:cxnLst/>
              <a:rect l="l" t="t" r="r" b="b"/>
              <a:pathLst>
                <a:path w="978" h="1038" extrusionOk="0">
                  <a:moveTo>
                    <a:pt x="471" y="0"/>
                  </a:moveTo>
                  <a:cubicBezTo>
                    <a:pt x="228" y="0"/>
                    <a:pt x="1" y="234"/>
                    <a:pt x="1" y="513"/>
                  </a:cubicBezTo>
                  <a:cubicBezTo>
                    <a:pt x="1" y="775"/>
                    <a:pt x="227" y="1013"/>
                    <a:pt x="477" y="1037"/>
                  </a:cubicBezTo>
                  <a:cubicBezTo>
                    <a:pt x="483" y="1037"/>
                    <a:pt x="489" y="1037"/>
                    <a:pt x="495" y="1037"/>
                  </a:cubicBezTo>
                  <a:cubicBezTo>
                    <a:pt x="750" y="1037"/>
                    <a:pt x="977" y="792"/>
                    <a:pt x="977" y="525"/>
                  </a:cubicBezTo>
                  <a:cubicBezTo>
                    <a:pt x="977" y="275"/>
                    <a:pt x="739" y="25"/>
                    <a:pt x="489" y="1"/>
                  </a:cubicBezTo>
                  <a:cubicBezTo>
                    <a:pt x="483" y="1"/>
                    <a:pt x="47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2035150" y="1384650"/>
              <a:ext cx="22350" cy="22650"/>
            </a:xfrm>
            <a:custGeom>
              <a:avLst/>
              <a:gdLst/>
              <a:ahLst/>
              <a:cxnLst/>
              <a:rect l="l" t="t" r="r" b="b"/>
              <a:pathLst>
                <a:path w="894" h="906" extrusionOk="0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80"/>
                    <a:pt x="203" y="906"/>
                    <a:pt x="441" y="906"/>
                  </a:cubicBezTo>
                  <a:cubicBezTo>
                    <a:pt x="667" y="906"/>
                    <a:pt x="893" y="703"/>
                    <a:pt x="893" y="465"/>
                  </a:cubicBezTo>
                  <a:cubicBezTo>
                    <a:pt x="893" y="227"/>
                    <a:pt x="679" y="13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13"/>
          <p:cNvGrpSpPr/>
          <p:nvPr/>
        </p:nvGrpSpPr>
        <p:grpSpPr>
          <a:xfrm>
            <a:off x="5296017" y="179132"/>
            <a:ext cx="365587" cy="393748"/>
            <a:chOff x="713250" y="2576650"/>
            <a:chExt cx="273275" cy="294325"/>
          </a:xfrm>
        </p:grpSpPr>
        <p:sp>
          <p:nvSpPr>
            <p:cNvPr id="536" name="Google Shape;536;p13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14"/>
          <p:cNvGrpSpPr/>
          <p:nvPr/>
        </p:nvGrpSpPr>
        <p:grpSpPr>
          <a:xfrm>
            <a:off x="-142896" y="-80425"/>
            <a:ext cx="9525600" cy="5304300"/>
            <a:chOff x="-142896" y="-80425"/>
            <a:chExt cx="9525600" cy="5304300"/>
          </a:xfrm>
        </p:grpSpPr>
        <p:cxnSp>
          <p:nvCxnSpPr>
            <p:cNvPr id="540" name="Google Shape;540;p14"/>
            <p:cNvCxnSpPr/>
            <p:nvPr/>
          </p:nvCxnSpPr>
          <p:spPr>
            <a:xfrm>
              <a:off x="-142896" y="51435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-142896" y="41148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-142896" y="30861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-142896" y="20574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-142896" y="102870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-142896" y="0"/>
              <a:ext cx="9525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14"/>
            <p:cNvCxnSpPr/>
            <p:nvPr/>
          </p:nvCxnSpPr>
          <p:spPr>
            <a:xfrm rot="-5400000">
              <a:off x="-2652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14"/>
            <p:cNvCxnSpPr/>
            <p:nvPr/>
          </p:nvCxnSpPr>
          <p:spPr>
            <a:xfrm rot="-5400000">
              <a:off x="-1636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14"/>
            <p:cNvCxnSpPr/>
            <p:nvPr/>
          </p:nvCxnSpPr>
          <p:spPr>
            <a:xfrm rot="-5400000">
              <a:off x="-6201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14"/>
            <p:cNvCxnSpPr/>
            <p:nvPr/>
          </p:nvCxnSpPr>
          <p:spPr>
            <a:xfrm rot="-5400000">
              <a:off x="39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14"/>
            <p:cNvCxnSpPr/>
            <p:nvPr/>
          </p:nvCxnSpPr>
          <p:spPr>
            <a:xfrm rot="-5400000">
              <a:off x="141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14"/>
            <p:cNvCxnSpPr/>
            <p:nvPr/>
          </p:nvCxnSpPr>
          <p:spPr>
            <a:xfrm rot="-5400000">
              <a:off x="2427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14"/>
            <p:cNvCxnSpPr/>
            <p:nvPr/>
          </p:nvCxnSpPr>
          <p:spPr>
            <a:xfrm rot="-5400000">
              <a:off x="3443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14"/>
            <p:cNvCxnSpPr/>
            <p:nvPr/>
          </p:nvCxnSpPr>
          <p:spPr>
            <a:xfrm rot="-5400000">
              <a:off x="4459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14"/>
            <p:cNvCxnSpPr/>
            <p:nvPr/>
          </p:nvCxnSpPr>
          <p:spPr>
            <a:xfrm rot="-5400000">
              <a:off x="5475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14"/>
            <p:cNvCxnSpPr/>
            <p:nvPr/>
          </p:nvCxnSpPr>
          <p:spPr>
            <a:xfrm rot="-5400000">
              <a:off x="6491850" y="2571725"/>
              <a:ext cx="5304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6" name="Google Shape;556;p14"/>
          <p:cNvSpPr/>
          <p:nvPr/>
        </p:nvSpPr>
        <p:spPr>
          <a:xfrm>
            <a:off x="1647750" y="3772538"/>
            <a:ext cx="5848500" cy="531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57" name="Google Shape;557;p14"/>
          <p:cNvSpPr/>
          <p:nvPr/>
        </p:nvSpPr>
        <p:spPr>
          <a:xfrm>
            <a:off x="1647750" y="1356237"/>
            <a:ext cx="5848500" cy="1984500"/>
          </a:xfrm>
          <a:prstGeom prst="roundRect">
            <a:avLst>
              <a:gd name="adj" fmla="val 6471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58" name="Google Shape;558;p14"/>
          <p:cNvSpPr/>
          <p:nvPr/>
        </p:nvSpPr>
        <p:spPr>
          <a:xfrm>
            <a:off x="6662000" y="1578075"/>
            <a:ext cx="1540800" cy="15408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4"/>
          <p:cNvSpPr txBox="1">
            <a:spLocks noGrp="1"/>
          </p:cNvSpPr>
          <p:nvPr>
            <p:ph type="title"/>
          </p:nvPr>
        </p:nvSpPr>
        <p:spPr>
          <a:xfrm>
            <a:off x="1647750" y="1978500"/>
            <a:ext cx="5848500" cy="73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0" name="Google Shape;560;p14"/>
          <p:cNvSpPr txBox="1">
            <a:spLocks noGrp="1"/>
          </p:cNvSpPr>
          <p:nvPr>
            <p:ph type="title" idx="2" hasCustomPrompt="1"/>
          </p:nvPr>
        </p:nvSpPr>
        <p:spPr>
          <a:xfrm>
            <a:off x="6436200" y="1842000"/>
            <a:ext cx="1992300" cy="101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1" name="Google Shape;561;p14"/>
          <p:cNvSpPr txBox="1">
            <a:spLocks noGrp="1"/>
          </p:cNvSpPr>
          <p:nvPr>
            <p:ph type="subTitle" idx="1"/>
          </p:nvPr>
        </p:nvSpPr>
        <p:spPr>
          <a:xfrm>
            <a:off x="2403200" y="3772575"/>
            <a:ext cx="4337700" cy="5310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2" name="Google Shape;562;p14"/>
          <p:cNvGrpSpPr/>
          <p:nvPr/>
        </p:nvGrpSpPr>
        <p:grpSpPr>
          <a:xfrm>
            <a:off x="119725" y="2670448"/>
            <a:ext cx="351611" cy="342975"/>
            <a:chOff x="1959000" y="1291425"/>
            <a:chExt cx="286025" cy="279000"/>
          </a:xfrm>
        </p:grpSpPr>
        <p:sp>
          <p:nvSpPr>
            <p:cNvPr id="563" name="Google Shape;563;p14"/>
            <p:cNvSpPr/>
            <p:nvPr/>
          </p:nvSpPr>
          <p:spPr>
            <a:xfrm>
              <a:off x="1959000" y="1291425"/>
              <a:ext cx="286025" cy="279000"/>
            </a:xfrm>
            <a:custGeom>
              <a:avLst/>
              <a:gdLst/>
              <a:ahLst/>
              <a:cxnLst/>
              <a:rect l="l" t="t" r="r" b="b"/>
              <a:pathLst>
                <a:path w="11441" h="11160" extrusionOk="0">
                  <a:moveTo>
                    <a:pt x="5924" y="1014"/>
                  </a:moveTo>
                  <a:cubicBezTo>
                    <a:pt x="8501" y="1014"/>
                    <a:pt x="10513" y="3281"/>
                    <a:pt x="10142" y="5897"/>
                  </a:cubicBezTo>
                  <a:cubicBezTo>
                    <a:pt x="9845" y="8016"/>
                    <a:pt x="8356" y="9647"/>
                    <a:pt x="6320" y="10052"/>
                  </a:cubicBezTo>
                  <a:cubicBezTo>
                    <a:pt x="6035" y="10112"/>
                    <a:pt x="5737" y="10112"/>
                    <a:pt x="5439" y="10147"/>
                  </a:cubicBezTo>
                  <a:cubicBezTo>
                    <a:pt x="5432" y="10147"/>
                    <a:pt x="5425" y="10147"/>
                    <a:pt x="5418" y="10147"/>
                  </a:cubicBezTo>
                  <a:cubicBezTo>
                    <a:pt x="2821" y="10147"/>
                    <a:pt x="832" y="7973"/>
                    <a:pt x="1094" y="5409"/>
                  </a:cubicBezTo>
                  <a:cubicBezTo>
                    <a:pt x="1332" y="3063"/>
                    <a:pt x="3094" y="1289"/>
                    <a:pt x="5451" y="1039"/>
                  </a:cubicBezTo>
                  <a:cubicBezTo>
                    <a:pt x="5611" y="1022"/>
                    <a:pt x="5768" y="1014"/>
                    <a:pt x="5924" y="1014"/>
                  </a:cubicBezTo>
                  <a:close/>
                  <a:moveTo>
                    <a:pt x="5770" y="0"/>
                  </a:moveTo>
                  <a:cubicBezTo>
                    <a:pt x="2753" y="0"/>
                    <a:pt x="1" y="2577"/>
                    <a:pt x="58" y="5897"/>
                  </a:cubicBezTo>
                  <a:cubicBezTo>
                    <a:pt x="93" y="8838"/>
                    <a:pt x="2439" y="11100"/>
                    <a:pt x="5368" y="11159"/>
                  </a:cubicBezTo>
                  <a:cubicBezTo>
                    <a:pt x="5749" y="11112"/>
                    <a:pt x="6130" y="11088"/>
                    <a:pt x="6499" y="10993"/>
                  </a:cubicBezTo>
                  <a:cubicBezTo>
                    <a:pt x="9011" y="10505"/>
                    <a:pt x="11011" y="8302"/>
                    <a:pt x="11202" y="5849"/>
                  </a:cubicBezTo>
                  <a:cubicBezTo>
                    <a:pt x="11440" y="2754"/>
                    <a:pt x="9285" y="241"/>
                    <a:pt x="6166" y="15"/>
                  </a:cubicBezTo>
                  <a:cubicBezTo>
                    <a:pt x="6033" y="5"/>
                    <a:pt x="5901" y="0"/>
                    <a:pt x="5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1979800" y="1316750"/>
              <a:ext cx="242025" cy="228375"/>
            </a:xfrm>
            <a:custGeom>
              <a:avLst/>
              <a:gdLst/>
              <a:ahLst/>
              <a:cxnLst/>
              <a:rect l="l" t="t" r="r" b="b"/>
              <a:pathLst>
                <a:path w="9681" h="9135" extrusionOk="0">
                  <a:moveTo>
                    <a:pt x="5092" y="1"/>
                  </a:moveTo>
                  <a:cubicBezTo>
                    <a:pt x="4936" y="1"/>
                    <a:pt x="4779" y="9"/>
                    <a:pt x="4619" y="26"/>
                  </a:cubicBezTo>
                  <a:cubicBezTo>
                    <a:pt x="2262" y="276"/>
                    <a:pt x="500" y="2050"/>
                    <a:pt x="262" y="4396"/>
                  </a:cubicBezTo>
                  <a:cubicBezTo>
                    <a:pt x="0" y="6960"/>
                    <a:pt x="1989" y="9134"/>
                    <a:pt x="4586" y="9134"/>
                  </a:cubicBezTo>
                  <a:cubicBezTo>
                    <a:pt x="4593" y="9134"/>
                    <a:pt x="4600" y="9134"/>
                    <a:pt x="4607" y="9134"/>
                  </a:cubicBezTo>
                  <a:cubicBezTo>
                    <a:pt x="4905" y="9099"/>
                    <a:pt x="5203" y="9099"/>
                    <a:pt x="5488" y="9039"/>
                  </a:cubicBezTo>
                  <a:cubicBezTo>
                    <a:pt x="7524" y="8634"/>
                    <a:pt x="9013" y="7003"/>
                    <a:pt x="9310" y="4884"/>
                  </a:cubicBezTo>
                  <a:cubicBezTo>
                    <a:pt x="9681" y="2268"/>
                    <a:pt x="7669" y="1"/>
                    <a:pt x="5092" y="1"/>
                  </a:cubicBezTo>
                  <a:close/>
                </a:path>
              </a:pathLst>
            </a:custGeom>
            <a:solidFill>
              <a:srgbClr val="FCC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2042875" y="1454000"/>
              <a:ext cx="96025" cy="43500"/>
            </a:xfrm>
            <a:custGeom>
              <a:avLst/>
              <a:gdLst/>
              <a:ahLst/>
              <a:cxnLst/>
              <a:rect l="l" t="t" r="r" b="b"/>
              <a:pathLst>
                <a:path w="3841" h="1740" extrusionOk="0">
                  <a:moveTo>
                    <a:pt x="3404" y="0"/>
                  </a:moveTo>
                  <a:cubicBezTo>
                    <a:pt x="3345" y="0"/>
                    <a:pt x="3281" y="12"/>
                    <a:pt x="3215" y="37"/>
                  </a:cubicBezTo>
                  <a:cubicBezTo>
                    <a:pt x="3037" y="120"/>
                    <a:pt x="2894" y="239"/>
                    <a:pt x="2739" y="358"/>
                  </a:cubicBezTo>
                  <a:cubicBezTo>
                    <a:pt x="2464" y="577"/>
                    <a:pt x="2185" y="688"/>
                    <a:pt x="1902" y="688"/>
                  </a:cubicBezTo>
                  <a:cubicBezTo>
                    <a:pt x="1648" y="688"/>
                    <a:pt x="1391" y="598"/>
                    <a:pt x="1132" y="418"/>
                  </a:cubicBezTo>
                  <a:cubicBezTo>
                    <a:pt x="1013" y="323"/>
                    <a:pt x="894" y="215"/>
                    <a:pt x="775" y="144"/>
                  </a:cubicBezTo>
                  <a:cubicBezTo>
                    <a:pt x="666" y="76"/>
                    <a:pt x="549" y="19"/>
                    <a:pt x="433" y="19"/>
                  </a:cubicBezTo>
                  <a:cubicBezTo>
                    <a:pt x="346" y="19"/>
                    <a:pt x="261" y="51"/>
                    <a:pt x="179" y="132"/>
                  </a:cubicBezTo>
                  <a:cubicBezTo>
                    <a:pt x="1" y="311"/>
                    <a:pt x="1" y="537"/>
                    <a:pt x="120" y="739"/>
                  </a:cubicBezTo>
                  <a:cubicBezTo>
                    <a:pt x="227" y="894"/>
                    <a:pt x="346" y="1049"/>
                    <a:pt x="477" y="1168"/>
                  </a:cubicBezTo>
                  <a:cubicBezTo>
                    <a:pt x="882" y="1525"/>
                    <a:pt x="1358" y="1692"/>
                    <a:pt x="1965" y="1739"/>
                  </a:cubicBezTo>
                  <a:cubicBezTo>
                    <a:pt x="2537" y="1704"/>
                    <a:pt x="3096" y="1513"/>
                    <a:pt x="3513" y="1013"/>
                  </a:cubicBezTo>
                  <a:cubicBezTo>
                    <a:pt x="3632" y="858"/>
                    <a:pt x="3716" y="680"/>
                    <a:pt x="3763" y="501"/>
                  </a:cubicBezTo>
                  <a:cubicBezTo>
                    <a:pt x="3840" y="212"/>
                    <a:pt x="3659" y="0"/>
                    <a:pt x="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2140800" y="1387925"/>
              <a:ext cx="24450" cy="25950"/>
            </a:xfrm>
            <a:custGeom>
              <a:avLst/>
              <a:gdLst/>
              <a:ahLst/>
              <a:cxnLst/>
              <a:rect l="l" t="t" r="r" b="b"/>
              <a:pathLst>
                <a:path w="978" h="1038" extrusionOk="0">
                  <a:moveTo>
                    <a:pt x="471" y="0"/>
                  </a:moveTo>
                  <a:cubicBezTo>
                    <a:pt x="228" y="0"/>
                    <a:pt x="1" y="234"/>
                    <a:pt x="1" y="513"/>
                  </a:cubicBezTo>
                  <a:cubicBezTo>
                    <a:pt x="1" y="775"/>
                    <a:pt x="227" y="1013"/>
                    <a:pt x="477" y="1037"/>
                  </a:cubicBezTo>
                  <a:cubicBezTo>
                    <a:pt x="483" y="1037"/>
                    <a:pt x="489" y="1037"/>
                    <a:pt x="495" y="1037"/>
                  </a:cubicBezTo>
                  <a:cubicBezTo>
                    <a:pt x="750" y="1037"/>
                    <a:pt x="977" y="792"/>
                    <a:pt x="977" y="525"/>
                  </a:cubicBezTo>
                  <a:cubicBezTo>
                    <a:pt x="977" y="275"/>
                    <a:pt x="739" y="25"/>
                    <a:pt x="489" y="1"/>
                  </a:cubicBezTo>
                  <a:cubicBezTo>
                    <a:pt x="483" y="1"/>
                    <a:pt x="47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2035150" y="1384650"/>
              <a:ext cx="22350" cy="22650"/>
            </a:xfrm>
            <a:custGeom>
              <a:avLst/>
              <a:gdLst/>
              <a:ahLst/>
              <a:cxnLst/>
              <a:rect l="l" t="t" r="r" b="b"/>
              <a:pathLst>
                <a:path w="894" h="906" extrusionOk="0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80"/>
                    <a:pt x="203" y="906"/>
                    <a:pt x="441" y="906"/>
                  </a:cubicBezTo>
                  <a:cubicBezTo>
                    <a:pt x="667" y="906"/>
                    <a:pt x="893" y="703"/>
                    <a:pt x="893" y="465"/>
                  </a:cubicBezTo>
                  <a:cubicBezTo>
                    <a:pt x="893" y="227"/>
                    <a:pt x="679" y="13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14"/>
          <p:cNvGrpSpPr/>
          <p:nvPr/>
        </p:nvGrpSpPr>
        <p:grpSpPr>
          <a:xfrm>
            <a:off x="543428" y="572625"/>
            <a:ext cx="118775" cy="124075"/>
            <a:chOff x="1409475" y="641250"/>
            <a:chExt cx="118775" cy="124075"/>
          </a:xfrm>
        </p:grpSpPr>
        <p:sp>
          <p:nvSpPr>
            <p:cNvPr id="569" name="Google Shape;569;p14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14"/>
          <p:cNvGrpSpPr/>
          <p:nvPr/>
        </p:nvGrpSpPr>
        <p:grpSpPr>
          <a:xfrm flipH="1">
            <a:off x="5060829" y="4834875"/>
            <a:ext cx="118775" cy="124075"/>
            <a:chOff x="1409475" y="641250"/>
            <a:chExt cx="118775" cy="124075"/>
          </a:xfrm>
        </p:grpSpPr>
        <p:sp>
          <p:nvSpPr>
            <p:cNvPr id="572" name="Google Shape;572;p14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4"/>
          <p:cNvGrpSpPr/>
          <p:nvPr/>
        </p:nvGrpSpPr>
        <p:grpSpPr>
          <a:xfrm flipH="1">
            <a:off x="8309729" y="321475"/>
            <a:ext cx="118775" cy="124075"/>
            <a:chOff x="1409475" y="641250"/>
            <a:chExt cx="118775" cy="124075"/>
          </a:xfrm>
        </p:grpSpPr>
        <p:sp>
          <p:nvSpPr>
            <p:cNvPr id="575" name="Google Shape;575;p14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14"/>
          <p:cNvGrpSpPr/>
          <p:nvPr/>
        </p:nvGrpSpPr>
        <p:grpSpPr>
          <a:xfrm flipH="1">
            <a:off x="8692667" y="4454363"/>
            <a:ext cx="351578" cy="313402"/>
            <a:chOff x="725750" y="910150"/>
            <a:chExt cx="253025" cy="225550"/>
          </a:xfrm>
        </p:grpSpPr>
        <p:sp>
          <p:nvSpPr>
            <p:cNvPr id="578" name="Google Shape;578;p14"/>
            <p:cNvSpPr/>
            <p:nvPr/>
          </p:nvSpPr>
          <p:spPr>
            <a:xfrm>
              <a:off x="725750" y="910150"/>
              <a:ext cx="253025" cy="225550"/>
            </a:xfrm>
            <a:custGeom>
              <a:avLst/>
              <a:gdLst/>
              <a:ahLst/>
              <a:cxnLst/>
              <a:rect l="l" t="t" r="r" b="b"/>
              <a:pathLst>
                <a:path w="10121" h="9022" extrusionOk="0">
                  <a:moveTo>
                    <a:pt x="2638" y="761"/>
                  </a:moveTo>
                  <a:cubicBezTo>
                    <a:pt x="3244" y="761"/>
                    <a:pt x="3761" y="1061"/>
                    <a:pt x="4156" y="1574"/>
                  </a:cubicBezTo>
                  <a:cubicBezTo>
                    <a:pt x="4334" y="1788"/>
                    <a:pt x="4430" y="2062"/>
                    <a:pt x="4573" y="2312"/>
                  </a:cubicBezTo>
                  <a:cubicBezTo>
                    <a:pt x="4620" y="2419"/>
                    <a:pt x="4644" y="2550"/>
                    <a:pt x="4704" y="2669"/>
                  </a:cubicBezTo>
                  <a:cubicBezTo>
                    <a:pt x="4797" y="2850"/>
                    <a:pt x="4913" y="2943"/>
                    <a:pt x="5048" y="2943"/>
                  </a:cubicBezTo>
                  <a:cubicBezTo>
                    <a:pt x="5136" y="2943"/>
                    <a:pt x="5232" y="2904"/>
                    <a:pt x="5335" y="2824"/>
                  </a:cubicBezTo>
                  <a:cubicBezTo>
                    <a:pt x="5525" y="2657"/>
                    <a:pt x="5704" y="2467"/>
                    <a:pt x="5906" y="2312"/>
                  </a:cubicBezTo>
                  <a:cubicBezTo>
                    <a:pt x="6382" y="1968"/>
                    <a:pt x="6880" y="1770"/>
                    <a:pt x="7417" y="1770"/>
                  </a:cubicBezTo>
                  <a:cubicBezTo>
                    <a:pt x="7659" y="1770"/>
                    <a:pt x="7909" y="1810"/>
                    <a:pt x="8168" y="1895"/>
                  </a:cubicBezTo>
                  <a:cubicBezTo>
                    <a:pt x="8835" y="2122"/>
                    <a:pt x="9121" y="2538"/>
                    <a:pt x="9097" y="3241"/>
                  </a:cubicBezTo>
                  <a:cubicBezTo>
                    <a:pt x="9073" y="3753"/>
                    <a:pt x="8883" y="4205"/>
                    <a:pt x="8537" y="4574"/>
                  </a:cubicBezTo>
                  <a:cubicBezTo>
                    <a:pt x="8025" y="5146"/>
                    <a:pt x="7502" y="5741"/>
                    <a:pt x="6918" y="6241"/>
                  </a:cubicBezTo>
                  <a:cubicBezTo>
                    <a:pt x="6192" y="6848"/>
                    <a:pt x="5406" y="7384"/>
                    <a:pt x="4632" y="7956"/>
                  </a:cubicBezTo>
                  <a:cubicBezTo>
                    <a:pt x="4418" y="8087"/>
                    <a:pt x="4180" y="8182"/>
                    <a:pt x="3918" y="8313"/>
                  </a:cubicBezTo>
                  <a:cubicBezTo>
                    <a:pt x="2906" y="7241"/>
                    <a:pt x="1882" y="6253"/>
                    <a:pt x="1286" y="4943"/>
                  </a:cubicBezTo>
                  <a:cubicBezTo>
                    <a:pt x="882" y="4086"/>
                    <a:pt x="632" y="3193"/>
                    <a:pt x="894" y="2241"/>
                  </a:cubicBezTo>
                  <a:cubicBezTo>
                    <a:pt x="1096" y="1526"/>
                    <a:pt x="1477" y="943"/>
                    <a:pt x="2251" y="800"/>
                  </a:cubicBezTo>
                  <a:cubicBezTo>
                    <a:pt x="2384" y="774"/>
                    <a:pt x="2513" y="761"/>
                    <a:pt x="2638" y="761"/>
                  </a:cubicBezTo>
                  <a:close/>
                  <a:moveTo>
                    <a:pt x="2568" y="0"/>
                  </a:moveTo>
                  <a:cubicBezTo>
                    <a:pt x="1726" y="0"/>
                    <a:pt x="954" y="457"/>
                    <a:pt x="489" y="1276"/>
                  </a:cubicBezTo>
                  <a:cubicBezTo>
                    <a:pt x="394" y="1479"/>
                    <a:pt x="298" y="1693"/>
                    <a:pt x="227" y="1907"/>
                  </a:cubicBezTo>
                  <a:cubicBezTo>
                    <a:pt x="13" y="2562"/>
                    <a:pt x="1" y="3241"/>
                    <a:pt x="167" y="3908"/>
                  </a:cubicBezTo>
                  <a:cubicBezTo>
                    <a:pt x="644" y="5932"/>
                    <a:pt x="1918" y="7432"/>
                    <a:pt x="3453" y="8753"/>
                  </a:cubicBezTo>
                  <a:cubicBezTo>
                    <a:pt x="3648" y="8936"/>
                    <a:pt x="3844" y="9022"/>
                    <a:pt x="4046" y="9022"/>
                  </a:cubicBezTo>
                  <a:cubicBezTo>
                    <a:pt x="4215" y="9022"/>
                    <a:pt x="4389" y="8962"/>
                    <a:pt x="4573" y="8849"/>
                  </a:cubicBezTo>
                  <a:cubicBezTo>
                    <a:pt x="6144" y="7896"/>
                    <a:pt x="7597" y="6765"/>
                    <a:pt x="8811" y="5384"/>
                  </a:cubicBezTo>
                  <a:cubicBezTo>
                    <a:pt x="9168" y="4979"/>
                    <a:pt x="9466" y="4515"/>
                    <a:pt x="9645" y="3991"/>
                  </a:cubicBezTo>
                  <a:cubicBezTo>
                    <a:pt x="10121" y="2586"/>
                    <a:pt x="9466" y="1419"/>
                    <a:pt x="8025" y="1133"/>
                  </a:cubicBezTo>
                  <a:cubicBezTo>
                    <a:pt x="7823" y="1092"/>
                    <a:pt x="7623" y="1072"/>
                    <a:pt x="7426" y="1072"/>
                  </a:cubicBezTo>
                  <a:cubicBezTo>
                    <a:pt x="6881" y="1072"/>
                    <a:pt x="6357" y="1226"/>
                    <a:pt x="5858" y="1514"/>
                  </a:cubicBezTo>
                  <a:cubicBezTo>
                    <a:pt x="5656" y="1610"/>
                    <a:pt x="5466" y="1729"/>
                    <a:pt x="5239" y="1872"/>
                  </a:cubicBezTo>
                  <a:cubicBezTo>
                    <a:pt x="5096" y="1645"/>
                    <a:pt x="4977" y="1455"/>
                    <a:pt x="4858" y="1253"/>
                  </a:cubicBezTo>
                  <a:cubicBezTo>
                    <a:pt x="4513" y="776"/>
                    <a:pt x="4084" y="419"/>
                    <a:pt x="3549" y="205"/>
                  </a:cubicBezTo>
                  <a:cubicBezTo>
                    <a:pt x="3220" y="67"/>
                    <a:pt x="2889" y="0"/>
                    <a:pt x="2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741525" y="929150"/>
              <a:ext cx="212250" cy="188825"/>
            </a:xfrm>
            <a:custGeom>
              <a:avLst/>
              <a:gdLst/>
              <a:ahLst/>
              <a:cxnLst/>
              <a:rect l="l" t="t" r="r" b="b"/>
              <a:pathLst>
                <a:path w="8490" h="7553" extrusionOk="0">
                  <a:moveTo>
                    <a:pt x="2007" y="1"/>
                  </a:moveTo>
                  <a:cubicBezTo>
                    <a:pt x="1882" y="1"/>
                    <a:pt x="1753" y="14"/>
                    <a:pt x="1620" y="40"/>
                  </a:cubicBezTo>
                  <a:cubicBezTo>
                    <a:pt x="846" y="183"/>
                    <a:pt x="465" y="766"/>
                    <a:pt x="263" y="1481"/>
                  </a:cubicBezTo>
                  <a:cubicBezTo>
                    <a:pt x="1" y="2433"/>
                    <a:pt x="251" y="3326"/>
                    <a:pt x="655" y="4183"/>
                  </a:cubicBezTo>
                  <a:cubicBezTo>
                    <a:pt x="1251" y="5493"/>
                    <a:pt x="2275" y="6481"/>
                    <a:pt x="3287" y="7553"/>
                  </a:cubicBezTo>
                  <a:cubicBezTo>
                    <a:pt x="3549" y="7422"/>
                    <a:pt x="3787" y="7327"/>
                    <a:pt x="4001" y="7196"/>
                  </a:cubicBezTo>
                  <a:cubicBezTo>
                    <a:pt x="4775" y="6624"/>
                    <a:pt x="5561" y="6088"/>
                    <a:pt x="6287" y="5481"/>
                  </a:cubicBezTo>
                  <a:cubicBezTo>
                    <a:pt x="6871" y="4981"/>
                    <a:pt x="7394" y="4386"/>
                    <a:pt x="7906" y="3814"/>
                  </a:cubicBezTo>
                  <a:cubicBezTo>
                    <a:pt x="8252" y="3445"/>
                    <a:pt x="8442" y="2993"/>
                    <a:pt x="8466" y="2481"/>
                  </a:cubicBezTo>
                  <a:cubicBezTo>
                    <a:pt x="8490" y="1778"/>
                    <a:pt x="8204" y="1362"/>
                    <a:pt x="7537" y="1135"/>
                  </a:cubicBezTo>
                  <a:cubicBezTo>
                    <a:pt x="7278" y="1050"/>
                    <a:pt x="7028" y="1010"/>
                    <a:pt x="6786" y="1010"/>
                  </a:cubicBezTo>
                  <a:cubicBezTo>
                    <a:pt x="6249" y="1010"/>
                    <a:pt x="5751" y="1208"/>
                    <a:pt x="5275" y="1552"/>
                  </a:cubicBezTo>
                  <a:cubicBezTo>
                    <a:pt x="5073" y="1707"/>
                    <a:pt x="4894" y="1897"/>
                    <a:pt x="4704" y="2064"/>
                  </a:cubicBezTo>
                  <a:cubicBezTo>
                    <a:pt x="4601" y="2144"/>
                    <a:pt x="4505" y="2183"/>
                    <a:pt x="4417" y="2183"/>
                  </a:cubicBezTo>
                  <a:cubicBezTo>
                    <a:pt x="4282" y="2183"/>
                    <a:pt x="4166" y="2090"/>
                    <a:pt x="4073" y="1909"/>
                  </a:cubicBezTo>
                  <a:cubicBezTo>
                    <a:pt x="4013" y="1790"/>
                    <a:pt x="3989" y="1659"/>
                    <a:pt x="3942" y="1552"/>
                  </a:cubicBezTo>
                  <a:cubicBezTo>
                    <a:pt x="3799" y="1302"/>
                    <a:pt x="3703" y="1028"/>
                    <a:pt x="3525" y="814"/>
                  </a:cubicBezTo>
                  <a:cubicBezTo>
                    <a:pt x="3130" y="301"/>
                    <a:pt x="2613" y="1"/>
                    <a:pt x="2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1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ans"/>
              <a:buChar char="●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ans"/>
              <a:buChar char="○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ans"/>
              <a:buChar char="■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ans"/>
              <a:buChar char="●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ans"/>
              <a:buChar char="○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ans"/>
              <a:buChar char="■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ans"/>
              <a:buChar char="●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ans"/>
              <a:buChar char="○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ria Sans"/>
              <a:buChar char="■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  <p:sldLayoutId id="2147483668" r:id="rId13"/>
    <p:sldLayoutId id="2147483670" r:id="rId14"/>
    <p:sldLayoutId id="2147483671" r:id="rId15"/>
    <p:sldLayoutId id="2147483676" r:id="rId16"/>
    <p:sldLayoutId id="214748367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36"/>
          <p:cNvSpPr/>
          <p:nvPr/>
        </p:nvSpPr>
        <p:spPr>
          <a:xfrm>
            <a:off x="738960" y="1747063"/>
            <a:ext cx="7704000" cy="2763608"/>
          </a:xfrm>
          <a:prstGeom prst="roundRect">
            <a:avLst>
              <a:gd name="adj" fmla="val 6471"/>
            </a:avLst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0" name="Google Shape;1360;p36"/>
          <p:cNvSpPr txBox="1">
            <a:spLocks noGrp="1"/>
          </p:cNvSpPr>
          <p:nvPr>
            <p:ph type="title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Anggota Kelompok 2 </a:t>
            </a:r>
            <a:endParaRPr b="0" dirty="0"/>
          </a:p>
        </p:txBody>
      </p:sp>
      <p:graphicFrame>
        <p:nvGraphicFramePr>
          <p:cNvPr id="1361" name="Google Shape;1361;p36"/>
          <p:cNvGraphicFramePr/>
          <p:nvPr>
            <p:extLst>
              <p:ext uri="{D42A27DB-BD31-4B8C-83A1-F6EECF244321}">
                <p14:modId xmlns:p14="http://schemas.microsoft.com/office/powerpoint/2010/main" val="4036716398"/>
              </p:ext>
            </p:extLst>
          </p:nvPr>
        </p:nvGraphicFramePr>
        <p:xfrm>
          <a:off x="738959" y="1747063"/>
          <a:ext cx="7704001" cy="2961308"/>
        </p:xfrm>
        <a:graphic>
          <a:graphicData uri="http://schemas.openxmlformats.org/drawingml/2006/table">
            <a:tbl>
              <a:tblPr>
                <a:noFill/>
                <a:tableStyleId>{9EA46DD9-13DD-4C56-93A6-C3A9593E42CB}</a:tableStyleId>
              </a:tblPr>
              <a:tblGrid>
                <a:gridCol w="36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1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7</a:t>
                      </a:r>
                      <a:endParaRPr sz="1100" b="1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Azfar Rafie Safaraz Uziar </a:t>
                      </a:r>
                      <a:endParaRPr sz="1000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1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10</a:t>
                      </a:r>
                      <a:endParaRPr sz="1100" b="1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Daffa Hafiz Firdaus</a:t>
                      </a:r>
                      <a:endParaRPr sz="1000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12</a:t>
                      </a:r>
                      <a:endParaRPr lang="en-ID" sz="1100" b="1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Dino Al Fattah</a:t>
                      </a:r>
                      <a:endParaRPr sz="1000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1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16</a:t>
                      </a:r>
                      <a:endParaRPr lang="en-ID" sz="1100" b="1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Helvina Ariella Setia Putri</a:t>
                      </a:r>
                      <a:endParaRPr sz="1000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20</a:t>
                      </a:r>
                      <a:endParaRPr lang="en-ID" sz="1100" b="1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Muhammad Fasya Ramouza Abbas</a:t>
                      </a:r>
                      <a:endParaRPr sz="1000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88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1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1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28</a:t>
                      </a:r>
                      <a:endParaRPr lang="en-ID" sz="1100" b="1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Muhammad Fikri WIldani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Rana Arista </a:t>
                      </a:r>
                      <a:r>
                        <a:rPr lang="en-ID" sz="1000" dirty="0" err="1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Mahardika</a:t>
                      </a:r>
                      <a:endParaRPr lang="en-ID" sz="1000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00" dirty="0" err="1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Salwa</a:t>
                      </a:r>
                      <a:r>
                        <a:rPr lang="en-ID" sz="1000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Ramadhani</a:t>
                      </a:r>
                      <a:r>
                        <a:rPr lang="en-ID" sz="1000" dirty="0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accent6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Rahmatullah</a:t>
                      </a:r>
                      <a:endParaRPr lang="en-ID" sz="1000" dirty="0">
                        <a:solidFill>
                          <a:schemeClr val="accent6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65" name="Google Shape;1365;p36"/>
          <p:cNvGrpSpPr/>
          <p:nvPr/>
        </p:nvGrpSpPr>
        <p:grpSpPr>
          <a:xfrm rot="564461">
            <a:off x="7719582" y="85749"/>
            <a:ext cx="700959" cy="663100"/>
            <a:chOff x="1826475" y="2921600"/>
            <a:chExt cx="564700" cy="534200"/>
          </a:xfrm>
        </p:grpSpPr>
        <p:sp>
          <p:nvSpPr>
            <p:cNvPr id="1366" name="Google Shape;1366;p36"/>
            <p:cNvSpPr/>
            <p:nvPr/>
          </p:nvSpPr>
          <p:spPr>
            <a:xfrm>
              <a:off x="1826475" y="2921600"/>
              <a:ext cx="564700" cy="534200"/>
            </a:xfrm>
            <a:custGeom>
              <a:avLst/>
              <a:gdLst/>
              <a:ahLst/>
              <a:cxnLst/>
              <a:rect l="l" t="t" r="r" b="b"/>
              <a:pathLst>
                <a:path w="22588" h="21368" extrusionOk="0">
                  <a:moveTo>
                    <a:pt x="10734" y="761"/>
                  </a:moveTo>
                  <a:cubicBezTo>
                    <a:pt x="11958" y="761"/>
                    <a:pt x="13125" y="1562"/>
                    <a:pt x="13645" y="2709"/>
                  </a:cubicBezTo>
                  <a:cubicBezTo>
                    <a:pt x="14074" y="3698"/>
                    <a:pt x="14134" y="4710"/>
                    <a:pt x="13872" y="5745"/>
                  </a:cubicBezTo>
                  <a:cubicBezTo>
                    <a:pt x="13776" y="6091"/>
                    <a:pt x="13657" y="6436"/>
                    <a:pt x="13586" y="6793"/>
                  </a:cubicBezTo>
                  <a:cubicBezTo>
                    <a:pt x="13538" y="6936"/>
                    <a:pt x="13586" y="7115"/>
                    <a:pt x="13765" y="7162"/>
                  </a:cubicBezTo>
                  <a:cubicBezTo>
                    <a:pt x="13784" y="7164"/>
                    <a:pt x="13805" y="7165"/>
                    <a:pt x="13826" y="7165"/>
                  </a:cubicBezTo>
                  <a:cubicBezTo>
                    <a:pt x="13930" y="7165"/>
                    <a:pt x="14042" y="7140"/>
                    <a:pt x="14122" y="7091"/>
                  </a:cubicBezTo>
                  <a:cubicBezTo>
                    <a:pt x="14300" y="6984"/>
                    <a:pt x="14431" y="6817"/>
                    <a:pt x="14598" y="6686"/>
                  </a:cubicBezTo>
                  <a:cubicBezTo>
                    <a:pt x="15411" y="6039"/>
                    <a:pt x="16272" y="5775"/>
                    <a:pt x="17091" y="5775"/>
                  </a:cubicBezTo>
                  <a:cubicBezTo>
                    <a:pt x="18623" y="5775"/>
                    <a:pt x="20011" y="6699"/>
                    <a:pt x="20670" y="7770"/>
                  </a:cubicBezTo>
                  <a:cubicBezTo>
                    <a:pt x="21599" y="9294"/>
                    <a:pt x="21206" y="11008"/>
                    <a:pt x="19682" y="11937"/>
                  </a:cubicBezTo>
                  <a:cubicBezTo>
                    <a:pt x="18978" y="12375"/>
                    <a:pt x="18219" y="12556"/>
                    <a:pt x="17392" y="12556"/>
                  </a:cubicBezTo>
                  <a:cubicBezTo>
                    <a:pt x="17366" y="12556"/>
                    <a:pt x="17339" y="12556"/>
                    <a:pt x="17313" y="12556"/>
                  </a:cubicBezTo>
                  <a:cubicBezTo>
                    <a:pt x="17179" y="12545"/>
                    <a:pt x="17043" y="12539"/>
                    <a:pt x="16905" y="12539"/>
                  </a:cubicBezTo>
                  <a:cubicBezTo>
                    <a:pt x="16737" y="12539"/>
                    <a:pt x="16566" y="12548"/>
                    <a:pt x="16396" y="12568"/>
                  </a:cubicBezTo>
                  <a:cubicBezTo>
                    <a:pt x="16086" y="12615"/>
                    <a:pt x="15967" y="12877"/>
                    <a:pt x="16122" y="13151"/>
                  </a:cubicBezTo>
                  <a:cubicBezTo>
                    <a:pt x="16217" y="13294"/>
                    <a:pt x="16348" y="13425"/>
                    <a:pt x="16455" y="13580"/>
                  </a:cubicBezTo>
                  <a:cubicBezTo>
                    <a:pt x="18229" y="15949"/>
                    <a:pt x="16979" y="18961"/>
                    <a:pt x="15229" y="20069"/>
                  </a:cubicBezTo>
                  <a:cubicBezTo>
                    <a:pt x="14660" y="20433"/>
                    <a:pt x="14070" y="20624"/>
                    <a:pt x="13459" y="20624"/>
                  </a:cubicBezTo>
                  <a:cubicBezTo>
                    <a:pt x="13072" y="20624"/>
                    <a:pt x="12678" y="20547"/>
                    <a:pt x="12276" y="20390"/>
                  </a:cubicBezTo>
                  <a:cubicBezTo>
                    <a:pt x="11229" y="19997"/>
                    <a:pt x="10443" y="19319"/>
                    <a:pt x="9966" y="18307"/>
                  </a:cubicBezTo>
                  <a:cubicBezTo>
                    <a:pt x="9800" y="17985"/>
                    <a:pt x="9681" y="17640"/>
                    <a:pt x="9538" y="17318"/>
                  </a:cubicBezTo>
                  <a:cubicBezTo>
                    <a:pt x="9431" y="17080"/>
                    <a:pt x="9300" y="16854"/>
                    <a:pt x="8943" y="16794"/>
                  </a:cubicBezTo>
                  <a:cubicBezTo>
                    <a:pt x="8883" y="16937"/>
                    <a:pt x="8812" y="17092"/>
                    <a:pt x="8728" y="17295"/>
                  </a:cubicBezTo>
                  <a:cubicBezTo>
                    <a:pt x="8657" y="17628"/>
                    <a:pt x="8645" y="17961"/>
                    <a:pt x="8526" y="18283"/>
                  </a:cubicBezTo>
                  <a:cubicBezTo>
                    <a:pt x="8029" y="19652"/>
                    <a:pt x="6970" y="20399"/>
                    <a:pt x="5630" y="20399"/>
                  </a:cubicBezTo>
                  <a:cubicBezTo>
                    <a:pt x="5397" y="20399"/>
                    <a:pt x="5155" y="20376"/>
                    <a:pt x="4906" y="20331"/>
                  </a:cubicBezTo>
                  <a:cubicBezTo>
                    <a:pt x="2561" y="19902"/>
                    <a:pt x="1513" y="17771"/>
                    <a:pt x="1573" y="16235"/>
                  </a:cubicBezTo>
                  <a:cubicBezTo>
                    <a:pt x="1608" y="15330"/>
                    <a:pt x="1930" y="14580"/>
                    <a:pt x="2561" y="13949"/>
                  </a:cubicBezTo>
                  <a:cubicBezTo>
                    <a:pt x="2989" y="13520"/>
                    <a:pt x="3454" y="13163"/>
                    <a:pt x="4001" y="12901"/>
                  </a:cubicBezTo>
                  <a:cubicBezTo>
                    <a:pt x="4311" y="12758"/>
                    <a:pt x="4597" y="12580"/>
                    <a:pt x="4859" y="12389"/>
                  </a:cubicBezTo>
                  <a:cubicBezTo>
                    <a:pt x="4942" y="12330"/>
                    <a:pt x="5002" y="12139"/>
                    <a:pt x="4966" y="12044"/>
                  </a:cubicBezTo>
                  <a:cubicBezTo>
                    <a:pt x="4942" y="11961"/>
                    <a:pt x="4787" y="11853"/>
                    <a:pt x="4680" y="11841"/>
                  </a:cubicBezTo>
                  <a:cubicBezTo>
                    <a:pt x="4631" y="11830"/>
                    <a:pt x="4577" y="11826"/>
                    <a:pt x="4521" y="11826"/>
                  </a:cubicBezTo>
                  <a:cubicBezTo>
                    <a:pt x="4399" y="11826"/>
                    <a:pt x="4266" y="11845"/>
                    <a:pt x="4144" y="11853"/>
                  </a:cubicBezTo>
                  <a:cubicBezTo>
                    <a:pt x="4080" y="11857"/>
                    <a:pt x="4017" y="11859"/>
                    <a:pt x="3954" y="11859"/>
                  </a:cubicBezTo>
                  <a:cubicBezTo>
                    <a:pt x="3075" y="11859"/>
                    <a:pt x="2340" y="11473"/>
                    <a:pt x="1751" y="10806"/>
                  </a:cubicBezTo>
                  <a:cubicBezTo>
                    <a:pt x="870" y="9794"/>
                    <a:pt x="561" y="8591"/>
                    <a:pt x="799" y="7269"/>
                  </a:cubicBezTo>
                  <a:cubicBezTo>
                    <a:pt x="1102" y="5556"/>
                    <a:pt x="2324" y="5077"/>
                    <a:pt x="3448" y="5077"/>
                  </a:cubicBezTo>
                  <a:cubicBezTo>
                    <a:pt x="3558" y="5077"/>
                    <a:pt x="3668" y="5082"/>
                    <a:pt x="3775" y="5091"/>
                  </a:cubicBezTo>
                  <a:cubicBezTo>
                    <a:pt x="4430" y="5138"/>
                    <a:pt x="5037" y="5364"/>
                    <a:pt x="5597" y="5722"/>
                  </a:cubicBezTo>
                  <a:cubicBezTo>
                    <a:pt x="5918" y="5924"/>
                    <a:pt x="6228" y="6162"/>
                    <a:pt x="6549" y="6388"/>
                  </a:cubicBezTo>
                  <a:cubicBezTo>
                    <a:pt x="6692" y="6484"/>
                    <a:pt x="6847" y="6615"/>
                    <a:pt x="7002" y="6662"/>
                  </a:cubicBezTo>
                  <a:cubicBezTo>
                    <a:pt x="7062" y="6675"/>
                    <a:pt x="7128" y="6682"/>
                    <a:pt x="7194" y="6682"/>
                  </a:cubicBezTo>
                  <a:cubicBezTo>
                    <a:pt x="7312" y="6682"/>
                    <a:pt x="7430" y="6660"/>
                    <a:pt x="7514" y="6615"/>
                  </a:cubicBezTo>
                  <a:cubicBezTo>
                    <a:pt x="7704" y="6507"/>
                    <a:pt x="7645" y="6305"/>
                    <a:pt x="7585" y="6126"/>
                  </a:cubicBezTo>
                  <a:cubicBezTo>
                    <a:pt x="7049" y="4591"/>
                    <a:pt x="7383" y="3221"/>
                    <a:pt x="8371" y="1983"/>
                  </a:cubicBezTo>
                  <a:cubicBezTo>
                    <a:pt x="9065" y="1122"/>
                    <a:pt x="9912" y="761"/>
                    <a:pt x="10734" y="761"/>
                  </a:cubicBezTo>
                  <a:close/>
                  <a:moveTo>
                    <a:pt x="10725" y="1"/>
                  </a:moveTo>
                  <a:cubicBezTo>
                    <a:pt x="9731" y="1"/>
                    <a:pt x="8697" y="427"/>
                    <a:pt x="7823" y="1459"/>
                  </a:cubicBezTo>
                  <a:cubicBezTo>
                    <a:pt x="7038" y="2412"/>
                    <a:pt x="6621" y="3507"/>
                    <a:pt x="6573" y="4733"/>
                  </a:cubicBezTo>
                  <a:cubicBezTo>
                    <a:pt x="6573" y="4924"/>
                    <a:pt x="6561" y="5126"/>
                    <a:pt x="6537" y="5388"/>
                  </a:cubicBezTo>
                  <a:cubicBezTo>
                    <a:pt x="6264" y="5233"/>
                    <a:pt x="6037" y="5114"/>
                    <a:pt x="5811" y="4972"/>
                  </a:cubicBezTo>
                  <a:cubicBezTo>
                    <a:pt x="5076" y="4541"/>
                    <a:pt x="4294" y="4342"/>
                    <a:pt x="3466" y="4342"/>
                  </a:cubicBezTo>
                  <a:cubicBezTo>
                    <a:pt x="3356" y="4342"/>
                    <a:pt x="3244" y="4345"/>
                    <a:pt x="3132" y="4352"/>
                  </a:cubicBezTo>
                  <a:cubicBezTo>
                    <a:pt x="1739" y="4424"/>
                    <a:pt x="632" y="5269"/>
                    <a:pt x="203" y="6615"/>
                  </a:cubicBezTo>
                  <a:cubicBezTo>
                    <a:pt x="13" y="7234"/>
                    <a:pt x="1" y="7889"/>
                    <a:pt x="49" y="8532"/>
                  </a:cubicBezTo>
                  <a:cubicBezTo>
                    <a:pt x="227" y="10294"/>
                    <a:pt x="1084" y="11580"/>
                    <a:pt x="2704" y="12342"/>
                  </a:cubicBezTo>
                  <a:cubicBezTo>
                    <a:pt x="2811" y="12389"/>
                    <a:pt x="2906" y="12449"/>
                    <a:pt x="3061" y="12520"/>
                  </a:cubicBezTo>
                  <a:cubicBezTo>
                    <a:pt x="2751" y="12794"/>
                    <a:pt x="2466" y="13008"/>
                    <a:pt x="2192" y="13270"/>
                  </a:cubicBezTo>
                  <a:cubicBezTo>
                    <a:pt x="1180" y="14199"/>
                    <a:pt x="703" y="15366"/>
                    <a:pt x="858" y="16747"/>
                  </a:cubicBezTo>
                  <a:cubicBezTo>
                    <a:pt x="1025" y="18211"/>
                    <a:pt x="1704" y="19402"/>
                    <a:pt x="2894" y="20259"/>
                  </a:cubicBezTo>
                  <a:cubicBezTo>
                    <a:pt x="3688" y="20843"/>
                    <a:pt x="4630" y="21129"/>
                    <a:pt x="5608" y="21129"/>
                  </a:cubicBezTo>
                  <a:cubicBezTo>
                    <a:pt x="5628" y="21129"/>
                    <a:pt x="5648" y="21129"/>
                    <a:pt x="5668" y="21128"/>
                  </a:cubicBezTo>
                  <a:cubicBezTo>
                    <a:pt x="7014" y="21093"/>
                    <a:pt x="8109" y="20533"/>
                    <a:pt x="8835" y="19354"/>
                  </a:cubicBezTo>
                  <a:cubicBezTo>
                    <a:pt x="8954" y="19152"/>
                    <a:pt x="9002" y="18878"/>
                    <a:pt x="9300" y="18747"/>
                  </a:cubicBezTo>
                  <a:cubicBezTo>
                    <a:pt x="9705" y="19592"/>
                    <a:pt x="10336" y="20200"/>
                    <a:pt x="11098" y="20664"/>
                  </a:cubicBezTo>
                  <a:cubicBezTo>
                    <a:pt x="11857" y="21122"/>
                    <a:pt x="12630" y="21368"/>
                    <a:pt x="13416" y="21368"/>
                  </a:cubicBezTo>
                  <a:cubicBezTo>
                    <a:pt x="14060" y="21368"/>
                    <a:pt x="14712" y="21203"/>
                    <a:pt x="15372" y="20854"/>
                  </a:cubicBezTo>
                  <a:cubicBezTo>
                    <a:pt x="17301" y="19831"/>
                    <a:pt x="18825" y="16794"/>
                    <a:pt x="17622" y="14116"/>
                  </a:cubicBezTo>
                  <a:cubicBezTo>
                    <a:pt x="17527" y="13901"/>
                    <a:pt x="17420" y="13699"/>
                    <a:pt x="17277" y="13389"/>
                  </a:cubicBezTo>
                  <a:cubicBezTo>
                    <a:pt x="17603" y="13335"/>
                    <a:pt x="17840" y="13281"/>
                    <a:pt x="18051" y="13281"/>
                  </a:cubicBezTo>
                  <a:cubicBezTo>
                    <a:pt x="18071" y="13281"/>
                    <a:pt x="18091" y="13281"/>
                    <a:pt x="18110" y="13282"/>
                  </a:cubicBezTo>
                  <a:cubicBezTo>
                    <a:pt x="18670" y="13246"/>
                    <a:pt x="19182" y="13092"/>
                    <a:pt x="19670" y="12853"/>
                  </a:cubicBezTo>
                  <a:cubicBezTo>
                    <a:pt x="21944" y="11746"/>
                    <a:pt x="22587" y="9234"/>
                    <a:pt x="21146" y="7162"/>
                  </a:cubicBezTo>
                  <a:cubicBezTo>
                    <a:pt x="20317" y="5967"/>
                    <a:pt x="18753" y="5053"/>
                    <a:pt x="17072" y="5053"/>
                  </a:cubicBezTo>
                  <a:cubicBezTo>
                    <a:pt x="16459" y="5053"/>
                    <a:pt x="15831" y="5174"/>
                    <a:pt x="15217" y="5448"/>
                  </a:cubicBezTo>
                  <a:cubicBezTo>
                    <a:pt x="15074" y="5531"/>
                    <a:pt x="14908" y="5567"/>
                    <a:pt x="14693" y="5650"/>
                  </a:cubicBezTo>
                  <a:cubicBezTo>
                    <a:pt x="14717" y="5388"/>
                    <a:pt x="14729" y="5210"/>
                    <a:pt x="14741" y="5031"/>
                  </a:cubicBezTo>
                  <a:cubicBezTo>
                    <a:pt x="14812" y="4114"/>
                    <a:pt x="14693" y="3233"/>
                    <a:pt x="14324" y="2388"/>
                  </a:cubicBezTo>
                  <a:cubicBezTo>
                    <a:pt x="13709" y="1021"/>
                    <a:pt x="12264" y="1"/>
                    <a:pt x="10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6"/>
            <p:cNvSpPr/>
            <p:nvPr/>
          </p:nvSpPr>
          <p:spPr>
            <a:xfrm>
              <a:off x="1840475" y="2940600"/>
              <a:ext cx="525975" cy="496600"/>
            </a:xfrm>
            <a:custGeom>
              <a:avLst/>
              <a:gdLst/>
              <a:ahLst/>
              <a:cxnLst/>
              <a:rect l="l" t="t" r="r" b="b"/>
              <a:pathLst>
                <a:path w="21039" h="19864" extrusionOk="0">
                  <a:moveTo>
                    <a:pt x="10174" y="1"/>
                  </a:moveTo>
                  <a:cubicBezTo>
                    <a:pt x="9352" y="1"/>
                    <a:pt x="8505" y="362"/>
                    <a:pt x="7811" y="1223"/>
                  </a:cubicBezTo>
                  <a:cubicBezTo>
                    <a:pt x="6823" y="2461"/>
                    <a:pt x="6489" y="3831"/>
                    <a:pt x="7025" y="5366"/>
                  </a:cubicBezTo>
                  <a:cubicBezTo>
                    <a:pt x="7085" y="5545"/>
                    <a:pt x="7144" y="5747"/>
                    <a:pt x="6954" y="5855"/>
                  </a:cubicBezTo>
                  <a:cubicBezTo>
                    <a:pt x="6870" y="5900"/>
                    <a:pt x="6752" y="5922"/>
                    <a:pt x="6634" y="5922"/>
                  </a:cubicBezTo>
                  <a:cubicBezTo>
                    <a:pt x="6568" y="5922"/>
                    <a:pt x="6502" y="5915"/>
                    <a:pt x="6442" y="5902"/>
                  </a:cubicBezTo>
                  <a:cubicBezTo>
                    <a:pt x="6287" y="5855"/>
                    <a:pt x="6132" y="5724"/>
                    <a:pt x="5989" y="5628"/>
                  </a:cubicBezTo>
                  <a:cubicBezTo>
                    <a:pt x="5668" y="5402"/>
                    <a:pt x="5358" y="5164"/>
                    <a:pt x="5037" y="4962"/>
                  </a:cubicBezTo>
                  <a:cubicBezTo>
                    <a:pt x="4477" y="4604"/>
                    <a:pt x="3870" y="4378"/>
                    <a:pt x="3215" y="4331"/>
                  </a:cubicBezTo>
                  <a:cubicBezTo>
                    <a:pt x="3108" y="4322"/>
                    <a:pt x="2998" y="4317"/>
                    <a:pt x="2888" y="4317"/>
                  </a:cubicBezTo>
                  <a:cubicBezTo>
                    <a:pt x="1764" y="4317"/>
                    <a:pt x="542" y="4796"/>
                    <a:pt x="239" y="6509"/>
                  </a:cubicBezTo>
                  <a:cubicBezTo>
                    <a:pt x="1" y="7831"/>
                    <a:pt x="310" y="9034"/>
                    <a:pt x="1191" y="10046"/>
                  </a:cubicBezTo>
                  <a:cubicBezTo>
                    <a:pt x="1780" y="10713"/>
                    <a:pt x="2515" y="11099"/>
                    <a:pt x="3394" y="11099"/>
                  </a:cubicBezTo>
                  <a:cubicBezTo>
                    <a:pt x="3457" y="11099"/>
                    <a:pt x="3520" y="11097"/>
                    <a:pt x="3584" y="11093"/>
                  </a:cubicBezTo>
                  <a:cubicBezTo>
                    <a:pt x="3706" y="11085"/>
                    <a:pt x="3839" y="11066"/>
                    <a:pt x="3961" y="11066"/>
                  </a:cubicBezTo>
                  <a:cubicBezTo>
                    <a:pt x="4017" y="11066"/>
                    <a:pt x="4071" y="11070"/>
                    <a:pt x="4120" y="11081"/>
                  </a:cubicBezTo>
                  <a:cubicBezTo>
                    <a:pt x="4227" y="11093"/>
                    <a:pt x="4382" y="11201"/>
                    <a:pt x="4406" y="11284"/>
                  </a:cubicBezTo>
                  <a:cubicBezTo>
                    <a:pt x="4442" y="11379"/>
                    <a:pt x="4382" y="11570"/>
                    <a:pt x="4299" y="11629"/>
                  </a:cubicBezTo>
                  <a:cubicBezTo>
                    <a:pt x="4037" y="11820"/>
                    <a:pt x="3751" y="11998"/>
                    <a:pt x="3441" y="12141"/>
                  </a:cubicBezTo>
                  <a:cubicBezTo>
                    <a:pt x="2894" y="12403"/>
                    <a:pt x="2429" y="12760"/>
                    <a:pt x="2001" y="13189"/>
                  </a:cubicBezTo>
                  <a:cubicBezTo>
                    <a:pt x="1370" y="13820"/>
                    <a:pt x="1048" y="14570"/>
                    <a:pt x="1013" y="15475"/>
                  </a:cubicBezTo>
                  <a:cubicBezTo>
                    <a:pt x="953" y="17011"/>
                    <a:pt x="2001" y="19142"/>
                    <a:pt x="4346" y="19571"/>
                  </a:cubicBezTo>
                  <a:cubicBezTo>
                    <a:pt x="4595" y="19616"/>
                    <a:pt x="4837" y="19639"/>
                    <a:pt x="5070" y="19639"/>
                  </a:cubicBezTo>
                  <a:cubicBezTo>
                    <a:pt x="6410" y="19639"/>
                    <a:pt x="7469" y="18892"/>
                    <a:pt x="7966" y="17523"/>
                  </a:cubicBezTo>
                  <a:cubicBezTo>
                    <a:pt x="8085" y="17201"/>
                    <a:pt x="8097" y="16868"/>
                    <a:pt x="8168" y="16535"/>
                  </a:cubicBezTo>
                  <a:cubicBezTo>
                    <a:pt x="8252" y="16332"/>
                    <a:pt x="8323" y="16177"/>
                    <a:pt x="8383" y="16034"/>
                  </a:cubicBezTo>
                  <a:cubicBezTo>
                    <a:pt x="8740" y="16094"/>
                    <a:pt x="8871" y="16320"/>
                    <a:pt x="8978" y="16558"/>
                  </a:cubicBezTo>
                  <a:cubicBezTo>
                    <a:pt x="9121" y="16880"/>
                    <a:pt x="9240" y="17225"/>
                    <a:pt x="9406" y="17547"/>
                  </a:cubicBezTo>
                  <a:cubicBezTo>
                    <a:pt x="9883" y="18559"/>
                    <a:pt x="10669" y="19237"/>
                    <a:pt x="11716" y="19630"/>
                  </a:cubicBezTo>
                  <a:cubicBezTo>
                    <a:pt x="12118" y="19787"/>
                    <a:pt x="12512" y="19864"/>
                    <a:pt x="12899" y="19864"/>
                  </a:cubicBezTo>
                  <a:cubicBezTo>
                    <a:pt x="13510" y="19864"/>
                    <a:pt x="14100" y="19673"/>
                    <a:pt x="14669" y="19309"/>
                  </a:cubicBezTo>
                  <a:cubicBezTo>
                    <a:pt x="16419" y="18201"/>
                    <a:pt x="17669" y="15189"/>
                    <a:pt x="15895" y="12820"/>
                  </a:cubicBezTo>
                  <a:cubicBezTo>
                    <a:pt x="15788" y="12665"/>
                    <a:pt x="15657" y="12534"/>
                    <a:pt x="15562" y="12391"/>
                  </a:cubicBezTo>
                  <a:cubicBezTo>
                    <a:pt x="15407" y="12117"/>
                    <a:pt x="15526" y="11855"/>
                    <a:pt x="15836" y="11808"/>
                  </a:cubicBezTo>
                  <a:cubicBezTo>
                    <a:pt x="16006" y="11788"/>
                    <a:pt x="16177" y="11779"/>
                    <a:pt x="16345" y="11779"/>
                  </a:cubicBezTo>
                  <a:cubicBezTo>
                    <a:pt x="16483" y="11779"/>
                    <a:pt x="16619" y="11785"/>
                    <a:pt x="16753" y="11796"/>
                  </a:cubicBezTo>
                  <a:cubicBezTo>
                    <a:pt x="16779" y="11796"/>
                    <a:pt x="16806" y="11796"/>
                    <a:pt x="16832" y="11796"/>
                  </a:cubicBezTo>
                  <a:cubicBezTo>
                    <a:pt x="17659" y="11796"/>
                    <a:pt x="18418" y="11615"/>
                    <a:pt x="19122" y="11177"/>
                  </a:cubicBezTo>
                  <a:cubicBezTo>
                    <a:pt x="20646" y="10248"/>
                    <a:pt x="21039" y="8534"/>
                    <a:pt x="20110" y="7010"/>
                  </a:cubicBezTo>
                  <a:cubicBezTo>
                    <a:pt x="19451" y="5939"/>
                    <a:pt x="18063" y="5015"/>
                    <a:pt x="16531" y="5015"/>
                  </a:cubicBezTo>
                  <a:cubicBezTo>
                    <a:pt x="15712" y="5015"/>
                    <a:pt x="14851" y="5279"/>
                    <a:pt x="14038" y="5926"/>
                  </a:cubicBezTo>
                  <a:cubicBezTo>
                    <a:pt x="13871" y="6057"/>
                    <a:pt x="13740" y="6224"/>
                    <a:pt x="13562" y="6331"/>
                  </a:cubicBezTo>
                  <a:cubicBezTo>
                    <a:pt x="13482" y="6380"/>
                    <a:pt x="13370" y="6405"/>
                    <a:pt x="13266" y="6405"/>
                  </a:cubicBezTo>
                  <a:cubicBezTo>
                    <a:pt x="13245" y="6405"/>
                    <a:pt x="13224" y="6404"/>
                    <a:pt x="13205" y="6402"/>
                  </a:cubicBezTo>
                  <a:cubicBezTo>
                    <a:pt x="13026" y="6355"/>
                    <a:pt x="12978" y="6176"/>
                    <a:pt x="13026" y="6033"/>
                  </a:cubicBezTo>
                  <a:cubicBezTo>
                    <a:pt x="13097" y="5676"/>
                    <a:pt x="13216" y="5331"/>
                    <a:pt x="13312" y="4985"/>
                  </a:cubicBezTo>
                  <a:cubicBezTo>
                    <a:pt x="13574" y="3950"/>
                    <a:pt x="13514" y="2938"/>
                    <a:pt x="13085" y="1949"/>
                  </a:cubicBezTo>
                  <a:cubicBezTo>
                    <a:pt x="12565" y="802"/>
                    <a:pt x="11398" y="1"/>
                    <a:pt x="10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6"/>
            <p:cNvSpPr/>
            <p:nvPr/>
          </p:nvSpPr>
          <p:spPr>
            <a:xfrm>
              <a:off x="2036925" y="3220875"/>
              <a:ext cx="102425" cy="41725"/>
            </a:xfrm>
            <a:custGeom>
              <a:avLst/>
              <a:gdLst/>
              <a:ahLst/>
              <a:cxnLst/>
              <a:rect l="l" t="t" r="r" b="b"/>
              <a:pathLst>
                <a:path w="4097" h="1669" extrusionOk="0">
                  <a:moveTo>
                    <a:pt x="390" y="1"/>
                  </a:moveTo>
                  <a:cubicBezTo>
                    <a:pt x="317" y="1"/>
                    <a:pt x="245" y="16"/>
                    <a:pt x="191" y="49"/>
                  </a:cubicBezTo>
                  <a:cubicBezTo>
                    <a:pt x="60" y="120"/>
                    <a:pt x="1" y="299"/>
                    <a:pt x="84" y="442"/>
                  </a:cubicBezTo>
                  <a:cubicBezTo>
                    <a:pt x="167" y="597"/>
                    <a:pt x="274" y="763"/>
                    <a:pt x="405" y="882"/>
                  </a:cubicBezTo>
                  <a:cubicBezTo>
                    <a:pt x="941" y="1383"/>
                    <a:pt x="1560" y="1633"/>
                    <a:pt x="2334" y="1668"/>
                  </a:cubicBezTo>
                  <a:cubicBezTo>
                    <a:pt x="2775" y="1633"/>
                    <a:pt x="3227" y="1561"/>
                    <a:pt x="3632" y="1311"/>
                  </a:cubicBezTo>
                  <a:cubicBezTo>
                    <a:pt x="3775" y="1216"/>
                    <a:pt x="3930" y="1097"/>
                    <a:pt x="4037" y="966"/>
                  </a:cubicBezTo>
                  <a:cubicBezTo>
                    <a:pt x="4073" y="882"/>
                    <a:pt x="4096" y="704"/>
                    <a:pt x="4037" y="609"/>
                  </a:cubicBezTo>
                  <a:cubicBezTo>
                    <a:pt x="3989" y="537"/>
                    <a:pt x="3823" y="466"/>
                    <a:pt x="3715" y="466"/>
                  </a:cubicBezTo>
                  <a:cubicBezTo>
                    <a:pt x="3573" y="478"/>
                    <a:pt x="3418" y="549"/>
                    <a:pt x="3287" y="621"/>
                  </a:cubicBezTo>
                  <a:cubicBezTo>
                    <a:pt x="2945" y="793"/>
                    <a:pt x="2618" y="876"/>
                    <a:pt x="2302" y="876"/>
                  </a:cubicBezTo>
                  <a:cubicBezTo>
                    <a:pt x="1791" y="876"/>
                    <a:pt x="1309" y="661"/>
                    <a:pt x="846" y="263"/>
                  </a:cubicBezTo>
                  <a:cubicBezTo>
                    <a:pt x="763" y="180"/>
                    <a:pt x="667" y="73"/>
                    <a:pt x="548" y="25"/>
                  </a:cubicBezTo>
                  <a:cubicBezTo>
                    <a:pt x="502" y="10"/>
                    <a:pt x="446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2011925" y="3155700"/>
              <a:ext cx="18775" cy="19275"/>
            </a:xfrm>
            <a:custGeom>
              <a:avLst/>
              <a:gdLst/>
              <a:ahLst/>
              <a:cxnLst/>
              <a:rect l="l" t="t" r="r" b="b"/>
              <a:pathLst>
                <a:path w="751" h="771" extrusionOk="0">
                  <a:moveTo>
                    <a:pt x="375" y="0"/>
                  </a:moveTo>
                  <a:cubicBezTo>
                    <a:pt x="369" y="0"/>
                    <a:pt x="363" y="1"/>
                    <a:pt x="358" y="1"/>
                  </a:cubicBezTo>
                  <a:cubicBezTo>
                    <a:pt x="167" y="13"/>
                    <a:pt x="1" y="215"/>
                    <a:pt x="1" y="418"/>
                  </a:cubicBezTo>
                  <a:cubicBezTo>
                    <a:pt x="1" y="608"/>
                    <a:pt x="151" y="771"/>
                    <a:pt x="335" y="771"/>
                  </a:cubicBezTo>
                  <a:cubicBezTo>
                    <a:pt x="358" y="771"/>
                    <a:pt x="382" y="768"/>
                    <a:pt x="405" y="763"/>
                  </a:cubicBezTo>
                  <a:cubicBezTo>
                    <a:pt x="620" y="715"/>
                    <a:pt x="751" y="525"/>
                    <a:pt x="715" y="311"/>
                  </a:cubicBezTo>
                  <a:cubicBezTo>
                    <a:pt x="703" y="161"/>
                    <a:pt x="536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2153300" y="3182800"/>
              <a:ext cx="17900" cy="18775"/>
            </a:xfrm>
            <a:custGeom>
              <a:avLst/>
              <a:gdLst/>
              <a:ahLst/>
              <a:cxnLst/>
              <a:rect l="l" t="t" r="r" b="b"/>
              <a:pathLst>
                <a:path w="716" h="751" extrusionOk="0">
                  <a:moveTo>
                    <a:pt x="382" y="0"/>
                  </a:moveTo>
                  <a:cubicBezTo>
                    <a:pt x="180" y="0"/>
                    <a:pt x="1" y="179"/>
                    <a:pt x="25" y="405"/>
                  </a:cubicBezTo>
                  <a:cubicBezTo>
                    <a:pt x="25" y="596"/>
                    <a:pt x="168" y="751"/>
                    <a:pt x="346" y="751"/>
                  </a:cubicBezTo>
                  <a:cubicBezTo>
                    <a:pt x="561" y="751"/>
                    <a:pt x="715" y="572"/>
                    <a:pt x="703" y="346"/>
                  </a:cubicBezTo>
                  <a:cubicBezTo>
                    <a:pt x="692" y="167"/>
                    <a:pt x="53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FC85A2-8293-3641-A173-9F9A355E0C68}"/>
              </a:ext>
            </a:extLst>
          </p:cNvPr>
          <p:cNvCxnSpPr>
            <a:cxnSpLocks/>
          </p:cNvCxnSpPr>
          <p:nvPr/>
        </p:nvCxnSpPr>
        <p:spPr>
          <a:xfrm>
            <a:off x="731889" y="3832184"/>
            <a:ext cx="770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0BAFF4-4420-0711-83B6-697F1A1ACDE5}"/>
              </a:ext>
            </a:extLst>
          </p:cNvPr>
          <p:cNvCxnSpPr>
            <a:cxnSpLocks/>
          </p:cNvCxnSpPr>
          <p:nvPr/>
        </p:nvCxnSpPr>
        <p:spPr>
          <a:xfrm flipV="1">
            <a:off x="738960" y="4128550"/>
            <a:ext cx="7704000" cy="44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7"/>
          <p:cNvSpPr txBox="1">
            <a:spLocks noGrp="1"/>
          </p:cNvSpPr>
          <p:nvPr>
            <p:ph type="title"/>
          </p:nvPr>
        </p:nvSpPr>
        <p:spPr>
          <a:xfrm>
            <a:off x="833025" y="2007762"/>
            <a:ext cx="2367300" cy="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Jejer ( Tema )</a:t>
            </a:r>
            <a:endParaRPr dirty="0"/>
          </a:p>
        </p:txBody>
      </p:sp>
      <p:sp>
        <p:nvSpPr>
          <p:cNvPr id="1668" name="Google Shape;1668;p47"/>
          <p:cNvSpPr txBox="1">
            <a:spLocks noGrp="1"/>
          </p:cNvSpPr>
          <p:nvPr>
            <p:ph type="title" idx="2"/>
          </p:nvPr>
        </p:nvSpPr>
        <p:spPr>
          <a:xfrm>
            <a:off x="3388375" y="2007762"/>
            <a:ext cx="2367300" cy="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( Setting )</a:t>
            </a:r>
            <a:endParaRPr dirty="0"/>
          </a:p>
        </p:txBody>
      </p:sp>
      <p:sp>
        <p:nvSpPr>
          <p:cNvPr id="1669" name="Google Shape;1669;p47"/>
          <p:cNvSpPr txBox="1">
            <a:spLocks noGrp="1"/>
          </p:cNvSpPr>
          <p:nvPr>
            <p:ph type="subTitle" idx="3"/>
          </p:nvPr>
        </p:nvSpPr>
        <p:spPr>
          <a:xfrm>
            <a:off x="3382163" y="2348483"/>
            <a:ext cx="23796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Katerangan</a:t>
            </a:r>
            <a:r>
              <a:rPr lang="en-US" dirty="0"/>
              <a:t> nu </a:t>
            </a:r>
            <a:r>
              <a:rPr lang="en-US" dirty="0" err="1"/>
              <a:t>aya</a:t>
            </a:r>
            <a:r>
              <a:rPr lang="en-US" dirty="0"/>
              <a:t> </a:t>
            </a:r>
            <a:r>
              <a:rPr lang="en-US" dirty="0" err="1"/>
              <a:t>kaitanna</a:t>
            </a:r>
            <a:r>
              <a:rPr lang="en-US" dirty="0"/>
              <a:t> </a:t>
            </a:r>
            <a:r>
              <a:rPr lang="en-US" dirty="0" err="1"/>
              <a:t>jeung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tempat</a:t>
            </a:r>
            <a:r>
              <a:rPr lang="en-US" dirty="0"/>
              <a:t>, </a:t>
            </a:r>
            <a:r>
              <a:rPr lang="en-US" dirty="0" err="1"/>
              <a:t>suasana</a:t>
            </a:r>
            <a:r>
              <a:rPr lang="en-US" dirty="0"/>
              <a:t>, </a:t>
            </a:r>
            <a:r>
              <a:rPr lang="en-US" dirty="0" err="1"/>
              <a:t>jeung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kajadian</a:t>
            </a:r>
            <a:r>
              <a:rPr lang="en-US" dirty="0"/>
              <a:t> </a:t>
            </a:r>
            <a:r>
              <a:rPr lang="en-US" dirty="0" err="1"/>
              <a:t>hiji</a:t>
            </a:r>
            <a:r>
              <a:rPr lang="en-US" dirty="0"/>
              <a:t> </a:t>
            </a:r>
            <a:r>
              <a:rPr lang="en-US" dirty="0" err="1"/>
              <a:t>peristiwa</a:t>
            </a:r>
            <a:endParaRPr lang="en-US" dirty="0"/>
          </a:p>
        </p:txBody>
      </p:sp>
      <p:sp>
        <p:nvSpPr>
          <p:cNvPr id="1670" name="Google Shape;1670;p47"/>
          <p:cNvSpPr txBox="1">
            <a:spLocks noGrp="1"/>
          </p:cNvSpPr>
          <p:nvPr>
            <p:ph type="title" idx="4"/>
          </p:nvPr>
        </p:nvSpPr>
        <p:spPr>
          <a:xfrm>
            <a:off x="5943674" y="2007762"/>
            <a:ext cx="2480325" cy="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Palaku ( Tokoh )</a:t>
            </a:r>
            <a:endParaRPr dirty="0"/>
          </a:p>
        </p:txBody>
      </p:sp>
      <p:sp>
        <p:nvSpPr>
          <p:cNvPr id="1671" name="Google Shape;1671;p47"/>
          <p:cNvSpPr txBox="1">
            <a:spLocks noGrp="1"/>
          </p:cNvSpPr>
          <p:nvPr>
            <p:ph type="subTitle" idx="5"/>
          </p:nvPr>
        </p:nvSpPr>
        <p:spPr>
          <a:xfrm>
            <a:off x="6019800" y="2354382"/>
            <a:ext cx="211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Jalma nu dicaritakeun jeung loba mawa peran dina hiji dongeng</a:t>
            </a:r>
            <a:endParaRPr dirty="0"/>
          </a:p>
        </p:txBody>
      </p:sp>
      <p:sp>
        <p:nvSpPr>
          <p:cNvPr id="1672" name="Google Shape;1672;p47"/>
          <p:cNvSpPr txBox="1">
            <a:spLocks noGrp="1"/>
          </p:cNvSpPr>
          <p:nvPr>
            <p:ph type="title" idx="15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Unsur – unsur instrinsik</a:t>
            </a:r>
            <a:endParaRPr sz="3500" dirty="0"/>
          </a:p>
        </p:txBody>
      </p:sp>
      <p:sp>
        <p:nvSpPr>
          <p:cNvPr id="1673" name="Google Shape;1673;p47"/>
          <p:cNvSpPr txBox="1">
            <a:spLocks noGrp="1"/>
          </p:cNvSpPr>
          <p:nvPr>
            <p:ph type="title" idx="6"/>
          </p:nvPr>
        </p:nvSpPr>
        <p:spPr>
          <a:xfrm>
            <a:off x="2126576" y="3683298"/>
            <a:ext cx="2367300" cy="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Galur ( Alur )</a:t>
            </a:r>
            <a:endParaRPr dirty="0"/>
          </a:p>
        </p:txBody>
      </p:sp>
      <p:sp>
        <p:nvSpPr>
          <p:cNvPr id="1674" name="Google Shape;1674;p47"/>
          <p:cNvSpPr txBox="1">
            <a:spLocks noGrp="1"/>
          </p:cNvSpPr>
          <p:nvPr>
            <p:ph type="subTitle" idx="7"/>
          </p:nvPr>
        </p:nvSpPr>
        <p:spPr>
          <a:xfrm>
            <a:off x="2133752" y="4014657"/>
            <a:ext cx="25543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 err="1"/>
              <a:t>runtuyan</a:t>
            </a:r>
            <a:r>
              <a:rPr lang="en-ID" dirty="0"/>
              <a:t> </a:t>
            </a:r>
            <a:r>
              <a:rPr lang="en-ID" dirty="0" err="1"/>
              <a:t>kajadian</a:t>
            </a:r>
            <a:r>
              <a:rPr lang="en-ID" dirty="0"/>
              <a:t> </a:t>
            </a:r>
            <a:r>
              <a:rPr lang="en-ID" dirty="0" err="1"/>
              <a:t>dina</a:t>
            </a:r>
            <a:r>
              <a:rPr lang="en-ID" dirty="0"/>
              <a:t> </a:t>
            </a:r>
            <a:r>
              <a:rPr lang="en-ID" dirty="0" err="1"/>
              <a:t>carita</a:t>
            </a:r>
            <a:r>
              <a:rPr lang="en-ID" dirty="0"/>
              <a:t> anu </a:t>
            </a:r>
            <a:r>
              <a:rPr lang="en-ID" dirty="0" err="1"/>
              <a:t>ngawangun</a:t>
            </a:r>
            <a:r>
              <a:rPr lang="en-ID" dirty="0"/>
              <a:t> </a:t>
            </a:r>
            <a:r>
              <a:rPr lang="en-ID" dirty="0" err="1"/>
              <a:t>hiji</a:t>
            </a:r>
            <a:r>
              <a:rPr lang="en-ID" dirty="0"/>
              <a:t> </a:t>
            </a:r>
            <a:r>
              <a:rPr lang="en-ID" dirty="0" err="1"/>
              <a:t>lalakon</a:t>
            </a:r>
            <a:r>
              <a:rPr lang="en-ID" dirty="0"/>
              <a:t> </a:t>
            </a:r>
            <a:r>
              <a:rPr lang="en-ID" dirty="0" err="1"/>
              <a:t>nepi</a:t>
            </a:r>
            <a:r>
              <a:rPr lang="en-ID" dirty="0"/>
              <a:t> ka </a:t>
            </a:r>
            <a:r>
              <a:rPr lang="en-ID" dirty="0" err="1"/>
              <a:t>ngaleunjeur</a:t>
            </a:r>
            <a:endParaRPr dirty="0"/>
          </a:p>
        </p:txBody>
      </p:sp>
      <p:sp>
        <p:nvSpPr>
          <p:cNvPr id="1677" name="Google Shape;1677;p47"/>
          <p:cNvSpPr txBox="1">
            <a:spLocks noGrp="1"/>
          </p:cNvSpPr>
          <p:nvPr>
            <p:ph type="title" idx="13"/>
          </p:nvPr>
        </p:nvSpPr>
        <p:spPr>
          <a:xfrm>
            <a:off x="4702294" y="3698069"/>
            <a:ext cx="2555350" cy="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Amanat ( Pesen )</a:t>
            </a:r>
            <a:endParaRPr dirty="0"/>
          </a:p>
        </p:txBody>
      </p:sp>
      <p:sp>
        <p:nvSpPr>
          <p:cNvPr id="1678" name="Google Shape;1678;p47"/>
          <p:cNvSpPr txBox="1">
            <a:spLocks noGrp="1"/>
          </p:cNvSpPr>
          <p:nvPr>
            <p:ph type="subTitle" idx="14"/>
          </p:nvPr>
        </p:nvSpPr>
        <p:spPr>
          <a:xfrm>
            <a:off x="4847397" y="4014657"/>
            <a:ext cx="23923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Pesen atawa nasehat nu rek ditepikeun ku pangarang</a:t>
            </a:r>
            <a:endParaRPr dirty="0"/>
          </a:p>
        </p:txBody>
      </p:sp>
      <p:sp>
        <p:nvSpPr>
          <p:cNvPr id="1679" name="Google Shape;1679;p47"/>
          <p:cNvSpPr/>
          <p:nvPr/>
        </p:nvSpPr>
        <p:spPr>
          <a:xfrm>
            <a:off x="1656251" y="1399975"/>
            <a:ext cx="607500" cy="6078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680" name="Google Shape;1680;p47"/>
          <p:cNvSpPr/>
          <p:nvPr/>
        </p:nvSpPr>
        <p:spPr>
          <a:xfrm>
            <a:off x="4239897" y="1399975"/>
            <a:ext cx="607500" cy="6078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681" name="Google Shape;1681;p47"/>
          <p:cNvSpPr/>
          <p:nvPr/>
        </p:nvSpPr>
        <p:spPr>
          <a:xfrm>
            <a:off x="6823543" y="1399975"/>
            <a:ext cx="607500" cy="6078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682" name="Google Shape;1682;p47"/>
          <p:cNvSpPr/>
          <p:nvPr/>
        </p:nvSpPr>
        <p:spPr>
          <a:xfrm>
            <a:off x="2832725" y="3058470"/>
            <a:ext cx="607500" cy="6078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684" name="Google Shape;1684;p47"/>
          <p:cNvSpPr/>
          <p:nvPr/>
        </p:nvSpPr>
        <p:spPr>
          <a:xfrm>
            <a:off x="5639924" y="3070458"/>
            <a:ext cx="607500" cy="6078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AE604-373A-C297-871B-99893642E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734" y="3232736"/>
            <a:ext cx="347502" cy="292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D580C4-8465-7A40-5CAE-8972F5C69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724" y="3265698"/>
            <a:ext cx="347502" cy="219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439A55-7E57-E0AF-8383-17A7BE091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792" y="1574729"/>
            <a:ext cx="347502" cy="2316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2EF77F-C434-BA01-7A06-071D53147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6250" y="1555498"/>
            <a:ext cx="347502" cy="335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F00D1D-09F0-D13E-8886-0DF169D2AD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3542" y="1519860"/>
            <a:ext cx="347502" cy="341406"/>
          </a:xfrm>
          <a:prstGeom prst="rect">
            <a:avLst/>
          </a:prstGeom>
        </p:spPr>
      </p:pic>
      <p:sp>
        <p:nvSpPr>
          <p:cNvPr id="22" name="Subtitle 21">
            <a:extLst>
              <a:ext uri="{FF2B5EF4-FFF2-40B4-BE49-F238E27FC236}">
                <a16:creationId xmlns:a16="http://schemas.microsoft.com/office/drawing/2014/main" id="{11B6A483-43C5-9F00-D41A-41510B55C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863" y="2354394"/>
            <a:ext cx="2197837" cy="572700"/>
          </a:xfrm>
        </p:spPr>
        <p:txBody>
          <a:bodyPr/>
          <a:lstStyle/>
          <a:p>
            <a:pPr algn="just"/>
            <a:r>
              <a:rPr lang="en-US" dirty="0" err="1"/>
              <a:t>Gagasan</a:t>
            </a:r>
            <a:r>
              <a:rPr lang="en-US" dirty="0"/>
              <a:t>,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atawa</a:t>
            </a:r>
            <a:r>
              <a:rPr lang="en-US" dirty="0"/>
              <a:t> ide </a:t>
            </a:r>
            <a:r>
              <a:rPr lang="en-US" dirty="0" err="1"/>
              <a:t>utama</a:t>
            </a:r>
            <a:r>
              <a:rPr lang="en-US" dirty="0"/>
              <a:t> nu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carita</a:t>
            </a:r>
            <a:r>
              <a:rPr lang="en-US" dirty="0"/>
              <a:t>.</a:t>
            </a:r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46"/>
          <p:cNvSpPr txBox="1">
            <a:spLocks noGrp="1"/>
          </p:cNvSpPr>
          <p:nvPr>
            <p:ph type="title" idx="6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Unsur – unsur ekstrinsik</a:t>
            </a:r>
            <a:endParaRPr dirty="0"/>
          </a:p>
        </p:txBody>
      </p:sp>
      <p:sp>
        <p:nvSpPr>
          <p:cNvPr id="1650" name="Google Shape;1650;p46"/>
          <p:cNvSpPr txBox="1">
            <a:spLocks noGrp="1"/>
          </p:cNvSpPr>
          <p:nvPr>
            <p:ph type="title"/>
          </p:nvPr>
        </p:nvSpPr>
        <p:spPr>
          <a:xfrm>
            <a:off x="714973" y="263585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Nilai budaya, sosial, politik</a:t>
            </a:r>
            <a:endParaRPr dirty="0"/>
          </a:p>
        </p:txBody>
      </p:sp>
      <p:sp>
        <p:nvSpPr>
          <p:cNvPr id="1652" name="Google Shape;1652;p46"/>
          <p:cNvSpPr txBox="1">
            <a:spLocks noGrp="1"/>
          </p:cNvSpPr>
          <p:nvPr>
            <p:ph type="title" idx="2"/>
          </p:nvPr>
        </p:nvSpPr>
        <p:spPr>
          <a:xfrm>
            <a:off x="3402936" y="263584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Adat Istiadat</a:t>
            </a:r>
            <a:endParaRPr dirty="0"/>
          </a:p>
        </p:txBody>
      </p:sp>
      <p:sp>
        <p:nvSpPr>
          <p:cNvPr id="1654" name="Google Shape;1654;p46"/>
          <p:cNvSpPr txBox="1">
            <a:spLocks noGrp="1"/>
          </p:cNvSpPr>
          <p:nvPr>
            <p:ph type="title" idx="4"/>
          </p:nvPr>
        </p:nvSpPr>
        <p:spPr>
          <a:xfrm>
            <a:off x="6090900" y="263584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Agama</a:t>
            </a:r>
            <a:endParaRPr dirty="0"/>
          </a:p>
        </p:txBody>
      </p:sp>
      <p:sp>
        <p:nvSpPr>
          <p:cNvPr id="1656" name="Google Shape;1656;p46"/>
          <p:cNvSpPr/>
          <p:nvPr/>
        </p:nvSpPr>
        <p:spPr>
          <a:xfrm>
            <a:off x="1445751" y="1650538"/>
            <a:ext cx="874800" cy="8754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658" name="Google Shape;1658;p46"/>
          <p:cNvSpPr/>
          <p:nvPr/>
        </p:nvSpPr>
        <p:spPr>
          <a:xfrm>
            <a:off x="4134601" y="1650538"/>
            <a:ext cx="874800" cy="8754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660" name="Google Shape;1660;p46"/>
          <p:cNvSpPr/>
          <p:nvPr/>
        </p:nvSpPr>
        <p:spPr>
          <a:xfrm>
            <a:off x="6823451" y="1650538"/>
            <a:ext cx="874800" cy="8754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50"/>
          <p:cNvSpPr txBox="1">
            <a:spLocks noGrp="1"/>
          </p:cNvSpPr>
          <p:nvPr>
            <p:ph type="title"/>
          </p:nvPr>
        </p:nvSpPr>
        <p:spPr>
          <a:xfrm>
            <a:off x="1647750" y="1978500"/>
            <a:ext cx="5848500" cy="73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Struktur</a:t>
            </a:r>
            <a:endParaRPr dirty="0"/>
          </a:p>
        </p:txBody>
      </p:sp>
      <p:sp>
        <p:nvSpPr>
          <p:cNvPr id="1867" name="Google Shape;1867;p50"/>
          <p:cNvSpPr txBox="1">
            <a:spLocks noGrp="1"/>
          </p:cNvSpPr>
          <p:nvPr>
            <p:ph type="title" idx="2"/>
          </p:nvPr>
        </p:nvSpPr>
        <p:spPr>
          <a:xfrm>
            <a:off x="6436200" y="1842000"/>
            <a:ext cx="1992300" cy="101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869" name="Google Shape;1869;p50"/>
          <p:cNvGrpSpPr/>
          <p:nvPr/>
        </p:nvGrpSpPr>
        <p:grpSpPr>
          <a:xfrm rot="-748706">
            <a:off x="1156332" y="1866562"/>
            <a:ext cx="789478" cy="775593"/>
            <a:chOff x="4636650" y="2847925"/>
            <a:chExt cx="351575" cy="345350"/>
          </a:xfrm>
        </p:grpSpPr>
        <p:sp>
          <p:nvSpPr>
            <p:cNvPr id="1870" name="Google Shape;1870;p50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0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0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0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0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5" name="Google Shape;1875;p50"/>
          <p:cNvGrpSpPr/>
          <p:nvPr/>
        </p:nvGrpSpPr>
        <p:grpSpPr>
          <a:xfrm>
            <a:off x="1388526" y="4163137"/>
            <a:ext cx="562704" cy="604633"/>
            <a:chOff x="4243450" y="1793000"/>
            <a:chExt cx="438175" cy="470825"/>
          </a:xfrm>
        </p:grpSpPr>
        <p:sp>
          <p:nvSpPr>
            <p:cNvPr id="1876" name="Google Shape;1876;p50"/>
            <p:cNvSpPr/>
            <p:nvPr/>
          </p:nvSpPr>
          <p:spPr>
            <a:xfrm>
              <a:off x="4243450" y="1793000"/>
              <a:ext cx="438175" cy="470825"/>
            </a:xfrm>
            <a:custGeom>
              <a:avLst/>
              <a:gdLst/>
              <a:ahLst/>
              <a:cxnLst/>
              <a:rect l="l" t="t" r="r" b="b"/>
              <a:pathLst>
                <a:path w="17527" h="18833" extrusionOk="0">
                  <a:moveTo>
                    <a:pt x="12221" y="799"/>
                  </a:moveTo>
                  <a:cubicBezTo>
                    <a:pt x="12525" y="799"/>
                    <a:pt x="12716" y="994"/>
                    <a:pt x="12776" y="1407"/>
                  </a:cubicBezTo>
                  <a:cubicBezTo>
                    <a:pt x="12812" y="1586"/>
                    <a:pt x="12824" y="1764"/>
                    <a:pt x="12824" y="1943"/>
                  </a:cubicBezTo>
                  <a:cubicBezTo>
                    <a:pt x="12848" y="2931"/>
                    <a:pt x="12871" y="3908"/>
                    <a:pt x="12919" y="4896"/>
                  </a:cubicBezTo>
                  <a:cubicBezTo>
                    <a:pt x="12931" y="5396"/>
                    <a:pt x="13002" y="5920"/>
                    <a:pt x="13098" y="6420"/>
                  </a:cubicBezTo>
                  <a:cubicBezTo>
                    <a:pt x="13169" y="6955"/>
                    <a:pt x="13431" y="7396"/>
                    <a:pt x="13848" y="7729"/>
                  </a:cubicBezTo>
                  <a:cubicBezTo>
                    <a:pt x="14205" y="8015"/>
                    <a:pt x="14574" y="8301"/>
                    <a:pt x="14931" y="8599"/>
                  </a:cubicBezTo>
                  <a:cubicBezTo>
                    <a:pt x="15348" y="8956"/>
                    <a:pt x="15753" y="9313"/>
                    <a:pt x="16122" y="9718"/>
                  </a:cubicBezTo>
                  <a:cubicBezTo>
                    <a:pt x="16455" y="10051"/>
                    <a:pt x="16705" y="10444"/>
                    <a:pt x="16705" y="11004"/>
                  </a:cubicBezTo>
                  <a:cubicBezTo>
                    <a:pt x="16407" y="11301"/>
                    <a:pt x="16050" y="11397"/>
                    <a:pt x="15729" y="11468"/>
                  </a:cubicBezTo>
                  <a:cubicBezTo>
                    <a:pt x="15122" y="11587"/>
                    <a:pt x="14502" y="11658"/>
                    <a:pt x="13895" y="11766"/>
                  </a:cubicBezTo>
                  <a:cubicBezTo>
                    <a:pt x="13740" y="11789"/>
                    <a:pt x="13586" y="11813"/>
                    <a:pt x="13431" y="11837"/>
                  </a:cubicBezTo>
                  <a:cubicBezTo>
                    <a:pt x="13014" y="11932"/>
                    <a:pt x="12740" y="12194"/>
                    <a:pt x="12657" y="12611"/>
                  </a:cubicBezTo>
                  <a:cubicBezTo>
                    <a:pt x="12586" y="13075"/>
                    <a:pt x="12526" y="13540"/>
                    <a:pt x="12502" y="14004"/>
                  </a:cubicBezTo>
                  <a:cubicBezTo>
                    <a:pt x="12419" y="14909"/>
                    <a:pt x="12395" y="15814"/>
                    <a:pt x="12300" y="16707"/>
                  </a:cubicBezTo>
                  <a:cubicBezTo>
                    <a:pt x="12264" y="17183"/>
                    <a:pt x="12205" y="17671"/>
                    <a:pt x="11812" y="18076"/>
                  </a:cubicBezTo>
                  <a:cubicBezTo>
                    <a:pt x="11781" y="18079"/>
                    <a:pt x="11750" y="18080"/>
                    <a:pt x="11720" y="18080"/>
                  </a:cubicBezTo>
                  <a:cubicBezTo>
                    <a:pt x="11379" y="18080"/>
                    <a:pt x="11090" y="17899"/>
                    <a:pt x="10871" y="17647"/>
                  </a:cubicBezTo>
                  <a:cubicBezTo>
                    <a:pt x="10514" y="17231"/>
                    <a:pt x="10181" y="16790"/>
                    <a:pt x="9859" y="16361"/>
                  </a:cubicBezTo>
                  <a:cubicBezTo>
                    <a:pt x="9466" y="15802"/>
                    <a:pt x="9073" y="15218"/>
                    <a:pt x="8668" y="14647"/>
                  </a:cubicBezTo>
                  <a:cubicBezTo>
                    <a:pt x="8514" y="14433"/>
                    <a:pt x="8335" y="14206"/>
                    <a:pt x="8133" y="14004"/>
                  </a:cubicBezTo>
                  <a:cubicBezTo>
                    <a:pt x="7811" y="13623"/>
                    <a:pt x="7406" y="13480"/>
                    <a:pt x="6906" y="13480"/>
                  </a:cubicBezTo>
                  <a:cubicBezTo>
                    <a:pt x="5990" y="13480"/>
                    <a:pt x="5120" y="13718"/>
                    <a:pt x="4227" y="13861"/>
                  </a:cubicBezTo>
                  <a:cubicBezTo>
                    <a:pt x="3608" y="13968"/>
                    <a:pt x="3001" y="14099"/>
                    <a:pt x="2394" y="14194"/>
                  </a:cubicBezTo>
                  <a:cubicBezTo>
                    <a:pt x="2285" y="14212"/>
                    <a:pt x="2171" y="14220"/>
                    <a:pt x="2055" y="14220"/>
                  </a:cubicBezTo>
                  <a:cubicBezTo>
                    <a:pt x="1856" y="14220"/>
                    <a:pt x="1654" y="14196"/>
                    <a:pt x="1465" y="14159"/>
                  </a:cubicBezTo>
                  <a:cubicBezTo>
                    <a:pt x="1048" y="14087"/>
                    <a:pt x="917" y="13837"/>
                    <a:pt x="1037" y="13421"/>
                  </a:cubicBezTo>
                  <a:cubicBezTo>
                    <a:pt x="1108" y="13171"/>
                    <a:pt x="1227" y="12932"/>
                    <a:pt x="1370" y="12718"/>
                  </a:cubicBezTo>
                  <a:cubicBezTo>
                    <a:pt x="1644" y="12301"/>
                    <a:pt x="1965" y="11885"/>
                    <a:pt x="2275" y="11468"/>
                  </a:cubicBezTo>
                  <a:cubicBezTo>
                    <a:pt x="2834" y="10694"/>
                    <a:pt x="3394" y="9920"/>
                    <a:pt x="3989" y="9158"/>
                  </a:cubicBezTo>
                  <a:cubicBezTo>
                    <a:pt x="4489" y="8503"/>
                    <a:pt x="4489" y="7848"/>
                    <a:pt x="4180" y="7122"/>
                  </a:cubicBezTo>
                  <a:cubicBezTo>
                    <a:pt x="3870" y="6384"/>
                    <a:pt x="3596" y="5634"/>
                    <a:pt x="3334" y="4872"/>
                  </a:cubicBezTo>
                  <a:cubicBezTo>
                    <a:pt x="3275" y="4681"/>
                    <a:pt x="3239" y="4479"/>
                    <a:pt x="3227" y="4265"/>
                  </a:cubicBezTo>
                  <a:cubicBezTo>
                    <a:pt x="3192" y="3646"/>
                    <a:pt x="3358" y="3467"/>
                    <a:pt x="3965" y="3467"/>
                  </a:cubicBezTo>
                  <a:cubicBezTo>
                    <a:pt x="4180" y="3467"/>
                    <a:pt x="4382" y="3479"/>
                    <a:pt x="4585" y="3527"/>
                  </a:cubicBezTo>
                  <a:cubicBezTo>
                    <a:pt x="5013" y="3622"/>
                    <a:pt x="5430" y="3729"/>
                    <a:pt x="5859" y="3836"/>
                  </a:cubicBezTo>
                  <a:cubicBezTo>
                    <a:pt x="6204" y="3919"/>
                    <a:pt x="6561" y="4015"/>
                    <a:pt x="6894" y="4122"/>
                  </a:cubicBezTo>
                  <a:cubicBezTo>
                    <a:pt x="7104" y="4189"/>
                    <a:pt x="7301" y="4221"/>
                    <a:pt x="7487" y="4221"/>
                  </a:cubicBezTo>
                  <a:cubicBezTo>
                    <a:pt x="7998" y="4221"/>
                    <a:pt x="8424" y="3974"/>
                    <a:pt x="8799" y="3503"/>
                  </a:cubicBezTo>
                  <a:cubicBezTo>
                    <a:pt x="9311" y="2895"/>
                    <a:pt x="9895" y="2324"/>
                    <a:pt x="10466" y="1776"/>
                  </a:cubicBezTo>
                  <a:cubicBezTo>
                    <a:pt x="10728" y="1526"/>
                    <a:pt x="11050" y="1348"/>
                    <a:pt x="11347" y="1133"/>
                  </a:cubicBezTo>
                  <a:cubicBezTo>
                    <a:pt x="11502" y="1038"/>
                    <a:pt x="11669" y="943"/>
                    <a:pt x="11824" y="883"/>
                  </a:cubicBezTo>
                  <a:cubicBezTo>
                    <a:pt x="11972" y="827"/>
                    <a:pt x="12105" y="799"/>
                    <a:pt x="12221" y="799"/>
                  </a:cubicBezTo>
                  <a:close/>
                  <a:moveTo>
                    <a:pt x="12280" y="1"/>
                  </a:moveTo>
                  <a:cubicBezTo>
                    <a:pt x="12068" y="1"/>
                    <a:pt x="11832" y="53"/>
                    <a:pt x="11574" y="157"/>
                  </a:cubicBezTo>
                  <a:cubicBezTo>
                    <a:pt x="11324" y="264"/>
                    <a:pt x="11050" y="395"/>
                    <a:pt x="10835" y="562"/>
                  </a:cubicBezTo>
                  <a:cubicBezTo>
                    <a:pt x="10395" y="871"/>
                    <a:pt x="9954" y="1205"/>
                    <a:pt x="9561" y="1574"/>
                  </a:cubicBezTo>
                  <a:cubicBezTo>
                    <a:pt x="9073" y="2062"/>
                    <a:pt x="8609" y="2586"/>
                    <a:pt x="8168" y="3122"/>
                  </a:cubicBezTo>
                  <a:cubicBezTo>
                    <a:pt x="7962" y="3355"/>
                    <a:pt x="7756" y="3487"/>
                    <a:pt x="7494" y="3487"/>
                  </a:cubicBezTo>
                  <a:cubicBezTo>
                    <a:pt x="7408" y="3487"/>
                    <a:pt x="7316" y="3473"/>
                    <a:pt x="7216" y="3443"/>
                  </a:cubicBezTo>
                  <a:cubicBezTo>
                    <a:pt x="6704" y="3300"/>
                    <a:pt x="6216" y="3169"/>
                    <a:pt x="5716" y="3050"/>
                  </a:cubicBezTo>
                  <a:cubicBezTo>
                    <a:pt x="5132" y="2907"/>
                    <a:pt x="4549" y="2788"/>
                    <a:pt x="4168" y="2705"/>
                  </a:cubicBezTo>
                  <a:cubicBezTo>
                    <a:pt x="4152" y="2705"/>
                    <a:pt x="4135" y="2705"/>
                    <a:pt x="4119" y="2705"/>
                  </a:cubicBezTo>
                  <a:cubicBezTo>
                    <a:pt x="3246" y="2705"/>
                    <a:pt x="2477" y="3022"/>
                    <a:pt x="2477" y="4062"/>
                  </a:cubicBezTo>
                  <a:cubicBezTo>
                    <a:pt x="2501" y="4419"/>
                    <a:pt x="2501" y="4789"/>
                    <a:pt x="2596" y="5134"/>
                  </a:cubicBezTo>
                  <a:cubicBezTo>
                    <a:pt x="2834" y="5884"/>
                    <a:pt x="3108" y="6646"/>
                    <a:pt x="3430" y="7372"/>
                  </a:cubicBezTo>
                  <a:cubicBezTo>
                    <a:pt x="3644" y="7872"/>
                    <a:pt x="3644" y="8289"/>
                    <a:pt x="3358" y="8706"/>
                  </a:cubicBezTo>
                  <a:cubicBezTo>
                    <a:pt x="3108" y="9087"/>
                    <a:pt x="2858" y="9480"/>
                    <a:pt x="2572" y="9849"/>
                  </a:cubicBezTo>
                  <a:cubicBezTo>
                    <a:pt x="2049" y="10551"/>
                    <a:pt x="1489" y="11230"/>
                    <a:pt x="977" y="11944"/>
                  </a:cubicBezTo>
                  <a:cubicBezTo>
                    <a:pt x="727" y="12337"/>
                    <a:pt x="501" y="12754"/>
                    <a:pt x="334" y="13182"/>
                  </a:cubicBezTo>
                  <a:cubicBezTo>
                    <a:pt x="1" y="14075"/>
                    <a:pt x="632" y="14778"/>
                    <a:pt x="1322" y="14861"/>
                  </a:cubicBezTo>
                  <a:cubicBezTo>
                    <a:pt x="1567" y="14886"/>
                    <a:pt x="1815" y="14902"/>
                    <a:pt x="2060" y="14902"/>
                  </a:cubicBezTo>
                  <a:cubicBezTo>
                    <a:pt x="2279" y="14902"/>
                    <a:pt x="2495" y="14889"/>
                    <a:pt x="2703" y="14861"/>
                  </a:cubicBezTo>
                  <a:cubicBezTo>
                    <a:pt x="3465" y="14754"/>
                    <a:pt x="4227" y="14564"/>
                    <a:pt x="4977" y="14421"/>
                  </a:cubicBezTo>
                  <a:cubicBezTo>
                    <a:pt x="5537" y="14314"/>
                    <a:pt x="6097" y="14242"/>
                    <a:pt x="6668" y="14147"/>
                  </a:cubicBezTo>
                  <a:cubicBezTo>
                    <a:pt x="6728" y="14138"/>
                    <a:pt x="6787" y="14134"/>
                    <a:pt x="6843" y="14134"/>
                  </a:cubicBezTo>
                  <a:cubicBezTo>
                    <a:pt x="7186" y="14134"/>
                    <a:pt x="7455" y="14289"/>
                    <a:pt x="7680" y="14575"/>
                  </a:cubicBezTo>
                  <a:cubicBezTo>
                    <a:pt x="8014" y="15040"/>
                    <a:pt x="8359" y="15504"/>
                    <a:pt x="8692" y="15969"/>
                  </a:cubicBezTo>
                  <a:cubicBezTo>
                    <a:pt x="9121" y="16540"/>
                    <a:pt x="9538" y="17135"/>
                    <a:pt x="9966" y="17719"/>
                  </a:cubicBezTo>
                  <a:cubicBezTo>
                    <a:pt x="10311" y="18147"/>
                    <a:pt x="10740" y="18481"/>
                    <a:pt x="11252" y="18707"/>
                  </a:cubicBezTo>
                  <a:cubicBezTo>
                    <a:pt x="11446" y="18791"/>
                    <a:pt x="11625" y="18833"/>
                    <a:pt x="11789" y="18833"/>
                  </a:cubicBezTo>
                  <a:cubicBezTo>
                    <a:pt x="12139" y="18833"/>
                    <a:pt x="12419" y="18640"/>
                    <a:pt x="12621" y="18243"/>
                  </a:cubicBezTo>
                  <a:cubicBezTo>
                    <a:pt x="12800" y="17897"/>
                    <a:pt x="12919" y="17516"/>
                    <a:pt x="12978" y="17135"/>
                  </a:cubicBezTo>
                  <a:cubicBezTo>
                    <a:pt x="13062" y="16457"/>
                    <a:pt x="13109" y="15754"/>
                    <a:pt x="13157" y="15052"/>
                  </a:cubicBezTo>
                  <a:cubicBezTo>
                    <a:pt x="13193" y="14385"/>
                    <a:pt x="13229" y="13718"/>
                    <a:pt x="13288" y="13051"/>
                  </a:cubicBezTo>
                  <a:cubicBezTo>
                    <a:pt x="13336" y="12647"/>
                    <a:pt x="13419" y="12551"/>
                    <a:pt x="13812" y="12492"/>
                  </a:cubicBezTo>
                  <a:cubicBezTo>
                    <a:pt x="14264" y="12432"/>
                    <a:pt x="14729" y="12409"/>
                    <a:pt x="15193" y="12313"/>
                  </a:cubicBezTo>
                  <a:cubicBezTo>
                    <a:pt x="15681" y="12230"/>
                    <a:pt x="16157" y="12111"/>
                    <a:pt x="16622" y="11956"/>
                  </a:cubicBezTo>
                  <a:cubicBezTo>
                    <a:pt x="17241" y="11742"/>
                    <a:pt x="17527" y="11266"/>
                    <a:pt x="17348" y="10456"/>
                  </a:cubicBezTo>
                  <a:cubicBezTo>
                    <a:pt x="17241" y="10015"/>
                    <a:pt x="17039" y="9611"/>
                    <a:pt x="16741" y="9301"/>
                  </a:cubicBezTo>
                  <a:cubicBezTo>
                    <a:pt x="16312" y="8849"/>
                    <a:pt x="15848" y="8432"/>
                    <a:pt x="15384" y="8015"/>
                  </a:cubicBezTo>
                  <a:cubicBezTo>
                    <a:pt x="15098" y="7753"/>
                    <a:pt x="14776" y="7539"/>
                    <a:pt x="14467" y="7301"/>
                  </a:cubicBezTo>
                  <a:cubicBezTo>
                    <a:pt x="14026" y="6979"/>
                    <a:pt x="13752" y="6574"/>
                    <a:pt x="13717" y="6003"/>
                  </a:cubicBezTo>
                  <a:cubicBezTo>
                    <a:pt x="13693" y="5622"/>
                    <a:pt x="13633" y="5229"/>
                    <a:pt x="13610" y="4848"/>
                  </a:cubicBezTo>
                  <a:cubicBezTo>
                    <a:pt x="13598" y="4098"/>
                    <a:pt x="13610" y="3348"/>
                    <a:pt x="13586" y="2598"/>
                  </a:cubicBezTo>
                  <a:cubicBezTo>
                    <a:pt x="13550" y="2098"/>
                    <a:pt x="13490" y="1574"/>
                    <a:pt x="13395" y="1062"/>
                  </a:cubicBezTo>
                  <a:cubicBezTo>
                    <a:pt x="13231" y="362"/>
                    <a:pt x="12841" y="1"/>
                    <a:pt x="12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0"/>
            <p:cNvSpPr/>
            <p:nvPr/>
          </p:nvSpPr>
          <p:spPr>
            <a:xfrm>
              <a:off x="4266375" y="1812950"/>
              <a:ext cx="394725" cy="432075"/>
            </a:xfrm>
            <a:custGeom>
              <a:avLst/>
              <a:gdLst/>
              <a:ahLst/>
              <a:cxnLst/>
              <a:rect l="l" t="t" r="r" b="b"/>
              <a:pathLst>
                <a:path w="15789" h="17283" extrusionOk="0">
                  <a:moveTo>
                    <a:pt x="11304" y="1"/>
                  </a:moveTo>
                  <a:cubicBezTo>
                    <a:pt x="11188" y="1"/>
                    <a:pt x="11055" y="29"/>
                    <a:pt x="10907" y="85"/>
                  </a:cubicBezTo>
                  <a:cubicBezTo>
                    <a:pt x="10752" y="145"/>
                    <a:pt x="10585" y="240"/>
                    <a:pt x="10430" y="335"/>
                  </a:cubicBezTo>
                  <a:cubicBezTo>
                    <a:pt x="10133" y="550"/>
                    <a:pt x="9811" y="728"/>
                    <a:pt x="9549" y="978"/>
                  </a:cubicBezTo>
                  <a:cubicBezTo>
                    <a:pt x="8978" y="1526"/>
                    <a:pt x="8394" y="2097"/>
                    <a:pt x="7882" y="2705"/>
                  </a:cubicBezTo>
                  <a:cubicBezTo>
                    <a:pt x="7507" y="3176"/>
                    <a:pt x="7081" y="3423"/>
                    <a:pt x="6570" y="3423"/>
                  </a:cubicBezTo>
                  <a:cubicBezTo>
                    <a:pt x="6384" y="3423"/>
                    <a:pt x="6187" y="3391"/>
                    <a:pt x="5977" y="3324"/>
                  </a:cubicBezTo>
                  <a:cubicBezTo>
                    <a:pt x="5644" y="3217"/>
                    <a:pt x="5287" y="3121"/>
                    <a:pt x="4942" y="3038"/>
                  </a:cubicBezTo>
                  <a:cubicBezTo>
                    <a:pt x="4513" y="2931"/>
                    <a:pt x="4096" y="2824"/>
                    <a:pt x="3668" y="2729"/>
                  </a:cubicBezTo>
                  <a:cubicBezTo>
                    <a:pt x="3465" y="2681"/>
                    <a:pt x="3263" y="2669"/>
                    <a:pt x="3048" y="2669"/>
                  </a:cubicBezTo>
                  <a:cubicBezTo>
                    <a:pt x="2441" y="2669"/>
                    <a:pt x="2275" y="2848"/>
                    <a:pt x="2310" y="3467"/>
                  </a:cubicBezTo>
                  <a:cubicBezTo>
                    <a:pt x="2322" y="3681"/>
                    <a:pt x="2358" y="3883"/>
                    <a:pt x="2417" y="4074"/>
                  </a:cubicBezTo>
                  <a:cubicBezTo>
                    <a:pt x="2679" y="4836"/>
                    <a:pt x="2953" y="5586"/>
                    <a:pt x="3263" y="6324"/>
                  </a:cubicBezTo>
                  <a:cubicBezTo>
                    <a:pt x="3572" y="7050"/>
                    <a:pt x="3572" y="7705"/>
                    <a:pt x="3072" y="8360"/>
                  </a:cubicBezTo>
                  <a:cubicBezTo>
                    <a:pt x="2477" y="9122"/>
                    <a:pt x="1917" y="9896"/>
                    <a:pt x="1358" y="10670"/>
                  </a:cubicBezTo>
                  <a:cubicBezTo>
                    <a:pt x="1048" y="11087"/>
                    <a:pt x="727" y="11503"/>
                    <a:pt x="453" y="11920"/>
                  </a:cubicBezTo>
                  <a:cubicBezTo>
                    <a:pt x="310" y="12134"/>
                    <a:pt x="191" y="12373"/>
                    <a:pt x="120" y="12623"/>
                  </a:cubicBezTo>
                  <a:cubicBezTo>
                    <a:pt x="0" y="13039"/>
                    <a:pt x="131" y="13289"/>
                    <a:pt x="548" y="13361"/>
                  </a:cubicBezTo>
                  <a:cubicBezTo>
                    <a:pt x="737" y="13398"/>
                    <a:pt x="939" y="13422"/>
                    <a:pt x="1138" y="13422"/>
                  </a:cubicBezTo>
                  <a:cubicBezTo>
                    <a:pt x="1254" y="13422"/>
                    <a:pt x="1368" y="13414"/>
                    <a:pt x="1477" y="13396"/>
                  </a:cubicBezTo>
                  <a:cubicBezTo>
                    <a:pt x="2084" y="13301"/>
                    <a:pt x="2691" y="13170"/>
                    <a:pt x="3310" y="13063"/>
                  </a:cubicBezTo>
                  <a:cubicBezTo>
                    <a:pt x="4203" y="12920"/>
                    <a:pt x="5073" y="12682"/>
                    <a:pt x="5989" y="12682"/>
                  </a:cubicBezTo>
                  <a:cubicBezTo>
                    <a:pt x="6489" y="12682"/>
                    <a:pt x="6894" y="12825"/>
                    <a:pt x="7216" y="13206"/>
                  </a:cubicBezTo>
                  <a:cubicBezTo>
                    <a:pt x="7418" y="13408"/>
                    <a:pt x="7597" y="13635"/>
                    <a:pt x="7751" y="13849"/>
                  </a:cubicBezTo>
                  <a:cubicBezTo>
                    <a:pt x="8156" y="14420"/>
                    <a:pt x="8549" y="15004"/>
                    <a:pt x="8942" y="15563"/>
                  </a:cubicBezTo>
                  <a:cubicBezTo>
                    <a:pt x="9264" y="15992"/>
                    <a:pt x="9597" y="16433"/>
                    <a:pt x="9954" y="16849"/>
                  </a:cubicBezTo>
                  <a:cubicBezTo>
                    <a:pt x="10173" y="17101"/>
                    <a:pt x="10462" y="17282"/>
                    <a:pt x="10803" y="17282"/>
                  </a:cubicBezTo>
                  <a:cubicBezTo>
                    <a:pt x="10833" y="17282"/>
                    <a:pt x="10864" y="17281"/>
                    <a:pt x="10895" y="17278"/>
                  </a:cubicBezTo>
                  <a:cubicBezTo>
                    <a:pt x="11288" y="16873"/>
                    <a:pt x="11347" y="16385"/>
                    <a:pt x="11383" y="15909"/>
                  </a:cubicBezTo>
                  <a:cubicBezTo>
                    <a:pt x="11478" y="15016"/>
                    <a:pt x="11502" y="14111"/>
                    <a:pt x="11585" y="13206"/>
                  </a:cubicBezTo>
                  <a:cubicBezTo>
                    <a:pt x="11609" y="12742"/>
                    <a:pt x="11669" y="12277"/>
                    <a:pt x="11740" y="11813"/>
                  </a:cubicBezTo>
                  <a:cubicBezTo>
                    <a:pt x="11823" y="11396"/>
                    <a:pt x="12097" y="11134"/>
                    <a:pt x="12514" y="11039"/>
                  </a:cubicBezTo>
                  <a:cubicBezTo>
                    <a:pt x="12669" y="11015"/>
                    <a:pt x="12823" y="10991"/>
                    <a:pt x="12978" y="10968"/>
                  </a:cubicBezTo>
                  <a:cubicBezTo>
                    <a:pt x="13585" y="10860"/>
                    <a:pt x="14205" y="10789"/>
                    <a:pt x="14812" y="10670"/>
                  </a:cubicBezTo>
                  <a:cubicBezTo>
                    <a:pt x="15133" y="10599"/>
                    <a:pt x="15490" y="10503"/>
                    <a:pt x="15788" y="10206"/>
                  </a:cubicBezTo>
                  <a:cubicBezTo>
                    <a:pt x="15788" y="9646"/>
                    <a:pt x="15538" y="9253"/>
                    <a:pt x="15205" y="8920"/>
                  </a:cubicBezTo>
                  <a:cubicBezTo>
                    <a:pt x="14836" y="8515"/>
                    <a:pt x="14431" y="8158"/>
                    <a:pt x="14014" y="7801"/>
                  </a:cubicBezTo>
                  <a:cubicBezTo>
                    <a:pt x="13657" y="7503"/>
                    <a:pt x="13288" y="7217"/>
                    <a:pt x="12931" y="6931"/>
                  </a:cubicBezTo>
                  <a:cubicBezTo>
                    <a:pt x="12514" y="6598"/>
                    <a:pt x="12252" y="6157"/>
                    <a:pt x="12181" y="5622"/>
                  </a:cubicBezTo>
                  <a:cubicBezTo>
                    <a:pt x="12085" y="5122"/>
                    <a:pt x="12014" y="4598"/>
                    <a:pt x="12002" y="4098"/>
                  </a:cubicBezTo>
                  <a:cubicBezTo>
                    <a:pt x="11954" y="3110"/>
                    <a:pt x="11931" y="2133"/>
                    <a:pt x="11907" y="1145"/>
                  </a:cubicBezTo>
                  <a:cubicBezTo>
                    <a:pt x="11907" y="966"/>
                    <a:pt x="11895" y="788"/>
                    <a:pt x="11859" y="609"/>
                  </a:cubicBezTo>
                  <a:cubicBezTo>
                    <a:pt x="11799" y="196"/>
                    <a:pt x="11608" y="1"/>
                    <a:pt x="1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0"/>
            <p:cNvSpPr/>
            <p:nvPr/>
          </p:nvSpPr>
          <p:spPr>
            <a:xfrm>
              <a:off x="4421750" y="2020850"/>
              <a:ext cx="73550" cy="47250"/>
            </a:xfrm>
            <a:custGeom>
              <a:avLst/>
              <a:gdLst/>
              <a:ahLst/>
              <a:cxnLst/>
              <a:rect l="l" t="t" r="r" b="b"/>
              <a:pathLst>
                <a:path w="2942" h="1890" extrusionOk="0">
                  <a:moveTo>
                    <a:pt x="335" y="0"/>
                  </a:moveTo>
                  <a:cubicBezTo>
                    <a:pt x="290" y="0"/>
                    <a:pt x="245" y="14"/>
                    <a:pt x="203" y="44"/>
                  </a:cubicBezTo>
                  <a:cubicBezTo>
                    <a:pt x="96" y="127"/>
                    <a:pt x="1" y="306"/>
                    <a:pt x="1" y="425"/>
                  </a:cubicBezTo>
                  <a:cubicBezTo>
                    <a:pt x="1" y="604"/>
                    <a:pt x="96" y="782"/>
                    <a:pt x="179" y="925"/>
                  </a:cubicBezTo>
                  <a:cubicBezTo>
                    <a:pt x="560" y="1568"/>
                    <a:pt x="1167" y="1806"/>
                    <a:pt x="1882" y="1890"/>
                  </a:cubicBezTo>
                  <a:cubicBezTo>
                    <a:pt x="2191" y="1866"/>
                    <a:pt x="2537" y="1806"/>
                    <a:pt x="2787" y="1568"/>
                  </a:cubicBezTo>
                  <a:cubicBezTo>
                    <a:pt x="2882" y="1473"/>
                    <a:pt x="2941" y="1294"/>
                    <a:pt x="2929" y="1163"/>
                  </a:cubicBezTo>
                  <a:cubicBezTo>
                    <a:pt x="2909" y="1020"/>
                    <a:pt x="2774" y="956"/>
                    <a:pt x="2631" y="956"/>
                  </a:cubicBezTo>
                  <a:cubicBezTo>
                    <a:pt x="2607" y="956"/>
                    <a:pt x="2584" y="958"/>
                    <a:pt x="2560" y="961"/>
                  </a:cubicBezTo>
                  <a:cubicBezTo>
                    <a:pt x="2489" y="973"/>
                    <a:pt x="2417" y="997"/>
                    <a:pt x="2346" y="1020"/>
                  </a:cubicBezTo>
                  <a:cubicBezTo>
                    <a:pt x="2145" y="1065"/>
                    <a:pt x="1973" y="1089"/>
                    <a:pt x="1820" y="1089"/>
                  </a:cubicBezTo>
                  <a:cubicBezTo>
                    <a:pt x="1357" y="1089"/>
                    <a:pt x="1073" y="870"/>
                    <a:pt x="715" y="342"/>
                  </a:cubicBezTo>
                  <a:cubicBezTo>
                    <a:pt x="679" y="282"/>
                    <a:pt x="643" y="211"/>
                    <a:pt x="596" y="151"/>
                  </a:cubicBezTo>
                  <a:cubicBezTo>
                    <a:pt x="531" y="62"/>
                    <a:pt x="433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0"/>
            <p:cNvSpPr/>
            <p:nvPr/>
          </p:nvSpPr>
          <p:spPr>
            <a:xfrm>
              <a:off x="4419675" y="1964775"/>
              <a:ext cx="18775" cy="18200"/>
            </a:xfrm>
            <a:custGeom>
              <a:avLst/>
              <a:gdLst/>
              <a:ahLst/>
              <a:cxnLst/>
              <a:rect l="l" t="t" r="r" b="b"/>
              <a:pathLst>
                <a:path w="751" h="728" extrusionOk="0">
                  <a:moveTo>
                    <a:pt x="401" y="1"/>
                  </a:moveTo>
                  <a:cubicBezTo>
                    <a:pt x="226" y="1"/>
                    <a:pt x="35" y="185"/>
                    <a:pt x="12" y="370"/>
                  </a:cubicBezTo>
                  <a:cubicBezTo>
                    <a:pt x="0" y="537"/>
                    <a:pt x="179" y="716"/>
                    <a:pt x="345" y="727"/>
                  </a:cubicBezTo>
                  <a:cubicBezTo>
                    <a:pt x="351" y="728"/>
                    <a:pt x="357" y="728"/>
                    <a:pt x="363" y="728"/>
                  </a:cubicBezTo>
                  <a:cubicBezTo>
                    <a:pt x="548" y="728"/>
                    <a:pt x="739" y="543"/>
                    <a:pt x="750" y="370"/>
                  </a:cubicBezTo>
                  <a:cubicBezTo>
                    <a:pt x="750" y="204"/>
                    <a:pt x="584" y="13"/>
                    <a:pt x="417" y="1"/>
                  </a:cubicBezTo>
                  <a:cubicBezTo>
                    <a:pt x="412" y="1"/>
                    <a:pt x="406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0"/>
            <p:cNvSpPr/>
            <p:nvPr/>
          </p:nvSpPr>
          <p:spPr>
            <a:xfrm>
              <a:off x="4518775" y="2013550"/>
              <a:ext cx="18200" cy="17350"/>
            </a:xfrm>
            <a:custGeom>
              <a:avLst/>
              <a:gdLst/>
              <a:ahLst/>
              <a:cxnLst/>
              <a:rect l="l" t="t" r="r" b="b"/>
              <a:pathLst>
                <a:path w="728" h="694" extrusionOk="0">
                  <a:moveTo>
                    <a:pt x="374" y="0"/>
                  </a:moveTo>
                  <a:cubicBezTo>
                    <a:pt x="361" y="0"/>
                    <a:pt x="347" y="1"/>
                    <a:pt x="334" y="3"/>
                  </a:cubicBezTo>
                  <a:cubicBezTo>
                    <a:pt x="132" y="27"/>
                    <a:pt x="1" y="217"/>
                    <a:pt x="37" y="443"/>
                  </a:cubicBezTo>
                  <a:cubicBezTo>
                    <a:pt x="72" y="610"/>
                    <a:pt x="168" y="693"/>
                    <a:pt x="346" y="693"/>
                  </a:cubicBezTo>
                  <a:cubicBezTo>
                    <a:pt x="572" y="693"/>
                    <a:pt x="727" y="515"/>
                    <a:pt x="715" y="300"/>
                  </a:cubicBezTo>
                  <a:cubicBezTo>
                    <a:pt x="693" y="135"/>
                    <a:pt x="538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1" name="Google Shape;1881;p50"/>
          <p:cNvGrpSpPr/>
          <p:nvPr/>
        </p:nvGrpSpPr>
        <p:grpSpPr>
          <a:xfrm>
            <a:off x="5179590" y="532421"/>
            <a:ext cx="961571" cy="909636"/>
            <a:chOff x="1826475" y="2921600"/>
            <a:chExt cx="564700" cy="534200"/>
          </a:xfrm>
        </p:grpSpPr>
        <p:sp>
          <p:nvSpPr>
            <p:cNvPr id="1882" name="Google Shape;1882;p50"/>
            <p:cNvSpPr/>
            <p:nvPr/>
          </p:nvSpPr>
          <p:spPr>
            <a:xfrm>
              <a:off x="1826475" y="2921600"/>
              <a:ext cx="564700" cy="534200"/>
            </a:xfrm>
            <a:custGeom>
              <a:avLst/>
              <a:gdLst/>
              <a:ahLst/>
              <a:cxnLst/>
              <a:rect l="l" t="t" r="r" b="b"/>
              <a:pathLst>
                <a:path w="22588" h="21368" extrusionOk="0">
                  <a:moveTo>
                    <a:pt x="10734" y="761"/>
                  </a:moveTo>
                  <a:cubicBezTo>
                    <a:pt x="11958" y="761"/>
                    <a:pt x="13125" y="1562"/>
                    <a:pt x="13645" y="2709"/>
                  </a:cubicBezTo>
                  <a:cubicBezTo>
                    <a:pt x="14074" y="3698"/>
                    <a:pt x="14134" y="4710"/>
                    <a:pt x="13872" y="5745"/>
                  </a:cubicBezTo>
                  <a:cubicBezTo>
                    <a:pt x="13776" y="6091"/>
                    <a:pt x="13657" y="6436"/>
                    <a:pt x="13586" y="6793"/>
                  </a:cubicBezTo>
                  <a:cubicBezTo>
                    <a:pt x="13538" y="6936"/>
                    <a:pt x="13586" y="7115"/>
                    <a:pt x="13765" y="7162"/>
                  </a:cubicBezTo>
                  <a:cubicBezTo>
                    <a:pt x="13784" y="7164"/>
                    <a:pt x="13805" y="7165"/>
                    <a:pt x="13826" y="7165"/>
                  </a:cubicBezTo>
                  <a:cubicBezTo>
                    <a:pt x="13930" y="7165"/>
                    <a:pt x="14042" y="7140"/>
                    <a:pt x="14122" y="7091"/>
                  </a:cubicBezTo>
                  <a:cubicBezTo>
                    <a:pt x="14300" y="6984"/>
                    <a:pt x="14431" y="6817"/>
                    <a:pt x="14598" y="6686"/>
                  </a:cubicBezTo>
                  <a:cubicBezTo>
                    <a:pt x="15411" y="6039"/>
                    <a:pt x="16272" y="5775"/>
                    <a:pt x="17091" y="5775"/>
                  </a:cubicBezTo>
                  <a:cubicBezTo>
                    <a:pt x="18623" y="5775"/>
                    <a:pt x="20011" y="6699"/>
                    <a:pt x="20670" y="7770"/>
                  </a:cubicBezTo>
                  <a:cubicBezTo>
                    <a:pt x="21599" y="9294"/>
                    <a:pt x="21206" y="11008"/>
                    <a:pt x="19682" y="11937"/>
                  </a:cubicBezTo>
                  <a:cubicBezTo>
                    <a:pt x="18978" y="12375"/>
                    <a:pt x="18219" y="12556"/>
                    <a:pt x="17392" y="12556"/>
                  </a:cubicBezTo>
                  <a:cubicBezTo>
                    <a:pt x="17366" y="12556"/>
                    <a:pt x="17339" y="12556"/>
                    <a:pt x="17313" y="12556"/>
                  </a:cubicBezTo>
                  <a:cubicBezTo>
                    <a:pt x="17179" y="12545"/>
                    <a:pt x="17043" y="12539"/>
                    <a:pt x="16905" y="12539"/>
                  </a:cubicBezTo>
                  <a:cubicBezTo>
                    <a:pt x="16737" y="12539"/>
                    <a:pt x="16566" y="12548"/>
                    <a:pt x="16396" y="12568"/>
                  </a:cubicBezTo>
                  <a:cubicBezTo>
                    <a:pt x="16086" y="12615"/>
                    <a:pt x="15967" y="12877"/>
                    <a:pt x="16122" y="13151"/>
                  </a:cubicBezTo>
                  <a:cubicBezTo>
                    <a:pt x="16217" y="13294"/>
                    <a:pt x="16348" y="13425"/>
                    <a:pt x="16455" y="13580"/>
                  </a:cubicBezTo>
                  <a:cubicBezTo>
                    <a:pt x="18229" y="15949"/>
                    <a:pt x="16979" y="18961"/>
                    <a:pt x="15229" y="20069"/>
                  </a:cubicBezTo>
                  <a:cubicBezTo>
                    <a:pt x="14660" y="20433"/>
                    <a:pt x="14070" y="20624"/>
                    <a:pt x="13459" y="20624"/>
                  </a:cubicBezTo>
                  <a:cubicBezTo>
                    <a:pt x="13072" y="20624"/>
                    <a:pt x="12678" y="20547"/>
                    <a:pt x="12276" y="20390"/>
                  </a:cubicBezTo>
                  <a:cubicBezTo>
                    <a:pt x="11229" y="19997"/>
                    <a:pt x="10443" y="19319"/>
                    <a:pt x="9966" y="18307"/>
                  </a:cubicBezTo>
                  <a:cubicBezTo>
                    <a:pt x="9800" y="17985"/>
                    <a:pt x="9681" y="17640"/>
                    <a:pt x="9538" y="17318"/>
                  </a:cubicBezTo>
                  <a:cubicBezTo>
                    <a:pt x="9431" y="17080"/>
                    <a:pt x="9300" y="16854"/>
                    <a:pt x="8943" y="16794"/>
                  </a:cubicBezTo>
                  <a:cubicBezTo>
                    <a:pt x="8883" y="16937"/>
                    <a:pt x="8812" y="17092"/>
                    <a:pt x="8728" y="17295"/>
                  </a:cubicBezTo>
                  <a:cubicBezTo>
                    <a:pt x="8657" y="17628"/>
                    <a:pt x="8645" y="17961"/>
                    <a:pt x="8526" y="18283"/>
                  </a:cubicBezTo>
                  <a:cubicBezTo>
                    <a:pt x="8029" y="19652"/>
                    <a:pt x="6970" y="20399"/>
                    <a:pt x="5630" y="20399"/>
                  </a:cubicBezTo>
                  <a:cubicBezTo>
                    <a:pt x="5397" y="20399"/>
                    <a:pt x="5155" y="20376"/>
                    <a:pt x="4906" y="20331"/>
                  </a:cubicBezTo>
                  <a:cubicBezTo>
                    <a:pt x="2561" y="19902"/>
                    <a:pt x="1513" y="17771"/>
                    <a:pt x="1573" y="16235"/>
                  </a:cubicBezTo>
                  <a:cubicBezTo>
                    <a:pt x="1608" y="15330"/>
                    <a:pt x="1930" y="14580"/>
                    <a:pt x="2561" y="13949"/>
                  </a:cubicBezTo>
                  <a:cubicBezTo>
                    <a:pt x="2989" y="13520"/>
                    <a:pt x="3454" y="13163"/>
                    <a:pt x="4001" y="12901"/>
                  </a:cubicBezTo>
                  <a:cubicBezTo>
                    <a:pt x="4311" y="12758"/>
                    <a:pt x="4597" y="12580"/>
                    <a:pt x="4859" y="12389"/>
                  </a:cubicBezTo>
                  <a:cubicBezTo>
                    <a:pt x="4942" y="12330"/>
                    <a:pt x="5002" y="12139"/>
                    <a:pt x="4966" y="12044"/>
                  </a:cubicBezTo>
                  <a:cubicBezTo>
                    <a:pt x="4942" y="11961"/>
                    <a:pt x="4787" y="11853"/>
                    <a:pt x="4680" y="11841"/>
                  </a:cubicBezTo>
                  <a:cubicBezTo>
                    <a:pt x="4631" y="11830"/>
                    <a:pt x="4577" y="11826"/>
                    <a:pt x="4521" y="11826"/>
                  </a:cubicBezTo>
                  <a:cubicBezTo>
                    <a:pt x="4399" y="11826"/>
                    <a:pt x="4266" y="11845"/>
                    <a:pt x="4144" y="11853"/>
                  </a:cubicBezTo>
                  <a:cubicBezTo>
                    <a:pt x="4080" y="11857"/>
                    <a:pt x="4017" y="11859"/>
                    <a:pt x="3954" y="11859"/>
                  </a:cubicBezTo>
                  <a:cubicBezTo>
                    <a:pt x="3075" y="11859"/>
                    <a:pt x="2340" y="11473"/>
                    <a:pt x="1751" y="10806"/>
                  </a:cubicBezTo>
                  <a:cubicBezTo>
                    <a:pt x="870" y="9794"/>
                    <a:pt x="561" y="8591"/>
                    <a:pt x="799" y="7269"/>
                  </a:cubicBezTo>
                  <a:cubicBezTo>
                    <a:pt x="1102" y="5556"/>
                    <a:pt x="2324" y="5077"/>
                    <a:pt x="3448" y="5077"/>
                  </a:cubicBezTo>
                  <a:cubicBezTo>
                    <a:pt x="3558" y="5077"/>
                    <a:pt x="3668" y="5082"/>
                    <a:pt x="3775" y="5091"/>
                  </a:cubicBezTo>
                  <a:cubicBezTo>
                    <a:pt x="4430" y="5138"/>
                    <a:pt x="5037" y="5364"/>
                    <a:pt x="5597" y="5722"/>
                  </a:cubicBezTo>
                  <a:cubicBezTo>
                    <a:pt x="5918" y="5924"/>
                    <a:pt x="6228" y="6162"/>
                    <a:pt x="6549" y="6388"/>
                  </a:cubicBezTo>
                  <a:cubicBezTo>
                    <a:pt x="6692" y="6484"/>
                    <a:pt x="6847" y="6615"/>
                    <a:pt x="7002" y="6662"/>
                  </a:cubicBezTo>
                  <a:cubicBezTo>
                    <a:pt x="7062" y="6675"/>
                    <a:pt x="7128" y="6682"/>
                    <a:pt x="7194" y="6682"/>
                  </a:cubicBezTo>
                  <a:cubicBezTo>
                    <a:pt x="7312" y="6682"/>
                    <a:pt x="7430" y="6660"/>
                    <a:pt x="7514" y="6615"/>
                  </a:cubicBezTo>
                  <a:cubicBezTo>
                    <a:pt x="7704" y="6507"/>
                    <a:pt x="7645" y="6305"/>
                    <a:pt x="7585" y="6126"/>
                  </a:cubicBezTo>
                  <a:cubicBezTo>
                    <a:pt x="7049" y="4591"/>
                    <a:pt x="7383" y="3221"/>
                    <a:pt x="8371" y="1983"/>
                  </a:cubicBezTo>
                  <a:cubicBezTo>
                    <a:pt x="9065" y="1122"/>
                    <a:pt x="9912" y="761"/>
                    <a:pt x="10734" y="761"/>
                  </a:cubicBezTo>
                  <a:close/>
                  <a:moveTo>
                    <a:pt x="10725" y="1"/>
                  </a:moveTo>
                  <a:cubicBezTo>
                    <a:pt x="9731" y="1"/>
                    <a:pt x="8697" y="427"/>
                    <a:pt x="7823" y="1459"/>
                  </a:cubicBezTo>
                  <a:cubicBezTo>
                    <a:pt x="7038" y="2412"/>
                    <a:pt x="6621" y="3507"/>
                    <a:pt x="6573" y="4733"/>
                  </a:cubicBezTo>
                  <a:cubicBezTo>
                    <a:pt x="6573" y="4924"/>
                    <a:pt x="6561" y="5126"/>
                    <a:pt x="6537" y="5388"/>
                  </a:cubicBezTo>
                  <a:cubicBezTo>
                    <a:pt x="6264" y="5233"/>
                    <a:pt x="6037" y="5114"/>
                    <a:pt x="5811" y="4972"/>
                  </a:cubicBezTo>
                  <a:cubicBezTo>
                    <a:pt x="5076" y="4541"/>
                    <a:pt x="4294" y="4342"/>
                    <a:pt x="3466" y="4342"/>
                  </a:cubicBezTo>
                  <a:cubicBezTo>
                    <a:pt x="3356" y="4342"/>
                    <a:pt x="3244" y="4345"/>
                    <a:pt x="3132" y="4352"/>
                  </a:cubicBezTo>
                  <a:cubicBezTo>
                    <a:pt x="1739" y="4424"/>
                    <a:pt x="632" y="5269"/>
                    <a:pt x="203" y="6615"/>
                  </a:cubicBezTo>
                  <a:cubicBezTo>
                    <a:pt x="13" y="7234"/>
                    <a:pt x="1" y="7889"/>
                    <a:pt x="49" y="8532"/>
                  </a:cubicBezTo>
                  <a:cubicBezTo>
                    <a:pt x="227" y="10294"/>
                    <a:pt x="1084" y="11580"/>
                    <a:pt x="2704" y="12342"/>
                  </a:cubicBezTo>
                  <a:cubicBezTo>
                    <a:pt x="2811" y="12389"/>
                    <a:pt x="2906" y="12449"/>
                    <a:pt x="3061" y="12520"/>
                  </a:cubicBezTo>
                  <a:cubicBezTo>
                    <a:pt x="2751" y="12794"/>
                    <a:pt x="2466" y="13008"/>
                    <a:pt x="2192" y="13270"/>
                  </a:cubicBezTo>
                  <a:cubicBezTo>
                    <a:pt x="1180" y="14199"/>
                    <a:pt x="703" y="15366"/>
                    <a:pt x="858" y="16747"/>
                  </a:cubicBezTo>
                  <a:cubicBezTo>
                    <a:pt x="1025" y="18211"/>
                    <a:pt x="1704" y="19402"/>
                    <a:pt x="2894" y="20259"/>
                  </a:cubicBezTo>
                  <a:cubicBezTo>
                    <a:pt x="3688" y="20843"/>
                    <a:pt x="4630" y="21129"/>
                    <a:pt x="5608" y="21129"/>
                  </a:cubicBezTo>
                  <a:cubicBezTo>
                    <a:pt x="5628" y="21129"/>
                    <a:pt x="5648" y="21129"/>
                    <a:pt x="5668" y="21128"/>
                  </a:cubicBezTo>
                  <a:cubicBezTo>
                    <a:pt x="7014" y="21093"/>
                    <a:pt x="8109" y="20533"/>
                    <a:pt x="8835" y="19354"/>
                  </a:cubicBezTo>
                  <a:cubicBezTo>
                    <a:pt x="8954" y="19152"/>
                    <a:pt x="9002" y="18878"/>
                    <a:pt x="9300" y="18747"/>
                  </a:cubicBezTo>
                  <a:cubicBezTo>
                    <a:pt x="9705" y="19592"/>
                    <a:pt x="10336" y="20200"/>
                    <a:pt x="11098" y="20664"/>
                  </a:cubicBezTo>
                  <a:cubicBezTo>
                    <a:pt x="11857" y="21122"/>
                    <a:pt x="12630" y="21368"/>
                    <a:pt x="13416" y="21368"/>
                  </a:cubicBezTo>
                  <a:cubicBezTo>
                    <a:pt x="14060" y="21368"/>
                    <a:pt x="14712" y="21203"/>
                    <a:pt x="15372" y="20854"/>
                  </a:cubicBezTo>
                  <a:cubicBezTo>
                    <a:pt x="17301" y="19831"/>
                    <a:pt x="18825" y="16794"/>
                    <a:pt x="17622" y="14116"/>
                  </a:cubicBezTo>
                  <a:cubicBezTo>
                    <a:pt x="17527" y="13901"/>
                    <a:pt x="17420" y="13699"/>
                    <a:pt x="17277" y="13389"/>
                  </a:cubicBezTo>
                  <a:cubicBezTo>
                    <a:pt x="17603" y="13335"/>
                    <a:pt x="17840" y="13281"/>
                    <a:pt x="18051" y="13281"/>
                  </a:cubicBezTo>
                  <a:cubicBezTo>
                    <a:pt x="18071" y="13281"/>
                    <a:pt x="18091" y="13281"/>
                    <a:pt x="18110" y="13282"/>
                  </a:cubicBezTo>
                  <a:cubicBezTo>
                    <a:pt x="18670" y="13246"/>
                    <a:pt x="19182" y="13092"/>
                    <a:pt x="19670" y="12853"/>
                  </a:cubicBezTo>
                  <a:cubicBezTo>
                    <a:pt x="21944" y="11746"/>
                    <a:pt x="22587" y="9234"/>
                    <a:pt x="21146" y="7162"/>
                  </a:cubicBezTo>
                  <a:cubicBezTo>
                    <a:pt x="20317" y="5967"/>
                    <a:pt x="18753" y="5053"/>
                    <a:pt x="17072" y="5053"/>
                  </a:cubicBezTo>
                  <a:cubicBezTo>
                    <a:pt x="16459" y="5053"/>
                    <a:pt x="15831" y="5174"/>
                    <a:pt x="15217" y="5448"/>
                  </a:cubicBezTo>
                  <a:cubicBezTo>
                    <a:pt x="15074" y="5531"/>
                    <a:pt x="14908" y="5567"/>
                    <a:pt x="14693" y="5650"/>
                  </a:cubicBezTo>
                  <a:cubicBezTo>
                    <a:pt x="14717" y="5388"/>
                    <a:pt x="14729" y="5210"/>
                    <a:pt x="14741" y="5031"/>
                  </a:cubicBezTo>
                  <a:cubicBezTo>
                    <a:pt x="14812" y="4114"/>
                    <a:pt x="14693" y="3233"/>
                    <a:pt x="14324" y="2388"/>
                  </a:cubicBezTo>
                  <a:cubicBezTo>
                    <a:pt x="13709" y="1021"/>
                    <a:pt x="12264" y="1"/>
                    <a:pt x="10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0"/>
            <p:cNvSpPr/>
            <p:nvPr/>
          </p:nvSpPr>
          <p:spPr>
            <a:xfrm>
              <a:off x="1840475" y="2940600"/>
              <a:ext cx="525975" cy="496600"/>
            </a:xfrm>
            <a:custGeom>
              <a:avLst/>
              <a:gdLst/>
              <a:ahLst/>
              <a:cxnLst/>
              <a:rect l="l" t="t" r="r" b="b"/>
              <a:pathLst>
                <a:path w="21039" h="19864" extrusionOk="0">
                  <a:moveTo>
                    <a:pt x="10174" y="1"/>
                  </a:moveTo>
                  <a:cubicBezTo>
                    <a:pt x="9352" y="1"/>
                    <a:pt x="8505" y="362"/>
                    <a:pt x="7811" y="1223"/>
                  </a:cubicBezTo>
                  <a:cubicBezTo>
                    <a:pt x="6823" y="2461"/>
                    <a:pt x="6489" y="3831"/>
                    <a:pt x="7025" y="5366"/>
                  </a:cubicBezTo>
                  <a:cubicBezTo>
                    <a:pt x="7085" y="5545"/>
                    <a:pt x="7144" y="5747"/>
                    <a:pt x="6954" y="5855"/>
                  </a:cubicBezTo>
                  <a:cubicBezTo>
                    <a:pt x="6870" y="5900"/>
                    <a:pt x="6752" y="5922"/>
                    <a:pt x="6634" y="5922"/>
                  </a:cubicBezTo>
                  <a:cubicBezTo>
                    <a:pt x="6568" y="5922"/>
                    <a:pt x="6502" y="5915"/>
                    <a:pt x="6442" y="5902"/>
                  </a:cubicBezTo>
                  <a:cubicBezTo>
                    <a:pt x="6287" y="5855"/>
                    <a:pt x="6132" y="5724"/>
                    <a:pt x="5989" y="5628"/>
                  </a:cubicBezTo>
                  <a:cubicBezTo>
                    <a:pt x="5668" y="5402"/>
                    <a:pt x="5358" y="5164"/>
                    <a:pt x="5037" y="4962"/>
                  </a:cubicBezTo>
                  <a:cubicBezTo>
                    <a:pt x="4477" y="4604"/>
                    <a:pt x="3870" y="4378"/>
                    <a:pt x="3215" y="4331"/>
                  </a:cubicBezTo>
                  <a:cubicBezTo>
                    <a:pt x="3108" y="4322"/>
                    <a:pt x="2998" y="4317"/>
                    <a:pt x="2888" y="4317"/>
                  </a:cubicBezTo>
                  <a:cubicBezTo>
                    <a:pt x="1764" y="4317"/>
                    <a:pt x="542" y="4796"/>
                    <a:pt x="239" y="6509"/>
                  </a:cubicBezTo>
                  <a:cubicBezTo>
                    <a:pt x="1" y="7831"/>
                    <a:pt x="310" y="9034"/>
                    <a:pt x="1191" y="10046"/>
                  </a:cubicBezTo>
                  <a:cubicBezTo>
                    <a:pt x="1780" y="10713"/>
                    <a:pt x="2515" y="11099"/>
                    <a:pt x="3394" y="11099"/>
                  </a:cubicBezTo>
                  <a:cubicBezTo>
                    <a:pt x="3457" y="11099"/>
                    <a:pt x="3520" y="11097"/>
                    <a:pt x="3584" y="11093"/>
                  </a:cubicBezTo>
                  <a:cubicBezTo>
                    <a:pt x="3706" y="11085"/>
                    <a:pt x="3839" y="11066"/>
                    <a:pt x="3961" y="11066"/>
                  </a:cubicBezTo>
                  <a:cubicBezTo>
                    <a:pt x="4017" y="11066"/>
                    <a:pt x="4071" y="11070"/>
                    <a:pt x="4120" y="11081"/>
                  </a:cubicBezTo>
                  <a:cubicBezTo>
                    <a:pt x="4227" y="11093"/>
                    <a:pt x="4382" y="11201"/>
                    <a:pt x="4406" y="11284"/>
                  </a:cubicBezTo>
                  <a:cubicBezTo>
                    <a:pt x="4442" y="11379"/>
                    <a:pt x="4382" y="11570"/>
                    <a:pt x="4299" y="11629"/>
                  </a:cubicBezTo>
                  <a:cubicBezTo>
                    <a:pt x="4037" y="11820"/>
                    <a:pt x="3751" y="11998"/>
                    <a:pt x="3441" y="12141"/>
                  </a:cubicBezTo>
                  <a:cubicBezTo>
                    <a:pt x="2894" y="12403"/>
                    <a:pt x="2429" y="12760"/>
                    <a:pt x="2001" y="13189"/>
                  </a:cubicBezTo>
                  <a:cubicBezTo>
                    <a:pt x="1370" y="13820"/>
                    <a:pt x="1048" y="14570"/>
                    <a:pt x="1013" y="15475"/>
                  </a:cubicBezTo>
                  <a:cubicBezTo>
                    <a:pt x="953" y="17011"/>
                    <a:pt x="2001" y="19142"/>
                    <a:pt x="4346" y="19571"/>
                  </a:cubicBezTo>
                  <a:cubicBezTo>
                    <a:pt x="4595" y="19616"/>
                    <a:pt x="4837" y="19639"/>
                    <a:pt x="5070" y="19639"/>
                  </a:cubicBezTo>
                  <a:cubicBezTo>
                    <a:pt x="6410" y="19639"/>
                    <a:pt x="7469" y="18892"/>
                    <a:pt x="7966" y="17523"/>
                  </a:cubicBezTo>
                  <a:cubicBezTo>
                    <a:pt x="8085" y="17201"/>
                    <a:pt x="8097" y="16868"/>
                    <a:pt x="8168" y="16535"/>
                  </a:cubicBezTo>
                  <a:cubicBezTo>
                    <a:pt x="8252" y="16332"/>
                    <a:pt x="8323" y="16177"/>
                    <a:pt x="8383" y="16034"/>
                  </a:cubicBezTo>
                  <a:cubicBezTo>
                    <a:pt x="8740" y="16094"/>
                    <a:pt x="8871" y="16320"/>
                    <a:pt x="8978" y="16558"/>
                  </a:cubicBezTo>
                  <a:cubicBezTo>
                    <a:pt x="9121" y="16880"/>
                    <a:pt x="9240" y="17225"/>
                    <a:pt x="9406" y="17547"/>
                  </a:cubicBezTo>
                  <a:cubicBezTo>
                    <a:pt x="9883" y="18559"/>
                    <a:pt x="10669" y="19237"/>
                    <a:pt x="11716" y="19630"/>
                  </a:cubicBezTo>
                  <a:cubicBezTo>
                    <a:pt x="12118" y="19787"/>
                    <a:pt x="12512" y="19864"/>
                    <a:pt x="12899" y="19864"/>
                  </a:cubicBezTo>
                  <a:cubicBezTo>
                    <a:pt x="13510" y="19864"/>
                    <a:pt x="14100" y="19673"/>
                    <a:pt x="14669" y="19309"/>
                  </a:cubicBezTo>
                  <a:cubicBezTo>
                    <a:pt x="16419" y="18201"/>
                    <a:pt x="17669" y="15189"/>
                    <a:pt x="15895" y="12820"/>
                  </a:cubicBezTo>
                  <a:cubicBezTo>
                    <a:pt x="15788" y="12665"/>
                    <a:pt x="15657" y="12534"/>
                    <a:pt x="15562" y="12391"/>
                  </a:cubicBezTo>
                  <a:cubicBezTo>
                    <a:pt x="15407" y="12117"/>
                    <a:pt x="15526" y="11855"/>
                    <a:pt x="15836" y="11808"/>
                  </a:cubicBezTo>
                  <a:cubicBezTo>
                    <a:pt x="16006" y="11788"/>
                    <a:pt x="16177" y="11779"/>
                    <a:pt x="16345" y="11779"/>
                  </a:cubicBezTo>
                  <a:cubicBezTo>
                    <a:pt x="16483" y="11779"/>
                    <a:pt x="16619" y="11785"/>
                    <a:pt x="16753" y="11796"/>
                  </a:cubicBezTo>
                  <a:cubicBezTo>
                    <a:pt x="16779" y="11796"/>
                    <a:pt x="16806" y="11796"/>
                    <a:pt x="16832" y="11796"/>
                  </a:cubicBezTo>
                  <a:cubicBezTo>
                    <a:pt x="17659" y="11796"/>
                    <a:pt x="18418" y="11615"/>
                    <a:pt x="19122" y="11177"/>
                  </a:cubicBezTo>
                  <a:cubicBezTo>
                    <a:pt x="20646" y="10248"/>
                    <a:pt x="21039" y="8534"/>
                    <a:pt x="20110" y="7010"/>
                  </a:cubicBezTo>
                  <a:cubicBezTo>
                    <a:pt x="19451" y="5939"/>
                    <a:pt x="18063" y="5015"/>
                    <a:pt x="16531" y="5015"/>
                  </a:cubicBezTo>
                  <a:cubicBezTo>
                    <a:pt x="15712" y="5015"/>
                    <a:pt x="14851" y="5279"/>
                    <a:pt x="14038" y="5926"/>
                  </a:cubicBezTo>
                  <a:cubicBezTo>
                    <a:pt x="13871" y="6057"/>
                    <a:pt x="13740" y="6224"/>
                    <a:pt x="13562" y="6331"/>
                  </a:cubicBezTo>
                  <a:cubicBezTo>
                    <a:pt x="13482" y="6380"/>
                    <a:pt x="13370" y="6405"/>
                    <a:pt x="13266" y="6405"/>
                  </a:cubicBezTo>
                  <a:cubicBezTo>
                    <a:pt x="13245" y="6405"/>
                    <a:pt x="13224" y="6404"/>
                    <a:pt x="13205" y="6402"/>
                  </a:cubicBezTo>
                  <a:cubicBezTo>
                    <a:pt x="13026" y="6355"/>
                    <a:pt x="12978" y="6176"/>
                    <a:pt x="13026" y="6033"/>
                  </a:cubicBezTo>
                  <a:cubicBezTo>
                    <a:pt x="13097" y="5676"/>
                    <a:pt x="13216" y="5331"/>
                    <a:pt x="13312" y="4985"/>
                  </a:cubicBezTo>
                  <a:cubicBezTo>
                    <a:pt x="13574" y="3950"/>
                    <a:pt x="13514" y="2938"/>
                    <a:pt x="13085" y="1949"/>
                  </a:cubicBezTo>
                  <a:cubicBezTo>
                    <a:pt x="12565" y="802"/>
                    <a:pt x="11398" y="1"/>
                    <a:pt x="10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0"/>
            <p:cNvSpPr/>
            <p:nvPr/>
          </p:nvSpPr>
          <p:spPr>
            <a:xfrm>
              <a:off x="2036925" y="3220875"/>
              <a:ext cx="102425" cy="41725"/>
            </a:xfrm>
            <a:custGeom>
              <a:avLst/>
              <a:gdLst/>
              <a:ahLst/>
              <a:cxnLst/>
              <a:rect l="l" t="t" r="r" b="b"/>
              <a:pathLst>
                <a:path w="4097" h="1669" extrusionOk="0">
                  <a:moveTo>
                    <a:pt x="390" y="1"/>
                  </a:moveTo>
                  <a:cubicBezTo>
                    <a:pt x="317" y="1"/>
                    <a:pt x="245" y="16"/>
                    <a:pt x="191" y="49"/>
                  </a:cubicBezTo>
                  <a:cubicBezTo>
                    <a:pt x="60" y="120"/>
                    <a:pt x="1" y="299"/>
                    <a:pt x="84" y="442"/>
                  </a:cubicBezTo>
                  <a:cubicBezTo>
                    <a:pt x="167" y="597"/>
                    <a:pt x="274" y="763"/>
                    <a:pt x="405" y="882"/>
                  </a:cubicBezTo>
                  <a:cubicBezTo>
                    <a:pt x="941" y="1383"/>
                    <a:pt x="1560" y="1633"/>
                    <a:pt x="2334" y="1668"/>
                  </a:cubicBezTo>
                  <a:cubicBezTo>
                    <a:pt x="2775" y="1633"/>
                    <a:pt x="3227" y="1561"/>
                    <a:pt x="3632" y="1311"/>
                  </a:cubicBezTo>
                  <a:cubicBezTo>
                    <a:pt x="3775" y="1216"/>
                    <a:pt x="3930" y="1097"/>
                    <a:pt x="4037" y="966"/>
                  </a:cubicBezTo>
                  <a:cubicBezTo>
                    <a:pt x="4073" y="882"/>
                    <a:pt x="4096" y="704"/>
                    <a:pt x="4037" y="609"/>
                  </a:cubicBezTo>
                  <a:cubicBezTo>
                    <a:pt x="3989" y="537"/>
                    <a:pt x="3823" y="466"/>
                    <a:pt x="3715" y="466"/>
                  </a:cubicBezTo>
                  <a:cubicBezTo>
                    <a:pt x="3573" y="478"/>
                    <a:pt x="3418" y="549"/>
                    <a:pt x="3287" y="621"/>
                  </a:cubicBezTo>
                  <a:cubicBezTo>
                    <a:pt x="2945" y="793"/>
                    <a:pt x="2618" y="876"/>
                    <a:pt x="2302" y="876"/>
                  </a:cubicBezTo>
                  <a:cubicBezTo>
                    <a:pt x="1791" y="876"/>
                    <a:pt x="1309" y="661"/>
                    <a:pt x="846" y="263"/>
                  </a:cubicBezTo>
                  <a:cubicBezTo>
                    <a:pt x="763" y="180"/>
                    <a:pt x="667" y="73"/>
                    <a:pt x="548" y="25"/>
                  </a:cubicBezTo>
                  <a:cubicBezTo>
                    <a:pt x="502" y="10"/>
                    <a:pt x="446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0"/>
            <p:cNvSpPr/>
            <p:nvPr/>
          </p:nvSpPr>
          <p:spPr>
            <a:xfrm>
              <a:off x="2011925" y="3155700"/>
              <a:ext cx="18775" cy="19275"/>
            </a:xfrm>
            <a:custGeom>
              <a:avLst/>
              <a:gdLst/>
              <a:ahLst/>
              <a:cxnLst/>
              <a:rect l="l" t="t" r="r" b="b"/>
              <a:pathLst>
                <a:path w="751" h="771" extrusionOk="0">
                  <a:moveTo>
                    <a:pt x="375" y="0"/>
                  </a:moveTo>
                  <a:cubicBezTo>
                    <a:pt x="369" y="0"/>
                    <a:pt x="363" y="1"/>
                    <a:pt x="358" y="1"/>
                  </a:cubicBezTo>
                  <a:cubicBezTo>
                    <a:pt x="167" y="13"/>
                    <a:pt x="1" y="215"/>
                    <a:pt x="1" y="418"/>
                  </a:cubicBezTo>
                  <a:cubicBezTo>
                    <a:pt x="1" y="608"/>
                    <a:pt x="151" y="771"/>
                    <a:pt x="335" y="771"/>
                  </a:cubicBezTo>
                  <a:cubicBezTo>
                    <a:pt x="358" y="771"/>
                    <a:pt x="382" y="768"/>
                    <a:pt x="405" y="763"/>
                  </a:cubicBezTo>
                  <a:cubicBezTo>
                    <a:pt x="620" y="715"/>
                    <a:pt x="751" y="525"/>
                    <a:pt x="715" y="311"/>
                  </a:cubicBezTo>
                  <a:cubicBezTo>
                    <a:pt x="703" y="161"/>
                    <a:pt x="536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0"/>
            <p:cNvSpPr/>
            <p:nvPr/>
          </p:nvSpPr>
          <p:spPr>
            <a:xfrm>
              <a:off x="2153300" y="3182800"/>
              <a:ext cx="17900" cy="18775"/>
            </a:xfrm>
            <a:custGeom>
              <a:avLst/>
              <a:gdLst/>
              <a:ahLst/>
              <a:cxnLst/>
              <a:rect l="l" t="t" r="r" b="b"/>
              <a:pathLst>
                <a:path w="716" h="751" extrusionOk="0">
                  <a:moveTo>
                    <a:pt x="382" y="0"/>
                  </a:moveTo>
                  <a:cubicBezTo>
                    <a:pt x="180" y="0"/>
                    <a:pt x="1" y="179"/>
                    <a:pt x="25" y="405"/>
                  </a:cubicBezTo>
                  <a:cubicBezTo>
                    <a:pt x="25" y="596"/>
                    <a:pt x="168" y="751"/>
                    <a:pt x="346" y="751"/>
                  </a:cubicBezTo>
                  <a:cubicBezTo>
                    <a:pt x="561" y="751"/>
                    <a:pt x="715" y="572"/>
                    <a:pt x="703" y="346"/>
                  </a:cubicBezTo>
                  <a:cubicBezTo>
                    <a:pt x="692" y="167"/>
                    <a:pt x="53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50"/>
          <p:cNvGrpSpPr/>
          <p:nvPr/>
        </p:nvGrpSpPr>
        <p:grpSpPr>
          <a:xfrm>
            <a:off x="7307763" y="2913804"/>
            <a:ext cx="841116" cy="531018"/>
            <a:chOff x="6096075" y="734650"/>
            <a:chExt cx="709025" cy="447625"/>
          </a:xfrm>
        </p:grpSpPr>
        <p:sp>
          <p:nvSpPr>
            <p:cNvPr id="1888" name="Google Shape;1888;p50"/>
            <p:cNvSpPr/>
            <p:nvPr/>
          </p:nvSpPr>
          <p:spPr>
            <a:xfrm>
              <a:off x="6107675" y="747100"/>
              <a:ext cx="697425" cy="423575"/>
            </a:xfrm>
            <a:custGeom>
              <a:avLst/>
              <a:gdLst/>
              <a:ahLst/>
              <a:cxnLst/>
              <a:rect l="l" t="t" r="r" b="b"/>
              <a:pathLst>
                <a:path w="27897" h="16943" extrusionOk="0">
                  <a:moveTo>
                    <a:pt x="14333" y="1"/>
                  </a:moveTo>
                  <a:cubicBezTo>
                    <a:pt x="14082" y="1"/>
                    <a:pt x="13829" y="12"/>
                    <a:pt x="13574" y="36"/>
                  </a:cubicBezTo>
                  <a:cubicBezTo>
                    <a:pt x="12085" y="190"/>
                    <a:pt x="10776" y="726"/>
                    <a:pt x="9740" y="1845"/>
                  </a:cubicBezTo>
                  <a:cubicBezTo>
                    <a:pt x="9168" y="2452"/>
                    <a:pt x="8656" y="3072"/>
                    <a:pt x="8299" y="3845"/>
                  </a:cubicBezTo>
                  <a:cubicBezTo>
                    <a:pt x="8169" y="4112"/>
                    <a:pt x="8071" y="4229"/>
                    <a:pt x="7936" y="4229"/>
                  </a:cubicBezTo>
                  <a:cubicBezTo>
                    <a:pt x="7836" y="4229"/>
                    <a:pt x="7717" y="4165"/>
                    <a:pt x="7549" y="4048"/>
                  </a:cubicBezTo>
                  <a:cubicBezTo>
                    <a:pt x="7263" y="3834"/>
                    <a:pt x="6966" y="3595"/>
                    <a:pt x="6644" y="3476"/>
                  </a:cubicBezTo>
                  <a:cubicBezTo>
                    <a:pt x="5969" y="3222"/>
                    <a:pt x="5305" y="3093"/>
                    <a:pt x="4658" y="3093"/>
                  </a:cubicBezTo>
                  <a:cubicBezTo>
                    <a:pt x="3605" y="3093"/>
                    <a:pt x="2595" y="3435"/>
                    <a:pt x="1644" y="4143"/>
                  </a:cubicBezTo>
                  <a:cubicBezTo>
                    <a:pt x="524" y="4965"/>
                    <a:pt x="1" y="6131"/>
                    <a:pt x="60" y="7513"/>
                  </a:cubicBezTo>
                  <a:cubicBezTo>
                    <a:pt x="120" y="9108"/>
                    <a:pt x="917" y="10025"/>
                    <a:pt x="2417" y="10334"/>
                  </a:cubicBezTo>
                  <a:cubicBezTo>
                    <a:pt x="3453" y="10513"/>
                    <a:pt x="3453" y="10537"/>
                    <a:pt x="3441" y="11680"/>
                  </a:cubicBezTo>
                  <a:cubicBezTo>
                    <a:pt x="3418" y="12478"/>
                    <a:pt x="3560" y="13299"/>
                    <a:pt x="3894" y="14061"/>
                  </a:cubicBezTo>
                  <a:cubicBezTo>
                    <a:pt x="4489" y="15430"/>
                    <a:pt x="5418" y="16454"/>
                    <a:pt x="6942" y="16799"/>
                  </a:cubicBezTo>
                  <a:cubicBezTo>
                    <a:pt x="7369" y="16892"/>
                    <a:pt x="7791" y="16942"/>
                    <a:pt x="8203" y="16942"/>
                  </a:cubicBezTo>
                  <a:cubicBezTo>
                    <a:pt x="9168" y="16942"/>
                    <a:pt x="10084" y="16668"/>
                    <a:pt x="10919" y="16026"/>
                  </a:cubicBezTo>
                  <a:cubicBezTo>
                    <a:pt x="11097" y="15871"/>
                    <a:pt x="11288" y="15740"/>
                    <a:pt x="11466" y="15597"/>
                  </a:cubicBezTo>
                  <a:cubicBezTo>
                    <a:pt x="11647" y="15460"/>
                    <a:pt x="11752" y="15388"/>
                    <a:pt x="11858" y="15388"/>
                  </a:cubicBezTo>
                  <a:cubicBezTo>
                    <a:pt x="11954" y="15388"/>
                    <a:pt x="12051" y="15448"/>
                    <a:pt x="12204" y="15573"/>
                  </a:cubicBezTo>
                  <a:cubicBezTo>
                    <a:pt x="12669" y="15930"/>
                    <a:pt x="13181" y="16168"/>
                    <a:pt x="13728" y="16335"/>
                  </a:cubicBezTo>
                  <a:cubicBezTo>
                    <a:pt x="14328" y="16517"/>
                    <a:pt x="14933" y="16593"/>
                    <a:pt x="15540" y="16593"/>
                  </a:cubicBezTo>
                  <a:cubicBezTo>
                    <a:pt x="15884" y="16593"/>
                    <a:pt x="16229" y="16569"/>
                    <a:pt x="16574" y="16526"/>
                  </a:cubicBezTo>
                  <a:cubicBezTo>
                    <a:pt x="18193" y="16311"/>
                    <a:pt x="19396" y="15478"/>
                    <a:pt x="20086" y="13942"/>
                  </a:cubicBezTo>
                  <a:cubicBezTo>
                    <a:pt x="20170" y="13751"/>
                    <a:pt x="20241" y="13549"/>
                    <a:pt x="20336" y="13370"/>
                  </a:cubicBezTo>
                  <a:cubicBezTo>
                    <a:pt x="20534" y="12966"/>
                    <a:pt x="20664" y="12833"/>
                    <a:pt x="20961" y="12833"/>
                  </a:cubicBezTo>
                  <a:cubicBezTo>
                    <a:pt x="21058" y="12833"/>
                    <a:pt x="21173" y="12847"/>
                    <a:pt x="21313" y="12870"/>
                  </a:cubicBezTo>
                  <a:cubicBezTo>
                    <a:pt x="21456" y="12882"/>
                    <a:pt x="21575" y="12930"/>
                    <a:pt x="21694" y="12954"/>
                  </a:cubicBezTo>
                  <a:cubicBezTo>
                    <a:pt x="21983" y="13001"/>
                    <a:pt x="22267" y="13024"/>
                    <a:pt x="22546" y="13024"/>
                  </a:cubicBezTo>
                  <a:cubicBezTo>
                    <a:pt x="23474" y="13024"/>
                    <a:pt x="24349" y="12767"/>
                    <a:pt x="25182" y="12263"/>
                  </a:cubicBezTo>
                  <a:cubicBezTo>
                    <a:pt x="27075" y="11108"/>
                    <a:pt x="27897" y="8013"/>
                    <a:pt x="25944" y="6155"/>
                  </a:cubicBezTo>
                  <a:cubicBezTo>
                    <a:pt x="25018" y="5283"/>
                    <a:pt x="23981" y="4651"/>
                    <a:pt x="22707" y="4651"/>
                  </a:cubicBezTo>
                  <a:cubicBezTo>
                    <a:pt x="22590" y="4651"/>
                    <a:pt x="22470" y="4656"/>
                    <a:pt x="22349" y="4667"/>
                  </a:cubicBezTo>
                  <a:cubicBezTo>
                    <a:pt x="22279" y="4674"/>
                    <a:pt x="22214" y="4678"/>
                    <a:pt x="22152" y="4678"/>
                  </a:cubicBezTo>
                  <a:cubicBezTo>
                    <a:pt x="21700" y="4678"/>
                    <a:pt x="21427" y="4482"/>
                    <a:pt x="21217" y="4000"/>
                  </a:cubicBezTo>
                  <a:cubicBezTo>
                    <a:pt x="20622" y="2691"/>
                    <a:pt x="19646" y="1702"/>
                    <a:pt x="18372" y="1036"/>
                  </a:cubicBezTo>
                  <a:cubicBezTo>
                    <a:pt x="17097" y="368"/>
                    <a:pt x="15753" y="1"/>
                    <a:pt x="1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0"/>
            <p:cNvSpPr/>
            <p:nvPr/>
          </p:nvSpPr>
          <p:spPr>
            <a:xfrm>
              <a:off x="6096075" y="734650"/>
              <a:ext cx="703075" cy="447625"/>
            </a:xfrm>
            <a:custGeom>
              <a:avLst/>
              <a:gdLst/>
              <a:ahLst/>
              <a:cxnLst/>
              <a:rect l="l" t="t" r="r" b="b"/>
              <a:pathLst>
                <a:path w="28123" h="17905" extrusionOk="0">
                  <a:moveTo>
                    <a:pt x="14866" y="931"/>
                  </a:moveTo>
                  <a:cubicBezTo>
                    <a:pt x="16123" y="931"/>
                    <a:pt x="17387" y="1262"/>
                    <a:pt x="18610" y="1903"/>
                  </a:cubicBezTo>
                  <a:cubicBezTo>
                    <a:pt x="19836" y="2558"/>
                    <a:pt x="20705" y="3486"/>
                    <a:pt x="21241" y="4665"/>
                  </a:cubicBezTo>
                  <a:cubicBezTo>
                    <a:pt x="21542" y="5300"/>
                    <a:pt x="21980" y="5604"/>
                    <a:pt x="22632" y="5604"/>
                  </a:cubicBezTo>
                  <a:cubicBezTo>
                    <a:pt x="22702" y="5604"/>
                    <a:pt x="22774" y="5601"/>
                    <a:pt x="22848" y="5594"/>
                  </a:cubicBezTo>
                  <a:cubicBezTo>
                    <a:pt x="22973" y="5581"/>
                    <a:pt x="23096" y="5574"/>
                    <a:pt x="23217" y="5574"/>
                  </a:cubicBezTo>
                  <a:cubicBezTo>
                    <a:pt x="24218" y="5574"/>
                    <a:pt x="25111" y="6016"/>
                    <a:pt x="26099" y="6951"/>
                  </a:cubicBezTo>
                  <a:cubicBezTo>
                    <a:pt x="26825" y="7653"/>
                    <a:pt x="27158" y="8582"/>
                    <a:pt x="27051" y="9630"/>
                  </a:cubicBezTo>
                  <a:cubicBezTo>
                    <a:pt x="26932" y="10761"/>
                    <a:pt x="26301" y="11785"/>
                    <a:pt x="25420" y="12321"/>
                  </a:cubicBezTo>
                  <a:cubicBezTo>
                    <a:pt x="24661" y="12796"/>
                    <a:pt x="23867" y="13026"/>
                    <a:pt x="23021" y="13026"/>
                  </a:cubicBezTo>
                  <a:cubicBezTo>
                    <a:pt x="22766" y="13026"/>
                    <a:pt x="22506" y="13005"/>
                    <a:pt x="22241" y="12964"/>
                  </a:cubicBezTo>
                  <a:cubicBezTo>
                    <a:pt x="22193" y="12964"/>
                    <a:pt x="22134" y="12952"/>
                    <a:pt x="22086" y="12940"/>
                  </a:cubicBezTo>
                  <a:lnTo>
                    <a:pt x="21872" y="12892"/>
                  </a:lnTo>
                  <a:cubicBezTo>
                    <a:pt x="21720" y="12869"/>
                    <a:pt x="21584" y="12856"/>
                    <a:pt x="21462" y="12856"/>
                  </a:cubicBezTo>
                  <a:cubicBezTo>
                    <a:pt x="20962" y="12856"/>
                    <a:pt x="20683" y="13071"/>
                    <a:pt x="20396" y="13654"/>
                  </a:cubicBezTo>
                  <a:cubicBezTo>
                    <a:pt x="20324" y="13797"/>
                    <a:pt x="20265" y="13928"/>
                    <a:pt x="20205" y="14083"/>
                  </a:cubicBezTo>
                  <a:lnTo>
                    <a:pt x="20122" y="14249"/>
                  </a:lnTo>
                  <a:cubicBezTo>
                    <a:pt x="19526" y="15595"/>
                    <a:pt x="18502" y="16357"/>
                    <a:pt x="16990" y="16559"/>
                  </a:cubicBezTo>
                  <a:cubicBezTo>
                    <a:pt x="16664" y="16605"/>
                    <a:pt x="16342" y="16627"/>
                    <a:pt x="16028" y="16627"/>
                  </a:cubicBezTo>
                  <a:cubicBezTo>
                    <a:pt x="15438" y="16627"/>
                    <a:pt x="14871" y="16548"/>
                    <a:pt x="14335" y="16393"/>
                  </a:cubicBezTo>
                  <a:cubicBezTo>
                    <a:pt x="13811" y="16226"/>
                    <a:pt x="13359" y="16000"/>
                    <a:pt x="12966" y="15702"/>
                  </a:cubicBezTo>
                  <a:cubicBezTo>
                    <a:pt x="12715" y="15507"/>
                    <a:pt x="12513" y="15421"/>
                    <a:pt x="12322" y="15421"/>
                  </a:cubicBezTo>
                  <a:cubicBezTo>
                    <a:pt x="12106" y="15421"/>
                    <a:pt x="11903" y="15531"/>
                    <a:pt x="11656" y="15714"/>
                  </a:cubicBezTo>
                  <a:lnTo>
                    <a:pt x="11299" y="15988"/>
                  </a:lnTo>
                  <a:lnTo>
                    <a:pt x="11097" y="16154"/>
                  </a:lnTo>
                  <a:cubicBezTo>
                    <a:pt x="10381" y="16702"/>
                    <a:pt x="9587" y="16969"/>
                    <a:pt x="8683" y="16969"/>
                  </a:cubicBezTo>
                  <a:cubicBezTo>
                    <a:pt x="8309" y="16969"/>
                    <a:pt x="7916" y="16924"/>
                    <a:pt x="7501" y="16833"/>
                  </a:cubicBezTo>
                  <a:cubicBezTo>
                    <a:pt x="6287" y="16547"/>
                    <a:pt x="5394" y="15750"/>
                    <a:pt x="4786" y="14369"/>
                  </a:cubicBezTo>
                  <a:cubicBezTo>
                    <a:pt x="4489" y="13678"/>
                    <a:pt x="4334" y="12916"/>
                    <a:pt x="4370" y="12190"/>
                  </a:cubicBezTo>
                  <a:lnTo>
                    <a:pt x="4370" y="12178"/>
                  </a:lnTo>
                  <a:cubicBezTo>
                    <a:pt x="4382" y="10809"/>
                    <a:pt x="4227" y="10594"/>
                    <a:pt x="2965" y="10344"/>
                  </a:cubicBezTo>
                  <a:cubicBezTo>
                    <a:pt x="1667" y="10082"/>
                    <a:pt x="1048" y="9320"/>
                    <a:pt x="988" y="7951"/>
                  </a:cubicBezTo>
                  <a:cubicBezTo>
                    <a:pt x="941" y="6701"/>
                    <a:pt x="1405" y="5701"/>
                    <a:pt x="2381" y="4975"/>
                  </a:cubicBezTo>
                  <a:cubicBezTo>
                    <a:pt x="3251" y="4332"/>
                    <a:pt x="4155" y="4022"/>
                    <a:pt x="5132" y="4022"/>
                  </a:cubicBezTo>
                  <a:cubicBezTo>
                    <a:pt x="5703" y="4022"/>
                    <a:pt x="6322" y="4141"/>
                    <a:pt x="6930" y="4367"/>
                  </a:cubicBezTo>
                  <a:cubicBezTo>
                    <a:pt x="7156" y="4439"/>
                    <a:pt x="7370" y="4605"/>
                    <a:pt x="7608" y="4784"/>
                  </a:cubicBezTo>
                  <a:lnTo>
                    <a:pt x="7727" y="4867"/>
                  </a:lnTo>
                  <a:cubicBezTo>
                    <a:pt x="7869" y="4979"/>
                    <a:pt x="8114" y="5159"/>
                    <a:pt x="8404" y="5159"/>
                  </a:cubicBezTo>
                  <a:cubicBezTo>
                    <a:pt x="8455" y="5159"/>
                    <a:pt x="8507" y="5154"/>
                    <a:pt x="8561" y="5141"/>
                  </a:cubicBezTo>
                  <a:cubicBezTo>
                    <a:pt x="8870" y="5046"/>
                    <a:pt x="9037" y="4772"/>
                    <a:pt x="9168" y="4498"/>
                  </a:cubicBezTo>
                  <a:cubicBezTo>
                    <a:pt x="9513" y="3748"/>
                    <a:pt x="10049" y="3129"/>
                    <a:pt x="10525" y="2617"/>
                  </a:cubicBezTo>
                  <a:cubicBezTo>
                    <a:pt x="11430" y="1653"/>
                    <a:pt x="12597" y="1117"/>
                    <a:pt x="14085" y="974"/>
                  </a:cubicBezTo>
                  <a:cubicBezTo>
                    <a:pt x="14345" y="945"/>
                    <a:pt x="14606" y="931"/>
                    <a:pt x="14866" y="931"/>
                  </a:cubicBezTo>
                  <a:close/>
                  <a:moveTo>
                    <a:pt x="14849" y="1"/>
                  </a:moveTo>
                  <a:cubicBezTo>
                    <a:pt x="14563" y="1"/>
                    <a:pt x="14277" y="15"/>
                    <a:pt x="13990" y="45"/>
                  </a:cubicBezTo>
                  <a:cubicBezTo>
                    <a:pt x="12287" y="224"/>
                    <a:pt x="10930" y="855"/>
                    <a:pt x="9859" y="1998"/>
                  </a:cubicBezTo>
                  <a:cubicBezTo>
                    <a:pt x="9335" y="2558"/>
                    <a:pt x="8739" y="3260"/>
                    <a:pt x="8335" y="4129"/>
                  </a:cubicBezTo>
                  <a:cubicBezTo>
                    <a:pt x="8335" y="4129"/>
                    <a:pt x="8323" y="4141"/>
                    <a:pt x="8323" y="4153"/>
                  </a:cubicBezTo>
                  <a:cubicBezTo>
                    <a:pt x="8323" y="4141"/>
                    <a:pt x="8311" y="4141"/>
                    <a:pt x="8299" y="4129"/>
                  </a:cubicBezTo>
                  <a:lnTo>
                    <a:pt x="8180" y="4034"/>
                  </a:lnTo>
                  <a:cubicBezTo>
                    <a:pt x="7906" y="3843"/>
                    <a:pt x="7608" y="3617"/>
                    <a:pt x="7275" y="3486"/>
                  </a:cubicBezTo>
                  <a:cubicBezTo>
                    <a:pt x="6554" y="3215"/>
                    <a:pt x="5840" y="3080"/>
                    <a:pt x="5143" y="3080"/>
                  </a:cubicBezTo>
                  <a:cubicBezTo>
                    <a:pt x="3975" y="3080"/>
                    <a:pt x="2855" y="3459"/>
                    <a:pt x="1834" y="4213"/>
                  </a:cubicBezTo>
                  <a:cubicBezTo>
                    <a:pt x="619" y="5117"/>
                    <a:pt x="0" y="6427"/>
                    <a:pt x="72" y="7975"/>
                  </a:cubicBezTo>
                  <a:cubicBezTo>
                    <a:pt x="143" y="9761"/>
                    <a:pt x="1084" y="10892"/>
                    <a:pt x="2786" y="11249"/>
                  </a:cubicBezTo>
                  <a:cubicBezTo>
                    <a:pt x="3060" y="11297"/>
                    <a:pt x="3370" y="11368"/>
                    <a:pt x="3417" y="11404"/>
                  </a:cubicBezTo>
                  <a:cubicBezTo>
                    <a:pt x="3441" y="11487"/>
                    <a:pt x="3441" y="11844"/>
                    <a:pt x="3441" y="12166"/>
                  </a:cubicBezTo>
                  <a:cubicBezTo>
                    <a:pt x="3417" y="13023"/>
                    <a:pt x="3572" y="13916"/>
                    <a:pt x="3941" y="14738"/>
                  </a:cubicBezTo>
                  <a:cubicBezTo>
                    <a:pt x="4656" y="16393"/>
                    <a:pt x="5799" y="17405"/>
                    <a:pt x="7311" y="17738"/>
                  </a:cubicBezTo>
                  <a:cubicBezTo>
                    <a:pt x="7787" y="17845"/>
                    <a:pt x="8251" y="17905"/>
                    <a:pt x="8680" y="17905"/>
                  </a:cubicBezTo>
                  <a:cubicBezTo>
                    <a:pt x="9799" y="17905"/>
                    <a:pt x="10799" y="17559"/>
                    <a:pt x="11680" y="16845"/>
                  </a:cubicBezTo>
                  <a:lnTo>
                    <a:pt x="11883" y="16690"/>
                  </a:lnTo>
                  <a:cubicBezTo>
                    <a:pt x="12002" y="16595"/>
                    <a:pt x="12109" y="16500"/>
                    <a:pt x="12228" y="16416"/>
                  </a:cubicBezTo>
                  <a:cubicBezTo>
                    <a:pt x="12276" y="16393"/>
                    <a:pt x="12299" y="16357"/>
                    <a:pt x="12335" y="16345"/>
                  </a:cubicBezTo>
                  <a:cubicBezTo>
                    <a:pt x="12347" y="16357"/>
                    <a:pt x="12371" y="16369"/>
                    <a:pt x="12406" y="16404"/>
                  </a:cubicBezTo>
                  <a:cubicBezTo>
                    <a:pt x="12895" y="16774"/>
                    <a:pt x="13430" y="17036"/>
                    <a:pt x="14073" y="17238"/>
                  </a:cubicBezTo>
                  <a:cubicBezTo>
                    <a:pt x="14689" y="17425"/>
                    <a:pt x="15341" y="17520"/>
                    <a:pt x="16018" y="17520"/>
                  </a:cubicBezTo>
                  <a:cubicBezTo>
                    <a:pt x="16375" y="17520"/>
                    <a:pt x="16739" y="17494"/>
                    <a:pt x="17109" y="17440"/>
                  </a:cubicBezTo>
                  <a:cubicBezTo>
                    <a:pt x="18943" y="17202"/>
                    <a:pt x="20253" y="16238"/>
                    <a:pt x="20979" y="14583"/>
                  </a:cubicBezTo>
                  <a:lnTo>
                    <a:pt x="21050" y="14428"/>
                  </a:lnTo>
                  <a:cubicBezTo>
                    <a:pt x="21098" y="14309"/>
                    <a:pt x="21158" y="14166"/>
                    <a:pt x="21217" y="14047"/>
                  </a:cubicBezTo>
                  <a:cubicBezTo>
                    <a:pt x="21324" y="13833"/>
                    <a:pt x="21384" y="13773"/>
                    <a:pt x="21384" y="13773"/>
                  </a:cubicBezTo>
                  <a:cubicBezTo>
                    <a:pt x="21396" y="13773"/>
                    <a:pt x="21417" y="13767"/>
                    <a:pt x="21464" y="13767"/>
                  </a:cubicBezTo>
                  <a:cubicBezTo>
                    <a:pt x="21512" y="13767"/>
                    <a:pt x="21586" y="13773"/>
                    <a:pt x="21705" y="13797"/>
                  </a:cubicBezTo>
                  <a:cubicBezTo>
                    <a:pt x="21765" y="13797"/>
                    <a:pt x="21812" y="13809"/>
                    <a:pt x="21860" y="13821"/>
                  </a:cubicBezTo>
                  <a:cubicBezTo>
                    <a:pt x="21931" y="13845"/>
                    <a:pt x="22015" y="13857"/>
                    <a:pt x="22098" y="13868"/>
                  </a:cubicBezTo>
                  <a:cubicBezTo>
                    <a:pt x="22409" y="13918"/>
                    <a:pt x="22716" y="13943"/>
                    <a:pt x="23019" y="13943"/>
                  </a:cubicBezTo>
                  <a:cubicBezTo>
                    <a:pt x="24031" y="13943"/>
                    <a:pt x="24999" y="13668"/>
                    <a:pt x="25896" y="13118"/>
                  </a:cubicBezTo>
                  <a:cubicBezTo>
                    <a:pt x="27015" y="12428"/>
                    <a:pt x="27825" y="11130"/>
                    <a:pt x="27968" y="9737"/>
                  </a:cubicBezTo>
                  <a:cubicBezTo>
                    <a:pt x="28123" y="8415"/>
                    <a:pt x="27670" y="7177"/>
                    <a:pt x="26742" y="6284"/>
                  </a:cubicBezTo>
                  <a:cubicBezTo>
                    <a:pt x="25577" y="5173"/>
                    <a:pt x="24442" y="4657"/>
                    <a:pt x="23197" y="4657"/>
                  </a:cubicBezTo>
                  <a:cubicBezTo>
                    <a:pt x="23055" y="4657"/>
                    <a:pt x="22911" y="4663"/>
                    <a:pt x="22765" y="4677"/>
                  </a:cubicBezTo>
                  <a:cubicBezTo>
                    <a:pt x="22714" y="4680"/>
                    <a:pt x="22668" y="4683"/>
                    <a:pt x="22625" y="4683"/>
                  </a:cubicBezTo>
                  <a:cubicBezTo>
                    <a:pt x="22374" y="4683"/>
                    <a:pt x="22242" y="4607"/>
                    <a:pt x="22110" y="4272"/>
                  </a:cubicBezTo>
                  <a:cubicBezTo>
                    <a:pt x="21503" y="2903"/>
                    <a:pt x="20467" y="1831"/>
                    <a:pt x="19050" y="1093"/>
                  </a:cubicBezTo>
                  <a:cubicBezTo>
                    <a:pt x="17682" y="369"/>
                    <a:pt x="16272" y="1"/>
                    <a:pt x="1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0"/>
            <p:cNvSpPr/>
            <p:nvPr/>
          </p:nvSpPr>
          <p:spPr>
            <a:xfrm>
              <a:off x="6357700" y="1003450"/>
              <a:ext cx="136650" cy="47850"/>
            </a:xfrm>
            <a:custGeom>
              <a:avLst/>
              <a:gdLst/>
              <a:ahLst/>
              <a:cxnLst/>
              <a:rect l="l" t="t" r="r" b="b"/>
              <a:pathLst>
                <a:path w="5466" h="1914" extrusionOk="0">
                  <a:moveTo>
                    <a:pt x="421" y="0"/>
                  </a:moveTo>
                  <a:cubicBezTo>
                    <a:pt x="354" y="0"/>
                    <a:pt x="292" y="24"/>
                    <a:pt x="227" y="68"/>
                  </a:cubicBezTo>
                  <a:cubicBezTo>
                    <a:pt x="1" y="235"/>
                    <a:pt x="36" y="521"/>
                    <a:pt x="334" y="854"/>
                  </a:cubicBezTo>
                  <a:cubicBezTo>
                    <a:pt x="953" y="1604"/>
                    <a:pt x="1811" y="1854"/>
                    <a:pt x="2644" y="1914"/>
                  </a:cubicBezTo>
                  <a:cubicBezTo>
                    <a:pt x="3561" y="1902"/>
                    <a:pt x="4430" y="1569"/>
                    <a:pt x="5001" y="1021"/>
                  </a:cubicBezTo>
                  <a:cubicBezTo>
                    <a:pt x="5168" y="878"/>
                    <a:pt x="5299" y="700"/>
                    <a:pt x="5406" y="497"/>
                  </a:cubicBezTo>
                  <a:cubicBezTo>
                    <a:pt x="5466" y="402"/>
                    <a:pt x="5454" y="199"/>
                    <a:pt x="5382" y="128"/>
                  </a:cubicBezTo>
                  <a:cubicBezTo>
                    <a:pt x="5322" y="77"/>
                    <a:pt x="5207" y="37"/>
                    <a:pt x="5106" y="37"/>
                  </a:cubicBezTo>
                  <a:cubicBezTo>
                    <a:pt x="5068" y="37"/>
                    <a:pt x="5031" y="43"/>
                    <a:pt x="5001" y="57"/>
                  </a:cubicBezTo>
                  <a:cubicBezTo>
                    <a:pt x="4799" y="128"/>
                    <a:pt x="4632" y="283"/>
                    <a:pt x="4454" y="414"/>
                  </a:cubicBezTo>
                  <a:cubicBezTo>
                    <a:pt x="3885" y="846"/>
                    <a:pt x="3313" y="1061"/>
                    <a:pt x="2749" y="1061"/>
                  </a:cubicBezTo>
                  <a:cubicBezTo>
                    <a:pt x="2133" y="1061"/>
                    <a:pt x="1526" y="804"/>
                    <a:pt x="941" y="295"/>
                  </a:cubicBezTo>
                  <a:cubicBezTo>
                    <a:pt x="706" y="90"/>
                    <a:pt x="55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0"/>
            <p:cNvSpPr/>
            <p:nvPr/>
          </p:nvSpPr>
          <p:spPr>
            <a:xfrm>
              <a:off x="6339550" y="940550"/>
              <a:ext cx="20550" cy="23300"/>
            </a:xfrm>
            <a:custGeom>
              <a:avLst/>
              <a:gdLst/>
              <a:ahLst/>
              <a:cxnLst/>
              <a:rect l="l" t="t" r="r" b="b"/>
              <a:pathLst>
                <a:path w="822" h="932" extrusionOk="0">
                  <a:moveTo>
                    <a:pt x="358" y="1"/>
                  </a:moveTo>
                  <a:cubicBezTo>
                    <a:pt x="155" y="13"/>
                    <a:pt x="0" y="239"/>
                    <a:pt x="0" y="501"/>
                  </a:cubicBezTo>
                  <a:cubicBezTo>
                    <a:pt x="34" y="758"/>
                    <a:pt x="194" y="932"/>
                    <a:pt x="391" y="932"/>
                  </a:cubicBezTo>
                  <a:cubicBezTo>
                    <a:pt x="404" y="932"/>
                    <a:pt x="416" y="931"/>
                    <a:pt x="429" y="930"/>
                  </a:cubicBezTo>
                  <a:cubicBezTo>
                    <a:pt x="632" y="918"/>
                    <a:pt x="810" y="715"/>
                    <a:pt x="810" y="513"/>
                  </a:cubicBezTo>
                  <a:cubicBezTo>
                    <a:pt x="822" y="251"/>
                    <a:pt x="584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0"/>
            <p:cNvSpPr/>
            <p:nvPr/>
          </p:nvSpPr>
          <p:spPr>
            <a:xfrm>
              <a:off x="6513375" y="940450"/>
              <a:ext cx="22050" cy="22875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67" y="1"/>
                  </a:moveTo>
                  <a:cubicBezTo>
                    <a:pt x="249" y="1"/>
                    <a:pt x="46" y="182"/>
                    <a:pt x="25" y="433"/>
                  </a:cubicBezTo>
                  <a:cubicBezTo>
                    <a:pt x="1" y="672"/>
                    <a:pt x="167" y="874"/>
                    <a:pt x="370" y="910"/>
                  </a:cubicBezTo>
                  <a:cubicBezTo>
                    <a:pt x="390" y="913"/>
                    <a:pt x="410" y="914"/>
                    <a:pt x="430" y="914"/>
                  </a:cubicBezTo>
                  <a:cubicBezTo>
                    <a:pt x="655" y="914"/>
                    <a:pt x="847" y="734"/>
                    <a:pt x="858" y="493"/>
                  </a:cubicBezTo>
                  <a:cubicBezTo>
                    <a:pt x="882" y="255"/>
                    <a:pt x="727" y="64"/>
                    <a:pt x="525" y="5"/>
                  </a:cubicBezTo>
                  <a:cubicBezTo>
                    <a:pt x="505" y="2"/>
                    <a:pt x="486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3" name="Google Shape;1893;p50"/>
          <p:cNvGrpSpPr/>
          <p:nvPr/>
        </p:nvGrpSpPr>
        <p:grpSpPr>
          <a:xfrm flipH="1">
            <a:off x="8428492" y="1549488"/>
            <a:ext cx="273275" cy="294325"/>
            <a:chOff x="713250" y="2576650"/>
            <a:chExt cx="273275" cy="294325"/>
          </a:xfrm>
        </p:grpSpPr>
        <p:sp>
          <p:nvSpPr>
            <p:cNvPr id="1894" name="Google Shape;1894;p50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0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6" name="Google Shape;1896;p50"/>
          <p:cNvGrpSpPr/>
          <p:nvPr/>
        </p:nvGrpSpPr>
        <p:grpSpPr>
          <a:xfrm flipH="1">
            <a:off x="2467192" y="652363"/>
            <a:ext cx="273275" cy="294325"/>
            <a:chOff x="713250" y="2576650"/>
            <a:chExt cx="273275" cy="294325"/>
          </a:xfrm>
        </p:grpSpPr>
        <p:sp>
          <p:nvSpPr>
            <p:cNvPr id="1897" name="Google Shape;1897;p50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0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51"/>
          <p:cNvSpPr/>
          <p:nvPr/>
        </p:nvSpPr>
        <p:spPr>
          <a:xfrm>
            <a:off x="3480809" y="3240279"/>
            <a:ext cx="720900" cy="7212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905" name="Google Shape;1905;p51"/>
          <p:cNvSpPr/>
          <p:nvPr/>
        </p:nvSpPr>
        <p:spPr>
          <a:xfrm>
            <a:off x="4942292" y="2575018"/>
            <a:ext cx="720900" cy="7212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906" name="Google Shape;1906;p51"/>
          <p:cNvSpPr/>
          <p:nvPr/>
        </p:nvSpPr>
        <p:spPr>
          <a:xfrm>
            <a:off x="3463880" y="1806617"/>
            <a:ext cx="720900" cy="721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907" name="Google Shape;1907;p51"/>
          <p:cNvSpPr txBox="1">
            <a:spLocks noGrp="1"/>
          </p:cNvSpPr>
          <p:nvPr>
            <p:ph type="title" idx="8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dina </a:t>
            </a:r>
            <a:r>
              <a:rPr lang="en" dirty="0"/>
              <a:t>dongeng</a:t>
            </a:r>
            <a:endParaRPr dirty="0"/>
          </a:p>
        </p:txBody>
      </p:sp>
      <p:sp>
        <p:nvSpPr>
          <p:cNvPr id="1909" name="Google Shape;1909;p51"/>
          <p:cNvSpPr txBox="1">
            <a:spLocks noGrp="1"/>
          </p:cNvSpPr>
          <p:nvPr>
            <p:ph type="title" idx="2"/>
          </p:nvPr>
        </p:nvSpPr>
        <p:spPr>
          <a:xfrm flipH="1">
            <a:off x="5850519" y="2341413"/>
            <a:ext cx="2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Eusi</a:t>
            </a:r>
            <a:br>
              <a:rPr lang="en" dirty="0"/>
            </a:br>
            <a:endParaRPr dirty="0"/>
          </a:p>
        </p:txBody>
      </p:sp>
      <p:sp>
        <p:nvSpPr>
          <p:cNvPr id="1910" name="Google Shape;1910;p51"/>
          <p:cNvSpPr txBox="1">
            <a:spLocks noGrp="1"/>
          </p:cNvSpPr>
          <p:nvPr>
            <p:ph type="title" idx="3"/>
          </p:nvPr>
        </p:nvSpPr>
        <p:spPr>
          <a:xfrm>
            <a:off x="1107275" y="1637475"/>
            <a:ext cx="2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Bubuka</a:t>
            </a:r>
            <a:br>
              <a:rPr lang="en" dirty="0"/>
            </a:br>
            <a:endParaRPr dirty="0"/>
          </a:p>
        </p:txBody>
      </p:sp>
      <p:sp>
        <p:nvSpPr>
          <p:cNvPr id="1911" name="Google Shape;1911;p51"/>
          <p:cNvSpPr txBox="1">
            <a:spLocks noGrp="1"/>
          </p:cNvSpPr>
          <p:nvPr>
            <p:ph type="subTitle" idx="1"/>
          </p:nvPr>
        </p:nvSpPr>
        <p:spPr>
          <a:xfrm>
            <a:off x="1107225" y="2066300"/>
            <a:ext cx="20802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/>
                </a:solidFill>
              </a:rPr>
              <a:t>Ieu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bagian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biasana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dijieun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pikeun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ngajelaskeun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sacara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ringkes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eusi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dongéng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13" name="Google Shape;1913;p51"/>
          <p:cNvSpPr txBox="1">
            <a:spLocks noGrp="1"/>
          </p:cNvSpPr>
          <p:nvPr>
            <p:ph type="title" idx="5"/>
          </p:nvPr>
        </p:nvSpPr>
        <p:spPr>
          <a:xfrm>
            <a:off x="1107275" y="3086523"/>
            <a:ext cx="2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Panutup</a:t>
            </a:r>
            <a:endParaRPr dirty="0"/>
          </a:p>
        </p:txBody>
      </p:sp>
      <p:sp>
        <p:nvSpPr>
          <p:cNvPr id="1915" name="Google Shape;1915;p51"/>
          <p:cNvSpPr txBox="1">
            <a:spLocks noGrp="1"/>
          </p:cNvSpPr>
          <p:nvPr>
            <p:ph type="subTitle" idx="7"/>
          </p:nvPr>
        </p:nvSpPr>
        <p:spPr>
          <a:xfrm flipH="1">
            <a:off x="5772676" y="2842739"/>
            <a:ext cx="20802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dongéng</a:t>
            </a:r>
            <a:r>
              <a:rPr lang="en-ID" dirty="0"/>
              <a:t> anu </a:t>
            </a:r>
            <a:r>
              <a:rPr lang="en-ID" dirty="0" err="1"/>
              <a:t>eusina</a:t>
            </a:r>
            <a:r>
              <a:rPr lang="en-ID" dirty="0"/>
              <a:t> </a:t>
            </a:r>
            <a:r>
              <a:rPr lang="en-ID" dirty="0" err="1"/>
              <a:t>nyaritakeun</a:t>
            </a:r>
            <a:r>
              <a:rPr lang="en-ID" dirty="0"/>
              <a:t> </a:t>
            </a:r>
            <a:r>
              <a:rPr lang="en-ID" dirty="0" err="1"/>
              <a:t>unggal</a:t>
            </a:r>
            <a:r>
              <a:rPr lang="en-ID" dirty="0"/>
              <a:t> </a:t>
            </a:r>
            <a:r>
              <a:rPr lang="en-ID" dirty="0" err="1"/>
              <a:t>kajadian</a:t>
            </a:r>
            <a:r>
              <a:rPr lang="en-ID" dirty="0"/>
              <a:t> </a:t>
            </a:r>
            <a:r>
              <a:rPr lang="en-ID" dirty="0" err="1"/>
              <a:t>sacara</a:t>
            </a:r>
            <a:r>
              <a:rPr lang="en-ID" dirty="0"/>
              <a:t> </a:t>
            </a:r>
            <a:r>
              <a:rPr lang="en-ID" dirty="0" err="1"/>
              <a:t>runtuy</a:t>
            </a:r>
            <a:endParaRPr dirty="0"/>
          </a:p>
        </p:txBody>
      </p:sp>
      <p:grpSp>
        <p:nvGrpSpPr>
          <p:cNvPr id="1916" name="Google Shape;1916;p51"/>
          <p:cNvGrpSpPr/>
          <p:nvPr/>
        </p:nvGrpSpPr>
        <p:grpSpPr>
          <a:xfrm>
            <a:off x="5129803" y="2749419"/>
            <a:ext cx="345878" cy="332193"/>
            <a:chOff x="1535522" y="3277013"/>
            <a:chExt cx="345878" cy="298172"/>
          </a:xfrm>
        </p:grpSpPr>
        <p:sp>
          <p:nvSpPr>
            <p:cNvPr id="1917" name="Google Shape;1917;p51"/>
            <p:cNvSpPr/>
            <p:nvPr/>
          </p:nvSpPr>
          <p:spPr>
            <a:xfrm>
              <a:off x="1542336" y="3283064"/>
              <a:ext cx="332325" cy="286070"/>
            </a:xfrm>
            <a:custGeom>
              <a:avLst/>
              <a:gdLst/>
              <a:ahLst/>
              <a:cxnLst/>
              <a:rect l="l" t="t" r="r" b="b"/>
              <a:pathLst>
                <a:path w="206734" h="200399" extrusionOk="0">
                  <a:moveTo>
                    <a:pt x="12622" y="0"/>
                  </a:moveTo>
                  <a:cubicBezTo>
                    <a:pt x="5644" y="0"/>
                    <a:pt x="0" y="5644"/>
                    <a:pt x="0" y="12622"/>
                  </a:cubicBezTo>
                  <a:lnTo>
                    <a:pt x="0" y="187777"/>
                  </a:lnTo>
                  <a:cubicBezTo>
                    <a:pt x="0" y="194730"/>
                    <a:pt x="5644" y="200398"/>
                    <a:pt x="12622" y="200398"/>
                  </a:cubicBezTo>
                  <a:lnTo>
                    <a:pt x="194088" y="200398"/>
                  </a:lnTo>
                  <a:cubicBezTo>
                    <a:pt x="201042" y="200398"/>
                    <a:pt x="206710" y="194730"/>
                    <a:pt x="206710" y="187777"/>
                  </a:cubicBezTo>
                  <a:lnTo>
                    <a:pt x="206710" y="12574"/>
                  </a:lnTo>
                  <a:cubicBezTo>
                    <a:pt x="206734" y="5621"/>
                    <a:pt x="201090" y="0"/>
                    <a:pt x="194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1"/>
            <p:cNvSpPr/>
            <p:nvPr/>
          </p:nvSpPr>
          <p:spPr>
            <a:xfrm>
              <a:off x="1542336" y="3283064"/>
              <a:ext cx="332325" cy="40150"/>
            </a:xfrm>
            <a:custGeom>
              <a:avLst/>
              <a:gdLst/>
              <a:ahLst/>
              <a:cxnLst/>
              <a:rect l="l" t="t" r="r" b="b"/>
              <a:pathLst>
                <a:path w="206734" h="28126" extrusionOk="0">
                  <a:moveTo>
                    <a:pt x="12622" y="0"/>
                  </a:moveTo>
                  <a:cubicBezTo>
                    <a:pt x="5644" y="0"/>
                    <a:pt x="0" y="5644"/>
                    <a:pt x="0" y="12622"/>
                  </a:cubicBezTo>
                  <a:lnTo>
                    <a:pt x="0" y="28125"/>
                  </a:lnTo>
                  <a:lnTo>
                    <a:pt x="206734" y="28125"/>
                  </a:lnTo>
                  <a:lnTo>
                    <a:pt x="206734" y="12622"/>
                  </a:lnTo>
                  <a:cubicBezTo>
                    <a:pt x="206734" y="5644"/>
                    <a:pt x="201090" y="0"/>
                    <a:pt x="194088" y="0"/>
                  </a:cubicBezTo>
                  <a:close/>
                </a:path>
              </a:pathLst>
            </a:custGeom>
            <a:solidFill>
              <a:srgbClr val="FF95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1"/>
            <p:cNvSpPr/>
            <p:nvPr/>
          </p:nvSpPr>
          <p:spPr>
            <a:xfrm>
              <a:off x="1571391" y="3489385"/>
              <a:ext cx="43298" cy="39953"/>
            </a:xfrm>
            <a:custGeom>
              <a:avLst/>
              <a:gdLst/>
              <a:ahLst/>
              <a:cxnLst/>
              <a:rect l="l" t="t" r="r" b="b"/>
              <a:pathLst>
                <a:path w="26935" h="27988" extrusionOk="0">
                  <a:moveTo>
                    <a:pt x="6324" y="1"/>
                  </a:moveTo>
                  <a:cubicBezTo>
                    <a:pt x="3031" y="1"/>
                    <a:pt x="1" y="2645"/>
                    <a:pt x="1" y="6331"/>
                  </a:cubicBezTo>
                  <a:lnTo>
                    <a:pt x="1" y="21644"/>
                  </a:lnTo>
                  <a:cubicBezTo>
                    <a:pt x="1" y="25342"/>
                    <a:pt x="3020" y="27987"/>
                    <a:pt x="6306" y="27987"/>
                  </a:cubicBezTo>
                  <a:cubicBezTo>
                    <a:pt x="7359" y="27987"/>
                    <a:pt x="8438" y="27716"/>
                    <a:pt x="9455" y="27121"/>
                  </a:cubicBezTo>
                  <a:lnTo>
                    <a:pt x="22743" y="19477"/>
                  </a:lnTo>
                  <a:cubicBezTo>
                    <a:pt x="26935" y="17048"/>
                    <a:pt x="26935" y="10975"/>
                    <a:pt x="22743" y="8498"/>
                  </a:cubicBezTo>
                  <a:lnTo>
                    <a:pt x="9455" y="854"/>
                  </a:lnTo>
                  <a:cubicBezTo>
                    <a:pt x="8444" y="268"/>
                    <a:pt x="7370" y="1"/>
                    <a:pt x="6324" y="1"/>
                  </a:cubicBezTo>
                  <a:close/>
                </a:path>
              </a:pathLst>
            </a:custGeom>
            <a:solidFill>
              <a:srgbClr val="BA9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1"/>
            <p:cNvSpPr/>
            <p:nvPr/>
          </p:nvSpPr>
          <p:spPr>
            <a:xfrm>
              <a:off x="1593020" y="3355031"/>
              <a:ext cx="231646" cy="118745"/>
            </a:xfrm>
            <a:custGeom>
              <a:avLst/>
              <a:gdLst/>
              <a:ahLst/>
              <a:cxnLst/>
              <a:rect l="l" t="t" r="r" b="b"/>
              <a:pathLst>
                <a:path w="144103" h="83184" extrusionOk="0">
                  <a:moveTo>
                    <a:pt x="12575" y="0"/>
                  </a:moveTo>
                  <a:cubicBezTo>
                    <a:pt x="5645" y="0"/>
                    <a:pt x="1" y="5621"/>
                    <a:pt x="1" y="12598"/>
                  </a:cubicBezTo>
                  <a:lnTo>
                    <a:pt x="1" y="70586"/>
                  </a:lnTo>
                  <a:cubicBezTo>
                    <a:pt x="1" y="77516"/>
                    <a:pt x="5621" y="83184"/>
                    <a:pt x="12575" y="83184"/>
                  </a:cubicBezTo>
                  <a:lnTo>
                    <a:pt x="131504" y="83184"/>
                  </a:lnTo>
                  <a:cubicBezTo>
                    <a:pt x="138434" y="83184"/>
                    <a:pt x="144102" y="77540"/>
                    <a:pt x="144102" y="70610"/>
                  </a:cubicBezTo>
                  <a:lnTo>
                    <a:pt x="144102" y="12598"/>
                  </a:lnTo>
                  <a:cubicBezTo>
                    <a:pt x="144102" y="5668"/>
                    <a:pt x="138482" y="0"/>
                    <a:pt x="131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1"/>
            <p:cNvSpPr/>
            <p:nvPr/>
          </p:nvSpPr>
          <p:spPr>
            <a:xfrm>
              <a:off x="1701740" y="3563217"/>
              <a:ext cx="13477" cy="11968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4192" y="0"/>
                  </a:moveTo>
                  <a:cubicBezTo>
                    <a:pt x="1882" y="0"/>
                    <a:pt x="1" y="1882"/>
                    <a:pt x="1" y="4192"/>
                  </a:cubicBezTo>
                  <a:cubicBezTo>
                    <a:pt x="1" y="6502"/>
                    <a:pt x="1882" y="8383"/>
                    <a:pt x="4192" y="8383"/>
                  </a:cubicBezTo>
                  <a:cubicBezTo>
                    <a:pt x="6502" y="8383"/>
                    <a:pt x="8384" y="6502"/>
                    <a:pt x="8384" y="4192"/>
                  </a:cubicBezTo>
                  <a:cubicBezTo>
                    <a:pt x="8384" y="1882"/>
                    <a:pt x="6502" y="0"/>
                    <a:pt x="4192" y="0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1"/>
            <p:cNvSpPr/>
            <p:nvPr/>
          </p:nvSpPr>
          <p:spPr>
            <a:xfrm>
              <a:off x="1564998" y="3297512"/>
              <a:ext cx="13514" cy="11968"/>
            </a:xfrm>
            <a:custGeom>
              <a:avLst/>
              <a:gdLst/>
              <a:ahLst/>
              <a:cxnLst/>
              <a:rect l="l" t="t" r="r" b="b"/>
              <a:pathLst>
                <a:path w="8407" h="8384" extrusionOk="0">
                  <a:moveTo>
                    <a:pt x="4216" y="0"/>
                  </a:moveTo>
                  <a:cubicBezTo>
                    <a:pt x="1882" y="0"/>
                    <a:pt x="0" y="1858"/>
                    <a:pt x="0" y="4192"/>
                  </a:cubicBezTo>
                  <a:cubicBezTo>
                    <a:pt x="0" y="6502"/>
                    <a:pt x="1882" y="8383"/>
                    <a:pt x="4216" y="8383"/>
                  </a:cubicBezTo>
                  <a:cubicBezTo>
                    <a:pt x="6526" y="8383"/>
                    <a:pt x="8407" y="6502"/>
                    <a:pt x="8407" y="4192"/>
                  </a:cubicBezTo>
                  <a:cubicBezTo>
                    <a:pt x="8407" y="1858"/>
                    <a:pt x="6526" y="0"/>
                    <a:pt x="4216" y="0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1"/>
            <p:cNvSpPr/>
            <p:nvPr/>
          </p:nvSpPr>
          <p:spPr>
            <a:xfrm>
              <a:off x="1592102" y="3297512"/>
              <a:ext cx="13514" cy="11968"/>
            </a:xfrm>
            <a:custGeom>
              <a:avLst/>
              <a:gdLst/>
              <a:ahLst/>
              <a:cxnLst/>
              <a:rect l="l" t="t" r="r" b="b"/>
              <a:pathLst>
                <a:path w="8407" h="8384" extrusionOk="0">
                  <a:moveTo>
                    <a:pt x="4191" y="0"/>
                  </a:moveTo>
                  <a:cubicBezTo>
                    <a:pt x="1881" y="0"/>
                    <a:pt x="0" y="1858"/>
                    <a:pt x="0" y="4192"/>
                  </a:cubicBezTo>
                  <a:cubicBezTo>
                    <a:pt x="0" y="6502"/>
                    <a:pt x="1881" y="8383"/>
                    <a:pt x="4191" y="8383"/>
                  </a:cubicBezTo>
                  <a:cubicBezTo>
                    <a:pt x="6525" y="8383"/>
                    <a:pt x="8407" y="6502"/>
                    <a:pt x="8407" y="4192"/>
                  </a:cubicBezTo>
                  <a:cubicBezTo>
                    <a:pt x="8407" y="1858"/>
                    <a:pt x="6525" y="0"/>
                    <a:pt x="4191" y="0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1"/>
            <p:cNvSpPr/>
            <p:nvPr/>
          </p:nvSpPr>
          <p:spPr>
            <a:xfrm>
              <a:off x="1619205" y="3297512"/>
              <a:ext cx="13477" cy="11968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4192" y="0"/>
                  </a:moveTo>
                  <a:cubicBezTo>
                    <a:pt x="1858" y="0"/>
                    <a:pt x="1" y="1858"/>
                    <a:pt x="1" y="4192"/>
                  </a:cubicBezTo>
                  <a:cubicBezTo>
                    <a:pt x="1" y="6502"/>
                    <a:pt x="1858" y="8383"/>
                    <a:pt x="4192" y="8383"/>
                  </a:cubicBezTo>
                  <a:cubicBezTo>
                    <a:pt x="6502" y="8383"/>
                    <a:pt x="8383" y="6502"/>
                    <a:pt x="8383" y="4192"/>
                  </a:cubicBezTo>
                  <a:cubicBezTo>
                    <a:pt x="8383" y="1858"/>
                    <a:pt x="6502" y="0"/>
                    <a:pt x="4192" y="0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1"/>
            <p:cNvSpPr/>
            <p:nvPr/>
          </p:nvSpPr>
          <p:spPr>
            <a:xfrm>
              <a:off x="1535522" y="3277013"/>
              <a:ext cx="345878" cy="298138"/>
            </a:xfrm>
            <a:custGeom>
              <a:avLst/>
              <a:gdLst/>
              <a:ahLst/>
              <a:cxnLst/>
              <a:rect l="l" t="t" r="r" b="b"/>
              <a:pathLst>
                <a:path w="215165" h="208853" extrusionOk="0">
                  <a:moveTo>
                    <a:pt x="198351" y="8407"/>
                  </a:moveTo>
                  <a:cubicBezTo>
                    <a:pt x="202995" y="8407"/>
                    <a:pt x="206781" y="12169"/>
                    <a:pt x="206781" y="16813"/>
                  </a:cubicBezTo>
                  <a:lnTo>
                    <a:pt x="206781" y="28149"/>
                  </a:lnTo>
                  <a:lnTo>
                    <a:pt x="8431" y="28149"/>
                  </a:lnTo>
                  <a:lnTo>
                    <a:pt x="8431" y="16813"/>
                  </a:lnTo>
                  <a:cubicBezTo>
                    <a:pt x="8431" y="12169"/>
                    <a:pt x="12217" y="8407"/>
                    <a:pt x="16861" y="8407"/>
                  </a:cubicBezTo>
                  <a:close/>
                  <a:moveTo>
                    <a:pt x="16861" y="0"/>
                  </a:moveTo>
                  <a:cubicBezTo>
                    <a:pt x="7573" y="0"/>
                    <a:pt x="0" y="7526"/>
                    <a:pt x="0" y="16837"/>
                  </a:cubicBezTo>
                  <a:lnTo>
                    <a:pt x="0" y="204470"/>
                  </a:lnTo>
                  <a:cubicBezTo>
                    <a:pt x="0" y="206876"/>
                    <a:pt x="1977" y="208852"/>
                    <a:pt x="4382" y="208852"/>
                  </a:cubicBezTo>
                  <a:lnTo>
                    <a:pt x="90091" y="208852"/>
                  </a:lnTo>
                  <a:cubicBezTo>
                    <a:pt x="90376" y="208852"/>
                    <a:pt x="90662" y="208757"/>
                    <a:pt x="90853" y="208567"/>
                  </a:cubicBezTo>
                  <a:cubicBezTo>
                    <a:pt x="94615" y="204899"/>
                    <a:pt x="92091" y="200470"/>
                    <a:pt x="88519" y="200470"/>
                  </a:cubicBezTo>
                  <a:lnTo>
                    <a:pt x="16837" y="200470"/>
                  </a:lnTo>
                  <a:cubicBezTo>
                    <a:pt x="12193" y="200470"/>
                    <a:pt x="8407" y="196683"/>
                    <a:pt x="8407" y="192039"/>
                  </a:cubicBezTo>
                  <a:lnTo>
                    <a:pt x="8407" y="36579"/>
                  </a:lnTo>
                  <a:lnTo>
                    <a:pt x="206758" y="36579"/>
                  </a:lnTo>
                  <a:lnTo>
                    <a:pt x="206758" y="196088"/>
                  </a:lnTo>
                  <a:cubicBezTo>
                    <a:pt x="206758" y="198493"/>
                    <a:pt x="204781" y="200470"/>
                    <a:pt x="202376" y="200470"/>
                  </a:cubicBezTo>
                  <a:lnTo>
                    <a:pt x="125574" y="200470"/>
                  </a:lnTo>
                  <a:cubicBezTo>
                    <a:pt x="124907" y="200470"/>
                    <a:pt x="124288" y="200755"/>
                    <a:pt x="123836" y="201232"/>
                  </a:cubicBezTo>
                  <a:cubicBezTo>
                    <a:pt x="120787" y="204780"/>
                    <a:pt x="123240" y="208852"/>
                    <a:pt x="126646" y="208852"/>
                  </a:cubicBezTo>
                  <a:lnTo>
                    <a:pt x="198327" y="208852"/>
                  </a:lnTo>
                  <a:cubicBezTo>
                    <a:pt x="207615" y="208852"/>
                    <a:pt x="215164" y="201327"/>
                    <a:pt x="215164" y="191992"/>
                  </a:cubicBezTo>
                  <a:lnTo>
                    <a:pt x="215164" y="16837"/>
                  </a:lnTo>
                  <a:cubicBezTo>
                    <a:pt x="215164" y="7573"/>
                    <a:pt x="207615" y="0"/>
                    <a:pt x="198327" y="0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1"/>
            <p:cNvSpPr/>
            <p:nvPr/>
          </p:nvSpPr>
          <p:spPr>
            <a:xfrm>
              <a:off x="1564577" y="3483277"/>
              <a:ext cx="287995" cy="51895"/>
            </a:xfrm>
            <a:custGeom>
              <a:avLst/>
              <a:gdLst/>
              <a:ahLst/>
              <a:cxnLst/>
              <a:rect l="l" t="t" r="r" b="b"/>
              <a:pathLst>
                <a:path w="179157" h="36354" extrusionOk="0">
                  <a:moveTo>
                    <a:pt x="10532" y="8505"/>
                  </a:moveTo>
                  <a:cubicBezTo>
                    <a:pt x="10878" y="8505"/>
                    <a:pt x="11228" y="8590"/>
                    <a:pt x="11551" y="8777"/>
                  </a:cubicBezTo>
                  <a:lnTo>
                    <a:pt x="24839" y="16445"/>
                  </a:lnTo>
                  <a:cubicBezTo>
                    <a:pt x="25792" y="16969"/>
                    <a:pt x="25863" y="17897"/>
                    <a:pt x="25863" y="18255"/>
                  </a:cubicBezTo>
                  <a:cubicBezTo>
                    <a:pt x="25911" y="18636"/>
                    <a:pt x="25815" y="19564"/>
                    <a:pt x="24863" y="20088"/>
                  </a:cubicBezTo>
                  <a:lnTo>
                    <a:pt x="11574" y="27757"/>
                  </a:lnTo>
                  <a:cubicBezTo>
                    <a:pt x="11253" y="27944"/>
                    <a:pt x="10898" y="28032"/>
                    <a:pt x="10546" y="28032"/>
                  </a:cubicBezTo>
                  <a:cubicBezTo>
                    <a:pt x="9778" y="28032"/>
                    <a:pt x="9021" y="27611"/>
                    <a:pt x="8645" y="26875"/>
                  </a:cubicBezTo>
                  <a:cubicBezTo>
                    <a:pt x="8407" y="26447"/>
                    <a:pt x="8407" y="25994"/>
                    <a:pt x="8407" y="25518"/>
                  </a:cubicBezTo>
                  <a:cubicBezTo>
                    <a:pt x="8407" y="24184"/>
                    <a:pt x="8359" y="10610"/>
                    <a:pt x="8431" y="10253"/>
                  </a:cubicBezTo>
                  <a:cubicBezTo>
                    <a:pt x="8607" y="9196"/>
                    <a:pt x="9551" y="8505"/>
                    <a:pt x="10532" y="8505"/>
                  </a:cubicBezTo>
                  <a:close/>
                  <a:moveTo>
                    <a:pt x="10494" y="0"/>
                  </a:moveTo>
                  <a:cubicBezTo>
                    <a:pt x="8500" y="0"/>
                    <a:pt x="6512" y="578"/>
                    <a:pt x="4740" y="1751"/>
                  </a:cubicBezTo>
                  <a:cubicBezTo>
                    <a:pt x="1739" y="3728"/>
                    <a:pt x="1" y="7133"/>
                    <a:pt x="1" y="10753"/>
                  </a:cubicBezTo>
                  <a:lnTo>
                    <a:pt x="1" y="25566"/>
                  </a:lnTo>
                  <a:cubicBezTo>
                    <a:pt x="1" y="29281"/>
                    <a:pt x="1858" y="32805"/>
                    <a:pt x="5002" y="34758"/>
                  </a:cubicBezTo>
                  <a:cubicBezTo>
                    <a:pt x="6740" y="35806"/>
                    <a:pt x="8645" y="36354"/>
                    <a:pt x="10550" y="36354"/>
                  </a:cubicBezTo>
                  <a:cubicBezTo>
                    <a:pt x="12360" y="36354"/>
                    <a:pt x="14146" y="35877"/>
                    <a:pt x="15813" y="34925"/>
                  </a:cubicBezTo>
                  <a:lnTo>
                    <a:pt x="29078" y="27257"/>
                  </a:lnTo>
                  <a:cubicBezTo>
                    <a:pt x="31078" y="26113"/>
                    <a:pt x="32603" y="24375"/>
                    <a:pt x="33484" y="22375"/>
                  </a:cubicBezTo>
                  <a:lnTo>
                    <a:pt x="76088" y="22375"/>
                  </a:lnTo>
                  <a:lnTo>
                    <a:pt x="76088" y="25685"/>
                  </a:lnTo>
                  <a:cubicBezTo>
                    <a:pt x="76088" y="27804"/>
                    <a:pt x="77588" y="29686"/>
                    <a:pt x="79660" y="29971"/>
                  </a:cubicBezTo>
                  <a:cubicBezTo>
                    <a:pt x="79863" y="29999"/>
                    <a:pt x="80063" y="30013"/>
                    <a:pt x="80261" y="30013"/>
                  </a:cubicBezTo>
                  <a:cubicBezTo>
                    <a:pt x="82592" y="30013"/>
                    <a:pt x="84494" y="28131"/>
                    <a:pt x="84494" y="25804"/>
                  </a:cubicBezTo>
                  <a:lnTo>
                    <a:pt x="84494" y="22351"/>
                  </a:lnTo>
                  <a:lnTo>
                    <a:pt x="174513" y="22351"/>
                  </a:lnTo>
                  <a:lnTo>
                    <a:pt x="174513" y="22327"/>
                  </a:lnTo>
                  <a:cubicBezTo>
                    <a:pt x="176633" y="22327"/>
                    <a:pt x="178490" y="20850"/>
                    <a:pt x="178800" y="18755"/>
                  </a:cubicBezTo>
                  <a:cubicBezTo>
                    <a:pt x="179157" y="16159"/>
                    <a:pt x="177156" y="13944"/>
                    <a:pt x="174632" y="13944"/>
                  </a:cubicBezTo>
                  <a:lnTo>
                    <a:pt x="84447" y="13944"/>
                  </a:lnTo>
                  <a:lnTo>
                    <a:pt x="84447" y="10634"/>
                  </a:lnTo>
                  <a:cubicBezTo>
                    <a:pt x="84447" y="8515"/>
                    <a:pt x="82970" y="6633"/>
                    <a:pt x="80875" y="6348"/>
                  </a:cubicBezTo>
                  <a:cubicBezTo>
                    <a:pt x="80674" y="6320"/>
                    <a:pt x="80475" y="6306"/>
                    <a:pt x="80279" y="6306"/>
                  </a:cubicBezTo>
                  <a:cubicBezTo>
                    <a:pt x="77966" y="6306"/>
                    <a:pt x="76064" y="8188"/>
                    <a:pt x="76064" y="10515"/>
                  </a:cubicBezTo>
                  <a:lnTo>
                    <a:pt x="76064" y="13968"/>
                  </a:lnTo>
                  <a:lnTo>
                    <a:pt x="33460" y="13968"/>
                  </a:lnTo>
                  <a:cubicBezTo>
                    <a:pt x="32603" y="11944"/>
                    <a:pt x="31078" y="10205"/>
                    <a:pt x="29054" y="9086"/>
                  </a:cubicBezTo>
                  <a:lnTo>
                    <a:pt x="15790" y="1418"/>
                  </a:lnTo>
                  <a:cubicBezTo>
                    <a:pt x="14123" y="477"/>
                    <a:pt x="12306" y="0"/>
                    <a:pt x="10494" y="0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1"/>
            <p:cNvSpPr/>
            <p:nvPr/>
          </p:nvSpPr>
          <p:spPr>
            <a:xfrm>
              <a:off x="1585555" y="3349047"/>
              <a:ext cx="245197" cy="130746"/>
            </a:xfrm>
            <a:custGeom>
              <a:avLst/>
              <a:gdLst/>
              <a:ahLst/>
              <a:cxnLst/>
              <a:rect l="l" t="t" r="r" b="b"/>
              <a:pathLst>
                <a:path w="152533" h="91591" extrusionOk="0">
                  <a:moveTo>
                    <a:pt x="135696" y="8384"/>
                  </a:moveTo>
                  <a:cubicBezTo>
                    <a:pt x="140340" y="8384"/>
                    <a:pt x="144126" y="12170"/>
                    <a:pt x="144126" y="16814"/>
                  </a:cubicBezTo>
                  <a:lnTo>
                    <a:pt x="144126" y="74778"/>
                  </a:lnTo>
                  <a:cubicBezTo>
                    <a:pt x="144126" y="79422"/>
                    <a:pt x="140340" y="83208"/>
                    <a:pt x="135696" y="83208"/>
                  </a:cubicBezTo>
                  <a:lnTo>
                    <a:pt x="16814" y="83208"/>
                  </a:lnTo>
                  <a:cubicBezTo>
                    <a:pt x="12170" y="83208"/>
                    <a:pt x="8384" y="79422"/>
                    <a:pt x="8384" y="74778"/>
                  </a:cubicBezTo>
                  <a:lnTo>
                    <a:pt x="8384" y="16814"/>
                  </a:lnTo>
                  <a:cubicBezTo>
                    <a:pt x="8384" y="12146"/>
                    <a:pt x="12170" y="8384"/>
                    <a:pt x="16814" y="8384"/>
                  </a:cubicBezTo>
                  <a:close/>
                  <a:moveTo>
                    <a:pt x="16838" y="1"/>
                  </a:moveTo>
                  <a:cubicBezTo>
                    <a:pt x="7550" y="1"/>
                    <a:pt x="25" y="7526"/>
                    <a:pt x="25" y="16814"/>
                  </a:cubicBezTo>
                  <a:lnTo>
                    <a:pt x="25" y="74754"/>
                  </a:lnTo>
                  <a:cubicBezTo>
                    <a:pt x="1" y="84042"/>
                    <a:pt x="7526" y="91591"/>
                    <a:pt x="16838" y="91591"/>
                  </a:cubicBezTo>
                  <a:lnTo>
                    <a:pt x="135696" y="91591"/>
                  </a:lnTo>
                  <a:cubicBezTo>
                    <a:pt x="144983" y="91591"/>
                    <a:pt x="152533" y="84066"/>
                    <a:pt x="152533" y="74778"/>
                  </a:cubicBezTo>
                  <a:lnTo>
                    <a:pt x="152533" y="16814"/>
                  </a:lnTo>
                  <a:cubicBezTo>
                    <a:pt x="152533" y="7526"/>
                    <a:pt x="144983" y="1"/>
                    <a:pt x="135696" y="1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1"/>
            <p:cNvSpPr/>
            <p:nvPr/>
          </p:nvSpPr>
          <p:spPr>
            <a:xfrm>
              <a:off x="1648453" y="3383145"/>
              <a:ext cx="59989" cy="62165"/>
            </a:xfrm>
            <a:custGeom>
              <a:avLst/>
              <a:gdLst/>
              <a:ahLst/>
              <a:cxnLst/>
              <a:rect l="l" t="t" r="r" b="b"/>
              <a:pathLst>
                <a:path w="37318" h="43548" extrusionOk="0">
                  <a:moveTo>
                    <a:pt x="18647" y="14623"/>
                  </a:moveTo>
                  <a:lnTo>
                    <a:pt x="23148" y="26506"/>
                  </a:lnTo>
                  <a:lnTo>
                    <a:pt x="14122" y="26506"/>
                  </a:lnTo>
                  <a:lnTo>
                    <a:pt x="18647" y="14623"/>
                  </a:lnTo>
                  <a:close/>
                  <a:moveTo>
                    <a:pt x="18647" y="1"/>
                  </a:moveTo>
                  <a:cubicBezTo>
                    <a:pt x="16623" y="1"/>
                    <a:pt x="14813" y="1239"/>
                    <a:pt x="14027" y="3097"/>
                  </a:cubicBezTo>
                  <a:cubicBezTo>
                    <a:pt x="14027" y="3144"/>
                    <a:pt x="14003" y="3168"/>
                    <a:pt x="14003" y="3192"/>
                  </a:cubicBezTo>
                  <a:lnTo>
                    <a:pt x="810" y="37794"/>
                  </a:lnTo>
                  <a:cubicBezTo>
                    <a:pt x="0" y="39985"/>
                    <a:pt x="1072" y="42438"/>
                    <a:pt x="3263" y="43271"/>
                  </a:cubicBezTo>
                  <a:cubicBezTo>
                    <a:pt x="3751" y="43459"/>
                    <a:pt x="4251" y="43548"/>
                    <a:pt x="4742" y="43548"/>
                  </a:cubicBezTo>
                  <a:cubicBezTo>
                    <a:pt x="6433" y="43548"/>
                    <a:pt x="8023" y="42498"/>
                    <a:pt x="8669" y="40819"/>
                  </a:cubicBezTo>
                  <a:lnTo>
                    <a:pt x="10931" y="34889"/>
                  </a:lnTo>
                  <a:lnTo>
                    <a:pt x="26291" y="34889"/>
                  </a:lnTo>
                  <a:lnTo>
                    <a:pt x="28482" y="40652"/>
                  </a:lnTo>
                  <a:cubicBezTo>
                    <a:pt x="29094" y="42312"/>
                    <a:pt x="30687" y="43491"/>
                    <a:pt x="32454" y="43491"/>
                  </a:cubicBezTo>
                  <a:cubicBezTo>
                    <a:pt x="32613" y="43491"/>
                    <a:pt x="32774" y="43482"/>
                    <a:pt x="32935" y="43462"/>
                  </a:cubicBezTo>
                  <a:cubicBezTo>
                    <a:pt x="35769" y="43152"/>
                    <a:pt x="37317" y="40247"/>
                    <a:pt x="36389" y="37818"/>
                  </a:cubicBezTo>
                  <a:lnTo>
                    <a:pt x="23314" y="3216"/>
                  </a:lnTo>
                  <a:cubicBezTo>
                    <a:pt x="23291" y="3168"/>
                    <a:pt x="23291" y="3097"/>
                    <a:pt x="23267" y="3073"/>
                  </a:cubicBezTo>
                  <a:cubicBezTo>
                    <a:pt x="22481" y="1239"/>
                    <a:pt x="20671" y="1"/>
                    <a:pt x="18647" y="1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1"/>
            <p:cNvSpPr/>
            <p:nvPr/>
          </p:nvSpPr>
          <p:spPr>
            <a:xfrm>
              <a:off x="1721723" y="3400460"/>
              <a:ext cx="46171" cy="44001"/>
            </a:xfrm>
            <a:custGeom>
              <a:avLst/>
              <a:gdLst/>
              <a:ahLst/>
              <a:cxnLst/>
              <a:rect l="l" t="t" r="r" b="b"/>
              <a:pathLst>
                <a:path w="28722" h="30824" extrusionOk="0">
                  <a:moveTo>
                    <a:pt x="14504" y="9732"/>
                  </a:moveTo>
                  <a:cubicBezTo>
                    <a:pt x="17624" y="9732"/>
                    <a:pt x="20196" y="12304"/>
                    <a:pt x="20196" y="15424"/>
                  </a:cubicBezTo>
                  <a:cubicBezTo>
                    <a:pt x="20196" y="18544"/>
                    <a:pt x="17624" y="21116"/>
                    <a:pt x="14504" y="21116"/>
                  </a:cubicBezTo>
                  <a:cubicBezTo>
                    <a:pt x="11384" y="21116"/>
                    <a:pt x="8812" y="18544"/>
                    <a:pt x="8812" y="15424"/>
                  </a:cubicBezTo>
                  <a:cubicBezTo>
                    <a:pt x="8812" y="12304"/>
                    <a:pt x="11384" y="9732"/>
                    <a:pt x="14504" y="9732"/>
                  </a:cubicBezTo>
                  <a:close/>
                  <a:moveTo>
                    <a:pt x="24510" y="0"/>
                  </a:moveTo>
                  <a:cubicBezTo>
                    <a:pt x="22744" y="0"/>
                    <a:pt x="21232" y="1109"/>
                    <a:pt x="20624" y="2660"/>
                  </a:cubicBezTo>
                  <a:cubicBezTo>
                    <a:pt x="18819" y="1797"/>
                    <a:pt x="16811" y="1323"/>
                    <a:pt x="14686" y="1323"/>
                  </a:cubicBezTo>
                  <a:cubicBezTo>
                    <a:pt x="14288" y="1323"/>
                    <a:pt x="13886" y="1340"/>
                    <a:pt x="13480" y="1374"/>
                  </a:cubicBezTo>
                  <a:cubicBezTo>
                    <a:pt x="6621" y="1945"/>
                    <a:pt x="1073" y="7541"/>
                    <a:pt x="596" y="14448"/>
                  </a:cubicBezTo>
                  <a:cubicBezTo>
                    <a:pt x="1" y="22616"/>
                    <a:pt x="6526" y="29498"/>
                    <a:pt x="14647" y="29498"/>
                  </a:cubicBezTo>
                  <a:cubicBezTo>
                    <a:pt x="16790" y="29498"/>
                    <a:pt x="18814" y="29022"/>
                    <a:pt x="20624" y="28165"/>
                  </a:cubicBezTo>
                  <a:cubicBezTo>
                    <a:pt x="21253" y="29716"/>
                    <a:pt x="22767" y="30824"/>
                    <a:pt x="24517" y="30824"/>
                  </a:cubicBezTo>
                  <a:cubicBezTo>
                    <a:pt x="24756" y="30824"/>
                    <a:pt x="24999" y="30803"/>
                    <a:pt x="25244" y="30760"/>
                  </a:cubicBezTo>
                  <a:cubicBezTo>
                    <a:pt x="27292" y="30427"/>
                    <a:pt x="28721" y="28546"/>
                    <a:pt x="28721" y="26498"/>
                  </a:cubicBezTo>
                  <a:lnTo>
                    <a:pt x="28721" y="4327"/>
                  </a:lnTo>
                  <a:cubicBezTo>
                    <a:pt x="28721" y="2231"/>
                    <a:pt x="27269" y="397"/>
                    <a:pt x="25244" y="64"/>
                  </a:cubicBezTo>
                  <a:cubicBezTo>
                    <a:pt x="24996" y="21"/>
                    <a:pt x="24751" y="0"/>
                    <a:pt x="24510" y="0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0" name="Google Shape;1930;p51"/>
          <p:cNvGrpSpPr/>
          <p:nvPr/>
        </p:nvGrpSpPr>
        <p:grpSpPr>
          <a:xfrm>
            <a:off x="3671426" y="1987916"/>
            <a:ext cx="305796" cy="342192"/>
            <a:chOff x="2371825" y="3272559"/>
            <a:chExt cx="305796" cy="307147"/>
          </a:xfrm>
        </p:grpSpPr>
        <p:sp>
          <p:nvSpPr>
            <p:cNvPr id="1931" name="Google Shape;1931;p51"/>
            <p:cNvSpPr/>
            <p:nvPr/>
          </p:nvSpPr>
          <p:spPr>
            <a:xfrm>
              <a:off x="2398661" y="3278576"/>
              <a:ext cx="253274" cy="295079"/>
            </a:xfrm>
            <a:custGeom>
              <a:avLst/>
              <a:gdLst/>
              <a:ahLst/>
              <a:cxnLst/>
              <a:rect l="l" t="t" r="r" b="b"/>
              <a:pathLst>
                <a:path w="157558" h="206710" extrusionOk="0">
                  <a:moveTo>
                    <a:pt x="12789" y="1"/>
                  </a:moveTo>
                  <a:cubicBezTo>
                    <a:pt x="5740" y="1"/>
                    <a:pt x="1" y="5669"/>
                    <a:pt x="1" y="12622"/>
                  </a:cubicBezTo>
                  <a:lnTo>
                    <a:pt x="1" y="194088"/>
                  </a:lnTo>
                  <a:cubicBezTo>
                    <a:pt x="1" y="201065"/>
                    <a:pt x="5716" y="206709"/>
                    <a:pt x="12789" y="206709"/>
                  </a:cubicBezTo>
                  <a:lnTo>
                    <a:pt x="156938" y="206709"/>
                  </a:lnTo>
                  <a:lnTo>
                    <a:pt x="157557" y="12622"/>
                  </a:lnTo>
                  <a:cubicBezTo>
                    <a:pt x="157557" y="5669"/>
                    <a:pt x="151842" y="1"/>
                    <a:pt x="144745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1"/>
            <p:cNvSpPr/>
            <p:nvPr/>
          </p:nvSpPr>
          <p:spPr>
            <a:xfrm>
              <a:off x="2633060" y="3355915"/>
              <a:ext cx="37212" cy="75606"/>
            </a:xfrm>
            <a:custGeom>
              <a:avLst/>
              <a:gdLst/>
              <a:ahLst/>
              <a:cxnLst/>
              <a:rect l="l" t="t" r="r" b="b"/>
              <a:pathLst>
                <a:path w="23149" h="52964" extrusionOk="0">
                  <a:moveTo>
                    <a:pt x="11574" y="0"/>
                  </a:moveTo>
                  <a:cubicBezTo>
                    <a:pt x="5192" y="0"/>
                    <a:pt x="1" y="5192"/>
                    <a:pt x="1" y="11550"/>
                  </a:cubicBezTo>
                  <a:lnTo>
                    <a:pt x="1" y="52964"/>
                  </a:lnTo>
                  <a:lnTo>
                    <a:pt x="23148" y="52964"/>
                  </a:lnTo>
                  <a:lnTo>
                    <a:pt x="23148" y="11550"/>
                  </a:lnTo>
                  <a:cubicBezTo>
                    <a:pt x="23148" y="5192"/>
                    <a:pt x="17957" y="0"/>
                    <a:pt x="11598" y="0"/>
                  </a:cubicBezTo>
                  <a:close/>
                </a:path>
              </a:pathLst>
            </a:custGeom>
            <a:solidFill>
              <a:srgbClr val="FF95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1"/>
            <p:cNvSpPr/>
            <p:nvPr/>
          </p:nvSpPr>
          <p:spPr>
            <a:xfrm>
              <a:off x="2633021" y="3431520"/>
              <a:ext cx="37135" cy="109772"/>
            </a:xfrm>
            <a:custGeom>
              <a:avLst/>
              <a:gdLst/>
              <a:ahLst/>
              <a:cxnLst/>
              <a:rect l="l" t="t" r="r" b="b"/>
              <a:pathLst>
                <a:path w="23101" h="76898" extrusionOk="0">
                  <a:moveTo>
                    <a:pt x="1" y="1"/>
                  </a:moveTo>
                  <a:lnTo>
                    <a:pt x="1" y="76897"/>
                  </a:lnTo>
                  <a:lnTo>
                    <a:pt x="23101" y="76897"/>
                  </a:lnTo>
                  <a:lnTo>
                    <a:pt x="23101" y="1"/>
                  </a:lnTo>
                  <a:close/>
                </a:path>
              </a:pathLst>
            </a:custGeom>
            <a:solidFill>
              <a:srgbClr val="BA9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1"/>
            <p:cNvSpPr/>
            <p:nvPr/>
          </p:nvSpPr>
          <p:spPr>
            <a:xfrm>
              <a:off x="2633328" y="3541290"/>
              <a:ext cx="37173" cy="32407"/>
            </a:xfrm>
            <a:custGeom>
              <a:avLst/>
              <a:gdLst/>
              <a:ahLst/>
              <a:cxnLst/>
              <a:rect l="l" t="t" r="r" b="b"/>
              <a:pathLst>
                <a:path w="23125" h="22702" extrusionOk="0">
                  <a:moveTo>
                    <a:pt x="0" y="0"/>
                  </a:moveTo>
                  <a:lnTo>
                    <a:pt x="8478" y="20647"/>
                  </a:lnTo>
                  <a:cubicBezTo>
                    <a:pt x="9050" y="22017"/>
                    <a:pt x="10300" y="22701"/>
                    <a:pt x="11547" y="22701"/>
                  </a:cubicBezTo>
                  <a:cubicBezTo>
                    <a:pt x="12795" y="22701"/>
                    <a:pt x="14039" y="22017"/>
                    <a:pt x="14599" y="20647"/>
                  </a:cubicBezTo>
                  <a:lnTo>
                    <a:pt x="23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1"/>
            <p:cNvSpPr/>
            <p:nvPr/>
          </p:nvSpPr>
          <p:spPr>
            <a:xfrm>
              <a:off x="2459414" y="3318146"/>
              <a:ext cx="141873" cy="89374"/>
            </a:xfrm>
            <a:custGeom>
              <a:avLst/>
              <a:gdLst/>
              <a:ahLst/>
              <a:cxnLst/>
              <a:rect l="l" t="t" r="r" b="b"/>
              <a:pathLst>
                <a:path w="88257" h="62609" extrusionOk="0">
                  <a:moveTo>
                    <a:pt x="0" y="1"/>
                  </a:moveTo>
                  <a:lnTo>
                    <a:pt x="0" y="62609"/>
                  </a:lnTo>
                  <a:lnTo>
                    <a:pt x="88257" y="62609"/>
                  </a:lnTo>
                  <a:lnTo>
                    <a:pt x="88257" y="1"/>
                  </a:lnTo>
                  <a:close/>
                </a:path>
              </a:pathLst>
            </a:custGeom>
            <a:solidFill>
              <a:srgbClr val="FCC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1"/>
            <p:cNvSpPr/>
            <p:nvPr/>
          </p:nvSpPr>
          <p:spPr>
            <a:xfrm>
              <a:off x="2523612" y="3401502"/>
              <a:ext cx="13477" cy="12001"/>
            </a:xfrm>
            <a:custGeom>
              <a:avLst/>
              <a:gdLst/>
              <a:ahLst/>
              <a:cxnLst/>
              <a:rect l="l" t="t" r="r" b="b"/>
              <a:pathLst>
                <a:path w="8384" h="8407" extrusionOk="0">
                  <a:moveTo>
                    <a:pt x="4192" y="1"/>
                  </a:moveTo>
                  <a:cubicBezTo>
                    <a:pt x="1859" y="1"/>
                    <a:pt x="1" y="1882"/>
                    <a:pt x="1" y="4216"/>
                  </a:cubicBezTo>
                  <a:cubicBezTo>
                    <a:pt x="1" y="6526"/>
                    <a:pt x="1859" y="8407"/>
                    <a:pt x="4192" y="8407"/>
                  </a:cubicBezTo>
                  <a:cubicBezTo>
                    <a:pt x="6502" y="8407"/>
                    <a:pt x="8384" y="6526"/>
                    <a:pt x="8384" y="4216"/>
                  </a:cubicBezTo>
                  <a:cubicBezTo>
                    <a:pt x="8384" y="1882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1"/>
            <p:cNvSpPr/>
            <p:nvPr/>
          </p:nvSpPr>
          <p:spPr>
            <a:xfrm>
              <a:off x="2371825" y="3272559"/>
              <a:ext cx="305796" cy="307147"/>
            </a:xfrm>
            <a:custGeom>
              <a:avLst/>
              <a:gdLst/>
              <a:ahLst/>
              <a:cxnLst/>
              <a:rect l="l" t="t" r="r" b="b"/>
              <a:pathLst>
                <a:path w="190231" h="215164" extrusionOk="0">
                  <a:moveTo>
                    <a:pt x="174025" y="62838"/>
                  </a:moveTo>
                  <a:cubicBezTo>
                    <a:pt x="174257" y="62838"/>
                    <a:pt x="174491" y="62849"/>
                    <a:pt x="174727" y="62871"/>
                  </a:cubicBezTo>
                  <a:cubicBezTo>
                    <a:pt x="178419" y="63156"/>
                    <a:pt x="181395" y="66657"/>
                    <a:pt x="181395" y="70348"/>
                  </a:cubicBezTo>
                  <a:lnTo>
                    <a:pt x="181395" y="107165"/>
                  </a:lnTo>
                  <a:lnTo>
                    <a:pt x="166678" y="107165"/>
                  </a:lnTo>
                  <a:lnTo>
                    <a:pt x="166678" y="70182"/>
                  </a:lnTo>
                  <a:cubicBezTo>
                    <a:pt x="166678" y="66126"/>
                    <a:pt x="169961" y="62838"/>
                    <a:pt x="174025" y="62838"/>
                  </a:cubicBezTo>
                  <a:close/>
                  <a:moveTo>
                    <a:pt x="181395" y="115548"/>
                  </a:moveTo>
                  <a:lnTo>
                    <a:pt x="181395" y="184062"/>
                  </a:lnTo>
                  <a:lnTo>
                    <a:pt x="166678" y="184062"/>
                  </a:lnTo>
                  <a:lnTo>
                    <a:pt x="166678" y="115548"/>
                  </a:lnTo>
                  <a:close/>
                  <a:moveTo>
                    <a:pt x="179490" y="192445"/>
                  </a:moveTo>
                  <a:lnTo>
                    <a:pt x="174227" y="205280"/>
                  </a:lnTo>
                  <a:lnTo>
                    <a:pt x="168941" y="192445"/>
                  </a:lnTo>
                  <a:close/>
                  <a:moveTo>
                    <a:pt x="161415" y="8383"/>
                  </a:moveTo>
                  <a:cubicBezTo>
                    <a:pt x="166059" y="8383"/>
                    <a:pt x="169845" y="12170"/>
                    <a:pt x="169845" y="16814"/>
                  </a:cubicBezTo>
                  <a:lnTo>
                    <a:pt x="169845" y="54798"/>
                  </a:lnTo>
                  <a:cubicBezTo>
                    <a:pt x="163058" y="56655"/>
                    <a:pt x="158081" y="62752"/>
                    <a:pt x="158081" y="70015"/>
                  </a:cubicBezTo>
                  <a:lnTo>
                    <a:pt x="158081" y="188253"/>
                  </a:lnTo>
                  <a:cubicBezTo>
                    <a:pt x="158081" y="188825"/>
                    <a:pt x="158200" y="189372"/>
                    <a:pt x="158415" y="189896"/>
                  </a:cubicBezTo>
                  <a:lnTo>
                    <a:pt x="165321" y="206733"/>
                  </a:lnTo>
                  <a:lnTo>
                    <a:pt x="29078" y="206733"/>
                  </a:lnTo>
                  <a:cubicBezTo>
                    <a:pt x="24672" y="206733"/>
                    <a:pt x="20886" y="202947"/>
                    <a:pt x="20886" y="198303"/>
                  </a:cubicBezTo>
                  <a:lnTo>
                    <a:pt x="20886" y="187420"/>
                  </a:lnTo>
                  <a:lnTo>
                    <a:pt x="28292" y="187420"/>
                  </a:lnTo>
                  <a:cubicBezTo>
                    <a:pt x="30412" y="187420"/>
                    <a:pt x="32293" y="185919"/>
                    <a:pt x="32579" y="183848"/>
                  </a:cubicBezTo>
                  <a:cubicBezTo>
                    <a:pt x="32936" y="181252"/>
                    <a:pt x="30936" y="179013"/>
                    <a:pt x="28411" y="179013"/>
                  </a:cubicBezTo>
                  <a:lnTo>
                    <a:pt x="20862" y="179013"/>
                  </a:lnTo>
                  <a:lnTo>
                    <a:pt x="20862" y="162200"/>
                  </a:lnTo>
                  <a:lnTo>
                    <a:pt x="28268" y="162200"/>
                  </a:lnTo>
                  <a:cubicBezTo>
                    <a:pt x="30388" y="162200"/>
                    <a:pt x="32245" y="160724"/>
                    <a:pt x="32555" y="158628"/>
                  </a:cubicBezTo>
                  <a:cubicBezTo>
                    <a:pt x="32912" y="156032"/>
                    <a:pt x="30912" y="153818"/>
                    <a:pt x="28387" y="153818"/>
                  </a:cubicBezTo>
                  <a:lnTo>
                    <a:pt x="20814" y="153818"/>
                  </a:lnTo>
                  <a:lnTo>
                    <a:pt x="20814" y="136981"/>
                  </a:lnTo>
                  <a:lnTo>
                    <a:pt x="28245" y="136981"/>
                  </a:lnTo>
                  <a:cubicBezTo>
                    <a:pt x="30340" y="136981"/>
                    <a:pt x="32222" y="135504"/>
                    <a:pt x="32531" y="133409"/>
                  </a:cubicBezTo>
                  <a:cubicBezTo>
                    <a:pt x="32888" y="130837"/>
                    <a:pt x="30888" y="128598"/>
                    <a:pt x="28364" y="128598"/>
                  </a:cubicBezTo>
                  <a:lnTo>
                    <a:pt x="20791" y="128598"/>
                  </a:lnTo>
                  <a:lnTo>
                    <a:pt x="20791" y="111785"/>
                  </a:lnTo>
                  <a:lnTo>
                    <a:pt x="28197" y="111785"/>
                  </a:lnTo>
                  <a:cubicBezTo>
                    <a:pt x="30316" y="111785"/>
                    <a:pt x="32198" y="110285"/>
                    <a:pt x="32484" y="108213"/>
                  </a:cubicBezTo>
                  <a:cubicBezTo>
                    <a:pt x="32841" y="105617"/>
                    <a:pt x="30864" y="103379"/>
                    <a:pt x="28316" y="103379"/>
                  </a:cubicBezTo>
                  <a:lnTo>
                    <a:pt x="20767" y="103379"/>
                  </a:lnTo>
                  <a:lnTo>
                    <a:pt x="20767" y="86566"/>
                  </a:lnTo>
                  <a:lnTo>
                    <a:pt x="28173" y="86566"/>
                  </a:lnTo>
                  <a:cubicBezTo>
                    <a:pt x="30293" y="86566"/>
                    <a:pt x="32174" y="85066"/>
                    <a:pt x="32460" y="82994"/>
                  </a:cubicBezTo>
                  <a:cubicBezTo>
                    <a:pt x="32817" y="80398"/>
                    <a:pt x="30817" y="78159"/>
                    <a:pt x="28292" y="78159"/>
                  </a:cubicBezTo>
                  <a:lnTo>
                    <a:pt x="20743" y="78159"/>
                  </a:lnTo>
                  <a:lnTo>
                    <a:pt x="20743" y="61346"/>
                  </a:lnTo>
                  <a:lnTo>
                    <a:pt x="28149" y="61346"/>
                  </a:lnTo>
                  <a:cubicBezTo>
                    <a:pt x="30269" y="61346"/>
                    <a:pt x="32126" y="59846"/>
                    <a:pt x="32436" y="57774"/>
                  </a:cubicBezTo>
                  <a:cubicBezTo>
                    <a:pt x="32793" y="55179"/>
                    <a:pt x="30793" y="52940"/>
                    <a:pt x="28268" y="52940"/>
                  </a:cubicBezTo>
                  <a:lnTo>
                    <a:pt x="20695" y="52940"/>
                  </a:lnTo>
                  <a:lnTo>
                    <a:pt x="20695" y="36127"/>
                  </a:lnTo>
                  <a:lnTo>
                    <a:pt x="28125" y="36127"/>
                  </a:lnTo>
                  <a:cubicBezTo>
                    <a:pt x="30221" y="36127"/>
                    <a:pt x="32102" y="34651"/>
                    <a:pt x="32412" y="32555"/>
                  </a:cubicBezTo>
                  <a:cubicBezTo>
                    <a:pt x="32769" y="29959"/>
                    <a:pt x="30769" y="27744"/>
                    <a:pt x="28245" y="27744"/>
                  </a:cubicBezTo>
                  <a:lnTo>
                    <a:pt x="20672" y="27744"/>
                  </a:lnTo>
                  <a:lnTo>
                    <a:pt x="20672" y="16814"/>
                  </a:lnTo>
                  <a:cubicBezTo>
                    <a:pt x="20672" y="12170"/>
                    <a:pt x="24458" y="8383"/>
                    <a:pt x="29102" y="8383"/>
                  </a:cubicBezTo>
                  <a:close/>
                  <a:moveTo>
                    <a:pt x="29340" y="1"/>
                  </a:moveTo>
                  <a:cubicBezTo>
                    <a:pt x="20052" y="1"/>
                    <a:pt x="12479" y="7526"/>
                    <a:pt x="12479" y="16837"/>
                  </a:cubicBezTo>
                  <a:lnTo>
                    <a:pt x="12479" y="27744"/>
                  </a:lnTo>
                  <a:lnTo>
                    <a:pt x="4644" y="27744"/>
                  </a:lnTo>
                  <a:cubicBezTo>
                    <a:pt x="2525" y="27744"/>
                    <a:pt x="644" y="29221"/>
                    <a:pt x="358" y="31317"/>
                  </a:cubicBezTo>
                  <a:cubicBezTo>
                    <a:pt x="1" y="33912"/>
                    <a:pt x="1977" y="36127"/>
                    <a:pt x="4525" y="36127"/>
                  </a:cubicBezTo>
                  <a:lnTo>
                    <a:pt x="12503" y="36127"/>
                  </a:lnTo>
                  <a:lnTo>
                    <a:pt x="12503" y="52964"/>
                  </a:lnTo>
                  <a:lnTo>
                    <a:pt x="4644" y="52964"/>
                  </a:lnTo>
                  <a:cubicBezTo>
                    <a:pt x="2525" y="52964"/>
                    <a:pt x="644" y="54440"/>
                    <a:pt x="358" y="56536"/>
                  </a:cubicBezTo>
                  <a:cubicBezTo>
                    <a:pt x="1" y="59108"/>
                    <a:pt x="1977" y="61346"/>
                    <a:pt x="4525" y="61346"/>
                  </a:cubicBezTo>
                  <a:lnTo>
                    <a:pt x="12503" y="61346"/>
                  </a:lnTo>
                  <a:lnTo>
                    <a:pt x="12503" y="78159"/>
                  </a:lnTo>
                  <a:lnTo>
                    <a:pt x="4644" y="78159"/>
                  </a:lnTo>
                  <a:cubicBezTo>
                    <a:pt x="2525" y="78159"/>
                    <a:pt x="644" y="79660"/>
                    <a:pt x="358" y="81732"/>
                  </a:cubicBezTo>
                  <a:cubicBezTo>
                    <a:pt x="1" y="84327"/>
                    <a:pt x="1977" y="86566"/>
                    <a:pt x="4525" y="86566"/>
                  </a:cubicBezTo>
                  <a:lnTo>
                    <a:pt x="12503" y="86566"/>
                  </a:lnTo>
                  <a:lnTo>
                    <a:pt x="12503" y="103379"/>
                  </a:lnTo>
                  <a:lnTo>
                    <a:pt x="4644" y="103379"/>
                  </a:lnTo>
                  <a:cubicBezTo>
                    <a:pt x="2525" y="103379"/>
                    <a:pt x="644" y="104879"/>
                    <a:pt x="358" y="106951"/>
                  </a:cubicBezTo>
                  <a:cubicBezTo>
                    <a:pt x="1" y="109547"/>
                    <a:pt x="1977" y="111785"/>
                    <a:pt x="4525" y="111785"/>
                  </a:cubicBezTo>
                  <a:lnTo>
                    <a:pt x="12503" y="111785"/>
                  </a:lnTo>
                  <a:lnTo>
                    <a:pt x="12503" y="128598"/>
                  </a:lnTo>
                  <a:lnTo>
                    <a:pt x="4644" y="128598"/>
                  </a:lnTo>
                  <a:cubicBezTo>
                    <a:pt x="2525" y="128598"/>
                    <a:pt x="644" y="130075"/>
                    <a:pt x="358" y="132170"/>
                  </a:cubicBezTo>
                  <a:cubicBezTo>
                    <a:pt x="1" y="134766"/>
                    <a:pt x="1977" y="136981"/>
                    <a:pt x="4525" y="136981"/>
                  </a:cubicBezTo>
                  <a:lnTo>
                    <a:pt x="12503" y="136981"/>
                  </a:lnTo>
                  <a:lnTo>
                    <a:pt x="12503" y="153818"/>
                  </a:lnTo>
                  <a:lnTo>
                    <a:pt x="4644" y="153818"/>
                  </a:lnTo>
                  <a:cubicBezTo>
                    <a:pt x="2525" y="153818"/>
                    <a:pt x="644" y="155294"/>
                    <a:pt x="358" y="157390"/>
                  </a:cubicBezTo>
                  <a:cubicBezTo>
                    <a:pt x="1" y="159962"/>
                    <a:pt x="1977" y="162200"/>
                    <a:pt x="4525" y="162200"/>
                  </a:cubicBezTo>
                  <a:lnTo>
                    <a:pt x="12503" y="162200"/>
                  </a:lnTo>
                  <a:lnTo>
                    <a:pt x="12503" y="179013"/>
                  </a:lnTo>
                  <a:lnTo>
                    <a:pt x="4644" y="179013"/>
                  </a:lnTo>
                  <a:cubicBezTo>
                    <a:pt x="2525" y="179013"/>
                    <a:pt x="644" y="180514"/>
                    <a:pt x="358" y="182585"/>
                  </a:cubicBezTo>
                  <a:cubicBezTo>
                    <a:pt x="1" y="185181"/>
                    <a:pt x="1977" y="187420"/>
                    <a:pt x="4525" y="187420"/>
                  </a:cubicBezTo>
                  <a:lnTo>
                    <a:pt x="12503" y="187420"/>
                  </a:lnTo>
                  <a:lnTo>
                    <a:pt x="12503" y="198303"/>
                  </a:lnTo>
                  <a:cubicBezTo>
                    <a:pt x="12503" y="207590"/>
                    <a:pt x="20029" y="215163"/>
                    <a:pt x="29340" y="215163"/>
                  </a:cubicBezTo>
                  <a:lnTo>
                    <a:pt x="174204" y="215163"/>
                  </a:lnTo>
                  <a:cubicBezTo>
                    <a:pt x="177323" y="215163"/>
                    <a:pt x="180086" y="213354"/>
                    <a:pt x="181276" y="210496"/>
                  </a:cubicBezTo>
                  <a:lnTo>
                    <a:pt x="189921" y="189896"/>
                  </a:lnTo>
                  <a:cubicBezTo>
                    <a:pt x="190112" y="189372"/>
                    <a:pt x="190231" y="188777"/>
                    <a:pt x="190231" y="188253"/>
                  </a:cubicBezTo>
                  <a:lnTo>
                    <a:pt x="190231" y="70039"/>
                  </a:lnTo>
                  <a:cubicBezTo>
                    <a:pt x="190231" y="62775"/>
                    <a:pt x="185230" y="56679"/>
                    <a:pt x="178466" y="54821"/>
                  </a:cubicBezTo>
                  <a:lnTo>
                    <a:pt x="178466" y="16837"/>
                  </a:lnTo>
                  <a:cubicBezTo>
                    <a:pt x="178466" y="7550"/>
                    <a:pt x="170941" y="1"/>
                    <a:pt x="161629" y="1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1"/>
            <p:cNvSpPr/>
            <p:nvPr/>
          </p:nvSpPr>
          <p:spPr>
            <a:xfrm>
              <a:off x="2452714" y="3312164"/>
              <a:ext cx="155349" cy="101340"/>
            </a:xfrm>
            <a:custGeom>
              <a:avLst/>
              <a:gdLst/>
              <a:ahLst/>
              <a:cxnLst/>
              <a:rect l="l" t="t" r="r" b="b"/>
              <a:pathLst>
                <a:path w="96640" h="70991" extrusionOk="0">
                  <a:moveTo>
                    <a:pt x="4192" y="0"/>
                  </a:moveTo>
                  <a:cubicBezTo>
                    <a:pt x="1882" y="0"/>
                    <a:pt x="1" y="1882"/>
                    <a:pt x="1" y="4192"/>
                  </a:cubicBezTo>
                  <a:lnTo>
                    <a:pt x="1" y="66800"/>
                  </a:lnTo>
                  <a:cubicBezTo>
                    <a:pt x="1" y="69110"/>
                    <a:pt x="1882" y="70991"/>
                    <a:pt x="4192" y="70991"/>
                  </a:cubicBezTo>
                  <a:lnTo>
                    <a:pt x="29316" y="70991"/>
                  </a:lnTo>
                  <a:cubicBezTo>
                    <a:pt x="31436" y="70991"/>
                    <a:pt x="33317" y="69491"/>
                    <a:pt x="33603" y="67419"/>
                  </a:cubicBezTo>
                  <a:cubicBezTo>
                    <a:pt x="33960" y="64823"/>
                    <a:pt x="31983" y="62585"/>
                    <a:pt x="29435" y="62585"/>
                  </a:cubicBezTo>
                  <a:lnTo>
                    <a:pt x="8359" y="62585"/>
                  </a:lnTo>
                  <a:lnTo>
                    <a:pt x="8359" y="8383"/>
                  </a:lnTo>
                  <a:lnTo>
                    <a:pt x="88209" y="8383"/>
                  </a:lnTo>
                  <a:lnTo>
                    <a:pt x="88209" y="62608"/>
                  </a:lnTo>
                  <a:lnTo>
                    <a:pt x="67396" y="62608"/>
                  </a:lnTo>
                  <a:cubicBezTo>
                    <a:pt x="65276" y="62608"/>
                    <a:pt x="63419" y="64085"/>
                    <a:pt x="63109" y="66181"/>
                  </a:cubicBezTo>
                  <a:cubicBezTo>
                    <a:pt x="62752" y="68752"/>
                    <a:pt x="64752" y="70991"/>
                    <a:pt x="67276" y="70991"/>
                  </a:cubicBezTo>
                  <a:lnTo>
                    <a:pt x="92425" y="70991"/>
                  </a:lnTo>
                  <a:cubicBezTo>
                    <a:pt x="94758" y="70991"/>
                    <a:pt x="96640" y="69110"/>
                    <a:pt x="96640" y="66800"/>
                  </a:cubicBezTo>
                  <a:lnTo>
                    <a:pt x="96640" y="4192"/>
                  </a:lnTo>
                  <a:cubicBezTo>
                    <a:pt x="96640" y="1882"/>
                    <a:pt x="94758" y="0"/>
                    <a:pt x="92425" y="0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1"/>
            <p:cNvSpPr/>
            <p:nvPr/>
          </p:nvSpPr>
          <p:spPr>
            <a:xfrm>
              <a:off x="2481349" y="3340345"/>
              <a:ext cx="97506" cy="11968"/>
            </a:xfrm>
            <a:custGeom>
              <a:avLst/>
              <a:gdLst/>
              <a:ahLst/>
              <a:cxnLst/>
              <a:rect l="l" t="t" r="r" b="b"/>
              <a:pathLst>
                <a:path w="60657" h="8384" extrusionOk="0">
                  <a:moveTo>
                    <a:pt x="4645" y="1"/>
                  </a:moveTo>
                  <a:cubicBezTo>
                    <a:pt x="2525" y="1"/>
                    <a:pt x="644" y="1477"/>
                    <a:pt x="358" y="3573"/>
                  </a:cubicBezTo>
                  <a:cubicBezTo>
                    <a:pt x="1" y="6145"/>
                    <a:pt x="2001" y="8383"/>
                    <a:pt x="4526" y="8383"/>
                  </a:cubicBezTo>
                  <a:lnTo>
                    <a:pt x="56489" y="8383"/>
                  </a:lnTo>
                  <a:cubicBezTo>
                    <a:pt x="58775" y="8383"/>
                    <a:pt x="60656" y="6502"/>
                    <a:pt x="60656" y="4192"/>
                  </a:cubicBezTo>
                  <a:cubicBezTo>
                    <a:pt x="60656" y="1858"/>
                    <a:pt x="58775" y="1"/>
                    <a:pt x="56465" y="1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1"/>
            <p:cNvSpPr/>
            <p:nvPr/>
          </p:nvSpPr>
          <p:spPr>
            <a:xfrm>
              <a:off x="2492871" y="3374544"/>
              <a:ext cx="74919" cy="11968"/>
            </a:xfrm>
            <a:custGeom>
              <a:avLst/>
              <a:gdLst/>
              <a:ahLst/>
              <a:cxnLst/>
              <a:rect l="l" t="t" r="r" b="b"/>
              <a:pathLst>
                <a:path w="46606" h="8384" extrusionOk="0">
                  <a:moveTo>
                    <a:pt x="4645" y="1"/>
                  </a:moveTo>
                  <a:cubicBezTo>
                    <a:pt x="2525" y="1"/>
                    <a:pt x="668" y="1477"/>
                    <a:pt x="358" y="3573"/>
                  </a:cubicBezTo>
                  <a:cubicBezTo>
                    <a:pt x="1" y="6169"/>
                    <a:pt x="2001" y="8383"/>
                    <a:pt x="4526" y="8383"/>
                  </a:cubicBezTo>
                  <a:lnTo>
                    <a:pt x="41962" y="8383"/>
                  </a:lnTo>
                  <a:cubicBezTo>
                    <a:pt x="44082" y="8383"/>
                    <a:pt x="45963" y="6907"/>
                    <a:pt x="46249" y="4811"/>
                  </a:cubicBezTo>
                  <a:cubicBezTo>
                    <a:pt x="46606" y="2239"/>
                    <a:pt x="44629" y="1"/>
                    <a:pt x="42081" y="1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1" name="Google Shape;1941;p51"/>
          <p:cNvGrpSpPr/>
          <p:nvPr/>
        </p:nvGrpSpPr>
        <p:grpSpPr>
          <a:xfrm>
            <a:off x="3678960" y="3462734"/>
            <a:ext cx="290750" cy="342324"/>
            <a:chOff x="3196109" y="3272441"/>
            <a:chExt cx="290750" cy="307265"/>
          </a:xfrm>
        </p:grpSpPr>
        <p:sp>
          <p:nvSpPr>
            <p:cNvPr id="1942" name="Google Shape;1942;p51"/>
            <p:cNvSpPr/>
            <p:nvPr/>
          </p:nvSpPr>
          <p:spPr>
            <a:xfrm>
              <a:off x="3240553" y="3381921"/>
              <a:ext cx="215834" cy="191665"/>
            </a:xfrm>
            <a:custGeom>
              <a:avLst/>
              <a:gdLst/>
              <a:ahLst/>
              <a:cxnLst/>
              <a:rect l="l" t="t" r="r" b="b"/>
              <a:pathLst>
                <a:path w="134267" h="134266" extrusionOk="0">
                  <a:moveTo>
                    <a:pt x="67134" y="0"/>
                  </a:moveTo>
                  <a:cubicBezTo>
                    <a:pt x="30055" y="0"/>
                    <a:pt x="1" y="30054"/>
                    <a:pt x="1" y="67133"/>
                  </a:cubicBezTo>
                  <a:cubicBezTo>
                    <a:pt x="1" y="104212"/>
                    <a:pt x="30055" y="134266"/>
                    <a:pt x="67134" y="134266"/>
                  </a:cubicBezTo>
                  <a:cubicBezTo>
                    <a:pt x="104213" y="134266"/>
                    <a:pt x="134267" y="104212"/>
                    <a:pt x="134267" y="67133"/>
                  </a:cubicBezTo>
                  <a:cubicBezTo>
                    <a:pt x="134267" y="30054"/>
                    <a:pt x="104213" y="0"/>
                    <a:pt x="67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1"/>
            <p:cNvSpPr/>
            <p:nvPr/>
          </p:nvSpPr>
          <p:spPr>
            <a:xfrm>
              <a:off x="3242238" y="3396438"/>
              <a:ext cx="91075" cy="172526"/>
            </a:xfrm>
            <a:custGeom>
              <a:avLst/>
              <a:gdLst/>
              <a:ahLst/>
              <a:cxnLst/>
              <a:rect l="l" t="t" r="r" b="b"/>
              <a:pathLst>
                <a:path w="56656" h="120859" extrusionOk="0">
                  <a:moveTo>
                    <a:pt x="25934" y="0"/>
                  </a:moveTo>
                  <a:cubicBezTo>
                    <a:pt x="25848" y="0"/>
                    <a:pt x="6159" y="14999"/>
                    <a:pt x="0" y="42223"/>
                  </a:cubicBezTo>
                  <a:lnTo>
                    <a:pt x="8097" y="49201"/>
                  </a:lnTo>
                  <a:lnTo>
                    <a:pt x="16242" y="60489"/>
                  </a:lnTo>
                  <a:lnTo>
                    <a:pt x="16242" y="75492"/>
                  </a:lnTo>
                  <a:lnTo>
                    <a:pt x="10384" y="92114"/>
                  </a:lnTo>
                  <a:cubicBezTo>
                    <a:pt x="10384" y="92114"/>
                    <a:pt x="26673" y="117453"/>
                    <a:pt x="53440" y="120858"/>
                  </a:cubicBezTo>
                  <a:lnTo>
                    <a:pt x="43438" y="101949"/>
                  </a:lnTo>
                  <a:lnTo>
                    <a:pt x="46153" y="89828"/>
                  </a:lnTo>
                  <a:lnTo>
                    <a:pt x="34198" y="74825"/>
                  </a:lnTo>
                  <a:lnTo>
                    <a:pt x="34770" y="62346"/>
                  </a:lnTo>
                  <a:lnTo>
                    <a:pt x="49749" y="56702"/>
                  </a:lnTo>
                  <a:lnTo>
                    <a:pt x="54202" y="43962"/>
                  </a:lnTo>
                  <a:lnTo>
                    <a:pt x="47177" y="35365"/>
                  </a:lnTo>
                  <a:lnTo>
                    <a:pt x="56655" y="20671"/>
                  </a:lnTo>
                  <a:lnTo>
                    <a:pt x="25934" y="0"/>
                  </a:lnTo>
                  <a:cubicBezTo>
                    <a:pt x="25934" y="0"/>
                    <a:pt x="25934" y="0"/>
                    <a:pt x="25934" y="0"/>
                  </a:cubicBezTo>
                  <a:close/>
                </a:path>
              </a:pathLst>
            </a:custGeom>
            <a:solidFill>
              <a:srgbClr val="00E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1"/>
            <p:cNvSpPr/>
            <p:nvPr/>
          </p:nvSpPr>
          <p:spPr>
            <a:xfrm>
              <a:off x="3264288" y="3354148"/>
              <a:ext cx="165532" cy="81877"/>
            </a:xfrm>
            <a:custGeom>
              <a:avLst/>
              <a:gdLst/>
              <a:ahLst/>
              <a:cxnLst/>
              <a:rect l="l" t="t" r="r" b="b"/>
              <a:pathLst>
                <a:path w="102975" h="57357" extrusionOk="0">
                  <a:moveTo>
                    <a:pt x="1" y="0"/>
                  </a:moveTo>
                  <a:lnTo>
                    <a:pt x="1" y="32316"/>
                  </a:lnTo>
                  <a:cubicBezTo>
                    <a:pt x="1" y="35460"/>
                    <a:pt x="1906" y="38246"/>
                    <a:pt x="4835" y="39413"/>
                  </a:cubicBezTo>
                  <a:lnTo>
                    <a:pt x="49035" y="56821"/>
                  </a:lnTo>
                  <a:cubicBezTo>
                    <a:pt x="49928" y="57178"/>
                    <a:pt x="50862" y="57357"/>
                    <a:pt x="51797" y="57357"/>
                  </a:cubicBezTo>
                  <a:cubicBezTo>
                    <a:pt x="52732" y="57357"/>
                    <a:pt x="53667" y="57178"/>
                    <a:pt x="54560" y="56821"/>
                  </a:cubicBezTo>
                  <a:lnTo>
                    <a:pt x="98140" y="39675"/>
                  </a:lnTo>
                  <a:cubicBezTo>
                    <a:pt x="101045" y="38556"/>
                    <a:pt x="102974" y="35722"/>
                    <a:pt x="102974" y="32602"/>
                  </a:cubicBezTo>
                  <a:lnTo>
                    <a:pt x="102974" y="0"/>
                  </a:lnTo>
                  <a:close/>
                </a:path>
              </a:pathLst>
            </a:custGeom>
            <a:solidFill>
              <a:srgbClr val="FF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1"/>
            <p:cNvSpPr/>
            <p:nvPr/>
          </p:nvSpPr>
          <p:spPr>
            <a:xfrm>
              <a:off x="3218772" y="3277795"/>
              <a:ext cx="260968" cy="101986"/>
            </a:xfrm>
            <a:custGeom>
              <a:avLst/>
              <a:gdLst/>
              <a:ahLst/>
              <a:cxnLst/>
              <a:rect l="l" t="t" r="r" b="b"/>
              <a:pathLst>
                <a:path w="162344" h="71444" extrusionOk="0">
                  <a:moveTo>
                    <a:pt x="81255" y="0"/>
                  </a:moveTo>
                  <a:lnTo>
                    <a:pt x="3168" y="32578"/>
                  </a:lnTo>
                  <a:cubicBezTo>
                    <a:pt x="0" y="33888"/>
                    <a:pt x="0" y="38151"/>
                    <a:pt x="3168" y="39437"/>
                  </a:cubicBezTo>
                  <a:lnTo>
                    <a:pt x="80660" y="71443"/>
                  </a:lnTo>
                  <a:lnTo>
                    <a:pt x="158152" y="39437"/>
                  </a:lnTo>
                  <a:cubicBezTo>
                    <a:pt x="161296" y="38127"/>
                    <a:pt x="162344" y="32816"/>
                    <a:pt x="159176" y="31506"/>
                  </a:cubicBezTo>
                  <a:lnTo>
                    <a:pt x="135481" y="21981"/>
                  </a:lnTo>
                  <a:lnTo>
                    <a:pt x="105403" y="9550"/>
                  </a:lnTo>
                  <a:lnTo>
                    <a:pt x="81255" y="0"/>
                  </a:lnTo>
                  <a:close/>
                </a:path>
              </a:pathLst>
            </a:custGeom>
            <a:solidFill>
              <a:srgbClr val="FF95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1"/>
            <p:cNvSpPr/>
            <p:nvPr/>
          </p:nvSpPr>
          <p:spPr>
            <a:xfrm>
              <a:off x="3199438" y="3369071"/>
              <a:ext cx="36485" cy="42598"/>
            </a:xfrm>
            <a:custGeom>
              <a:avLst/>
              <a:gdLst/>
              <a:ahLst/>
              <a:cxnLst/>
              <a:rect l="l" t="t" r="r" b="b"/>
              <a:pathLst>
                <a:path w="22697" h="29841" extrusionOk="0">
                  <a:moveTo>
                    <a:pt x="10527" y="1"/>
                  </a:moveTo>
                  <a:cubicBezTo>
                    <a:pt x="4716" y="1"/>
                    <a:pt x="1" y="4692"/>
                    <a:pt x="1" y="10503"/>
                  </a:cubicBezTo>
                  <a:lnTo>
                    <a:pt x="1" y="23529"/>
                  </a:lnTo>
                  <a:cubicBezTo>
                    <a:pt x="1" y="27030"/>
                    <a:pt x="2835" y="29840"/>
                    <a:pt x="6312" y="29840"/>
                  </a:cubicBezTo>
                  <a:lnTo>
                    <a:pt x="16409" y="29840"/>
                  </a:lnTo>
                  <a:cubicBezTo>
                    <a:pt x="19862" y="29840"/>
                    <a:pt x="22696" y="27030"/>
                    <a:pt x="22696" y="23529"/>
                  </a:cubicBezTo>
                  <a:lnTo>
                    <a:pt x="22696" y="10503"/>
                  </a:lnTo>
                  <a:cubicBezTo>
                    <a:pt x="22696" y="4692"/>
                    <a:pt x="17981" y="1"/>
                    <a:pt x="12194" y="1"/>
                  </a:cubicBezTo>
                  <a:close/>
                </a:path>
              </a:pathLst>
            </a:custGeom>
            <a:solidFill>
              <a:srgbClr val="FCC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1"/>
            <p:cNvSpPr/>
            <p:nvPr/>
          </p:nvSpPr>
          <p:spPr>
            <a:xfrm>
              <a:off x="3372855" y="3415032"/>
              <a:ext cx="86672" cy="88762"/>
            </a:xfrm>
            <a:custGeom>
              <a:avLst/>
              <a:gdLst/>
              <a:ahLst/>
              <a:cxnLst/>
              <a:rect l="l" t="t" r="r" b="b"/>
              <a:pathLst>
                <a:path w="53917" h="62180" extrusionOk="0">
                  <a:moveTo>
                    <a:pt x="34222" y="1"/>
                  </a:moveTo>
                  <a:lnTo>
                    <a:pt x="10598" y="20552"/>
                  </a:lnTo>
                  <a:lnTo>
                    <a:pt x="12313" y="35484"/>
                  </a:lnTo>
                  <a:lnTo>
                    <a:pt x="0" y="41080"/>
                  </a:lnTo>
                  <a:lnTo>
                    <a:pt x="358" y="56560"/>
                  </a:lnTo>
                  <a:lnTo>
                    <a:pt x="12670" y="62180"/>
                  </a:lnTo>
                  <a:lnTo>
                    <a:pt x="24172" y="53107"/>
                  </a:lnTo>
                  <a:lnTo>
                    <a:pt x="51368" y="50963"/>
                  </a:lnTo>
                  <a:cubicBezTo>
                    <a:pt x="52345" y="46153"/>
                    <a:pt x="53916" y="34746"/>
                    <a:pt x="49106" y="21672"/>
                  </a:cubicBezTo>
                  <a:cubicBezTo>
                    <a:pt x="44891" y="10312"/>
                    <a:pt x="37866" y="3239"/>
                    <a:pt x="34222" y="1"/>
                  </a:cubicBezTo>
                  <a:close/>
                </a:path>
              </a:pathLst>
            </a:custGeom>
            <a:solidFill>
              <a:srgbClr val="00E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1"/>
            <p:cNvSpPr/>
            <p:nvPr/>
          </p:nvSpPr>
          <p:spPr>
            <a:xfrm>
              <a:off x="3420397" y="3518613"/>
              <a:ext cx="54940" cy="48546"/>
            </a:xfrm>
            <a:custGeom>
              <a:avLst/>
              <a:gdLst/>
              <a:ahLst/>
              <a:cxnLst/>
              <a:rect l="l" t="t" r="r" b="b"/>
              <a:pathLst>
                <a:path w="34177" h="34008" extrusionOk="0">
                  <a:moveTo>
                    <a:pt x="3100" y="0"/>
                  </a:moveTo>
                  <a:cubicBezTo>
                    <a:pt x="1395" y="0"/>
                    <a:pt x="0" y="1657"/>
                    <a:pt x="503" y="3479"/>
                  </a:cubicBezTo>
                  <a:lnTo>
                    <a:pt x="6219" y="24840"/>
                  </a:lnTo>
                  <a:cubicBezTo>
                    <a:pt x="6564" y="26118"/>
                    <a:pt x="7706" y="26864"/>
                    <a:pt x="8873" y="26864"/>
                  </a:cubicBezTo>
                  <a:cubicBezTo>
                    <a:pt x="9555" y="26864"/>
                    <a:pt x="10246" y="26609"/>
                    <a:pt x="10791" y="26055"/>
                  </a:cubicBezTo>
                  <a:cubicBezTo>
                    <a:pt x="11327" y="25519"/>
                    <a:pt x="12029" y="25251"/>
                    <a:pt x="12732" y="25251"/>
                  </a:cubicBezTo>
                  <a:cubicBezTo>
                    <a:pt x="13434" y="25251"/>
                    <a:pt x="14137" y="25519"/>
                    <a:pt x="14673" y="26055"/>
                  </a:cubicBezTo>
                  <a:lnTo>
                    <a:pt x="21817" y="33199"/>
                  </a:lnTo>
                  <a:cubicBezTo>
                    <a:pt x="22345" y="33739"/>
                    <a:pt x="23050" y="34007"/>
                    <a:pt x="23756" y="34007"/>
                  </a:cubicBezTo>
                  <a:cubicBezTo>
                    <a:pt x="24515" y="34007"/>
                    <a:pt x="25275" y="33697"/>
                    <a:pt x="25818" y="33080"/>
                  </a:cubicBezTo>
                  <a:lnTo>
                    <a:pt x="33224" y="24721"/>
                  </a:lnTo>
                  <a:cubicBezTo>
                    <a:pt x="34177" y="23650"/>
                    <a:pt x="34153" y="21983"/>
                    <a:pt x="33105" y="20982"/>
                  </a:cubicBezTo>
                  <a:lnTo>
                    <a:pt x="26413" y="14267"/>
                  </a:lnTo>
                  <a:cubicBezTo>
                    <a:pt x="25342" y="13195"/>
                    <a:pt x="25342" y="11481"/>
                    <a:pt x="26413" y="10409"/>
                  </a:cubicBezTo>
                  <a:cubicBezTo>
                    <a:pt x="27890" y="8909"/>
                    <a:pt x="27199" y="6360"/>
                    <a:pt x="25175" y="5813"/>
                  </a:cubicBezTo>
                  <a:lnTo>
                    <a:pt x="3813" y="97"/>
                  </a:lnTo>
                  <a:cubicBezTo>
                    <a:pt x="3572" y="31"/>
                    <a:pt x="3333" y="0"/>
                    <a:pt x="3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1"/>
            <p:cNvSpPr/>
            <p:nvPr/>
          </p:nvSpPr>
          <p:spPr>
            <a:xfrm>
              <a:off x="3196109" y="3272441"/>
              <a:ext cx="290750" cy="307265"/>
            </a:xfrm>
            <a:custGeom>
              <a:avLst/>
              <a:gdLst/>
              <a:ahLst/>
              <a:cxnLst/>
              <a:rect l="l" t="t" r="r" b="b"/>
              <a:pathLst>
                <a:path w="180871" h="215247" extrusionOk="0">
                  <a:moveTo>
                    <a:pt x="15089" y="72068"/>
                  </a:moveTo>
                  <a:cubicBezTo>
                    <a:pt x="18595" y="72068"/>
                    <a:pt x="21409" y="74889"/>
                    <a:pt x="21409" y="78385"/>
                  </a:cubicBezTo>
                  <a:lnTo>
                    <a:pt x="21409" y="91650"/>
                  </a:lnTo>
                  <a:cubicBezTo>
                    <a:pt x="21409" y="92817"/>
                    <a:pt x="20457" y="93746"/>
                    <a:pt x="19290" y="93746"/>
                  </a:cubicBezTo>
                  <a:lnTo>
                    <a:pt x="10907" y="93746"/>
                  </a:lnTo>
                  <a:cubicBezTo>
                    <a:pt x="9740" y="93746"/>
                    <a:pt x="8788" y="92793"/>
                    <a:pt x="8788" y="91650"/>
                  </a:cubicBezTo>
                  <a:lnTo>
                    <a:pt x="8788" y="78576"/>
                  </a:lnTo>
                  <a:cubicBezTo>
                    <a:pt x="8788" y="75170"/>
                    <a:pt x="11407" y="72241"/>
                    <a:pt x="14789" y="72074"/>
                  </a:cubicBezTo>
                  <a:cubicBezTo>
                    <a:pt x="14889" y="72070"/>
                    <a:pt x="14990" y="72068"/>
                    <a:pt x="15089" y="72068"/>
                  </a:cubicBezTo>
                  <a:close/>
                  <a:moveTo>
                    <a:pt x="47891" y="61263"/>
                  </a:moveTo>
                  <a:lnTo>
                    <a:pt x="91138" y="78290"/>
                  </a:lnTo>
                  <a:cubicBezTo>
                    <a:pt x="92591" y="78838"/>
                    <a:pt x="94032" y="79112"/>
                    <a:pt x="95469" y="79112"/>
                  </a:cubicBezTo>
                  <a:cubicBezTo>
                    <a:pt x="96907" y="79112"/>
                    <a:pt x="98342" y="78838"/>
                    <a:pt x="99783" y="78290"/>
                  </a:cubicBezTo>
                  <a:lnTo>
                    <a:pt x="142434" y="61525"/>
                  </a:lnTo>
                  <a:lnTo>
                    <a:pt x="142434" y="89888"/>
                  </a:lnTo>
                  <a:cubicBezTo>
                    <a:pt x="142434" y="91293"/>
                    <a:pt x="141601" y="92507"/>
                    <a:pt x="140291" y="93007"/>
                  </a:cubicBezTo>
                  <a:lnTo>
                    <a:pt x="96711" y="110130"/>
                  </a:lnTo>
                  <a:cubicBezTo>
                    <a:pt x="96318" y="110297"/>
                    <a:pt x="95901" y="110380"/>
                    <a:pt x="95481" y="110380"/>
                  </a:cubicBezTo>
                  <a:cubicBezTo>
                    <a:pt x="95061" y="110380"/>
                    <a:pt x="94639" y="110297"/>
                    <a:pt x="94234" y="110130"/>
                  </a:cubicBezTo>
                  <a:lnTo>
                    <a:pt x="50034" y="92745"/>
                  </a:lnTo>
                  <a:cubicBezTo>
                    <a:pt x="48724" y="92245"/>
                    <a:pt x="47891" y="90983"/>
                    <a:pt x="47891" y="89626"/>
                  </a:cubicBezTo>
                  <a:lnTo>
                    <a:pt x="47891" y="61263"/>
                  </a:lnTo>
                  <a:close/>
                  <a:moveTo>
                    <a:pt x="145483" y="104986"/>
                  </a:moveTo>
                  <a:cubicBezTo>
                    <a:pt x="153627" y="115941"/>
                    <a:pt x="158057" y="129205"/>
                    <a:pt x="158057" y="142994"/>
                  </a:cubicBezTo>
                  <a:cubicBezTo>
                    <a:pt x="158104" y="144732"/>
                    <a:pt x="158033" y="146423"/>
                    <a:pt x="157890" y="148090"/>
                  </a:cubicBezTo>
                  <a:lnTo>
                    <a:pt x="133909" y="149971"/>
                  </a:lnTo>
                  <a:cubicBezTo>
                    <a:pt x="133052" y="150019"/>
                    <a:pt x="132266" y="150352"/>
                    <a:pt x="131599" y="150852"/>
                  </a:cubicBezTo>
                  <a:lnTo>
                    <a:pt x="121954" y="158449"/>
                  </a:lnTo>
                  <a:lnTo>
                    <a:pt x="114262" y="154901"/>
                  </a:lnTo>
                  <a:lnTo>
                    <a:pt x="114000" y="144661"/>
                  </a:lnTo>
                  <a:lnTo>
                    <a:pt x="123931" y="140136"/>
                  </a:lnTo>
                  <a:cubicBezTo>
                    <a:pt x="125598" y="139398"/>
                    <a:pt x="126574" y="137635"/>
                    <a:pt x="126360" y="135826"/>
                  </a:cubicBezTo>
                  <a:lnTo>
                    <a:pt x="124883" y="122894"/>
                  </a:lnTo>
                  <a:lnTo>
                    <a:pt x="145483" y="104986"/>
                  </a:lnTo>
                  <a:close/>
                  <a:moveTo>
                    <a:pt x="31364" y="134659"/>
                  </a:moveTo>
                  <a:lnTo>
                    <a:pt x="32269" y="136207"/>
                  </a:lnTo>
                  <a:cubicBezTo>
                    <a:pt x="32412" y="136445"/>
                    <a:pt x="32554" y="136659"/>
                    <a:pt x="32745" y="136873"/>
                  </a:cubicBezTo>
                  <a:lnTo>
                    <a:pt x="41580" y="146947"/>
                  </a:lnTo>
                  <a:lnTo>
                    <a:pt x="41342" y="162188"/>
                  </a:lnTo>
                  <a:lnTo>
                    <a:pt x="37532" y="171452"/>
                  </a:lnTo>
                  <a:cubicBezTo>
                    <a:pt x="33150" y="162664"/>
                    <a:pt x="30840" y="152948"/>
                    <a:pt x="30840" y="143017"/>
                  </a:cubicBezTo>
                  <a:cubicBezTo>
                    <a:pt x="30840" y="140231"/>
                    <a:pt x="31006" y="137421"/>
                    <a:pt x="31364" y="134659"/>
                  </a:cubicBezTo>
                  <a:close/>
                  <a:moveTo>
                    <a:pt x="46795" y="100580"/>
                  </a:moveTo>
                  <a:lnTo>
                    <a:pt x="46962" y="100676"/>
                  </a:lnTo>
                  <a:lnTo>
                    <a:pt x="73515" y="111106"/>
                  </a:lnTo>
                  <a:lnTo>
                    <a:pt x="69872" y="118346"/>
                  </a:lnTo>
                  <a:cubicBezTo>
                    <a:pt x="69110" y="119798"/>
                    <a:pt x="69300" y="121537"/>
                    <a:pt x="70277" y="122847"/>
                  </a:cubicBezTo>
                  <a:lnTo>
                    <a:pt x="77730" y="132515"/>
                  </a:lnTo>
                  <a:lnTo>
                    <a:pt x="74682" y="141184"/>
                  </a:lnTo>
                  <a:lnTo>
                    <a:pt x="61703" y="144827"/>
                  </a:lnTo>
                  <a:cubicBezTo>
                    <a:pt x="59941" y="145351"/>
                    <a:pt x="58727" y="146899"/>
                    <a:pt x="58631" y="148709"/>
                  </a:cubicBezTo>
                  <a:lnTo>
                    <a:pt x="58012" y="162807"/>
                  </a:lnTo>
                  <a:cubicBezTo>
                    <a:pt x="57964" y="163926"/>
                    <a:pt x="58345" y="164998"/>
                    <a:pt x="59084" y="165784"/>
                  </a:cubicBezTo>
                  <a:lnTo>
                    <a:pt x="71301" y="179573"/>
                  </a:lnTo>
                  <a:lnTo>
                    <a:pt x="69157" y="191861"/>
                  </a:lnTo>
                  <a:cubicBezTo>
                    <a:pt x="68991" y="192670"/>
                    <a:pt x="69086" y="193504"/>
                    <a:pt x="69419" y="194242"/>
                  </a:cubicBezTo>
                  <a:lnTo>
                    <a:pt x="73206" y="203173"/>
                  </a:lnTo>
                  <a:cubicBezTo>
                    <a:pt x="62299" y="199291"/>
                    <a:pt x="52535" y="192504"/>
                    <a:pt x="45128" y="183502"/>
                  </a:cubicBezTo>
                  <a:cubicBezTo>
                    <a:pt x="44295" y="182525"/>
                    <a:pt x="43509" y="181478"/>
                    <a:pt x="42771" y="180454"/>
                  </a:cubicBezTo>
                  <a:lnTo>
                    <a:pt x="49272" y="164689"/>
                  </a:lnTo>
                  <a:cubicBezTo>
                    <a:pt x="49463" y="164212"/>
                    <a:pt x="49558" y="163688"/>
                    <a:pt x="49582" y="163141"/>
                  </a:cubicBezTo>
                  <a:lnTo>
                    <a:pt x="49868" y="145470"/>
                  </a:lnTo>
                  <a:cubicBezTo>
                    <a:pt x="49891" y="144423"/>
                    <a:pt x="49510" y="143398"/>
                    <a:pt x="48820" y="142613"/>
                  </a:cubicBezTo>
                  <a:lnTo>
                    <a:pt x="39175" y="131587"/>
                  </a:lnTo>
                  <a:lnTo>
                    <a:pt x="33959" y="122656"/>
                  </a:lnTo>
                  <a:cubicBezTo>
                    <a:pt x="36674" y="114631"/>
                    <a:pt x="40961" y="107153"/>
                    <a:pt x="46676" y="100723"/>
                  </a:cubicBezTo>
                  <a:cubicBezTo>
                    <a:pt x="46724" y="100676"/>
                    <a:pt x="46772" y="100604"/>
                    <a:pt x="46795" y="100580"/>
                  </a:cubicBezTo>
                  <a:close/>
                  <a:moveTo>
                    <a:pt x="144911" y="178691"/>
                  </a:moveTo>
                  <a:lnTo>
                    <a:pt x="152389" y="180692"/>
                  </a:lnTo>
                  <a:lnTo>
                    <a:pt x="152437" y="180692"/>
                  </a:lnTo>
                  <a:lnTo>
                    <a:pt x="162153" y="183264"/>
                  </a:lnTo>
                  <a:cubicBezTo>
                    <a:pt x="161700" y="184216"/>
                    <a:pt x="161438" y="185264"/>
                    <a:pt x="161438" y="186336"/>
                  </a:cubicBezTo>
                  <a:cubicBezTo>
                    <a:pt x="161438" y="188217"/>
                    <a:pt x="162153" y="189979"/>
                    <a:pt x="163486" y="191289"/>
                  </a:cubicBezTo>
                  <a:lnTo>
                    <a:pt x="169297" y="197076"/>
                  </a:lnTo>
                  <a:lnTo>
                    <a:pt x="163701" y="203387"/>
                  </a:lnTo>
                  <a:lnTo>
                    <a:pt x="157533" y="197243"/>
                  </a:lnTo>
                  <a:cubicBezTo>
                    <a:pt x="156223" y="195933"/>
                    <a:pt x="154461" y="195171"/>
                    <a:pt x="152603" y="195171"/>
                  </a:cubicBezTo>
                  <a:cubicBezTo>
                    <a:pt x="151532" y="195171"/>
                    <a:pt x="150484" y="195409"/>
                    <a:pt x="149531" y="195885"/>
                  </a:cubicBezTo>
                  <a:lnTo>
                    <a:pt x="144911" y="178691"/>
                  </a:lnTo>
                  <a:close/>
                  <a:moveTo>
                    <a:pt x="132218" y="105367"/>
                  </a:moveTo>
                  <a:lnTo>
                    <a:pt x="117691" y="118012"/>
                  </a:lnTo>
                  <a:cubicBezTo>
                    <a:pt x="116667" y="118941"/>
                    <a:pt x="116119" y="120322"/>
                    <a:pt x="116262" y="121680"/>
                  </a:cubicBezTo>
                  <a:lnTo>
                    <a:pt x="117644" y="133777"/>
                  </a:lnTo>
                  <a:lnTo>
                    <a:pt x="107999" y="138183"/>
                  </a:lnTo>
                  <a:cubicBezTo>
                    <a:pt x="106451" y="138898"/>
                    <a:pt x="105498" y="140398"/>
                    <a:pt x="105522" y="142113"/>
                  </a:cubicBezTo>
                  <a:lnTo>
                    <a:pt x="105879" y="157759"/>
                  </a:lnTo>
                  <a:cubicBezTo>
                    <a:pt x="105903" y="159378"/>
                    <a:pt x="106856" y="160831"/>
                    <a:pt x="108356" y="161497"/>
                  </a:cubicBezTo>
                  <a:lnTo>
                    <a:pt x="120787" y="167213"/>
                  </a:lnTo>
                  <a:cubicBezTo>
                    <a:pt x="121359" y="167499"/>
                    <a:pt x="121954" y="167618"/>
                    <a:pt x="122549" y="167618"/>
                  </a:cubicBezTo>
                  <a:cubicBezTo>
                    <a:pt x="123478" y="167618"/>
                    <a:pt x="124407" y="167308"/>
                    <a:pt x="125169" y="166713"/>
                  </a:cubicBezTo>
                  <a:lnTo>
                    <a:pt x="135838" y="158330"/>
                  </a:lnTo>
                  <a:lnTo>
                    <a:pt x="156628" y="156687"/>
                  </a:lnTo>
                  <a:lnTo>
                    <a:pt x="156628" y="156687"/>
                  </a:lnTo>
                  <a:cubicBezTo>
                    <a:pt x="155509" y="161902"/>
                    <a:pt x="153723" y="166927"/>
                    <a:pt x="151317" y="171690"/>
                  </a:cubicBezTo>
                  <a:lnTo>
                    <a:pt x="144673" y="169904"/>
                  </a:lnTo>
                  <a:cubicBezTo>
                    <a:pt x="144056" y="169736"/>
                    <a:pt x="143434" y="169654"/>
                    <a:pt x="142820" y="169654"/>
                  </a:cubicBezTo>
                  <a:cubicBezTo>
                    <a:pt x="140996" y="169654"/>
                    <a:pt x="139246" y="170377"/>
                    <a:pt x="137910" y="171714"/>
                  </a:cubicBezTo>
                  <a:cubicBezTo>
                    <a:pt x="136124" y="173500"/>
                    <a:pt x="135433" y="176024"/>
                    <a:pt x="136100" y="178477"/>
                  </a:cubicBezTo>
                  <a:lnTo>
                    <a:pt x="138838" y="188693"/>
                  </a:lnTo>
                  <a:cubicBezTo>
                    <a:pt x="126907" y="200339"/>
                    <a:pt x="111214" y="206769"/>
                    <a:pt x="94401" y="206769"/>
                  </a:cubicBezTo>
                  <a:cubicBezTo>
                    <a:pt x="90733" y="206769"/>
                    <a:pt x="87090" y="206435"/>
                    <a:pt x="83517" y="205840"/>
                  </a:cubicBezTo>
                  <a:lnTo>
                    <a:pt x="77730" y="192075"/>
                  </a:lnTo>
                  <a:lnTo>
                    <a:pt x="80017" y="179025"/>
                  </a:lnTo>
                  <a:cubicBezTo>
                    <a:pt x="80231" y="177739"/>
                    <a:pt x="79874" y="176453"/>
                    <a:pt x="78993" y="175476"/>
                  </a:cubicBezTo>
                  <a:lnTo>
                    <a:pt x="66561" y="161450"/>
                  </a:lnTo>
                  <a:lnTo>
                    <a:pt x="66966" y="152091"/>
                  </a:lnTo>
                  <a:lnTo>
                    <a:pt x="79112" y="148685"/>
                  </a:lnTo>
                  <a:cubicBezTo>
                    <a:pt x="80422" y="148304"/>
                    <a:pt x="81493" y="147304"/>
                    <a:pt x="81946" y="145994"/>
                  </a:cubicBezTo>
                  <a:lnTo>
                    <a:pt x="86470" y="133111"/>
                  </a:lnTo>
                  <a:cubicBezTo>
                    <a:pt x="86947" y="131777"/>
                    <a:pt x="86709" y="130277"/>
                    <a:pt x="85851" y="129158"/>
                  </a:cubicBezTo>
                  <a:lnTo>
                    <a:pt x="78635" y="119775"/>
                  </a:lnTo>
                  <a:lnTo>
                    <a:pt x="81469" y="114178"/>
                  </a:lnTo>
                  <a:lnTo>
                    <a:pt x="91329" y="118060"/>
                  </a:lnTo>
                  <a:cubicBezTo>
                    <a:pt x="92734" y="118584"/>
                    <a:pt x="94186" y="118894"/>
                    <a:pt x="95639" y="118894"/>
                  </a:cubicBezTo>
                  <a:cubicBezTo>
                    <a:pt x="97092" y="118894"/>
                    <a:pt x="98568" y="118608"/>
                    <a:pt x="99949" y="118060"/>
                  </a:cubicBezTo>
                  <a:lnTo>
                    <a:pt x="132218" y="105367"/>
                  </a:lnTo>
                  <a:close/>
                  <a:moveTo>
                    <a:pt x="95746" y="0"/>
                  </a:moveTo>
                  <a:cubicBezTo>
                    <a:pt x="94282" y="0"/>
                    <a:pt x="92817" y="274"/>
                    <a:pt x="91424" y="822"/>
                  </a:cubicBezTo>
                  <a:lnTo>
                    <a:pt x="17551" y="29852"/>
                  </a:lnTo>
                  <a:cubicBezTo>
                    <a:pt x="13693" y="31376"/>
                    <a:pt x="11121" y="34972"/>
                    <a:pt x="10955" y="39115"/>
                  </a:cubicBezTo>
                  <a:cubicBezTo>
                    <a:pt x="10955" y="39234"/>
                    <a:pt x="10931" y="39354"/>
                    <a:pt x="10931" y="39425"/>
                  </a:cubicBezTo>
                  <a:lnTo>
                    <a:pt x="10931" y="64120"/>
                  </a:lnTo>
                  <a:cubicBezTo>
                    <a:pt x="4644" y="65835"/>
                    <a:pt x="0" y="71551"/>
                    <a:pt x="0" y="78338"/>
                  </a:cubicBezTo>
                  <a:lnTo>
                    <a:pt x="0" y="91578"/>
                  </a:lnTo>
                  <a:cubicBezTo>
                    <a:pt x="0" y="97413"/>
                    <a:pt x="4739" y="102128"/>
                    <a:pt x="10526" y="102128"/>
                  </a:cubicBezTo>
                  <a:lnTo>
                    <a:pt x="19266" y="102128"/>
                  </a:lnTo>
                  <a:cubicBezTo>
                    <a:pt x="25100" y="102128"/>
                    <a:pt x="29792" y="97389"/>
                    <a:pt x="29792" y="91578"/>
                  </a:cubicBezTo>
                  <a:lnTo>
                    <a:pt x="29792" y="78338"/>
                  </a:lnTo>
                  <a:cubicBezTo>
                    <a:pt x="29792" y="71765"/>
                    <a:pt x="25386" y="66169"/>
                    <a:pt x="19290" y="64263"/>
                  </a:cubicBezTo>
                  <a:lnTo>
                    <a:pt x="19290" y="49975"/>
                  </a:lnTo>
                  <a:lnTo>
                    <a:pt x="39484" y="57881"/>
                  </a:lnTo>
                  <a:lnTo>
                    <a:pt x="39484" y="89507"/>
                  </a:lnTo>
                  <a:cubicBezTo>
                    <a:pt x="39484" y="91340"/>
                    <a:pt x="39889" y="93103"/>
                    <a:pt x="40675" y="94674"/>
                  </a:cubicBezTo>
                  <a:cubicBezTo>
                    <a:pt x="40556" y="94770"/>
                    <a:pt x="40461" y="94889"/>
                    <a:pt x="40366" y="94984"/>
                  </a:cubicBezTo>
                  <a:cubicBezTo>
                    <a:pt x="28601" y="108201"/>
                    <a:pt x="22147" y="125252"/>
                    <a:pt x="22147" y="142970"/>
                  </a:cubicBezTo>
                  <a:cubicBezTo>
                    <a:pt x="22147" y="159688"/>
                    <a:pt x="27982" y="175977"/>
                    <a:pt x="38579" y="188860"/>
                  </a:cubicBezTo>
                  <a:cubicBezTo>
                    <a:pt x="49034" y="201577"/>
                    <a:pt x="63608" y="210412"/>
                    <a:pt x="79659" y="213722"/>
                  </a:cubicBezTo>
                  <a:cubicBezTo>
                    <a:pt x="84494" y="214746"/>
                    <a:pt x="89447" y="215246"/>
                    <a:pt x="94424" y="215246"/>
                  </a:cubicBezTo>
                  <a:cubicBezTo>
                    <a:pt x="111904" y="215246"/>
                    <a:pt x="128336" y="209150"/>
                    <a:pt x="141410" y="197886"/>
                  </a:cubicBezTo>
                  <a:lnTo>
                    <a:pt x="141934" y="199934"/>
                  </a:lnTo>
                  <a:cubicBezTo>
                    <a:pt x="142554" y="202291"/>
                    <a:pt x="144292" y="204220"/>
                    <a:pt x="146602" y="204982"/>
                  </a:cubicBezTo>
                  <a:cubicBezTo>
                    <a:pt x="147334" y="205207"/>
                    <a:pt x="148072" y="205318"/>
                    <a:pt x="148797" y="205318"/>
                  </a:cubicBezTo>
                  <a:cubicBezTo>
                    <a:pt x="150148" y="205318"/>
                    <a:pt x="151456" y="204932"/>
                    <a:pt x="152603" y="204173"/>
                  </a:cubicBezTo>
                  <a:lnTo>
                    <a:pt x="158938" y="210507"/>
                  </a:lnTo>
                  <a:cubicBezTo>
                    <a:pt x="160306" y="211875"/>
                    <a:pt x="162101" y="212555"/>
                    <a:pt x="163892" y="212555"/>
                  </a:cubicBezTo>
                  <a:cubicBezTo>
                    <a:pt x="165812" y="212555"/>
                    <a:pt x="167727" y="211774"/>
                    <a:pt x="169107" y="210222"/>
                  </a:cubicBezTo>
                  <a:lnTo>
                    <a:pt x="176656" y="201768"/>
                  </a:lnTo>
                  <a:cubicBezTo>
                    <a:pt x="179109" y="198981"/>
                    <a:pt x="178966" y="194766"/>
                    <a:pt x="176370" y="192146"/>
                  </a:cubicBezTo>
                  <a:lnTo>
                    <a:pt x="170488" y="186312"/>
                  </a:lnTo>
                  <a:cubicBezTo>
                    <a:pt x="171560" y="184669"/>
                    <a:pt x="171917" y="182645"/>
                    <a:pt x="171369" y="180668"/>
                  </a:cubicBezTo>
                  <a:cubicBezTo>
                    <a:pt x="170726" y="178239"/>
                    <a:pt x="168869" y="176381"/>
                    <a:pt x="166439" y="175738"/>
                  </a:cubicBezTo>
                  <a:lnTo>
                    <a:pt x="159771" y="173952"/>
                  </a:lnTo>
                  <a:cubicBezTo>
                    <a:pt x="162986" y="167189"/>
                    <a:pt x="165082" y="160045"/>
                    <a:pt x="166082" y="152615"/>
                  </a:cubicBezTo>
                  <a:lnTo>
                    <a:pt x="166082" y="152591"/>
                  </a:lnTo>
                  <a:lnTo>
                    <a:pt x="166082" y="152543"/>
                  </a:lnTo>
                  <a:cubicBezTo>
                    <a:pt x="166487" y="149424"/>
                    <a:pt x="166701" y="146209"/>
                    <a:pt x="166701" y="143065"/>
                  </a:cubicBezTo>
                  <a:cubicBezTo>
                    <a:pt x="166701" y="125823"/>
                    <a:pt x="160557" y="109249"/>
                    <a:pt x="149436" y="96175"/>
                  </a:cubicBezTo>
                  <a:cubicBezTo>
                    <a:pt x="150603" y="94317"/>
                    <a:pt x="151270" y="92150"/>
                    <a:pt x="151270" y="89840"/>
                  </a:cubicBezTo>
                  <a:lnTo>
                    <a:pt x="151270" y="58215"/>
                  </a:lnTo>
                  <a:lnTo>
                    <a:pt x="173941" y="49308"/>
                  </a:lnTo>
                  <a:cubicBezTo>
                    <a:pt x="178228" y="47641"/>
                    <a:pt x="180871" y="43902"/>
                    <a:pt x="180871" y="39568"/>
                  </a:cubicBezTo>
                  <a:cubicBezTo>
                    <a:pt x="180871" y="35257"/>
                    <a:pt x="178228" y="31542"/>
                    <a:pt x="173941" y="29875"/>
                  </a:cubicBezTo>
                  <a:lnTo>
                    <a:pt x="157747" y="23446"/>
                  </a:lnTo>
                  <a:cubicBezTo>
                    <a:pt x="157234" y="23245"/>
                    <a:pt x="156708" y="23150"/>
                    <a:pt x="156193" y="23150"/>
                  </a:cubicBezTo>
                  <a:cubicBezTo>
                    <a:pt x="154505" y="23150"/>
                    <a:pt x="152926" y="24167"/>
                    <a:pt x="152270" y="25827"/>
                  </a:cubicBezTo>
                  <a:cubicBezTo>
                    <a:pt x="151389" y="27994"/>
                    <a:pt x="152460" y="30447"/>
                    <a:pt x="154651" y="31304"/>
                  </a:cubicBezTo>
                  <a:lnTo>
                    <a:pt x="170845" y="37734"/>
                  </a:lnTo>
                  <a:cubicBezTo>
                    <a:pt x="171845" y="38115"/>
                    <a:pt x="172417" y="38806"/>
                    <a:pt x="172417" y="39592"/>
                  </a:cubicBezTo>
                  <a:cubicBezTo>
                    <a:pt x="172417" y="40354"/>
                    <a:pt x="171845" y="41044"/>
                    <a:pt x="170845" y="41425"/>
                  </a:cubicBezTo>
                  <a:lnTo>
                    <a:pt x="96973" y="70455"/>
                  </a:lnTo>
                  <a:cubicBezTo>
                    <a:pt x="96580" y="70622"/>
                    <a:pt x="96163" y="70705"/>
                    <a:pt x="95746" y="70705"/>
                  </a:cubicBezTo>
                  <a:cubicBezTo>
                    <a:pt x="95329" y="70705"/>
                    <a:pt x="94913" y="70622"/>
                    <a:pt x="94520" y="70455"/>
                  </a:cubicBezTo>
                  <a:lnTo>
                    <a:pt x="20647" y="41425"/>
                  </a:lnTo>
                  <a:cubicBezTo>
                    <a:pt x="18956" y="40187"/>
                    <a:pt x="18956" y="38949"/>
                    <a:pt x="20647" y="37710"/>
                  </a:cubicBezTo>
                  <a:lnTo>
                    <a:pt x="94520" y="8681"/>
                  </a:lnTo>
                  <a:cubicBezTo>
                    <a:pt x="94913" y="8514"/>
                    <a:pt x="95329" y="8431"/>
                    <a:pt x="95746" y="8431"/>
                  </a:cubicBezTo>
                  <a:cubicBezTo>
                    <a:pt x="96163" y="8431"/>
                    <a:pt x="96580" y="8514"/>
                    <a:pt x="96973" y="8681"/>
                  </a:cubicBezTo>
                  <a:lnTo>
                    <a:pt x="118882" y="17278"/>
                  </a:lnTo>
                  <a:cubicBezTo>
                    <a:pt x="119403" y="17487"/>
                    <a:pt x="119937" y="17586"/>
                    <a:pt x="120460" y="17586"/>
                  </a:cubicBezTo>
                  <a:cubicBezTo>
                    <a:pt x="122139" y="17586"/>
                    <a:pt x="123706" y="16566"/>
                    <a:pt x="124359" y="14896"/>
                  </a:cubicBezTo>
                  <a:cubicBezTo>
                    <a:pt x="125240" y="12729"/>
                    <a:pt x="124169" y="10300"/>
                    <a:pt x="121978" y="9419"/>
                  </a:cubicBezTo>
                  <a:lnTo>
                    <a:pt x="100068" y="822"/>
                  </a:lnTo>
                  <a:cubicBezTo>
                    <a:pt x="98675" y="274"/>
                    <a:pt x="97211" y="0"/>
                    <a:pt x="95746" y="0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1"/>
            <p:cNvSpPr/>
            <p:nvPr/>
          </p:nvSpPr>
          <p:spPr>
            <a:xfrm>
              <a:off x="3410141" y="3296453"/>
              <a:ext cx="15353" cy="11994"/>
            </a:xfrm>
            <a:custGeom>
              <a:avLst/>
              <a:gdLst/>
              <a:ahLst/>
              <a:cxnLst/>
              <a:rect l="l" t="t" r="r" b="b"/>
              <a:pathLst>
                <a:path w="9551" h="8402" extrusionOk="0">
                  <a:moveTo>
                    <a:pt x="4818" y="0"/>
                  </a:moveTo>
                  <a:cubicBezTo>
                    <a:pt x="3194" y="0"/>
                    <a:pt x="1623" y="945"/>
                    <a:pt x="930" y="2528"/>
                  </a:cubicBezTo>
                  <a:cubicBezTo>
                    <a:pt x="1" y="4672"/>
                    <a:pt x="953" y="7125"/>
                    <a:pt x="3097" y="8053"/>
                  </a:cubicBezTo>
                  <a:cubicBezTo>
                    <a:pt x="3637" y="8290"/>
                    <a:pt x="4201" y="8401"/>
                    <a:pt x="4758" y="8401"/>
                  </a:cubicBezTo>
                  <a:cubicBezTo>
                    <a:pt x="6388" y="8401"/>
                    <a:pt x="7953" y="7448"/>
                    <a:pt x="8645" y="5886"/>
                  </a:cubicBezTo>
                  <a:cubicBezTo>
                    <a:pt x="9550" y="3767"/>
                    <a:pt x="8574" y="1266"/>
                    <a:pt x="6455" y="338"/>
                  </a:cubicBezTo>
                  <a:cubicBezTo>
                    <a:pt x="5924" y="109"/>
                    <a:pt x="5368" y="0"/>
                    <a:pt x="4818" y="0"/>
                  </a:cubicBezTo>
                  <a:close/>
                </a:path>
              </a:pathLst>
            </a:custGeom>
            <a:solidFill>
              <a:srgbClr val="6A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702E5601-3825-F3DC-BE50-0104D35AC666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Bagian </a:t>
            </a:r>
            <a:r>
              <a:rPr lang="en-US" dirty="0" err="1"/>
              <a:t>panutup</a:t>
            </a:r>
            <a:r>
              <a:rPr lang="en-US" dirty="0"/>
              <a:t> </a:t>
            </a:r>
            <a:r>
              <a:rPr lang="en-US" dirty="0" err="1"/>
              <a:t>biasana</a:t>
            </a:r>
            <a:r>
              <a:rPr lang="en-US" dirty="0"/>
              <a:t> </a:t>
            </a:r>
            <a:r>
              <a:rPr lang="en-US" dirty="0" err="1"/>
              <a:t>ngandung</a:t>
            </a:r>
            <a:r>
              <a:rPr lang="en-US" dirty="0"/>
              <a:t> </a:t>
            </a:r>
            <a:r>
              <a:rPr lang="en-US" dirty="0" err="1"/>
              <a:t>pesen</a:t>
            </a:r>
            <a:r>
              <a:rPr lang="en-US" dirty="0"/>
              <a:t> moral </a:t>
            </a:r>
            <a:r>
              <a:rPr lang="en-US" dirty="0" err="1"/>
              <a:t>atawa</a:t>
            </a:r>
            <a:r>
              <a:rPr lang="en-US" dirty="0"/>
              <a:t> kata </a:t>
            </a:r>
            <a:r>
              <a:rPr lang="en-US" dirty="0" err="1"/>
              <a:t>panutup</a:t>
            </a:r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64"/>
          <p:cNvSpPr txBox="1">
            <a:spLocks noGrp="1"/>
          </p:cNvSpPr>
          <p:nvPr>
            <p:ph type="title"/>
          </p:nvPr>
        </p:nvSpPr>
        <p:spPr>
          <a:xfrm>
            <a:off x="1647750" y="1147025"/>
            <a:ext cx="5848500" cy="73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Papasingan</a:t>
            </a:r>
            <a:endParaRPr dirty="0"/>
          </a:p>
        </p:txBody>
      </p:sp>
      <p:sp>
        <p:nvSpPr>
          <p:cNvPr id="2423" name="Google Shape;2423;p64"/>
          <p:cNvSpPr txBox="1">
            <a:spLocks noGrp="1"/>
          </p:cNvSpPr>
          <p:nvPr>
            <p:ph type="title" idx="2"/>
          </p:nvPr>
        </p:nvSpPr>
        <p:spPr>
          <a:xfrm>
            <a:off x="3713750" y="2303158"/>
            <a:ext cx="1992300" cy="101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425" name="Google Shape;2425;p64"/>
          <p:cNvGrpSpPr/>
          <p:nvPr/>
        </p:nvGrpSpPr>
        <p:grpSpPr>
          <a:xfrm rot="-748706">
            <a:off x="1087307" y="1451412"/>
            <a:ext cx="789478" cy="775593"/>
            <a:chOff x="4636650" y="2847925"/>
            <a:chExt cx="351575" cy="345350"/>
          </a:xfrm>
        </p:grpSpPr>
        <p:sp>
          <p:nvSpPr>
            <p:cNvPr id="2426" name="Google Shape;2426;p64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4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4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4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1" name="Google Shape;2431;p64"/>
          <p:cNvGrpSpPr/>
          <p:nvPr/>
        </p:nvGrpSpPr>
        <p:grpSpPr>
          <a:xfrm>
            <a:off x="1388526" y="4163137"/>
            <a:ext cx="562704" cy="604633"/>
            <a:chOff x="4243450" y="1793000"/>
            <a:chExt cx="438175" cy="470825"/>
          </a:xfrm>
        </p:grpSpPr>
        <p:sp>
          <p:nvSpPr>
            <p:cNvPr id="2432" name="Google Shape;2432;p64"/>
            <p:cNvSpPr/>
            <p:nvPr/>
          </p:nvSpPr>
          <p:spPr>
            <a:xfrm>
              <a:off x="4243450" y="1793000"/>
              <a:ext cx="438175" cy="470825"/>
            </a:xfrm>
            <a:custGeom>
              <a:avLst/>
              <a:gdLst/>
              <a:ahLst/>
              <a:cxnLst/>
              <a:rect l="l" t="t" r="r" b="b"/>
              <a:pathLst>
                <a:path w="17527" h="18833" extrusionOk="0">
                  <a:moveTo>
                    <a:pt x="12221" y="799"/>
                  </a:moveTo>
                  <a:cubicBezTo>
                    <a:pt x="12525" y="799"/>
                    <a:pt x="12716" y="994"/>
                    <a:pt x="12776" y="1407"/>
                  </a:cubicBezTo>
                  <a:cubicBezTo>
                    <a:pt x="12812" y="1586"/>
                    <a:pt x="12824" y="1764"/>
                    <a:pt x="12824" y="1943"/>
                  </a:cubicBezTo>
                  <a:cubicBezTo>
                    <a:pt x="12848" y="2931"/>
                    <a:pt x="12871" y="3908"/>
                    <a:pt x="12919" y="4896"/>
                  </a:cubicBezTo>
                  <a:cubicBezTo>
                    <a:pt x="12931" y="5396"/>
                    <a:pt x="13002" y="5920"/>
                    <a:pt x="13098" y="6420"/>
                  </a:cubicBezTo>
                  <a:cubicBezTo>
                    <a:pt x="13169" y="6955"/>
                    <a:pt x="13431" y="7396"/>
                    <a:pt x="13848" y="7729"/>
                  </a:cubicBezTo>
                  <a:cubicBezTo>
                    <a:pt x="14205" y="8015"/>
                    <a:pt x="14574" y="8301"/>
                    <a:pt x="14931" y="8599"/>
                  </a:cubicBezTo>
                  <a:cubicBezTo>
                    <a:pt x="15348" y="8956"/>
                    <a:pt x="15753" y="9313"/>
                    <a:pt x="16122" y="9718"/>
                  </a:cubicBezTo>
                  <a:cubicBezTo>
                    <a:pt x="16455" y="10051"/>
                    <a:pt x="16705" y="10444"/>
                    <a:pt x="16705" y="11004"/>
                  </a:cubicBezTo>
                  <a:cubicBezTo>
                    <a:pt x="16407" y="11301"/>
                    <a:pt x="16050" y="11397"/>
                    <a:pt x="15729" y="11468"/>
                  </a:cubicBezTo>
                  <a:cubicBezTo>
                    <a:pt x="15122" y="11587"/>
                    <a:pt x="14502" y="11658"/>
                    <a:pt x="13895" y="11766"/>
                  </a:cubicBezTo>
                  <a:cubicBezTo>
                    <a:pt x="13740" y="11789"/>
                    <a:pt x="13586" y="11813"/>
                    <a:pt x="13431" y="11837"/>
                  </a:cubicBezTo>
                  <a:cubicBezTo>
                    <a:pt x="13014" y="11932"/>
                    <a:pt x="12740" y="12194"/>
                    <a:pt x="12657" y="12611"/>
                  </a:cubicBezTo>
                  <a:cubicBezTo>
                    <a:pt x="12586" y="13075"/>
                    <a:pt x="12526" y="13540"/>
                    <a:pt x="12502" y="14004"/>
                  </a:cubicBezTo>
                  <a:cubicBezTo>
                    <a:pt x="12419" y="14909"/>
                    <a:pt x="12395" y="15814"/>
                    <a:pt x="12300" y="16707"/>
                  </a:cubicBezTo>
                  <a:cubicBezTo>
                    <a:pt x="12264" y="17183"/>
                    <a:pt x="12205" y="17671"/>
                    <a:pt x="11812" y="18076"/>
                  </a:cubicBezTo>
                  <a:cubicBezTo>
                    <a:pt x="11781" y="18079"/>
                    <a:pt x="11750" y="18080"/>
                    <a:pt x="11720" y="18080"/>
                  </a:cubicBezTo>
                  <a:cubicBezTo>
                    <a:pt x="11379" y="18080"/>
                    <a:pt x="11090" y="17899"/>
                    <a:pt x="10871" y="17647"/>
                  </a:cubicBezTo>
                  <a:cubicBezTo>
                    <a:pt x="10514" y="17231"/>
                    <a:pt x="10181" y="16790"/>
                    <a:pt x="9859" y="16361"/>
                  </a:cubicBezTo>
                  <a:cubicBezTo>
                    <a:pt x="9466" y="15802"/>
                    <a:pt x="9073" y="15218"/>
                    <a:pt x="8668" y="14647"/>
                  </a:cubicBezTo>
                  <a:cubicBezTo>
                    <a:pt x="8514" y="14433"/>
                    <a:pt x="8335" y="14206"/>
                    <a:pt x="8133" y="14004"/>
                  </a:cubicBezTo>
                  <a:cubicBezTo>
                    <a:pt x="7811" y="13623"/>
                    <a:pt x="7406" y="13480"/>
                    <a:pt x="6906" y="13480"/>
                  </a:cubicBezTo>
                  <a:cubicBezTo>
                    <a:pt x="5990" y="13480"/>
                    <a:pt x="5120" y="13718"/>
                    <a:pt x="4227" y="13861"/>
                  </a:cubicBezTo>
                  <a:cubicBezTo>
                    <a:pt x="3608" y="13968"/>
                    <a:pt x="3001" y="14099"/>
                    <a:pt x="2394" y="14194"/>
                  </a:cubicBezTo>
                  <a:cubicBezTo>
                    <a:pt x="2285" y="14212"/>
                    <a:pt x="2171" y="14220"/>
                    <a:pt x="2055" y="14220"/>
                  </a:cubicBezTo>
                  <a:cubicBezTo>
                    <a:pt x="1856" y="14220"/>
                    <a:pt x="1654" y="14196"/>
                    <a:pt x="1465" y="14159"/>
                  </a:cubicBezTo>
                  <a:cubicBezTo>
                    <a:pt x="1048" y="14087"/>
                    <a:pt x="917" y="13837"/>
                    <a:pt x="1037" y="13421"/>
                  </a:cubicBezTo>
                  <a:cubicBezTo>
                    <a:pt x="1108" y="13171"/>
                    <a:pt x="1227" y="12932"/>
                    <a:pt x="1370" y="12718"/>
                  </a:cubicBezTo>
                  <a:cubicBezTo>
                    <a:pt x="1644" y="12301"/>
                    <a:pt x="1965" y="11885"/>
                    <a:pt x="2275" y="11468"/>
                  </a:cubicBezTo>
                  <a:cubicBezTo>
                    <a:pt x="2834" y="10694"/>
                    <a:pt x="3394" y="9920"/>
                    <a:pt x="3989" y="9158"/>
                  </a:cubicBezTo>
                  <a:cubicBezTo>
                    <a:pt x="4489" y="8503"/>
                    <a:pt x="4489" y="7848"/>
                    <a:pt x="4180" y="7122"/>
                  </a:cubicBezTo>
                  <a:cubicBezTo>
                    <a:pt x="3870" y="6384"/>
                    <a:pt x="3596" y="5634"/>
                    <a:pt x="3334" y="4872"/>
                  </a:cubicBezTo>
                  <a:cubicBezTo>
                    <a:pt x="3275" y="4681"/>
                    <a:pt x="3239" y="4479"/>
                    <a:pt x="3227" y="4265"/>
                  </a:cubicBezTo>
                  <a:cubicBezTo>
                    <a:pt x="3192" y="3646"/>
                    <a:pt x="3358" y="3467"/>
                    <a:pt x="3965" y="3467"/>
                  </a:cubicBezTo>
                  <a:cubicBezTo>
                    <a:pt x="4180" y="3467"/>
                    <a:pt x="4382" y="3479"/>
                    <a:pt x="4585" y="3527"/>
                  </a:cubicBezTo>
                  <a:cubicBezTo>
                    <a:pt x="5013" y="3622"/>
                    <a:pt x="5430" y="3729"/>
                    <a:pt x="5859" y="3836"/>
                  </a:cubicBezTo>
                  <a:cubicBezTo>
                    <a:pt x="6204" y="3919"/>
                    <a:pt x="6561" y="4015"/>
                    <a:pt x="6894" y="4122"/>
                  </a:cubicBezTo>
                  <a:cubicBezTo>
                    <a:pt x="7104" y="4189"/>
                    <a:pt x="7301" y="4221"/>
                    <a:pt x="7487" y="4221"/>
                  </a:cubicBezTo>
                  <a:cubicBezTo>
                    <a:pt x="7998" y="4221"/>
                    <a:pt x="8424" y="3974"/>
                    <a:pt x="8799" y="3503"/>
                  </a:cubicBezTo>
                  <a:cubicBezTo>
                    <a:pt x="9311" y="2895"/>
                    <a:pt x="9895" y="2324"/>
                    <a:pt x="10466" y="1776"/>
                  </a:cubicBezTo>
                  <a:cubicBezTo>
                    <a:pt x="10728" y="1526"/>
                    <a:pt x="11050" y="1348"/>
                    <a:pt x="11347" y="1133"/>
                  </a:cubicBezTo>
                  <a:cubicBezTo>
                    <a:pt x="11502" y="1038"/>
                    <a:pt x="11669" y="943"/>
                    <a:pt x="11824" y="883"/>
                  </a:cubicBezTo>
                  <a:cubicBezTo>
                    <a:pt x="11972" y="827"/>
                    <a:pt x="12105" y="799"/>
                    <a:pt x="12221" y="799"/>
                  </a:cubicBezTo>
                  <a:close/>
                  <a:moveTo>
                    <a:pt x="12280" y="1"/>
                  </a:moveTo>
                  <a:cubicBezTo>
                    <a:pt x="12068" y="1"/>
                    <a:pt x="11832" y="53"/>
                    <a:pt x="11574" y="157"/>
                  </a:cubicBezTo>
                  <a:cubicBezTo>
                    <a:pt x="11324" y="264"/>
                    <a:pt x="11050" y="395"/>
                    <a:pt x="10835" y="562"/>
                  </a:cubicBezTo>
                  <a:cubicBezTo>
                    <a:pt x="10395" y="871"/>
                    <a:pt x="9954" y="1205"/>
                    <a:pt x="9561" y="1574"/>
                  </a:cubicBezTo>
                  <a:cubicBezTo>
                    <a:pt x="9073" y="2062"/>
                    <a:pt x="8609" y="2586"/>
                    <a:pt x="8168" y="3122"/>
                  </a:cubicBezTo>
                  <a:cubicBezTo>
                    <a:pt x="7962" y="3355"/>
                    <a:pt x="7756" y="3487"/>
                    <a:pt x="7494" y="3487"/>
                  </a:cubicBezTo>
                  <a:cubicBezTo>
                    <a:pt x="7408" y="3487"/>
                    <a:pt x="7316" y="3473"/>
                    <a:pt x="7216" y="3443"/>
                  </a:cubicBezTo>
                  <a:cubicBezTo>
                    <a:pt x="6704" y="3300"/>
                    <a:pt x="6216" y="3169"/>
                    <a:pt x="5716" y="3050"/>
                  </a:cubicBezTo>
                  <a:cubicBezTo>
                    <a:pt x="5132" y="2907"/>
                    <a:pt x="4549" y="2788"/>
                    <a:pt x="4168" y="2705"/>
                  </a:cubicBezTo>
                  <a:cubicBezTo>
                    <a:pt x="4152" y="2705"/>
                    <a:pt x="4135" y="2705"/>
                    <a:pt x="4119" y="2705"/>
                  </a:cubicBezTo>
                  <a:cubicBezTo>
                    <a:pt x="3246" y="2705"/>
                    <a:pt x="2477" y="3022"/>
                    <a:pt x="2477" y="4062"/>
                  </a:cubicBezTo>
                  <a:cubicBezTo>
                    <a:pt x="2501" y="4419"/>
                    <a:pt x="2501" y="4789"/>
                    <a:pt x="2596" y="5134"/>
                  </a:cubicBezTo>
                  <a:cubicBezTo>
                    <a:pt x="2834" y="5884"/>
                    <a:pt x="3108" y="6646"/>
                    <a:pt x="3430" y="7372"/>
                  </a:cubicBezTo>
                  <a:cubicBezTo>
                    <a:pt x="3644" y="7872"/>
                    <a:pt x="3644" y="8289"/>
                    <a:pt x="3358" y="8706"/>
                  </a:cubicBezTo>
                  <a:cubicBezTo>
                    <a:pt x="3108" y="9087"/>
                    <a:pt x="2858" y="9480"/>
                    <a:pt x="2572" y="9849"/>
                  </a:cubicBezTo>
                  <a:cubicBezTo>
                    <a:pt x="2049" y="10551"/>
                    <a:pt x="1489" y="11230"/>
                    <a:pt x="977" y="11944"/>
                  </a:cubicBezTo>
                  <a:cubicBezTo>
                    <a:pt x="727" y="12337"/>
                    <a:pt x="501" y="12754"/>
                    <a:pt x="334" y="13182"/>
                  </a:cubicBezTo>
                  <a:cubicBezTo>
                    <a:pt x="1" y="14075"/>
                    <a:pt x="632" y="14778"/>
                    <a:pt x="1322" y="14861"/>
                  </a:cubicBezTo>
                  <a:cubicBezTo>
                    <a:pt x="1567" y="14886"/>
                    <a:pt x="1815" y="14902"/>
                    <a:pt x="2060" y="14902"/>
                  </a:cubicBezTo>
                  <a:cubicBezTo>
                    <a:pt x="2279" y="14902"/>
                    <a:pt x="2495" y="14889"/>
                    <a:pt x="2703" y="14861"/>
                  </a:cubicBezTo>
                  <a:cubicBezTo>
                    <a:pt x="3465" y="14754"/>
                    <a:pt x="4227" y="14564"/>
                    <a:pt x="4977" y="14421"/>
                  </a:cubicBezTo>
                  <a:cubicBezTo>
                    <a:pt x="5537" y="14314"/>
                    <a:pt x="6097" y="14242"/>
                    <a:pt x="6668" y="14147"/>
                  </a:cubicBezTo>
                  <a:cubicBezTo>
                    <a:pt x="6728" y="14138"/>
                    <a:pt x="6787" y="14134"/>
                    <a:pt x="6843" y="14134"/>
                  </a:cubicBezTo>
                  <a:cubicBezTo>
                    <a:pt x="7186" y="14134"/>
                    <a:pt x="7455" y="14289"/>
                    <a:pt x="7680" y="14575"/>
                  </a:cubicBezTo>
                  <a:cubicBezTo>
                    <a:pt x="8014" y="15040"/>
                    <a:pt x="8359" y="15504"/>
                    <a:pt x="8692" y="15969"/>
                  </a:cubicBezTo>
                  <a:cubicBezTo>
                    <a:pt x="9121" y="16540"/>
                    <a:pt x="9538" y="17135"/>
                    <a:pt x="9966" y="17719"/>
                  </a:cubicBezTo>
                  <a:cubicBezTo>
                    <a:pt x="10311" y="18147"/>
                    <a:pt x="10740" y="18481"/>
                    <a:pt x="11252" y="18707"/>
                  </a:cubicBezTo>
                  <a:cubicBezTo>
                    <a:pt x="11446" y="18791"/>
                    <a:pt x="11625" y="18833"/>
                    <a:pt x="11789" y="18833"/>
                  </a:cubicBezTo>
                  <a:cubicBezTo>
                    <a:pt x="12139" y="18833"/>
                    <a:pt x="12419" y="18640"/>
                    <a:pt x="12621" y="18243"/>
                  </a:cubicBezTo>
                  <a:cubicBezTo>
                    <a:pt x="12800" y="17897"/>
                    <a:pt x="12919" y="17516"/>
                    <a:pt x="12978" y="17135"/>
                  </a:cubicBezTo>
                  <a:cubicBezTo>
                    <a:pt x="13062" y="16457"/>
                    <a:pt x="13109" y="15754"/>
                    <a:pt x="13157" y="15052"/>
                  </a:cubicBezTo>
                  <a:cubicBezTo>
                    <a:pt x="13193" y="14385"/>
                    <a:pt x="13229" y="13718"/>
                    <a:pt x="13288" y="13051"/>
                  </a:cubicBezTo>
                  <a:cubicBezTo>
                    <a:pt x="13336" y="12647"/>
                    <a:pt x="13419" y="12551"/>
                    <a:pt x="13812" y="12492"/>
                  </a:cubicBezTo>
                  <a:cubicBezTo>
                    <a:pt x="14264" y="12432"/>
                    <a:pt x="14729" y="12409"/>
                    <a:pt x="15193" y="12313"/>
                  </a:cubicBezTo>
                  <a:cubicBezTo>
                    <a:pt x="15681" y="12230"/>
                    <a:pt x="16157" y="12111"/>
                    <a:pt x="16622" y="11956"/>
                  </a:cubicBezTo>
                  <a:cubicBezTo>
                    <a:pt x="17241" y="11742"/>
                    <a:pt x="17527" y="11266"/>
                    <a:pt x="17348" y="10456"/>
                  </a:cubicBezTo>
                  <a:cubicBezTo>
                    <a:pt x="17241" y="10015"/>
                    <a:pt x="17039" y="9611"/>
                    <a:pt x="16741" y="9301"/>
                  </a:cubicBezTo>
                  <a:cubicBezTo>
                    <a:pt x="16312" y="8849"/>
                    <a:pt x="15848" y="8432"/>
                    <a:pt x="15384" y="8015"/>
                  </a:cubicBezTo>
                  <a:cubicBezTo>
                    <a:pt x="15098" y="7753"/>
                    <a:pt x="14776" y="7539"/>
                    <a:pt x="14467" y="7301"/>
                  </a:cubicBezTo>
                  <a:cubicBezTo>
                    <a:pt x="14026" y="6979"/>
                    <a:pt x="13752" y="6574"/>
                    <a:pt x="13717" y="6003"/>
                  </a:cubicBezTo>
                  <a:cubicBezTo>
                    <a:pt x="13693" y="5622"/>
                    <a:pt x="13633" y="5229"/>
                    <a:pt x="13610" y="4848"/>
                  </a:cubicBezTo>
                  <a:cubicBezTo>
                    <a:pt x="13598" y="4098"/>
                    <a:pt x="13610" y="3348"/>
                    <a:pt x="13586" y="2598"/>
                  </a:cubicBezTo>
                  <a:cubicBezTo>
                    <a:pt x="13550" y="2098"/>
                    <a:pt x="13490" y="1574"/>
                    <a:pt x="13395" y="1062"/>
                  </a:cubicBezTo>
                  <a:cubicBezTo>
                    <a:pt x="13231" y="362"/>
                    <a:pt x="12841" y="1"/>
                    <a:pt x="12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4"/>
            <p:cNvSpPr/>
            <p:nvPr/>
          </p:nvSpPr>
          <p:spPr>
            <a:xfrm>
              <a:off x="4266375" y="1812950"/>
              <a:ext cx="394725" cy="432075"/>
            </a:xfrm>
            <a:custGeom>
              <a:avLst/>
              <a:gdLst/>
              <a:ahLst/>
              <a:cxnLst/>
              <a:rect l="l" t="t" r="r" b="b"/>
              <a:pathLst>
                <a:path w="15789" h="17283" extrusionOk="0">
                  <a:moveTo>
                    <a:pt x="11304" y="1"/>
                  </a:moveTo>
                  <a:cubicBezTo>
                    <a:pt x="11188" y="1"/>
                    <a:pt x="11055" y="29"/>
                    <a:pt x="10907" y="85"/>
                  </a:cubicBezTo>
                  <a:cubicBezTo>
                    <a:pt x="10752" y="145"/>
                    <a:pt x="10585" y="240"/>
                    <a:pt x="10430" y="335"/>
                  </a:cubicBezTo>
                  <a:cubicBezTo>
                    <a:pt x="10133" y="550"/>
                    <a:pt x="9811" y="728"/>
                    <a:pt x="9549" y="978"/>
                  </a:cubicBezTo>
                  <a:cubicBezTo>
                    <a:pt x="8978" y="1526"/>
                    <a:pt x="8394" y="2097"/>
                    <a:pt x="7882" y="2705"/>
                  </a:cubicBezTo>
                  <a:cubicBezTo>
                    <a:pt x="7507" y="3176"/>
                    <a:pt x="7081" y="3423"/>
                    <a:pt x="6570" y="3423"/>
                  </a:cubicBezTo>
                  <a:cubicBezTo>
                    <a:pt x="6384" y="3423"/>
                    <a:pt x="6187" y="3391"/>
                    <a:pt x="5977" y="3324"/>
                  </a:cubicBezTo>
                  <a:cubicBezTo>
                    <a:pt x="5644" y="3217"/>
                    <a:pt x="5287" y="3121"/>
                    <a:pt x="4942" y="3038"/>
                  </a:cubicBezTo>
                  <a:cubicBezTo>
                    <a:pt x="4513" y="2931"/>
                    <a:pt x="4096" y="2824"/>
                    <a:pt x="3668" y="2729"/>
                  </a:cubicBezTo>
                  <a:cubicBezTo>
                    <a:pt x="3465" y="2681"/>
                    <a:pt x="3263" y="2669"/>
                    <a:pt x="3048" y="2669"/>
                  </a:cubicBezTo>
                  <a:cubicBezTo>
                    <a:pt x="2441" y="2669"/>
                    <a:pt x="2275" y="2848"/>
                    <a:pt x="2310" y="3467"/>
                  </a:cubicBezTo>
                  <a:cubicBezTo>
                    <a:pt x="2322" y="3681"/>
                    <a:pt x="2358" y="3883"/>
                    <a:pt x="2417" y="4074"/>
                  </a:cubicBezTo>
                  <a:cubicBezTo>
                    <a:pt x="2679" y="4836"/>
                    <a:pt x="2953" y="5586"/>
                    <a:pt x="3263" y="6324"/>
                  </a:cubicBezTo>
                  <a:cubicBezTo>
                    <a:pt x="3572" y="7050"/>
                    <a:pt x="3572" y="7705"/>
                    <a:pt x="3072" y="8360"/>
                  </a:cubicBezTo>
                  <a:cubicBezTo>
                    <a:pt x="2477" y="9122"/>
                    <a:pt x="1917" y="9896"/>
                    <a:pt x="1358" y="10670"/>
                  </a:cubicBezTo>
                  <a:cubicBezTo>
                    <a:pt x="1048" y="11087"/>
                    <a:pt x="727" y="11503"/>
                    <a:pt x="453" y="11920"/>
                  </a:cubicBezTo>
                  <a:cubicBezTo>
                    <a:pt x="310" y="12134"/>
                    <a:pt x="191" y="12373"/>
                    <a:pt x="120" y="12623"/>
                  </a:cubicBezTo>
                  <a:cubicBezTo>
                    <a:pt x="0" y="13039"/>
                    <a:pt x="131" y="13289"/>
                    <a:pt x="548" y="13361"/>
                  </a:cubicBezTo>
                  <a:cubicBezTo>
                    <a:pt x="737" y="13398"/>
                    <a:pt x="939" y="13422"/>
                    <a:pt x="1138" y="13422"/>
                  </a:cubicBezTo>
                  <a:cubicBezTo>
                    <a:pt x="1254" y="13422"/>
                    <a:pt x="1368" y="13414"/>
                    <a:pt x="1477" y="13396"/>
                  </a:cubicBezTo>
                  <a:cubicBezTo>
                    <a:pt x="2084" y="13301"/>
                    <a:pt x="2691" y="13170"/>
                    <a:pt x="3310" y="13063"/>
                  </a:cubicBezTo>
                  <a:cubicBezTo>
                    <a:pt x="4203" y="12920"/>
                    <a:pt x="5073" y="12682"/>
                    <a:pt x="5989" y="12682"/>
                  </a:cubicBezTo>
                  <a:cubicBezTo>
                    <a:pt x="6489" y="12682"/>
                    <a:pt x="6894" y="12825"/>
                    <a:pt x="7216" y="13206"/>
                  </a:cubicBezTo>
                  <a:cubicBezTo>
                    <a:pt x="7418" y="13408"/>
                    <a:pt x="7597" y="13635"/>
                    <a:pt x="7751" y="13849"/>
                  </a:cubicBezTo>
                  <a:cubicBezTo>
                    <a:pt x="8156" y="14420"/>
                    <a:pt x="8549" y="15004"/>
                    <a:pt x="8942" y="15563"/>
                  </a:cubicBezTo>
                  <a:cubicBezTo>
                    <a:pt x="9264" y="15992"/>
                    <a:pt x="9597" y="16433"/>
                    <a:pt x="9954" y="16849"/>
                  </a:cubicBezTo>
                  <a:cubicBezTo>
                    <a:pt x="10173" y="17101"/>
                    <a:pt x="10462" y="17282"/>
                    <a:pt x="10803" y="17282"/>
                  </a:cubicBezTo>
                  <a:cubicBezTo>
                    <a:pt x="10833" y="17282"/>
                    <a:pt x="10864" y="17281"/>
                    <a:pt x="10895" y="17278"/>
                  </a:cubicBezTo>
                  <a:cubicBezTo>
                    <a:pt x="11288" y="16873"/>
                    <a:pt x="11347" y="16385"/>
                    <a:pt x="11383" y="15909"/>
                  </a:cubicBezTo>
                  <a:cubicBezTo>
                    <a:pt x="11478" y="15016"/>
                    <a:pt x="11502" y="14111"/>
                    <a:pt x="11585" y="13206"/>
                  </a:cubicBezTo>
                  <a:cubicBezTo>
                    <a:pt x="11609" y="12742"/>
                    <a:pt x="11669" y="12277"/>
                    <a:pt x="11740" y="11813"/>
                  </a:cubicBezTo>
                  <a:cubicBezTo>
                    <a:pt x="11823" y="11396"/>
                    <a:pt x="12097" y="11134"/>
                    <a:pt x="12514" y="11039"/>
                  </a:cubicBezTo>
                  <a:cubicBezTo>
                    <a:pt x="12669" y="11015"/>
                    <a:pt x="12823" y="10991"/>
                    <a:pt x="12978" y="10968"/>
                  </a:cubicBezTo>
                  <a:cubicBezTo>
                    <a:pt x="13585" y="10860"/>
                    <a:pt x="14205" y="10789"/>
                    <a:pt x="14812" y="10670"/>
                  </a:cubicBezTo>
                  <a:cubicBezTo>
                    <a:pt x="15133" y="10599"/>
                    <a:pt x="15490" y="10503"/>
                    <a:pt x="15788" y="10206"/>
                  </a:cubicBezTo>
                  <a:cubicBezTo>
                    <a:pt x="15788" y="9646"/>
                    <a:pt x="15538" y="9253"/>
                    <a:pt x="15205" y="8920"/>
                  </a:cubicBezTo>
                  <a:cubicBezTo>
                    <a:pt x="14836" y="8515"/>
                    <a:pt x="14431" y="8158"/>
                    <a:pt x="14014" y="7801"/>
                  </a:cubicBezTo>
                  <a:cubicBezTo>
                    <a:pt x="13657" y="7503"/>
                    <a:pt x="13288" y="7217"/>
                    <a:pt x="12931" y="6931"/>
                  </a:cubicBezTo>
                  <a:cubicBezTo>
                    <a:pt x="12514" y="6598"/>
                    <a:pt x="12252" y="6157"/>
                    <a:pt x="12181" y="5622"/>
                  </a:cubicBezTo>
                  <a:cubicBezTo>
                    <a:pt x="12085" y="5122"/>
                    <a:pt x="12014" y="4598"/>
                    <a:pt x="12002" y="4098"/>
                  </a:cubicBezTo>
                  <a:cubicBezTo>
                    <a:pt x="11954" y="3110"/>
                    <a:pt x="11931" y="2133"/>
                    <a:pt x="11907" y="1145"/>
                  </a:cubicBezTo>
                  <a:cubicBezTo>
                    <a:pt x="11907" y="966"/>
                    <a:pt x="11895" y="788"/>
                    <a:pt x="11859" y="609"/>
                  </a:cubicBezTo>
                  <a:cubicBezTo>
                    <a:pt x="11799" y="196"/>
                    <a:pt x="11608" y="1"/>
                    <a:pt x="1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4"/>
            <p:cNvSpPr/>
            <p:nvPr/>
          </p:nvSpPr>
          <p:spPr>
            <a:xfrm>
              <a:off x="4421750" y="2020850"/>
              <a:ext cx="73550" cy="47250"/>
            </a:xfrm>
            <a:custGeom>
              <a:avLst/>
              <a:gdLst/>
              <a:ahLst/>
              <a:cxnLst/>
              <a:rect l="l" t="t" r="r" b="b"/>
              <a:pathLst>
                <a:path w="2942" h="1890" extrusionOk="0">
                  <a:moveTo>
                    <a:pt x="335" y="0"/>
                  </a:moveTo>
                  <a:cubicBezTo>
                    <a:pt x="290" y="0"/>
                    <a:pt x="245" y="14"/>
                    <a:pt x="203" y="44"/>
                  </a:cubicBezTo>
                  <a:cubicBezTo>
                    <a:pt x="96" y="127"/>
                    <a:pt x="1" y="306"/>
                    <a:pt x="1" y="425"/>
                  </a:cubicBezTo>
                  <a:cubicBezTo>
                    <a:pt x="1" y="604"/>
                    <a:pt x="96" y="782"/>
                    <a:pt x="179" y="925"/>
                  </a:cubicBezTo>
                  <a:cubicBezTo>
                    <a:pt x="560" y="1568"/>
                    <a:pt x="1167" y="1806"/>
                    <a:pt x="1882" y="1890"/>
                  </a:cubicBezTo>
                  <a:cubicBezTo>
                    <a:pt x="2191" y="1866"/>
                    <a:pt x="2537" y="1806"/>
                    <a:pt x="2787" y="1568"/>
                  </a:cubicBezTo>
                  <a:cubicBezTo>
                    <a:pt x="2882" y="1473"/>
                    <a:pt x="2941" y="1294"/>
                    <a:pt x="2929" y="1163"/>
                  </a:cubicBezTo>
                  <a:cubicBezTo>
                    <a:pt x="2909" y="1020"/>
                    <a:pt x="2774" y="956"/>
                    <a:pt x="2631" y="956"/>
                  </a:cubicBezTo>
                  <a:cubicBezTo>
                    <a:pt x="2607" y="956"/>
                    <a:pt x="2584" y="958"/>
                    <a:pt x="2560" y="961"/>
                  </a:cubicBezTo>
                  <a:cubicBezTo>
                    <a:pt x="2489" y="973"/>
                    <a:pt x="2417" y="997"/>
                    <a:pt x="2346" y="1020"/>
                  </a:cubicBezTo>
                  <a:cubicBezTo>
                    <a:pt x="2145" y="1065"/>
                    <a:pt x="1973" y="1089"/>
                    <a:pt x="1820" y="1089"/>
                  </a:cubicBezTo>
                  <a:cubicBezTo>
                    <a:pt x="1357" y="1089"/>
                    <a:pt x="1073" y="870"/>
                    <a:pt x="715" y="342"/>
                  </a:cubicBezTo>
                  <a:cubicBezTo>
                    <a:pt x="679" y="282"/>
                    <a:pt x="643" y="211"/>
                    <a:pt x="596" y="151"/>
                  </a:cubicBezTo>
                  <a:cubicBezTo>
                    <a:pt x="531" y="62"/>
                    <a:pt x="433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4"/>
            <p:cNvSpPr/>
            <p:nvPr/>
          </p:nvSpPr>
          <p:spPr>
            <a:xfrm>
              <a:off x="4419675" y="1964775"/>
              <a:ext cx="18775" cy="18200"/>
            </a:xfrm>
            <a:custGeom>
              <a:avLst/>
              <a:gdLst/>
              <a:ahLst/>
              <a:cxnLst/>
              <a:rect l="l" t="t" r="r" b="b"/>
              <a:pathLst>
                <a:path w="751" h="728" extrusionOk="0">
                  <a:moveTo>
                    <a:pt x="401" y="1"/>
                  </a:moveTo>
                  <a:cubicBezTo>
                    <a:pt x="226" y="1"/>
                    <a:pt x="35" y="185"/>
                    <a:pt x="12" y="370"/>
                  </a:cubicBezTo>
                  <a:cubicBezTo>
                    <a:pt x="0" y="537"/>
                    <a:pt x="179" y="716"/>
                    <a:pt x="345" y="727"/>
                  </a:cubicBezTo>
                  <a:cubicBezTo>
                    <a:pt x="351" y="728"/>
                    <a:pt x="357" y="728"/>
                    <a:pt x="363" y="728"/>
                  </a:cubicBezTo>
                  <a:cubicBezTo>
                    <a:pt x="548" y="728"/>
                    <a:pt x="739" y="543"/>
                    <a:pt x="750" y="370"/>
                  </a:cubicBezTo>
                  <a:cubicBezTo>
                    <a:pt x="750" y="204"/>
                    <a:pt x="584" y="13"/>
                    <a:pt x="417" y="1"/>
                  </a:cubicBezTo>
                  <a:cubicBezTo>
                    <a:pt x="412" y="1"/>
                    <a:pt x="406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4"/>
            <p:cNvSpPr/>
            <p:nvPr/>
          </p:nvSpPr>
          <p:spPr>
            <a:xfrm>
              <a:off x="4518775" y="2013550"/>
              <a:ext cx="18200" cy="17350"/>
            </a:xfrm>
            <a:custGeom>
              <a:avLst/>
              <a:gdLst/>
              <a:ahLst/>
              <a:cxnLst/>
              <a:rect l="l" t="t" r="r" b="b"/>
              <a:pathLst>
                <a:path w="728" h="694" extrusionOk="0">
                  <a:moveTo>
                    <a:pt x="374" y="0"/>
                  </a:moveTo>
                  <a:cubicBezTo>
                    <a:pt x="361" y="0"/>
                    <a:pt x="347" y="1"/>
                    <a:pt x="334" y="3"/>
                  </a:cubicBezTo>
                  <a:cubicBezTo>
                    <a:pt x="132" y="27"/>
                    <a:pt x="1" y="217"/>
                    <a:pt x="37" y="443"/>
                  </a:cubicBezTo>
                  <a:cubicBezTo>
                    <a:pt x="72" y="610"/>
                    <a:pt x="168" y="693"/>
                    <a:pt x="346" y="693"/>
                  </a:cubicBezTo>
                  <a:cubicBezTo>
                    <a:pt x="572" y="693"/>
                    <a:pt x="727" y="515"/>
                    <a:pt x="715" y="300"/>
                  </a:cubicBezTo>
                  <a:cubicBezTo>
                    <a:pt x="693" y="135"/>
                    <a:pt x="538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7" name="Google Shape;2437;p64"/>
          <p:cNvGrpSpPr/>
          <p:nvPr/>
        </p:nvGrpSpPr>
        <p:grpSpPr>
          <a:xfrm>
            <a:off x="7947715" y="4010634"/>
            <a:ext cx="961571" cy="909636"/>
            <a:chOff x="1826475" y="2921600"/>
            <a:chExt cx="564700" cy="534200"/>
          </a:xfrm>
        </p:grpSpPr>
        <p:sp>
          <p:nvSpPr>
            <p:cNvPr id="2438" name="Google Shape;2438;p64"/>
            <p:cNvSpPr/>
            <p:nvPr/>
          </p:nvSpPr>
          <p:spPr>
            <a:xfrm>
              <a:off x="1826475" y="2921600"/>
              <a:ext cx="564700" cy="534200"/>
            </a:xfrm>
            <a:custGeom>
              <a:avLst/>
              <a:gdLst/>
              <a:ahLst/>
              <a:cxnLst/>
              <a:rect l="l" t="t" r="r" b="b"/>
              <a:pathLst>
                <a:path w="22588" h="21368" extrusionOk="0">
                  <a:moveTo>
                    <a:pt x="10734" y="761"/>
                  </a:moveTo>
                  <a:cubicBezTo>
                    <a:pt x="11958" y="761"/>
                    <a:pt x="13125" y="1562"/>
                    <a:pt x="13645" y="2709"/>
                  </a:cubicBezTo>
                  <a:cubicBezTo>
                    <a:pt x="14074" y="3698"/>
                    <a:pt x="14134" y="4710"/>
                    <a:pt x="13872" y="5745"/>
                  </a:cubicBezTo>
                  <a:cubicBezTo>
                    <a:pt x="13776" y="6091"/>
                    <a:pt x="13657" y="6436"/>
                    <a:pt x="13586" y="6793"/>
                  </a:cubicBezTo>
                  <a:cubicBezTo>
                    <a:pt x="13538" y="6936"/>
                    <a:pt x="13586" y="7115"/>
                    <a:pt x="13765" y="7162"/>
                  </a:cubicBezTo>
                  <a:cubicBezTo>
                    <a:pt x="13784" y="7164"/>
                    <a:pt x="13805" y="7165"/>
                    <a:pt x="13826" y="7165"/>
                  </a:cubicBezTo>
                  <a:cubicBezTo>
                    <a:pt x="13930" y="7165"/>
                    <a:pt x="14042" y="7140"/>
                    <a:pt x="14122" y="7091"/>
                  </a:cubicBezTo>
                  <a:cubicBezTo>
                    <a:pt x="14300" y="6984"/>
                    <a:pt x="14431" y="6817"/>
                    <a:pt x="14598" y="6686"/>
                  </a:cubicBezTo>
                  <a:cubicBezTo>
                    <a:pt x="15411" y="6039"/>
                    <a:pt x="16272" y="5775"/>
                    <a:pt x="17091" y="5775"/>
                  </a:cubicBezTo>
                  <a:cubicBezTo>
                    <a:pt x="18623" y="5775"/>
                    <a:pt x="20011" y="6699"/>
                    <a:pt x="20670" y="7770"/>
                  </a:cubicBezTo>
                  <a:cubicBezTo>
                    <a:pt x="21599" y="9294"/>
                    <a:pt x="21206" y="11008"/>
                    <a:pt x="19682" y="11937"/>
                  </a:cubicBezTo>
                  <a:cubicBezTo>
                    <a:pt x="18978" y="12375"/>
                    <a:pt x="18219" y="12556"/>
                    <a:pt x="17392" y="12556"/>
                  </a:cubicBezTo>
                  <a:cubicBezTo>
                    <a:pt x="17366" y="12556"/>
                    <a:pt x="17339" y="12556"/>
                    <a:pt x="17313" y="12556"/>
                  </a:cubicBezTo>
                  <a:cubicBezTo>
                    <a:pt x="17179" y="12545"/>
                    <a:pt x="17043" y="12539"/>
                    <a:pt x="16905" y="12539"/>
                  </a:cubicBezTo>
                  <a:cubicBezTo>
                    <a:pt x="16737" y="12539"/>
                    <a:pt x="16566" y="12548"/>
                    <a:pt x="16396" y="12568"/>
                  </a:cubicBezTo>
                  <a:cubicBezTo>
                    <a:pt x="16086" y="12615"/>
                    <a:pt x="15967" y="12877"/>
                    <a:pt x="16122" y="13151"/>
                  </a:cubicBezTo>
                  <a:cubicBezTo>
                    <a:pt x="16217" y="13294"/>
                    <a:pt x="16348" y="13425"/>
                    <a:pt x="16455" y="13580"/>
                  </a:cubicBezTo>
                  <a:cubicBezTo>
                    <a:pt x="18229" y="15949"/>
                    <a:pt x="16979" y="18961"/>
                    <a:pt x="15229" y="20069"/>
                  </a:cubicBezTo>
                  <a:cubicBezTo>
                    <a:pt x="14660" y="20433"/>
                    <a:pt x="14070" y="20624"/>
                    <a:pt x="13459" y="20624"/>
                  </a:cubicBezTo>
                  <a:cubicBezTo>
                    <a:pt x="13072" y="20624"/>
                    <a:pt x="12678" y="20547"/>
                    <a:pt x="12276" y="20390"/>
                  </a:cubicBezTo>
                  <a:cubicBezTo>
                    <a:pt x="11229" y="19997"/>
                    <a:pt x="10443" y="19319"/>
                    <a:pt x="9966" y="18307"/>
                  </a:cubicBezTo>
                  <a:cubicBezTo>
                    <a:pt x="9800" y="17985"/>
                    <a:pt x="9681" y="17640"/>
                    <a:pt x="9538" y="17318"/>
                  </a:cubicBezTo>
                  <a:cubicBezTo>
                    <a:pt x="9431" y="17080"/>
                    <a:pt x="9300" y="16854"/>
                    <a:pt x="8943" y="16794"/>
                  </a:cubicBezTo>
                  <a:cubicBezTo>
                    <a:pt x="8883" y="16937"/>
                    <a:pt x="8812" y="17092"/>
                    <a:pt x="8728" y="17295"/>
                  </a:cubicBezTo>
                  <a:cubicBezTo>
                    <a:pt x="8657" y="17628"/>
                    <a:pt x="8645" y="17961"/>
                    <a:pt x="8526" y="18283"/>
                  </a:cubicBezTo>
                  <a:cubicBezTo>
                    <a:pt x="8029" y="19652"/>
                    <a:pt x="6970" y="20399"/>
                    <a:pt x="5630" y="20399"/>
                  </a:cubicBezTo>
                  <a:cubicBezTo>
                    <a:pt x="5397" y="20399"/>
                    <a:pt x="5155" y="20376"/>
                    <a:pt x="4906" y="20331"/>
                  </a:cubicBezTo>
                  <a:cubicBezTo>
                    <a:pt x="2561" y="19902"/>
                    <a:pt x="1513" y="17771"/>
                    <a:pt x="1573" y="16235"/>
                  </a:cubicBezTo>
                  <a:cubicBezTo>
                    <a:pt x="1608" y="15330"/>
                    <a:pt x="1930" y="14580"/>
                    <a:pt x="2561" y="13949"/>
                  </a:cubicBezTo>
                  <a:cubicBezTo>
                    <a:pt x="2989" y="13520"/>
                    <a:pt x="3454" y="13163"/>
                    <a:pt x="4001" y="12901"/>
                  </a:cubicBezTo>
                  <a:cubicBezTo>
                    <a:pt x="4311" y="12758"/>
                    <a:pt x="4597" y="12580"/>
                    <a:pt x="4859" y="12389"/>
                  </a:cubicBezTo>
                  <a:cubicBezTo>
                    <a:pt x="4942" y="12330"/>
                    <a:pt x="5002" y="12139"/>
                    <a:pt x="4966" y="12044"/>
                  </a:cubicBezTo>
                  <a:cubicBezTo>
                    <a:pt x="4942" y="11961"/>
                    <a:pt x="4787" y="11853"/>
                    <a:pt x="4680" y="11841"/>
                  </a:cubicBezTo>
                  <a:cubicBezTo>
                    <a:pt x="4631" y="11830"/>
                    <a:pt x="4577" y="11826"/>
                    <a:pt x="4521" y="11826"/>
                  </a:cubicBezTo>
                  <a:cubicBezTo>
                    <a:pt x="4399" y="11826"/>
                    <a:pt x="4266" y="11845"/>
                    <a:pt x="4144" y="11853"/>
                  </a:cubicBezTo>
                  <a:cubicBezTo>
                    <a:pt x="4080" y="11857"/>
                    <a:pt x="4017" y="11859"/>
                    <a:pt x="3954" y="11859"/>
                  </a:cubicBezTo>
                  <a:cubicBezTo>
                    <a:pt x="3075" y="11859"/>
                    <a:pt x="2340" y="11473"/>
                    <a:pt x="1751" y="10806"/>
                  </a:cubicBezTo>
                  <a:cubicBezTo>
                    <a:pt x="870" y="9794"/>
                    <a:pt x="561" y="8591"/>
                    <a:pt x="799" y="7269"/>
                  </a:cubicBezTo>
                  <a:cubicBezTo>
                    <a:pt x="1102" y="5556"/>
                    <a:pt x="2324" y="5077"/>
                    <a:pt x="3448" y="5077"/>
                  </a:cubicBezTo>
                  <a:cubicBezTo>
                    <a:pt x="3558" y="5077"/>
                    <a:pt x="3668" y="5082"/>
                    <a:pt x="3775" y="5091"/>
                  </a:cubicBezTo>
                  <a:cubicBezTo>
                    <a:pt x="4430" y="5138"/>
                    <a:pt x="5037" y="5364"/>
                    <a:pt x="5597" y="5722"/>
                  </a:cubicBezTo>
                  <a:cubicBezTo>
                    <a:pt x="5918" y="5924"/>
                    <a:pt x="6228" y="6162"/>
                    <a:pt x="6549" y="6388"/>
                  </a:cubicBezTo>
                  <a:cubicBezTo>
                    <a:pt x="6692" y="6484"/>
                    <a:pt x="6847" y="6615"/>
                    <a:pt x="7002" y="6662"/>
                  </a:cubicBezTo>
                  <a:cubicBezTo>
                    <a:pt x="7062" y="6675"/>
                    <a:pt x="7128" y="6682"/>
                    <a:pt x="7194" y="6682"/>
                  </a:cubicBezTo>
                  <a:cubicBezTo>
                    <a:pt x="7312" y="6682"/>
                    <a:pt x="7430" y="6660"/>
                    <a:pt x="7514" y="6615"/>
                  </a:cubicBezTo>
                  <a:cubicBezTo>
                    <a:pt x="7704" y="6507"/>
                    <a:pt x="7645" y="6305"/>
                    <a:pt x="7585" y="6126"/>
                  </a:cubicBezTo>
                  <a:cubicBezTo>
                    <a:pt x="7049" y="4591"/>
                    <a:pt x="7383" y="3221"/>
                    <a:pt x="8371" y="1983"/>
                  </a:cubicBezTo>
                  <a:cubicBezTo>
                    <a:pt x="9065" y="1122"/>
                    <a:pt x="9912" y="761"/>
                    <a:pt x="10734" y="761"/>
                  </a:cubicBezTo>
                  <a:close/>
                  <a:moveTo>
                    <a:pt x="10725" y="1"/>
                  </a:moveTo>
                  <a:cubicBezTo>
                    <a:pt x="9731" y="1"/>
                    <a:pt x="8697" y="427"/>
                    <a:pt x="7823" y="1459"/>
                  </a:cubicBezTo>
                  <a:cubicBezTo>
                    <a:pt x="7038" y="2412"/>
                    <a:pt x="6621" y="3507"/>
                    <a:pt x="6573" y="4733"/>
                  </a:cubicBezTo>
                  <a:cubicBezTo>
                    <a:pt x="6573" y="4924"/>
                    <a:pt x="6561" y="5126"/>
                    <a:pt x="6537" y="5388"/>
                  </a:cubicBezTo>
                  <a:cubicBezTo>
                    <a:pt x="6264" y="5233"/>
                    <a:pt x="6037" y="5114"/>
                    <a:pt x="5811" y="4972"/>
                  </a:cubicBezTo>
                  <a:cubicBezTo>
                    <a:pt x="5076" y="4541"/>
                    <a:pt x="4294" y="4342"/>
                    <a:pt x="3466" y="4342"/>
                  </a:cubicBezTo>
                  <a:cubicBezTo>
                    <a:pt x="3356" y="4342"/>
                    <a:pt x="3244" y="4345"/>
                    <a:pt x="3132" y="4352"/>
                  </a:cubicBezTo>
                  <a:cubicBezTo>
                    <a:pt x="1739" y="4424"/>
                    <a:pt x="632" y="5269"/>
                    <a:pt x="203" y="6615"/>
                  </a:cubicBezTo>
                  <a:cubicBezTo>
                    <a:pt x="13" y="7234"/>
                    <a:pt x="1" y="7889"/>
                    <a:pt x="49" y="8532"/>
                  </a:cubicBezTo>
                  <a:cubicBezTo>
                    <a:pt x="227" y="10294"/>
                    <a:pt x="1084" y="11580"/>
                    <a:pt x="2704" y="12342"/>
                  </a:cubicBezTo>
                  <a:cubicBezTo>
                    <a:pt x="2811" y="12389"/>
                    <a:pt x="2906" y="12449"/>
                    <a:pt x="3061" y="12520"/>
                  </a:cubicBezTo>
                  <a:cubicBezTo>
                    <a:pt x="2751" y="12794"/>
                    <a:pt x="2466" y="13008"/>
                    <a:pt x="2192" y="13270"/>
                  </a:cubicBezTo>
                  <a:cubicBezTo>
                    <a:pt x="1180" y="14199"/>
                    <a:pt x="703" y="15366"/>
                    <a:pt x="858" y="16747"/>
                  </a:cubicBezTo>
                  <a:cubicBezTo>
                    <a:pt x="1025" y="18211"/>
                    <a:pt x="1704" y="19402"/>
                    <a:pt x="2894" y="20259"/>
                  </a:cubicBezTo>
                  <a:cubicBezTo>
                    <a:pt x="3688" y="20843"/>
                    <a:pt x="4630" y="21129"/>
                    <a:pt x="5608" y="21129"/>
                  </a:cubicBezTo>
                  <a:cubicBezTo>
                    <a:pt x="5628" y="21129"/>
                    <a:pt x="5648" y="21129"/>
                    <a:pt x="5668" y="21128"/>
                  </a:cubicBezTo>
                  <a:cubicBezTo>
                    <a:pt x="7014" y="21093"/>
                    <a:pt x="8109" y="20533"/>
                    <a:pt x="8835" y="19354"/>
                  </a:cubicBezTo>
                  <a:cubicBezTo>
                    <a:pt x="8954" y="19152"/>
                    <a:pt x="9002" y="18878"/>
                    <a:pt x="9300" y="18747"/>
                  </a:cubicBezTo>
                  <a:cubicBezTo>
                    <a:pt x="9705" y="19592"/>
                    <a:pt x="10336" y="20200"/>
                    <a:pt x="11098" y="20664"/>
                  </a:cubicBezTo>
                  <a:cubicBezTo>
                    <a:pt x="11857" y="21122"/>
                    <a:pt x="12630" y="21368"/>
                    <a:pt x="13416" y="21368"/>
                  </a:cubicBezTo>
                  <a:cubicBezTo>
                    <a:pt x="14060" y="21368"/>
                    <a:pt x="14712" y="21203"/>
                    <a:pt x="15372" y="20854"/>
                  </a:cubicBezTo>
                  <a:cubicBezTo>
                    <a:pt x="17301" y="19831"/>
                    <a:pt x="18825" y="16794"/>
                    <a:pt x="17622" y="14116"/>
                  </a:cubicBezTo>
                  <a:cubicBezTo>
                    <a:pt x="17527" y="13901"/>
                    <a:pt x="17420" y="13699"/>
                    <a:pt x="17277" y="13389"/>
                  </a:cubicBezTo>
                  <a:cubicBezTo>
                    <a:pt x="17603" y="13335"/>
                    <a:pt x="17840" y="13281"/>
                    <a:pt x="18051" y="13281"/>
                  </a:cubicBezTo>
                  <a:cubicBezTo>
                    <a:pt x="18071" y="13281"/>
                    <a:pt x="18091" y="13281"/>
                    <a:pt x="18110" y="13282"/>
                  </a:cubicBezTo>
                  <a:cubicBezTo>
                    <a:pt x="18670" y="13246"/>
                    <a:pt x="19182" y="13092"/>
                    <a:pt x="19670" y="12853"/>
                  </a:cubicBezTo>
                  <a:cubicBezTo>
                    <a:pt x="21944" y="11746"/>
                    <a:pt x="22587" y="9234"/>
                    <a:pt x="21146" y="7162"/>
                  </a:cubicBezTo>
                  <a:cubicBezTo>
                    <a:pt x="20317" y="5967"/>
                    <a:pt x="18753" y="5053"/>
                    <a:pt x="17072" y="5053"/>
                  </a:cubicBezTo>
                  <a:cubicBezTo>
                    <a:pt x="16459" y="5053"/>
                    <a:pt x="15831" y="5174"/>
                    <a:pt x="15217" y="5448"/>
                  </a:cubicBezTo>
                  <a:cubicBezTo>
                    <a:pt x="15074" y="5531"/>
                    <a:pt x="14908" y="5567"/>
                    <a:pt x="14693" y="5650"/>
                  </a:cubicBezTo>
                  <a:cubicBezTo>
                    <a:pt x="14717" y="5388"/>
                    <a:pt x="14729" y="5210"/>
                    <a:pt x="14741" y="5031"/>
                  </a:cubicBezTo>
                  <a:cubicBezTo>
                    <a:pt x="14812" y="4114"/>
                    <a:pt x="14693" y="3233"/>
                    <a:pt x="14324" y="2388"/>
                  </a:cubicBezTo>
                  <a:cubicBezTo>
                    <a:pt x="13709" y="1021"/>
                    <a:pt x="12264" y="1"/>
                    <a:pt x="10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4"/>
            <p:cNvSpPr/>
            <p:nvPr/>
          </p:nvSpPr>
          <p:spPr>
            <a:xfrm>
              <a:off x="1840475" y="2940600"/>
              <a:ext cx="525975" cy="496600"/>
            </a:xfrm>
            <a:custGeom>
              <a:avLst/>
              <a:gdLst/>
              <a:ahLst/>
              <a:cxnLst/>
              <a:rect l="l" t="t" r="r" b="b"/>
              <a:pathLst>
                <a:path w="21039" h="19864" extrusionOk="0">
                  <a:moveTo>
                    <a:pt x="10174" y="1"/>
                  </a:moveTo>
                  <a:cubicBezTo>
                    <a:pt x="9352" y="1"/>
                    <a:pt x="8505" y="362"/>
                    <a:pt x="7811" y="1223"/>
                  </a:cubicBezTo>
                  <a:cubicBezTo>
                    <a:pt x="6823" y="2461"/>
                    <a:pt x="6489" y="3831"/>
                    <a:pt x="7025" y="5366"/>
                  </a:cubicBezTo>
                  <a:cubicBezTo>
                    <a:pt x="7085" y="5545"/>
                    <a:pt x="7144" y="5747"/>
                    <a:pt x="6954" y="5855"/>
                  </a:cubicBezTo>
                  <a:cubicBezTo>
                    <a:pt x="6870" y="5900"/>
                    <a:pt x="6752" y="5922"/>
                    <a:pt x="6634" y="5922"/>
                  </a:cubicBezTo>
                  <a:cubicBezTo>
                    <a:pt x="6568" y="5922"/>
                    <a:pt x="6502" y="5915"/>
                    <a:pt x="6442" y="5902"/>
                  </a:cubicBezTo>
                  <a:cubicBezTo>
                    <a:pt x="6287" y="5855"/>
                    <a:pt x="6132" y="5724"/>
                    <a:pt x="5989" y="5628"/>
                  </a:cubicBezTo>
                  <a:cubicBezTo>
                    <a:pt x="5668" y="5402"/>
                    <a:pt x="5358" y="5164"/>
                    <a:pt x="5037" y="4962"/>
                  </a:cubicBezTo>
                  <a:cubicBezTo>
                    <a:pt x="4477" y="4604"/>
                    <a:pt x="3870" y="4378"/>
                    <a:pt x="3215" y="4331"/>
                  </a:cubicBezTo>
                  <a:cubicBezTo>
                    <a:pt x="3108" y="4322"/>
                    <a:pt x="2998" y="4317"/>
                    <a:pt x="2888" y="4317"/>
                  </a:cubicBezTo>
                  <a:cubicBezTo>
                    <a:pt x="1764" y="4317"/>
                    <a:pt x="542" y="4796"/>
                    <a:pt x="239" y="6509"/>
                  </a:cubicBezTo>
                  <a:cubicBezTo>
                    <a:pt x="1" y="7831"/>
                    <a:pt x="310" y="9034"/>
                    <a:pt x="1191" y="10046"/>
                  </a:cubicBezTo>
                  <a:cubicBezTo>
                    <a:pt x="1780" y="10713"/>
                    <a:pt x="2515" y="11099"/>
                    <a:pt x="3394" y="11099"/>
                  </a:cubicBezTo>
                  <a:cubicBezTo>
                    <a:pt x="3457" y="11099"/>
                    <a:pt x="3520" y="11097"/>
                    <a:pt x="3584" y="11093"/>
                  </a:cubicBezTo>
                  <a:cubicBezTo>
                    <a:pt x="3706" y="11085"/>
                    <a:pt x="3839" y="11066"/>
                    <a:pt x="3961" y="11066"/>
                  </a:cubicBezTo>
                  <a:cubicBezTo>
                    <a:pt x="4017" y="11066"/>
                    <a:pt x="4071" y="11070"/>
                    <a:pt x="4120" y="11081"/>
                  </a:cubicBezTo>
                  <a:cubicBezTo>
                    <a:pt x="4227" y="11093"/>
                    <a:pt x="4382" y="11201"/>
                    <a:pt x="4406" y="11284"/>
                  </a:cubicBezTo>
                  <a:cubicBezTo>
                    <a:pt x="4442" y="11379"/>
                    <a:pt x="4382" y="11570"/>
                    <a:pt x="4299" y="11629"/>
                  </a:cubicBezTo>
                  <a:cubicBezTo>
                    <a:pt x="4037" y="11820"/>
                    <a:pt x="3751" y="11998"/>
                    <a:pt x="3441" y="12141"/>
                  </a:cubicBezTo>
                  <a:cubicBezTo>
                    <a:pt x="2894" y="12403"/>
                    <a:pt x="2429" y="12760"/>
                    <a:pt x="2001" y="13189"/>
                  </a:cubicBezTo>
                  <a:cubicBezTo>
                    <a:pt x="1370" y="13820"/>
                    <a:pt x="1048" y="14570"/>
                    <a:pt x="1013" y="15475"/>
                  </a:cubicBezTo>
                  <a:cubicBezTo>
                    <a:pt x="953" y="17011"/>
                    <a:pt x="2001" y="19142"/>
                    <a:pt x="4346" y="19571"/>
                  </a:cubicBezTo>
                  <a:cubicBezTo>
                    <a:pt x="4595" y="19616"/>
                    <a:pt x="4837" y="19639"/>
                    <a:pt x="5070" y="19639"/>
                  </a:cubicBezTo>
                  <a:cubicBezTo>
                    <a:pt x="6410" y="19639"/>
                    <a:pt x="7469" y="18892"/>
                    <a:pt x="7966" y="17523"/>
                  </a:cubicBezTo>
                  <a:cubicBezTo>
                    <a:pt x="8085" y="17201"/>
                    <a:pt x="8097" y="16868"/>
                    <a:pt x="8168" y="16535"/>
                  </a:cubicBezTo>
                  <a:cubicBezTo>
                    <a:pt x="8252" y="16332"/>
                    <a:pt x="8323" y="16177"/>
                    <a:pt x="8383" y="16034"/>
                  </a:cubicBezTo>
                  <a:cubicBezTo>
                    <a:pt x="8740" y="16094"/>
                    <a:pt x="8871" y="16320"/>
                    <a:pt x="8978" y="16558"/>
                  </a:cubicBezTo>
                  <a:cubicBezTo>
                    <a:pt x="9121" y="16880"/>
                    <a:pt x="9240" y="17225"/>
                    <a:pt x="9406" y="17547"/>
                  </a:cubicBezTo>
                  <a:cubicBezTo>
                    <a:pt x="9883" y="18559"/>
                    <a:pt x="10669" y="19237"/>
                    <a:pt x="11716" y="19630"/>
                  </a:cubicBezTo>
                  <a:cubicBezTo>
                    <a:pt x="12118" y="19787"/>
                    <a:pt x="12512" y="19864"/>
                    <a:pt x="12899" y="19864"/>
                  </a:cubicBezTo>
                  <a:cubicBezTo>
                    <a:pt x="13510" y="19864"/>
                    <a:pt x="14100" y="19673"/>
                    <a:pt x="14669" y="19309"/>
                  </a:cubicBezTo>
                  <a:cubicBezTo>
                    <a:pt x="16419" y="18201"/>
                    <a:pt x="17669" y="15189"/>
                    <a:pt x="15895" y="12820"/>
                  </a:cubicBezTo>
                  <a:cubicBezTo>
                    <a:pt x="15788" y="12665"/>
                    <a:pt x="15657" y="12534"/>
                    <a:pt x="15562" y="12391"/>
                  </a:cubicBezTo>
                  <a:cubicBezTo>
                    <a:pt x="15407" y="12117"/>
                    <a:pt x="15526" y="11855"/>
                    <a:pt x="15836" y="11808"/>
                  </a:cubicBezTo>
                  <a:cubicBezTo>
                    <a:pt x="16006" y="11788"/>
                    <a:pt x="16177" y="11779"/>
                    <a:pt x="16345" y="11779"/>
                  </a:cubicBezTo>
                  <a:cubicBezTo>
                    <a:pt x="16483" y="11779"/>
                    <a:pt x="16619" y="11785"/>
                    <a:pt x="16753" y="11796"/>
                  </a:cubicBezTo>
                  <a:cubicBezTo>
                    <a:pt x="16779" y="11796"/>
                    <a:pt x="16806" y="11796"/>
                    <a:pt x="16832" y="11796"/>
                  </a:cubicBezTo>
                  <a:cubicBezTo>
                    <a:pt x="17659" y="11796"/>
                    <a:pt x="18418" y="11615"/>
                    <a:pt x="19122" y="11177"/>
                  </a:cubicBezTo>
                  <a:cubicBezTo>
                    <a:pt x="20646" y="10248"/>
                    <a:pt x="21039" y="8534"/>
                    <a:pt x="20110" y="7010"/>
                  </a:cubicBezTo>
                  <a:cubicBezTo>
                    <a:pt x="19451" y="5939"/>
                    <a:pt x="18063" y="5015"/>
                    <a:pt x="16531" y="5015"/>
                  </a:cubicBezTo>
                  <a:cubicBezTo>
                    <a:pt x="15712" y="5015"/>
                    <a:pt x="14851" y="5279"/>
                    <a:pt x="14038" y="5926"/>
                  </a:cubicBezTo>
                  <a:cubicBezTo>
                    <a:pt x="13871" y="6057"/>
                    <a:pt x="13740" y="6224"/>
                    <a:pt x="13562" y="6331"/>
                  </a:cubicBezTo>
                  <a:cubicBezTo>
                    <a:pt x="13482" y="6380"/>
                    <a:pt x="13370" y="6405"/>
                    <a:pt x="13266" y="6405"/>
                  </a:cubicBezTo>
                  <a:cubicBezTo>
                    <a:pt x="13245" y="6405"/>
                    <a:pt x="13224" y="6404"/>
                    <a:pt x="13205" y="6402"/>
                  </a:cubicBezTo>
                  <a:cubicBezTo>
                    <a:pt x="13026" y="6355"/>
                    <a:pt x="12978" y="6176"/>
                    <a:pt x="13026" y="6033"/>
                  </a:cubicBezTo>
                  <a:cubicBezTo>
                    <a:pt x="13097" y="5676"/>
                    <a:pt x="13216" y="5331"/>
                    <a:pt x="13312" y="4985"/>
                  </a:cubicBezTo>
                  <a:cubicBezTo>
                    <a:pt x="13574" y="3950"/>
                    <a:pt x="13514" y="2938"/>
                    <a:pt x="13085" y="1949"/>
                  </a:cubicBezTo>
                  <a:cubicBezTo>
                    <a:pt x="12565" y="802"/>
                    <a:pt x="11398" y="1"/>
                    <a:pt x="10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4"/>
            <p:cNvSpPr/>
            <p:nvPr/>
          </p:nvSpPr>
          <p:spPr>
            <a:xfrm>
              <a:off x="2036925" y="3220875"/>
              <a:ext cx="102425" cy="41725"/>
            </a:xfrm>
            <a:custGeom>
              <a:avLst/>
              <a:gdLst/>
              <a:ahLst/>
              <a:cxnLst/>
              <a:rect l="l" t="t" r="r" b="b"/>
              <a:pathLst>
                <a:path w="4097" h="1669" extrusionOk="0">
                  <a:moveTo>
                    <a:pt x="390" y="1"/>
                  </a:moveTo>
                  <a:cubicBezTo>
                    <a:pt x="317" y="1"/>
                    <a:pt x="245" y="16"/>
                    <a:pt x="191" y="49"/>
                  </a:cubicBezTo>
                  <a:cubicBezTo>
                    <a:pt x="60" y="120"/>
                    <a:pt x="1" y="299"/>
                    <a:pt x="84" y="442"/>
                  </a:cubicBezTo>
                  <a:cubicBezTo>
                    <a:pt x="167" y="597"/>
                    <a:pt x="274" y="763"/>
                    <a:pt x="405" y="882"/>
                  </a:cubicBezTo>
                  <a:cubicBezTo>
                    <a:pt x="941" y="1383"/>
                    <a:pt x="1560" y="1633"/>
                    <a:pt x="2334" y="1668"/>
                  </a:cubicBezTo>
                  <a:cubicBezTo>
                    <a:pt x="2775" y="1633"/>
                    <a:pt x="3227" y="1561"/>
                    <a:pt x="3632" y="1311"/>
                  </a:cubicBezTo>
                  <a:cubicBezTo>
                    <a:pt x="3775" y="1216"/>
                    <a:pt x="3930" y="1097"/>
                    <a:pt x="4037" y="966"/>
                  </a:cubicBezTo>
                  <a:cubicBezTo>
                    <a:pt x="4073" y="882"/>
                    <a:pt x="4096" y="704"/>
                    <a:pt x="4037" y="609"/>
                  </a:cubicBezTo>
                  <a:cubicBezTo>
                    <a:pt x="3989" y="537"/>
                    <a:pt x="3823" y="466"/>
                    <a:pt x="3715" y="466"/>
                  </a:cubicBezTo>
                  <a:cubicBezTo>
                    <a:pt x="3573" y="478"/>
                    <a:pt x="3418" y="549"/>
                    <a:pt x="3287" y="621"/>
                  </a:cubicBezTo>
                  <a:cubicBezTo>
                    <a:pt x="2945" y="793"/>
                    <a:pt x="2618" y="876"/>
                    <a:pt x="2302" y="876"/>
                  </a:cubicBezTo>
                  <a:cubicBezTo>
                    <a:pt x="1791" y="876"/>
                    <a:pt x="1309" y="661"/>
                    <a:pt x="846" y="263"/>
                  </a:cubicBezTo>
                  <a:cubicBezTo>
                    <a:pt x="763" y="180"/>
                    <a:pt x="667" y="73"/>
                    <a:pt x="548" y="25"/>
                  </a:cubicBezTo>
                  <a:cubicBezTo>
                    <a:pt x="502" y="10"/>
                    <a:pt x="446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4"/>
            <p:cNvSpPr/>
            <p:nvPr/>
          </p:nvSpPr>
          <p:spPr>
            <a:xfrm>
              <a:off x="2011925" y="3155700"/>
              <a:ext cx="18775" cy="19275"/>
            </a:xfrm>
            <a:custGeom>
              <a:avLst/>
              <a:gdLst/>
              <a:ahLst/>
              <a:cxnLst/>
              <a:rect l="l" t="t" r="r" b="b"/>
              <a:pathLst>
                <a:path w="751" h="771" extrusionOk="0">
                  <a:moveTo>
                    <a:pt x="375" y="0"/>
                  </a:moveTo>
                  <a:cubicBezTo>
                    <a:pt x="369" y="0"/>
                    <a:pt x="363" y="1"/>
                    <a:pt x="358" y="1"/>
                  </a:cubicBezTo>
                  <a:cubicBezTo>
                    <a:pt x="167" y="13"/>
                    <a:pt x="1" y="215"/>
                    <a:pt x="1" y="418"/>
                  </a:cubicBezTo>
                  <a:cubicBezTo>
                    <a:pt x="1" y="608"/>
                    <a:pt x="151" y="771"/>
                    <a:pt x="335" y="771"/>
                  </a:cubicBezTo>
                  <a:cubicBezTo>
                    <a:pt x="358" y="771"/>
                    <a:pt x="382" y="768"/>
                    <a:pt x="405" y="763"/>
                  </a:cubicBezTo>
                  <a:cubicBezTo>
                    <a:pt x="620" y="715"/>
                    <a:pt x="751" y="525"/>
                    <a:pt x="715" y="311"/>
                  </a:cubicBezTo>
                  <a:cubicBezTo>
                    <a:pt x="703" y="161"/>
                    <a:pt x="536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4"/>
            <p:cNvSpPr/>
            <p:nvPr/>
          </p:nvSpPr>
          <p:spPr>
            <a:xfrm>
              <a:off x="2153300" y="3182800"/>
              <a:ext cx="17900" cy="18775"/>
            </a:xfrm>
            <a:custGeom>
              <a:avLst/>
              <a:gdLst/>
              <a:ahLst/>
              <a:cxnLst/>
              <a:rect l="l" t="t" r="r" b="b"/>
              <a:pathLst>
                <a:path w="716" h="751" extrusionOk="0">
                  <a:moveTo>
                    <a:pt x="382" y="0"/>
                  </a:moveTo>
                  <a:cubicBezTo>
                    <a:pt x="180" y="0"/>
                    <a:pt x="1" y="179"/>
                    <a:pt x="25" y="405"/>
                  </a:cubicBezTo>
                  <a:cubicBezTo>
                    <a:pt x="25" y="596"/>
                    <a:pt x="168" y="751"/>
                    <a:pt x="346" y="751"/>
                  </a:cubicBezTo>
                  <a:cubicBezTo>
                    <a:pt x="561" y="751"/>
                    <a:pt x="715" y="572"/>
                    <a:pt x="703" y="346"/>
                  </a:cubicBezTo>
                  <a:cubicBezTo>
                    <a:pt x="692" y="167"/>
                    <a:pt x="53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3" name="Google Shape;2443;p64"/>
          <p:cNvGrpSpPr/>
          <p:nvPr/>
        </p:nvGrpSpPr>
        <p:grpSpPr>
          <a:xfrm>
            <a:off x="6850563" y="696704"/>
            <a:ext cx="841116" cy="531018"/>
            <a:chOff x="6096075" y="734650"/>
            <a:chExt cx="709025" cy="447625"/>
          </a:xfrm>
        </p:grpSpPr>
        <p:sp>
          <p:nvSpPr>
            <p:cNvPr id="2444" name="Google Shape;2444;p64"/>
            <p:cNvSpPr/>
            <p:nvPr/>
          </p:nvSpPr>
          <p:spPr>
            <a:xfrm>
              <a:off x="6107675" y="747100"/>
              <a:ext cx="697425" cy="423575"/>
            </a:xfrm>
            <a:custGeom>
              <a:avLst/>
              <a:gdLst/>
              <a:ahLst/>
              <a:cxnLst/>
              <a:rect l="l" t="t" r="r" b="b"/>
              <a:pathLst>
                <a:path w="27897" h="16943" extrusionOk="0">
                  <a:moveTo>
                    <a:pt x="14333" y="1"/>
                  </a:moveTo>
                  <a:cubicBezTo>
                    <a:pt x="14082" y="1"/>
                    <a:pt x="13829" y="12"/>
                    <a:pt x="13574" y="36"/>
                  </a:cubicBezTo>
                  <a:cubicBezTo>
                    <a:pt x="12085" y="190"/>
                    <a:pt x="10776" y="726"/>
                    <a:pt x="9740" y="1845"/>
                  </a:cubicBezTo>
                  <a:cubicBezTo>
                    <a:pt x="9168" y="2452"/>
                    <a:pt x="8656" y="3072"/>
                    <a:pt x="8299" y="3845"/>
                  </a:cubicBezTo>
                  <a:cubicBezTo>
                    <a:pt x="8169" y="4112"/>
                    <a:pt x="8071" y="4229"/>
                    <a:pt x="7936" y="4229"/>
                  </a:cubicBezTo>
                  <a:cubicBezTo>
                    <a:pt x="7836" y="4229"/>
                    <a:pt x="7717" y="4165"/>
                    <a:pt x="7549" y="4048"/>
                  </a:cubicBezTo>
                  <a:cubicBezTo>
                    <a:pt x="7263" y="3834"/>
                    <a:pt x="6966" y="3595"/>
                    <a:pt x="6644" y="3476"/>
                  </a:cubicBezTo>
                  <a:cubicBezTo>
                    <a:pt x="5969" y="3222"/>
                    <a:pt x="5305" y="3093"/>
                    <a:pt x="4658" y="3093"/>
                  </a:cubicBezTo>
                  <a:cubicBezTo>
                    <a:pt x="3605" y="3093"/>
                    <a:pt x="2595" y="3435"/>
                    <a:pt x="1644" y="4143"/>
                  </a:cubicBezTo>
                  <a:cubicBezTo>
                    <a:pt x="524" y="4965"/>
                    <a:pt x="1" y="6131"/>
                    <a:pt x="60" y="7513"/>
                  </a:cubicBezTo>
                  <a:cubicBezTo>
                    <a:pt x="120" y="9108"/>
                    <a:pt x="917" y="10025"/>
                    <a:pt x="2417" y="10334"/>
                  </a:cubicBezTo>
                  <a:cubicBezTo>
                    <a:pt x="3453" y="10513"/>
                    <a:pt x="3453" y="10537"/>
                    <a:pt x="3441" y="11680"/>
                  </a:cubicBezTo>
                  <a:cubicBezTo>
                    <a:pt x="3418" y="12478"/>
                    <a:pt x="3560" y="13299"/>
                    <a:pt x="3894" y="14061"/>
                  </a:cubicBezTo>
                  <a:cubicBezTo>
                    <a:pt x="4489" y="15430"/>
                    <a:pt x="5418" y="16454"/>
                    <a:pt x="6942" y="16799"/>
                  </a:cubicBezTo>
                  <a:cubicBezTo>
                    <a:pt x="7369" y="16892"/>
                    <a:pt x="7791" y="16942"/>
                    <a:pt x="8203" y="16942"/>
                  </a:cubicBezTo>
                  <a:cubicBezTo>
                    <a:pt x="9168" y="16942"/>
                    <a:pt x="10084" y="16668"/>
                    <a:pt x="10919" y="16026"/>
                  </a:cubicBezTo>
                  <a:cubicBezTo>
                    <a:pt x="11097" y="15871"/>
                    <a:pt x="11288" y="15740"/>
                    <a:pt x="11466" y="15597"/>
                  </a:cubicBezTo>
                  <a:cubicBezTo>
                    <a:pt x="11647" y="15460"/>
                    <a:pt x="11752" y="15388"/>
                    <a:pt x="11858" y="15388"/>
                  </a:cubicBezTo>
                  <a:cubicBezTo>
                    <a:pt x="11954" y="15388"/>
                    <a:pt x="12051" y="15448"/>
                    <a:pt x="12204" y="15573"/>
                  </a:cubicBezTo>
                  <a:cubicBezTo>
                    <a:pt x="12669" y="15930"/>
                    <a:pt x="13181" y="16168"/>
                    <a:pt x="13728" y="16335"/>
                  </a:cubicBezTo>
                  <a:cubicBezTo>
                    <a:pt x="14328" y="16517"/>
                    <a:pt x="14933" y="16593"/>
                    <a:pt x="15540" y="16593"/>
                  </a:cubicBezTo>
                  <a:cubicBezTo>
                    <a:pt x="15884" y="16593"/>
                    <a:pt x="16229" y="16569"/>
                    <a:pt x="16574" y="16526"/>
                  </a:cubicBezTo>
                  <a:cubicBezTo>
                    <a:pt x="18193" y="16311"/>
                    <a:pt x="19396" y="15478"/>
                    <a:pt x="20086" y="13942"/>
                  </a:cubicBezTo>
                  <a:cubicBezTo>
                    <a:pt x="20170" y="13751"/>
                    <a:pt x="20241" y="13549"/>
                    <a:pt x="20336" y="13370"/>
                  </a:cubicBezTo>
                  <a:cubicBezTo>
                    <a:pt x="20534" y="12966"/>
                    <a:pt x="20664" y="12833"/>
                    <a:pt x="20961" y="12833"/>
                  </a:cubicBezTo>
                  <a:cubicBezTo>
                    <a:pt x="21058" y="12833"/>
                    <a:pt x="21173" y="12847"/>
                    <a:pt x="21313" y="12870"/>
                  </a:cubicBezTo>
                  <a:cubicBezTo>
                    <a:pt x="21456" y="12882"/>
                    <a:pt x="21575" y="12930"/>
                    <a:pt x="21694" y="12954"/>
                  </a:cubicBezTo>
                  <a:cubicBezTo>
                    <a:pt x="21983" y="13001"/>
                    <a:pt x="22267" y="13024"/>
                    <a:pt x="22546" y="13024"/>
                  </a:cubicBezTo>
                  <a:cubicBezTo>
                    <a:pt x="23474" y="13024"/>
                    <a:pt x="24349" y="12767"/>
                    <a:pt x="25182" y="12263"/>
                  </a:cubicBezTo>
                  <a:cubicBezTo>
                    <a:pt x="27075" y="11108"/>
                    <a:pt x="27897" y="8013"/>
                    <a:pt x="25944" y="6155"/>
                  </a:cubicBezTo>
                  <a:cubicBezTo>
                    <a:pt x="25018" y="5283"/>
                    <a:pt x="23981" y="4651"/>
                    <a:pt x="22707" y="4651"/>
                  </a:cubicBezTo>
                  <a:cubicBezTo>
                    <a:pt x="22590" y="4651"/>
                    <a:pt x="22470" y="4656"/>
                    <a:pt x="22349" y="4667"/>
                  </a:cubicBezTo>
                  <a:cubicBezTo>
                    <a:pt x="22279" y="4674"/>
                    <a:pt x="22214" y="4678"/>
                    <a:pt x="22152" y="4678"/>
                  </a:cubicBezTo>
                  <a:cubicBezTo>
                    <a:pt x="21700" y="4678"/>
                    <a:pt x="21427" y="4482"/>
                    <a:pt x="21217" y="4000"/>
                  </a:cubicBezTo>
                  <a:cubicBezTo>
                    <a:pt x="20622" y="2691"/>
                    <a:pt x="19646" y="1702"/>
                    <a:pt x="18372" y="1036"/>
                  </a:cubicBezTo>
                  <a:cubicBezTo>
                    <a:pt x="17097" y="368"/>
                    <a:pt x="15753" y="1"/>
                    <a:pt x="1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4"/>
            <p:cNvSpPr/>
            <p:nvPr/>
          </p:nvSpPr>
          <p:spPr>
            <a:xfrm>
              <a:off x="6096075" y="734650"/>
              <a:ext cx="703075" cy="447625"/>
            </a:xfrm>
            <a:custGeom>
              <a:avLst/>
              <a:gdLst/>
              <a:ahLst/>
              <a:cxnLst/>
              <a:rect l="l" t="t" r="r" b="b"/>
              <a:pathLst>
                <a:path w="28123" h="17905" extrusionOk="0">
                  <a:moveTo>
                    <a:pt x="14866" y="931"/>
                  </a:moveTo>
                  <a:cubicBezTo>
                    <a:pt x="16123" y="931"/>
                    <a:pt x="17387" y="1262"/>
                    <a:pt x="18610" y="1903"/>
                  </a:cubicBezTo>
                  <a:cubicBezTo>
                    <a:pt x="19836" y="2558"/>
                    <a:pt x="20705" y="3486"/>
                    <a:pt x="21241" y="4665"/>
                  </a:cubicBezTo>
                  <a:cubicBezTo>
                    <a:pt x="21542" y="5300"/>
                    <a:pt x="21980" y="5604"/>
                    <a:pt x="22632" y="5604"/>
                  </a:cubicBezTo>
                  <a:cubicBezTo>
                    <a:pt x="22702" y="5604"/>
                    <a:pt x="22774" y="5601"/>
                    <a:pt x="22848" y="5594"/>
                  </a:cubicBezTo>
                  <a:cubicBezTo>
                    <a:pt x="22973" y="5581"/>
                    <a:pt x="23096" y="5574"/>
                    <a:pt x="23217" y="5574"/>
                  </a:cubicBezTo>
                  <a:cubicBezTo>
                    <a:pt x="24218" y="5574"/>
                    <a:pt x="25111" y="6016"/>
                    <a:pt x="26099" y="6951"/>
                  </a:cubicBezTo>
                  <a:cubicBezTo>
                    <a:pt x="26825" y="7653"/>
                    <a:pt x="27158" y="8582"/>
                    <a:pt x="27051" y="9630"/>
                  </a:cubicBezTo>
                  <a:cubicBezTo>
                    <a:pt x="26932" y="10761"/>
                    <a:pt x="26301" y="11785"/>
                    <a:pt x="25420" y="12321"/>
                  </a:cubicBezTo>
                  <a:cubicBezTo>
                    <a:pt x="24661" y="12796"/>
                    <a:pt x="23867" y="13026"/>
                    <a:pt x="23021" y="13026"/>
                  </a:cubicBezTo>
                  <a:cubicBezTo>
                    <a:pt x="22766" y="13026"/>
                    <a:pt x="22506" y="13005"/>
                    <a:pt x="22241" y="12964"/>
                  </a:cubicBezTo>
                  <a:cubicBezTo>
                    <a:pt x="22193" y="12964"/>
                    <a:pt x="22134" y="12952"/>
                    <a:pt x="22086" y="12940"/>
                  </a:cubicBezTo>
                  <a:lnTo>
                    <a:pt x="21872" y="12892"/>
                  </a:lnTo>
                  <a:cubicBezTo>
                    <a:pt x="21720" y="12869"/>
                    <a:pt x="21584" y="12856"/>
                    <a:pt x="21462" y="12856"/>
                  </a:cubicBezTo>
                  <a:cubicBezTo>
                    <a:pt x="20962" y="12856"/>
                    <a:pt x="20683" y="13071"/>
                    <a:pt x="20396" y="13654"/>
                  </a:cubicBezTo>
                  <a:cubicBezTo>
                    <a:pt x="20324" y="13797"/>
                    <a:pt x="20265" y="13928"/>
                    <a:pt x="20205" y="14083"/>
                  </a:cubicBezTo>
                  <a:lnTo>
                    <a:pt x="20122" y="14249"/>
                  </a:lnTo>
                  <a:cubicBezTo>
                    <a:pt x="19526" y="15595"/>
                    <a:pt x="18502" y="16357"/>
                    <a:pt x="16990" y="16559"/>
                  </a:cubicBezTo>
                  <a:cubicBezTo>
                    <a:pt x="16664" y="16605"/>
                    <a:pt x="16342" y="16627"/>
                    <a:pt x="16028" y="16627"/>
                  </a:cubicBezTo>
                  <a:cubicBezTo>
                    <a:pt x="15438" y="16627"/>
                    <a:pt x="14871" y="16548"/>
                    <a:pt x="14335" y="16393"/>
                  </a:cubicBezTo>
                  <a:cubicBezTo>
                    <a:pt x="13811" y="16226"/>
                    <a:pt x="13359" y="16000"/>
                    <a:pt x="12966" y="15702"/>
                  </a:cubicBezTo>
                  <a:cubicBezTo>
                    <a:pt x="12715" y="15507"/>
                    <a:pt x="12513" y="15421"/>
                    <a:pt x="12322" y="15421"/>
                  </a:cubicBezTo>
                  <a:cubicBezTo>
                    <a:pt x="12106" y="15421"/>
                    <a:pt x="11903" y="15531"/>
                    <a:pt x="11656" y="15714"/>
                  </a:cubicBezTo>
                  <a:lnTo>
                    <a:pt x="11299" y="15988"/>
                  </a:lnTo>
                  <a:lnTo>
                    <a:pt x="11097" y="16154"/>
                  </a:lnTo>
                  <a:cubicBezTo>
                    <a:pt x="10381" y="16702"/>
                    <a:pt x="9587" y="16969"/>
                    <a:pt x="8683" y="16969"/>
                  </a:cubicBezTo>
                  <a:cubicBezTo>
                    <a:pt x="8309" y="16969"/>
                    <a:pt x="7916" y="16924"/>
                    <a:pt x="7501" y="16833"/>
                  </a:cubicBezTo>
                  <a:cubicBezTo>
                    <a:pt x="6287" y="16547"/>
                    <a:pt x="5394" y="15750"/>
                    <a:pt x="4786" y="14369"/>
                  </a:cubicBezTo>
                  <a:cubicBezTo>
                    <a:pt x="4489" y="13678"/>
                    <a:pt x="4334" y="12916"/>
                    <a:pt x="4370" y="12190"/>
                  </a:cubicBezTo>
                  <a:lnTo>
                    <a:pt x="4370" y="12178"/>
                  </a:lnTo>
                  <a:cubicBezTo>
                    <a:pt x="4382" y="10809"/>
                    <a:pt x="4227" y="10594"/>
                    <a:pt x="2965" y="10344"/>
                  </a:cubicBezTo>
                  <a:cubicBezTo>
                    <a:pt x="1667" y="10082"/>
                    <a:pt x="1048" y="9320"/>
                    <a:pt x="988" y="7951"/>
                  </a:cubicBezTo>
                  <a:cubicBezTo>
                    <a:pt x="941" y="6701"/>
                    <a:pt x="1405" y="5701"/>
                    <a:pt x="2381" y="4975"/>
                  </a:cubicBezTo>
                  <a:cubicBezTo>
                    <a:pt x="3251" y="4332"/>
                    <a:pt x="4155" y="4022"/>
                    <a:pt x="5132" y="4022"/>
                  </a:cubicBezTo>
                  <a:cubicBezTo>
                    <a:pt x="5703" y="4022"/>
                    <a:pt x="6322" y="4141"/>
                    <a:pt x="6930" y="4367"/>
                  </a:cubicBezTo>
                  <a:cubicBezTo>
                    <a:pt x="7156" y="4439"/>
                    <a:pt x="7370" y="4605"/>
                    <a:pt x="7608" y="4784"/>
                  </a:cubicBezTo>
                  <a:lnTo>
                    <a:pt x="7727" y="4867"/>
                  </a:lnTo>
                  <a:cubicBezTo>
                    <a:pt x="7869" y="4979"/>
                    <a:pt x="8114" y="5159"/>
                    <a:pt x="8404" y="5159"/>
                  </a:cubicBezTo>
                  <a:cubicBezTo>
                    <a:pt x="8455" y="5159"/>
                    <a:pt x="8507" y="5154"/>
                    <a:pt x="8561" y="5141"/>
                  </a:cubicBezTo>
                  <a:cubicBezTo>
                    <a:pt x="8870" y="5046"/>
                    <a:pt x="9037" y="4772"/>
                    <a:pt x="9168" y="4498"/>
                  </a:cubicBezTo>
                  <a:cubicBezTo>
                    <a:pt x="9513" y="3748"/>
                    <a:pt x="10049" y="3129"/>
                    <a:pt x="10525" y="2617"/>
                  </a:cubicBezTo>
                  <a:cubicBezTo>
                    <a:pt x="11430" y="1653"/>
                    <a:pt x="12597" y="1117"/>
                    <a:pt x="14085" y="974"/>
                  </a:cubicBezTo>
                  <a:cubicBezTo>
                    <a:pt x="14345" y="945"/>
                    <a:pt x="14606" y="931"/>
                    <a:pt x="14866" y="931"/>
                  </a:cubicBezTo>
                  <a:close/>
                  <a:moveTo>
                    <a:pt x="14849" y="1"/>
                  </a:moveTo>
                  <a:cubicBezTo>
                    <a:pt x="14563" y="1"/>
                    <a:pt x="14277" y="15"/>
                    <a:pt x="13990" y="45"/>
                  </a:cubicBezTo>
                  <a:cubicBezTo>
                    <a:pt x="12287" y="224"/>
                    <a:pt x="10930" y="855"/>
                    <a:pt x="9859" y="1998"/>
                  </a:cubicBezTo>
                  <a:cubicBezTo>
                    <a:pt x="9335" y="2558"/>
                    <a:pt x="8739" y="3260"/>
                    <a:pt x="8335" y="4129"/>
                  </a:cubicBezTo>
                  <a:cubicBezTo>
                    <a:pt x="8335" y="4129"/>
                    <a:pt x="8323" y="4141"/>
                    <a:pt x="8323" y="4153"/>
                  </a:cubicBezTo>
                  <a:cubicBezTo>
                    <a:pt x="8323" y="4141"/>
                    <a:pt x="8311" y="4141"/>
                    <a:pt x="8299" y="4129"/>
                  </a:cubicBezTo>
                  <a:lnTo>
                    <a:pt x="8180" y="4034"/>
                  </a:lnTo>
                  <a:cubicBezTo>
                    <a:pt x="7906" y="3843"/>
                    <a:pt x="7608" y="3617"/>
                    <a:pt x="7275" y="3486"/>
                  </a:cubicBezTo>
                  <a:cubicBezTo>
                    <a:pt x="6554" y="3215"/>
                    <a:pt x="5840" y="3080"/>
                    <a:pt x="5143" y="3080"/>
                  </a:cubicBezTo>
                  <a:cubicBezTo>
                    <a:pt x="3975" y="3080"/>
                    <a:pt x="2855" y="3459"/>
                    <a:pt x="1834" y="4213"/>
                  </a:cubicBezTo>
                  <a:cubicBezTo>
                    <a:pt x="619" y="5117"/>
                    <a:pt x="0" y="6427"/>
                    <a:pt x="72" y="7975"/>
                  </a:cubicBezTo>
                  <a:cubicBezTo>
                    <a:pt x="143" y="9761"/>
                    <a:pt x="1084" y="10892"/>
                    <a:pt x="2786" y="11249"/>
                  </a:cubicBezTo>
                  <a:cubicBezTo>
                    <a:pt x="3060" y="11297"/>
                    <a:pt x="3370" y="11368"/>
                    <a:pt x="3417" y="11404"/>
                  </a:cubicBezTo>
                  <a:cubicBezTo>
                    <a:pt x="3441" y="11487"/>
                    <a:pt x="3441" y="11844"/>
                    <a:pt x="3441" y="12166"/>
                  </a:cubicBezTo>
                  <a:cubicBezTo>
                    <a:pt x="3417" y="13023"/>
                    <a:pt x="3572" y="13916"/>
                    <a:pt x="3941" y="14738"/>
                  </a:cubicBezTo>
                  <a:cubicBezTo>
                    <a:pt x="4656" y="16393"/>
                    <a:pt x="5799" y="17405"/>
                    <a:pt x="7311" y="17738"/>
                  </a:cubicBezTo>
                  <a:cubicBezTo>
                    <a:pt x="7787" y="17845"/>
                    <a:pt x="8251" y="17905"/>
                    <a:pt x="8680" y="17905"/>
                  </a:cubicBezTo>
                  <a:cubicBezTo>
                    <a:pt x="9799" y="17905"/>
                    <a:pt x="10799" y="17559"/>
                    <a:pt x="11680" y="16845"/>
                  </a:cubicBezTo>
                  <a:lnTo>
                    <a:pt x="11883" y="16690"/>
                  </a:lnTo>
                  <a:cubicBezTo>
                    <a:pt x="12002" y="16595"/>
                    <a:pt x="12109" y="16500"/>
                    <a:pt x="12228" y="16416"/>
                  </a:cubicBezTo>
                  <a:cubicBezTo>
                    <a:pt x="12276" y="16393"/>
                    <a:pt x="12299" y="16357"/>
                    <a:pt x="12335" y="16345"/>
                  </a:cubicBezTo>
                  <a:cubicBezTo>
                    <a:pt x="12347" y="16357"/>
                    <a:pt x="12371" y="16369"/>
                    <a:pt x="12406" y="16404"/>
                  </a:cubicBezTo>
                  <a:cubicBezTo>
                    <a:pt x="12895" y="16774"/>
                    <a:pt x="13430" y="17036"/>
                    <a:pt x="14073" y="17238"/>
                  </a:cubicBezTo>
                  <a:cubicBezTo>
                    <a:pt x="14689" y="17425"/>
                    <a:pt x="15341" y="17520"/>
                    <a:pt x="16018" y="17520"/>
                  </a:cubicBezTo>
                  <a:cubicBezTo>
                    <a:pt x="16375" y="17520"/>
                    <a:pt x="16739" y="17494"/>
                    <a:pt x="17109" y="17440"/>
                  </a:cubicBezTo>
                  <a:cubicBezTo>
                    <a:pt x="18943" y="17202"/>
                    <a:pt x="20253" y="16238"/>
                    <a:pt x="20979" y="14583"/>
                  </a:cubicBezTo>
                  <a:lnTo>
                    <a:pt x="21050" y="14428"/>
                  </a:lnTo>
                  <a:cubicBezTo>
                    <a:pt x="21098" y="14309"/>
                    <a:pt x="21158" y="14166"/>
                    <a:pt x="21217" y="14047"/>
                  </a:cubicBezTo>
                  <a:cubicBezTo>
                    <a:pt x="21324" y="13833"/>
                    <a:pt x="21384" y="13773"/>
                    <a:pt x="21384" y="13773"/>
                  </a:cubicBezTo>
                  <a:cubicBezTo>
                    <a:pt x="21396" y="13773"/>
                    <a:pt x="21417" y="13767"/>
                    <a:pt x="21464" y="13767"/>
                  </a:cubicBezTo>
                  <a:cubicBezTo>
                    <a:pt x="21512" y="13767"/>
                    <a:pt x="21586" y="13773"/>
                    <a:pt x="21705" y="13797"/>
                  </a:cubicBezTo>
                  <a:cubicBezTo>
                    <a:pt x="21765" y="13797"/>
                    <a:pt x="21812" y="13809"/>
                    <a:pt x="21860" y="13821"/>
                  </a:cubicBezTo>
                  <a:cubicBezTo>
                    <a:pt x="21931" y="13845"/>
                    <a:pt x="22015" y="13857"/>
                    <a:pt x="22098" y="13868"/>
                  </a:cubicBezTo>
                  <a:cubicBezTo>
                    <a:pt x="22409" y="13918"/>
                    <a:pt x="22716" y="13943"/>
                    <a:pt x="23019" y="13943"/>
                  </a:cubicBezTo>
                  <a:cubicBezTo>
                    <a:pt x="24031" y="13943"/>
                    <a:pt x="24999" y="13668"/>
                    <a:pt x="25896" y="13118"/>
                  </a:cubicBezTo>
                  <a:cubicBezTo>
                    <a:pt x="27015" y="12428"/>
                    <a:pt x="27825" y="11130"/>
                    <a:pt x="27968" y="9737"/>
                  </a:cubicBezTo>
                  <a:cubicBezTo>
                    <a:pt x="28123" y="8415"/>
                    <a:pt x="27670" y="7177"/>
                    <a:pt x="26742" y="6284"/>
                  </a:cubicBezTo>
                  <a:cubicBezTo>
                    <a:pt x="25577" y="5173"/>
                    <a:pt x="24442" y="4657"/>
                    <a:pt x="23197" y="4657"/>
                  </a:cubicBezTo>
                  <a:cubicBezTo>
                    <a:pt x="23055" y="4657"/>
                    <a:pt x="22911" y="4663"/>
                    <a:pt x="22765" y="4677"/>
                  </a:cubicBezTo>
                  <a:cubicBezTo>
                    <a:pt x="22714" y="4680"/>
                    <a:pt x="22668" y="4683"/>
                    <a:pt x="22625" y="4683"/>
                  </a:cubicBezTo>
                  <a:cubicBezTo>
                    <a:pt x="22374" y="4683"/>
                    <a:pt x="22242" y="4607"/>
                    <a:pt x="22110" y="4272"/>
                  </a:cubicBezTo>
                  <a:cubicBezTo>
                    <a:pt x="21503" y="2903"/>
                    <a:pt x="20467" y="1831"/>
                    <a:pt x="19050" y="1093"/>
                  </a:cubicBezTo>
                  <a:cubicBezTo>
                    <a:pt x="17682" y="369"/>
                    <a:pt x="16272" y="1"/>
                    <a:pt x="1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4"/>
            <p:cNvSpPr/>
            <p:nvPr/>
          </p:nvSpPr>
          <p:spPr>
            <a:xfrm>
              <a:off x="6357700" y="1003450"/>
              <a:ext cx="136650" cy="47850"/>
            </a:xfrm>
            <a:custGeom>
              <a:avLst/>
              <a:gdLst/>
              <a:ahLst/>
              <a:cxnLst/>
              <a:rect l="l" t="t" r="r" b="b"/>
              <a:pathLst>
                <a:path w="5466" h="1914" extrusionOk="0">
                  <a:moveTo>
                    <a:pt x="421" y="0"/>
                  </a:moveTo>
                  <a:cubicBezTo>
                    <a:pt x="354" y="0"/>
                    <a:pt x="292" y="24"/>
                    <a:pt x="227" y="68"/>
                  </a:cubicBezTo>
                  <a:cubicBezTo>
                    <a:pt x="1" y="235"/>
                    <a:pt x="36" y="521"/>
                    <a:pt x="334" y="854"/>
                  </a:cubicBezTo>
                  <a:cubicBezTo>
                    <a:pt x="953" y="1604"/>
                    <a:pt x="1811" y="1854"/>
                    <a:pt x="2644" y="1914"/>
                  </a:cubicBezTo>
                  <a:cubicBezTo>
                    <a:pt x="3561" y="1902"/>
                    <a:pt x="4430" y="1569"/>
                    <a:pt x="5001" y="1021"/>
                  </a:cubicBezTo>
                  <a:cubicBezTo>
                    <a:pt x="5168" y="878"/>
                    <a:pt x="5299" y="700"/>
                    <a:pt x="5406" y="497"/>
                  </a:cubicBezTo>
                  <a:cubicBezTo>
                    <a:pt x="5466" y="402"/>
                    <a:pt x="5454" y="199"/>
                    <a:pt x="5382" y="128"/>
                  </a:cubicBezTo>
                  <a:cubicBezTo>
                    <a:pt x="5322" y="77"/>
                    <a:pt x="5207" y="37"/>
                    <a:pt x="5106" y="37"/>
                  </a:cubicBezTo>
                  <a:cubicBezTo>
                    <a:pt x="5068" y="37"/>
                    <a:pt x="5031" y="43"/>
                    <a:pt x="5001" y="57"/>
                  </a:cubicBezTo>
                  <a:cubicBezTo>
                    <a:pt x="4799" y="128"/>
                    <a:pt x="4632" y="283"/>
                    <a:pt x="4454" y="414"/>
                  </a:cubicBezTo>
                  <a:cubicBezTo>
                    <a:pt x="3885" y="846"/>
                    <a:pt x="3313" y="1061"/>
                    <a:pt x="2749" y="1061"/>
                  </a:cubicBezTo>
                  <a:cubicBezTo>
                    <a:pt x="2133" y="1061"/>
                    <a:pt x="1526" y="804"/>
                    <a:pt x="941" y="295"/>
                  </a:cubicBezTo>
                  <a:cubicBezTo>
                    <a:pt x="706" y="90"/>
                    <a:pt x="55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4"/>
            <p:cNvSpPr/>
            <p:nvPr/>
          </p:nvSpPr>
          <p:spPr>
            <a:xfrm>
              <a:off x="6339550" y="940550"/>
              <a:ext cx="20550" cy="23300"/>
            </a:xfrm>
            <a:custGeom>
              <a:avLst/>
              <a:gdLst/>
              <a:ahLst/>
              <a:cxnLst/>
              <a:rect l="l" t="t" r="r" b="b"/>
              <a:pathLst>
                <a:path w="822" h="932" extrusionOk="0">
                  <a:moveTo>
                    <a:pt x="358" y="1"/>
                  </a:moveTo>
                  <a:cubicBezTo>
                    <a:pt x="155" y="13"/>
                    <a:pt x="0" y="239"/>
                    <a:pt x="0" y="501"/>
                  </a:cubicBezTo>
                  <a:cubicBezTo>
                    <a:pt x="34" y="758"/>
                    <a:pt x="194" y="932"/>
                    <a:pt x="391" y="932"/>
                  </a:cubicBezTo>
                  <a:cubicBezTo>
                    <a:pt x="404" y="932"/>
                    <a:pt x="416" y="931"/>
                    <a:pt x="429" y="930"/>
                  </a:cubicBezTo>
                  <a:cubicBezTo>
                    <a:pt x="632" y="918"/>
                    <a:pt x="810" y="715"/>
                    <a:pt x="810" y="513"/>
                  </a:cubicBezTo>
                  <a:cubicBezTo>
                    <a:pt x="822" y="251"/>
                    <a:pt x="584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4"/>
            <p:cNvSpPr/>
            <p:nvPr/>
          </p:nvSpPr>
          <p:spPr>
            <a:xfrm>
              <a:off x="6513375" y="940450"/>
              <a:ext cx="22050" cy="22875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67" y="1"/>
                  </a:moveTo>
                  <a:cubicBezTo>
                    <a:pt x="249" y="1"/>
                    <a:pt x="46" y="182"/>
                    <a:pt x="25" y="433"/>
                  </a:cubicBezTo>
                  <a:cubicBezTo>
                    <a:pt x="1" y="672"/>
                    <a:pt x="167" y="874"/>
                    <a:pt x="370" y="910"/>
                  </a:cubicBezTo>
                  <a:cubicBezTo>
                    <a:pt x="390" y="913"/>
                    <a:pt x="410" y="914"/>
                    <a:pt x="430" y="914"/>
                  </a:cubicBezTo>
                  <a:cubicBezTo>
                    <a:pt x="655" y="914"/>
                    <a:pt x="847" y="734"/>
                    <a:pt x="858" y="493"/>
                  </a:cubicBezTo>
                  <a:cubicBezTo>
                    <a:pt x="882" y="255"/>
                    <a:pt x="727" y="64"/>
                    <a:pt x="525" y="5"/>
                  </a:cubicBezTo>
                  <a:cubicBezTo>
                    <a:pt x="505" y="2"/>
                    <a:pt x="486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9" name="Google Shape;2449;p64"/>
          <p:cNvGrpSpPr/>
          <p:nvPr/>
        </p:nvGrpSpPr>
        <p:grpSpPr>
          <a:xfrm>
            <a:off x="387784" y="4769913"/>
            <a:ext cx="351578" cy="313402"/>
            <a:chOff x="725750" y="910150"/>
            <a:chExt cx="253025" cy="225550"/>
          </a:xfrm>
        </p:grpSpPr>
        <p:sp>
          <p:nvSpPr>
            <p:cNvPr id="2450" name="Google Shape;2450;p64"/>
            <p:cNvSpPr/>
            <p:nvPr/>
          </p:nvSpPr>
          <p:spPr>
            <a:xfrm>
              <a:off x="725750" y="910150"/>
              <a:ext cx="253025" cy="225550"/>
            </a:xfrm>
            <a:custGeom>
              <a:avLst/>
              <a:gdLst/>
              <a:ahLst/>
              <a:cxnLst/>
              <a:rect l="l" t="t" r="r" b="b"/>
              <a:pathLst>
                <a:path w="10121" h="9022" extrusionOk="0">
                  <a:moveTo>
                    <a:pt x="2638" y="761"/>
                  </a:moveTo>
                  <a:cubicBezTo>
                    <a:pt x="3244" y="761"/>
                    <a:pt x="3761" y="1061"/>
                    <a:pt x="4156" y="1574"/>
                  </a:cubicBezTo>
                  <a:cubicBezTo>
                    <a:pt x="4334" y="1788"/>
                    <a:pt x="4430" y="2062"/>
                    <a:pt x="4573" y="2312"/>
                  </a:cubicBezTo>
                  <a:cubicBezTo>
                    <a:pt x="4620" y="2419"/>
                    <a:pt x="4644" y="2550"/>
                    <a:pt x="4704" y="2669"/>
                  </a:cubicBezTo>
                  <a:cubicBezTo>
                    <a:pt x="4797" y="2850"/>
                    <a:pt x="4913" y="2943"/>
                    <a:pt x="5048" y="2943"/>
                  </a:cubicBezTo>
                  <a:cubicBezTo>
                    <a:pt x="5136" y="2943"/>
                    <a:pt x="5232" y="2904"/>
                    <a:pt x="5335" y="2824"/>
                  </a:cubicBezTo>
                  <a:cubicBezTo>
                    <a:pt x="5525" y="2657"/>
                    <a:pt x="5704" y="2467"/>
                    <a:pt x="5906" y="2312"/>
                  </a:cubicBezTo>
                  <a:cubicBezTo>
                    <a:pt x="6382" y="1968"/>
                    <a:pt x="6880" y="1770"/>
                    <a:pt x="7417" y="1770"/>
                  </a:cubicBezTo>
                  <a:cubicBezTo>
                    <a:pt x="7659" y="1770"/>
                    <a:pt x="7909" y="1810"/>
                    <a:pt x="8168" y="1895"/>
                  </a:cubicBezTo>
                  <a:cubicBezTo>
                    <a:pt x="8835" y="2122"/>
                    <a:pt x="9121" y="2538"/>
                    <a:pt x="9097" y="3241"/>
                  </a:cubicBezTo>
                  <a:cubicBezTo>
                    <a:pt x="9073" y="3753"/>
                    <a:pt x="8883" y="4205"/>
                    <a:pt x="8537" y="4574"/>
                  </a:cubicBezTo>
                  <a:cubicBezTo>
                    <a:pt x="8025" y="5146"/>
                    <a:pt x="7502" y="5741"/>
                    <a:pt x="6918" y="6241"/>
                  </a:cubicBezTo>
                  <a:cubicBezTo>
                    <a:pt x="6192" y="6848"/>
                    <a:pt x="5406" y="7384"/>
                    <a:pt x="4632" y="7956"/>
                  </a:cubicBezTo>
                  <a:cubicBezTo>
                    <a:pt x="4418" y="8087"/>
                    <a:pt x="4180" y="8182"/>
                    <a:pt x="3918" y="8313"/>
                  </a:cubicBezTo>
                  <a:cubicBezTo>
                    <a:pt x="2906" y="7241"/>
                    <a:pt x="1882" y="6253"/>
                    <a:pt x="1286" y="4943"/>
                  </a:cubicBezTo>
                  <a:cubicBezTo>
                    <a:pt x="882" y="4086"/>
                    <a:pt x="632" y="3193"/>
                    <a:pt x="894" y="2241"/>
                  </a:cubicBezTo>
                  <a:cubicBezTo>
                    <a:pt x="1096" y="1526"/>
                    <a:pt x="1477" y="943"/>
                    <a:pt x="2251" y="800"/>
                  </a:cubicBezTo>
                  <a:cubicBezTo>
                    <a:pt x="2384" y="774"/>
                    <a:pt x="2513" y="761"/>
                    <a:pt x="2638" y="761"/>
                  </a:cubicBezTo>
                  <a:close/>
                  <a:moveTo>
                    <a:pt x="2568" y="0"/>
                  </a:moveTo>
                  <a:cubicBezTo>
                    <a:pt x="1726" y="0"/>
                    <a:pt x="954" y="457"/>
                    <a:pt x="489" y="1276"/>
                  </a:cubicBezTo>
                  <a:cubicBezTo>
                    <a:pt x="394" y="1479"/>
                    <a:pt x="298" y="1693"/>
                    <a:pt x="227" y="1907"/>
                  </a:cubicBezTo>
                  <a:cubicBezTo>
                    <a:pt x="13" y="2562"/>
                    <a:pt x="1" y="3241"/>
                    <a:pt x="167" y="3908"/>
                  </a:cubicBezTo>
                  <a:cubicBezTo>
                    <a:pt x="644" y="5932"/>
                    <a:pt x="1918" y="7432"/>
                    <a:pt x="3453" y="8753"/>
                  </a:cubicBezTo>
                  <a:cubicBezTo>
                    <a:pt x="3648" y="8936"/>
                    <a:pt x="3844" y="9022"/>
                    <a:pt x="4046" y="9022"/>
                  </a:cubicBezTo>
                  <a:cubicBezTo>
                    <a:pt x="4215" y="9022"/>
                    <a:pt x="4389" y="8962"/>
                    <a:pt x="4573" y="8849"/>
                  </a:cubicBezTo>
                  <a:cubicBezTo>
                    <a:pt x="6144" y="7896"/>
                    <a:pt x="7597" y="6765"/>
                    <a:pt x="8811" y="5384"/>
                  </a:cubicBezTo>
                  <a:cubicBezTo>
                    <a:pt x="9168" y="4979"/>
                    <a:pt x="9466" y="4515"/>
                    <a:pt x="9645" y="3991"/>
                  </a:cubicBezTo>
                  <a:cubicBezTo>
                    <a:pt x="10121" y="2586"/>
                    <a:pt x="9466" y="1419"/>
                    <a:pt x="8025" y="1133"/>
                  </a:cubicBezTo>
                  <a:cubicBezTo>
                    <a:pt x="7823" y="1092"/>
                    <a:pt x="7623" y="1072"/>
                    <a:pt x="7426" y="1072"/>
                  </a:cubicBezTo>
                  <a:cubicBezTo>
                    <a:pt x="6881" y="1072"/>
                    <a:pt x="6357" y="1226"/>
                    <a:pt x="5858" y="1514"/>
                  </a:cubicBezTo>
                  <a:cubicBezTo>
                    <a:pt x="5656" y="1610"/>
                    <a:pt x="5466" y="1729"/>
                    <a:pt x="5239" y="1872"/>
                  </a:cubicBezTo>
                  <a:cubicBezTo>
                    <a:pt x="5096" y="1645"/>
                    <a:pt x="4977" y="1455"/>
                    <a:pt x="4858" y="1253"/>
                  </a:cubicBezTo>
                  <a:cubicBezTo>
                    <a:pt x="4513" y="776"/>
                    <a:pt x="4084" y="419"/>
                    <a:pt x="3549" y="205"/>
                  </a:cubicBezTo>
                  <a:cubicBezTo>
                    <a:pt x="3220" y="67"/>
                    <a:pt x="2889" y="0"/>
                    <a:pt x="2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4"/>
            <p:cNvSpPr/>
            <p:nvPr/>
          </p:nvSpPr>
          <p:spPr>
            <a:xfrm>
              <a:off x="741525" y="929150"/>
              <a:ext cx="212250" cy="188825"/>
            </a:xfrm>
            <a:custGeom>
              <a:avLst/>
              <a:gdLst/>
              <a:ahLst/>
              <a:cxnLst/>
              <a:rect l="l" t="t" r="r" b="b"/>
              <a:pathLst>
                <a:path w="8490" h="7553" extrusionOk="0">
                  <a:moveTo>
                    <a:pt x="2007" y="1"/>
                  </a:moveTo>
                  <a:cubicBezTo>
                    <a:pt x="1882" y="1"/>
                    <a:pt x="1753" y="14"/>
                    <a:pt x="1620" y="40"/>
                  </a:cubicBezTo>
                  <a:cubicBezTo>
                    <a:pt x="846" y="183"/>
                    <a:pt x="465" y="766"/>
                    <a:pt x="263" y="1481"/>
                  </a:cubicBezTo>
                  <a:cubicBezTo>
                    <a:pt x="1" y="2433"/>
                    <a:pt x="251" y="3326"/>
                    <a:pt x="655" y="4183"/>
                  </a:cubicBezTo>
                  <a:cubicBezTo>
                    <a:pt x="1251" y="5493"/>
                    <a:pt x="2275" y="6481"/>
                    <a:pt x="3287" y="7553"/>
                  </a:cubicBezTo>
                  <a:cubicBezTo>
                    <a:pt x="3549" y="7422"/>
                    <a:pt x="3787" y="7327"/>
                    <a:pt x="4001" y="7196"/>
                  </a:cubicBezTo>
                  <a:cubicBezTo>
                    <a:pt x="4775" y="6624"/>
                    <a:pt x="5561" y="6088"/>
                    <a:pt x="6287" y="5481"/>
                  </a:cubicBezTo>
                  <a:cubicBezTo>
                    <a:pt x="6871" y="4981"/>
                    <a:pt x="7394" y="4386"/>
                    <a:pt x="7906" y="3814"/>
                  </a:cubicBezTo>
                  <a:cubicBezTo>
                    <a:pt x="8252" y="3445"/>
                    <a:pt x="8442" y="2993"/>
                    <a:pt x="8466" y="2481"/>
                  </a:cubicBezTo>
                  <a:cubicBezTo>
                    <a:pt x="8490" y="1778"/>
                    <a:pt x="8204" y="1362"/>
                    <a:pt x="7537" y="1135"/>
                  </a:cubicBezTo>
                  <a:cubicBezTo>
                    <a:pt x="7278" y="1050"/>
                    <a:pt x="7028" y="1010"/>
                    <a:pt x="6786" y="1010"/>
                  </a:cubicBezTo>
                  <a:cubicBezTo>
                    <a:pt x="6249" y="1010"/>
                    <a:pt x="5751" y="1208"/>
                    <a:pt x="5275" y="1552"/>
                  </a:cubicBezTo>
                  <a:cubicBezTo>
                    <a:pt x="5073" y="1707"/>
                    <a:pt x="4894" y="1897"/>
                    <a:pt x="4704" y="2064"/>
                  </a:cubicBezTo>
                  <a:cubicBezTo>
                    <a:pt x="4601" y="2144"/>
                    <a:pt x="4505" y="2183"/>
                    <a:pt x="4417" y="2183"/>
                  </a:cubicBezTo>
                  <a:cubicBezTo>
                    <a:pt x="4282" y="2183"/>
                    <a:pt x="4166" y="2090"/>
                    <a:pt x="4073" y="1909"/>
                  </a:cubicBezTo>
                  <a:cubicBezTo>
                    <a:pt x="4013" y="1790"/>
                    <a:pt x="3989" y="1659"/>
                    <a:pt x="3942" y="1552"/>
                  </a:cubicBezTo>
                  <a:cubicBezTo>
                    <a:pt x="3799" y="1302"/>
                    <a:pt x="3703" y="1028"/>
                    <a:pt x="3525" y="814"/>
                  </a:cubicBezTo>
                  <a:cubicBezTo>
                    <a:pt x="3130" y="301"/>
                    <a:pt x="2613" y="1"/>
                    <a:pt x="2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2" name="Google Shape;2452;p64"/>
          <p:cNvGrpSpPr/>
          <p:nvPr/>
        </p:nvGrpSpPr>
        <p:grpSpPr>
          <a:xfrm>
            <a:off x="2403200" y="4549038"/>
            <a:ext cx="118775" cy="124075"/>
            <a:chOff x="1409475" y="641250"/>
            <a:chExt cx="118775" cy="124075"/>
          </a:xfrm>
        </p:grpSpPr>
        <p:sp>
          <p:nvSpPr>
            <p:cNvPr id="2453" name="Google Shape;2453;p64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4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5" name="Google Shape;2455;p64"/>
          <p:cNvGrpSpPr/>
          <p:nvPr/>
        </p:nvGrpSpPr>
        <p:grpSpPr>
          <a:xfrm>
            <a:off x="6375317" y="2612682"/>
            <a:ext cx="365587" cy="393748"/>
            <a:chOff x="713250" y="2576650"/>
            <a:chExt cx="273275" cy="294325"/>
          </a:xfrm>
        </p:grpSpPr>
        <p:sp>
          <p:nvSpPr>
            <p:cNvPr id="2456" name="Google Shape;2456;p64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4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62"/>
          <p:cNvSpPr/>
          <p:nvPr/>
        </p:nvSpPr>
        <p:spPr>
          <a:xfrm>
            <a:off x="3172273" y="1545725"/>
            <a:ext cx="2799300" cy="28032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283" name="Google Shape;2283;p62"/>
          <p:cNvSpPr/>
          <p:nvPr/>
        </p:nvSpPr>
        <p:spPr>
          <a:xfrm>
            <a:off x="2984625" y="2188108"/>
            <a:ext cx="638700" cy="6387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A3F35"/>
                </a:solidFill>
                <a:latin typeface="Fredoka One" panose="02000000000000000000" pitchFamily="2" charset="0"/>
              </a:rPr>
              <a:t>2</a:t>
            </a:r>
            <a:endParaRPr sz="2000" dirty="0">
              <a:solidFill>
                <a:srgbClr val="6A3F35"/>
              </a:solidFill>
              <a:latin typeface="Fredoka One" panose="02000000000000000000" pitchFamily="2" charset="0"/>
            </a:endParaRPr>
          </a:p>
        </p:txBody>
      </p:sp>
      <p:sp>
        <p:nvSpPr>
          <p:cNvPr id="2284" name="Google Shape;2284;p62"/>
          <p:cNvSpPr txBox="1">
            <a:spLocks noGrp="1"/>
          </p:cNvSpPr>
          <p:nvPr>
            <p:ph type="title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Papasingan tina dongeng</a:t>
            </a:r>
            <a:endParaRPr dirty="0"/>
          </a:p>
        </p:txBody>
      </p:sp>
      <p:sp>
        <p:nvSpPr>
          <p:cNvPr id="2285" name="Google Shape;2285;p62"/>
          <p:cNvSpPr txBox="1"/>
          <p:nvPr/>
        </p:nvSpPr>
        <p:spPr>
          <a:xfrm>
            <a:off x="723496" y="2547114"/>
            <a:ext cx="20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rPr>
              <a:t>2. Sasatoan</a:t>
            </a:r>
            <a:endParaRPr sz="2500" dirty="0">
              <a:solidFill>
                <a:schemeClr val="lt2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86" name="Google Shape;2286;p62"/>
          <p:cNvSpPr txBox="1"/>
          <p:nvPr/>
        </p:nvSpPr>
        <p:spPr>
          <a:xfrm>
            <a:off x="715100" y="2944027"/>
            <a:ext cx="21576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Nyaritakeun kahirupan sasatoan. Contona Si Kancil jeung Buaya</a:t>
            </a:r>
            <a:endParaRPr dirty="0">
              <a:solidFill>
                <a:schemeClr val="accent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287" name="Google Shape;2287;p62"/>
          <p:cNvSpPr txBox="1"/>
          <p:nvPr/>
        </p:nvSpPr>
        <p:spPr>
          <a:xfrm>
            <a:off x="715100" y="1283581"/>
            <a:ext cx="20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rPr>
              <a:t>1. Parabel</a:t>
            </a:r>
            <a:endParaRPr sz="2500" dirty="0">
              <a:solidFill>
                <a:schemeClr val="lt2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88" name="Google Shape;2288;p62"/>
          <p:cNvSpPr txBox="1"/>
          <p:nvPr/>
        </p:nvSpPr>
        <p:spPr>
          <a:xfrm>
            <a:off x="715100" y="1680480"/>
            <a:ext cx="2288846" cy="96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Nyaritakeun kahirupan jalma di masarakat jeung dina sajarahna. Contona Si Kabayan Ngala Tutut.</a:t>
            </a:r>
            <a:endParaRPr dirty="0">
              <a:solidFill>
                <a:schemeClr val="accent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289" name="Google Shape;2289;p62"/>
          <p:cNvSpPr txBox="1"/>
          <p:nvPr/>
        </p:nvSpPr>
        <p:spPr>
          <a:xfrm>
            <a:off x="6428500" y="1283581"/>
            <a:ext cx="20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rPr>
              <a:t>4. Babad</a:t>
            </a:r>
            <a:endParaRPr sz="2500" dirty="0">
              <a:solidFill>
                <a:schemeClr val="lt2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90" name="Google Shape;2290;p62"/>
          <p:cNvSpPr txBox="1"/>
          <p:nvPr/>
        </p:nvSpPr>
        <p:spPr>
          <a:xfrm>
            <a:off x="6271106" y="1680481"/>
            <a:ext cx="21577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Nyaritakeun kajadian atawa jelema nu ngandung unsur sejarah. Contona Babad Panjalu.</a:t>
            </a:r>
            <a:endParaRPr dirty="0">
              <a:solidFill>
                <a:schemeClr val="accent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291" name="Google Shape;2291;p62"/>
          <p:cNvSpPr txBox="1"/>
          <p:nvPr/>
        </p:nvSpPr>
        <p:spPr>
          <a:xfrm>
            <a:off x="715100" y="3641456"/>
            <a:ext cx="20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rPr>
              <a:t>3. Sasakala</a:t>
            </a:r>
            <a:endParaRPr sz="2500" dirty="0">
              <a:solidFill>
                <a:schemeClr val="lt2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92" name="Google Shape;2292;p62"/>
          <p:cNvSpPr txBox="1"/>
          <p:nvPr/>
        </p:nvSpPr>
        <p:spPr>
          <a:xfrm>
            <a:off x="715099" y="4038369"/>
            <a:ext cx="279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Nyaritakeun</a:t>
            </a:r>
            <a:r>
              <a:rPr lang="en-US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asal</a:t>
            </a:r>
            <a:r>
              <a:rPr lang="en-US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 – </a:t>
            </a:r>
            <a:r>
              <a:rPr lang="en-US" dirty="0" err="1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usul</a:t>
            </a:r>
            <a:r>
              <a:rPr lang="en-US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kajadian</a:t>
            </a:r>
            <a:r>
              <a:rPr lang="en-US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tempat</a:t>
            </a:r>
            <a:r>
              <a:rPr lang="en-US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barang</a:t>
            </a:r>
            <a:r>
              <a:rPr lang="en-US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jeung</a:t>
            </a:r>
            <a:r>
              <a:rPr lang="en-US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tutuwuhan</a:t>
            </a:r>
            <a:r>
              <a:rPr lang="en-US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. </a:t>
            </a:r>
            <a:r>
              <a:rPr lang="en-US" dirty="0" err="1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Contona</a:t>
            </a:r>
            <a:r>
              <a:rPr lang="en-US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 Situ </a:t>
            </a:r>
            <a:r>
              <a:rPr lang="en-US" dirty="0" err="1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Bagendit</a:t>
            </a:r>
            <a:r>
              <a:rPr lang="en-US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.</a:t>
            </a:r>
            <a:endParaRPr dirty="0">
              <a:solidFill>
                <a:schemeClr val="accent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293" name="Google Shape;2293;p62"/>
          <p:cNvSpPr txBox="1"/>
          <p:nvPr/>
        </p:nvSpPr>
        <p:spPr>
          <a:xfrm>
            <a:off x="6428500" y="3641431"/>
            <a:ext cx="20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lt2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95" name="Google Shape;2295;p62"/>
          <p:cNvSpPr txBox="1"/>
          <p:nvPr/>
        </p:nvSpPr>
        <p:spPr>
          <a:xfrm>
            <a:off x="6428500" y="3031927"/>
            <a:ext cx="20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rPr>
              <a:t>5. Mite</a:t>
            </a:r>
            <a:endParaRPr sz="2500" dirty="0">
              <a:solidFill>
                <a:schemeClr val="lt2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96" name="Google Shape;2296;p62"/>
          <p:cNvSpPr txBox="1"/>
          <p:nvPr/>
        </p:nvSpPr>
        <p:spPr>
          <a:xfrm>
            <a:off x="6228130" y="3463020"/>
            <a:ext cx="22554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Inria Sans"/>
                <a:ea typeface="Inria Sans"/>
                <a:cs typeface="Inria Sans"/>
                <a:sym typeface="Inria Sans"/>
              </a:rPr>
              <a:t>Nyaritakeun patali jeung kapercayaan masarakat. Contona Dewi Sri.</a:t>
            </a:r>
            <a:endParaRPr dirty="0">
              <a:solidFill>
                <a:schemeClr val="accent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297" name="Google Shape;2297;p62"/>
          <p:cNvSpPr/>
          <p:nvPr/>
        </p:nvSpPr>
        <p:spPr>
          <a:xfrm>
            <a:off x="4252650" y="1283581"/>
            <a:ext cx="638700" cy="6387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A3F35"/>
                </a:solidFill>
                <a:latin typeface="Fredoka One" panose="02000000000000000000" pitchFamily="2" charset="0"/>
              </a:rPr>
              <a:t>1</a:t>
            </a:r>
            <a:endParaRPr sz="2000" dirty="0">
              <a:solidFill>
                <a:srgbClr val="6A3F35"/>
              </a:solidFill>
              <a:latin typeface="Fredoka One" panose="02000000000000000000" pitchFamily="2" charset="0"/>
            </a:endParaRPr>
          </a:p>
        </p:txBody>
      </p:sp>
      <p:sp>
        <p:nvSpPr>
          <p:cNvPr id="2298" name="Google Shape;2298;p62"/>
          <p:cNvSpPr/>
          <p:nvPr/>
        </p:nvSpPr>
        <p:spPr>
          <a:xfrm>
            <a:off x="3132256" y="3517012"/>
            <a:ext cx="638700" cy="6387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A3F35"/>
                </a:solidFill>
                <a:latin typeface="Fredoka One" panose="02000000000000000000" pitchFamily="2" charset="0"/>
              </a:rPr>
              <a:t>3</a:t>
            </a:r>
            <a:endParaRPr sz="2000" dirty="0">
              <a:solidFill>
                <a:srgbClr val="6A3F35"/>
              </a:solidFill>
              <a:latin typeface="Fredoka One" panose="02000000000000000000" pitchFamily="2" charset="0"/>
            </a:endParaRPr>
          </a:p>
        </p:txBody>
      </p:sp>
      <p:sp>
        <p:nvSpPr>
          <p:cNvPr id="2300" name="Google Shape;2300;p62"/>
          <p:cNvSpPr/>
          <p:nvPr/>
        </p:nvSpPr>
        <p:spPr>
          <a:xfrm flipH="1">
            <a:off x="5501200" y="2188108"/>
            <a:ext cx="638700" cy="6387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A3F35"/>
                </a:solidFill>
                <a:latin typeface="Fredoka One" panose="02000000000000000000" pitchFamily="2" charset="0"/>
              </a:rPr>
              <a:t>5</a:t>
            </a:r>
            <a:endParaRPr sz="2000" dirty="0">
              <a:solidFill>
                <a:srgbClr val="6A3F35"/>
              </a:solidFill>
              <a:latin typeface="Fredoka One" panose="02000000000000000000" pitchFamily="2" charset="0"/>
            </a:endParaRPr>
          </a:p>
        </p:txBody>
      </p:sp>
      <p:sp>
        <p:nvSpPr>
          <p:cNvPr id="2301" name="Google Shape;2301;p62"/>
          <p:cNvSpPr/>
          <p:nvPr/>
        </p:nvSpPr>
        <p:spPr>
          <a:xfrm flipH="1">
            <a:off x="5427026" y="3516727"/>
            <a:ext cx="638700" cy="6387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A3F35"/>
                </a:solidFill>
                <a:latin typeface="Fredoka One" panose="02000000000000000000" pitchFamily="2" charset="0"/>
              </a:rPr>
              <a:t>4</a:t>
            </a:r>
            <a:endParaRPr sz="2000" dirty="0">
              <a:solidFill>
                <a:srgbClr val="6A3F35"/>
              </a:solidFill>
              <a:latin typeface="Fredoka One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73A2-B963-B0C3-941F-51658A6D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Pangaweruh</a:t>
            </a:r>
            <a:r>
              <a:rPr lang="en-US" dirty="0"/>
              <a:t> Basa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5E4A-8481-F561-0DFF-DF69B877F89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05</a:t>
            </a:r>
            <a:endParaRPr lang="en-ID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F1B2584-BC7F-26CB-0ED1-BE7792CB8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3761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5F4245-AA3E-AF12-3023-588927C63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320" y="1323660"/>
            <a:ext cx="3868500" cy="2377800"/>
          </a:xfrm>
        </p:spPr>
        <p:txBody>
          <a:bodyPr/>
          <a:lstStyle/>
          <a:p>
            <a:pPr marL="165100" indent="0">
              <a:buNone/>
            </a:pPr>
            <a:r>
              <a:rPr lang="en-ID" dirty="0" err="1"/>
              <a:t>Ngadongéng</a:t>
            </a:r>
            <a:r>
              <a:rPr lang="en-ID" dirty="0"/>
              <a:t> </a:t>
            </a:r>
            <a:r>
              <a:rPr lang="en-ID" dirty="0" err="1"/>
              <a:t>téh</a:t>
            </a:r>
            <a:r>
              <a:rPr lang="en-ID" dirty="0"/>
              <a:t> </a:t>
            </a:r>
            <a:r>
              <a:rPr lang="en-ID" dirty="0" err="1"/>
              <a:t>mangrupa</a:t>
            </a:r>
            <a:r>
              <a:rPr lang="en-ID" dirty="0"/>
              <a:t> </a:t>
            </a:r>
            <a:r>
              <a:rPr lang="en-ID" dirty="0" err="1"/>
              <a:t>salasahiji</a:t>
            </a:r>
            <a:r>
              <a:rPr lang="en-ID" dirty="0"/>
              <a:t> </a:t>
            </a:r>
            <a:r>
              <a:rPr lang="en-ID" dirty="0" err="1"/>
              <a:t>kaparigelan</a:t>
            </a:r>
            <a:r>
              <a:rPr lang="en-ID" dirty="0"/>
              <a:t> </a:t>
            </a:r>
            <a:r>
              <a:rPr lang="en-ID" dirty="0" err="1"/>
              <a:t>nyarita</a:t>
            </a:r>
            <a:r>
              <a:rPr lang="en-ID" dirty="0"/>
              <a:t>. </a:t>
            </a:r>
            <a:r>
              <a:rPr lang="en-ID" dirty="0" err="1"/>
              <a:t>Ngadongéng</a:t>
            </a:r>
            <a:r>
              <a:rPr lang="en-ID" dirty="0"/>
              <a:t> </a:t>
            </a:r>
            <a:r>
              <a:rPr lang="en-ID" dirty="0" err="1"/>
              <a:t>henteu</a:t>
            </a:r>
            <a:r>
              <a:rPr lang="en-ID" dirty="0"/>
              <a:t> </a:t>
            </a:r>
            <a:r>
              <a:rPr lang="en-ID" dirty="0" err="1"/>
              <a:t>sarua</a:t>
            </a:r>
            <a:r>
              <a:rPr lang="en-ID" dirty="0"/>
              <a:t> </a:t>
            </a:r>
            <a:r>
              <a:rPr lang="en-ID" dirty="0" err="1"/>
              <a:t>jeung</a:t>
            </a:r>
            <a:r>
              <a:rPr lang="en-ID" dirty="0"/>
              <a:t> maca </a:t>
            </a:r>
            <a:r>
              <a:rPr lang="en-ID" dirty="0" err="1"/>
              <a:t>dongéng</a:t>
            </a:r>
            <a:r>
              <a:rPr lang="en-ID" dirty="0"/>
              <a:t>. Anu </a:t>
            </a:r>
            <a:r>
              <a:rPr lang="en-ID" dirty="0" err="1"/>
              <a:t>matak</a:t>
            </a:r>
            <a:r>
              <a:rPr lang="en-ID" dirty="0"/>
              <a:t> </a:t>
            </a:r>
            <a:r>
              <a:rPr lang="en-ID" dirty="0" err="1"/>
              <a:t>dina</a:t>
            </a:r>
            <a:r>
              <a:rPr lang="en-ID" dirty="0"/>
              <a:t> </a:t>
            </a:r>
            <a:r>
              <a:rPr lang="en-ID" dirty="0" err="1"/>
              <a:t>ngadongéng</a:t>
            </a:r>
            <a:r>
              <a:rPr lang="en-ID" dirty="0"/>
              <a:t> </a:t>
            </a:r>
            <a:r>
              <a:rPr lang="en-ID" dirty="0" err="1"/>
              <a:t>mah</a:t>
            </a:r>
            <a:r>
              <a:rPr lang="en-ID" dirty="0"/>
              <a:t> </a:t>
            </a:r>
            <a:r>
              <a:rPr lang="en-ID" dirty="0" err="1"/>
              <a:t>urang</a:t>
            </a:r>
            <a:r>
              <a:rPr lang="en-ID" dirty="0"/>
              <a:t> kudu </a:t>
            </a:r>
            <a:r>
              <a:rPr lang="en-ID" dirty="0" err="1"/>
              <a:t>bener-bener</a:t>
            </a:r>
            <a:r>
              <a:rPr lang="en-ID" dirty="0"/>
              <a:t> </a:t>
            </a:r>
            <a:r>
              <a:rPr lang="en-ID" dirty="0" err="1"/>
              <a:t>apal</a:t>
            </a:r>
            <a:r>
              <a:rPr lang="en-ID" dirty="0"/>
              <a:t> kana </a:t>
            </a:r>
            <a:r>
              <a:rPr lang="en-ID" dirty="0" err="1"/>
              <a:t>dongéng</a:t>
            </a:r>
            <a:r>
              <a:rPr lang="en-ID" dirty="0"/>
              <a:t> anu </a:t>
            </a:r>
            <a:r>
              <a:rPr lang="en-ID" dirty="0" err="1"/>
              <a:t>rek</a:t>
            </a:r>
            <a:r>
              <a:rPr lang="en-ID" dirty="0"/>
              <a:t> </a:t>
            </a:r>
            <a:r>
              <a:rPr lang="en-ID" dirty="0" err="1"/>
              <a:t>didongéngkeun</a:t>
            </a:r>
            <a:r>
              <a:rPr lang="en-ID" dirty="0"/>
              <a:t>. </a:t>
            </a:r>
            <a:r>
              <a:rPr lang="en-ID" dirty="0" err="1"/>
              <a:t>Copélna</a:t>
            </a:r>
            <a:r>
              <a:rPr lang="en-ID" dirty="0"/>
              <a:t> </a:t>
            </a:r>
            <a:r>
              <a:rPr lang="en-ID" dirty="0" err="1"/>
              <a:t>apal</a:t>
            </a:r>
            <a:r>
              <a:rPr lang="en-ID" dirty="0"/>
              <a:t> kana </a:t>
            </a:r>
            <a:r>
              <a:rPr lang="en-ID" dirty="0" err="1"/>
              <a:t>jalan</a:t>
            </a:r>
            <a:r>
              <a:rPr lang="en-ID" dirty="0"/>
              <a:t> </a:t>
            </a:r>
            <a:r>
              <a:rPr lang="en-ID" dirty="0" err="1"/>
              <a:t>caritana</a:t>
            </a:r>
            <a:r>
              <a:rPr lang="en-ID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E9B62-35CD-DD29-B41A-F1350653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Ngadongeng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5FFC5-C5CA-C40B-557E-5E7186DDC596}"/>
              </a:ext>
            </a:extLst>
          </p:cNvPr>
          <p:cNvSpPr txBox="1"/>
          <p:nvPr/>
        </p:nvSpPr>
        <p:spPr>
          <a:xfrm>
            <a:off x="4219629" y="2678430"/>
            <a:ext cx="37889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Aya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sawatara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hal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anu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ku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urang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kudu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diperhatikeun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upama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arek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ngadongeng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.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Samemeh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ngadongeng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,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urang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kudu :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maham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kana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eusi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dongéng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jeung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jalan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caritana</a:t>
            </a:r>
            <a:endParaRPr lang="en-ID" dirty="0">
              <a:solidFill>
                <a:srgbClr val="FF7259"/>
              </a:solidFill>
              <a:latin typeface="Inria San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maham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kana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palaku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katut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pasipatanana</a:t>
            </a:r>
            <a:endParaRPr lang="en-ID" dirty="0">
              <a:solidFill>
                <a:srgbClr val="FF7259"/>
              </a:solidFill>
              <a:latin typeface="Inria San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maham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kana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hal-hal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anu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dicaritakeun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dina</a:t>
            </a:r>
            <a:r>
              <a:rPr lang="en-ID" dirty="0">
                <a:solidFill>
                  <a:srgbClr val="FF7259"/>
                </a:solidFill>
                <a:latin typeface="Inria Sans" panose="020B0604020202020204" charset="0"/>
              </a:rPr>
              <a:t> </a:t>
            </a:r>
            <a:r>
              <a:rPr lang="en-ID" dirty="0" err="1">
                <a:solidFill>
                  <a:srgbClr val="FF7259"/>
                </a:solidFill>
                <a:latin typeface="Inria Sans" panose="020B0604020202020204" charset="0"/>
              </a:rPr>
              <a:t>dongéng</a:t>
            </a:r>
            <a:r>
              <a:rPr lang="en-ID" dirty="0">
                <a:solidFill>
                  <a:srgbClr val="FF725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452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278543-4921-07A4-38DE-94B0D1079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9260" y="1567500"/>
            <a:ext cx="5385480" cy="2836860"/>
          </a:xfrm>
        </p:spPr>
        <p:txBody>
          <a:bodyPr/>
          <a:lstStyle/>
          <a:p>
            <a:pPr marL="165100" indent="0">
              <a:buNone/>
            </a:pPr>
            <a:r>
              <a:rPr lang="en-ID" dirty="0"/>
              <a:t>Dina </a:t>
            </a:r>
            <a:r>
              <a:rPr lang="en-ID" dirty="0" err="1"/>
              <a:t>prakna</a:t>
            </a:r>
            <a:r>
              <a:rPr lang="en-ID" dirty="0"/>
              <a:t> </a:t>
            </a:r>
            <a:r>
              <a:rPr lang="en-ID" dirty="0" err="1"/>
              <a:t>ngadongéng</a:t>
            </a:r>
            <a:r>
              <a:rPr lang="en-ID" dirty="0"/>
              <a:t>, </a:t>
            </a:r>
            <a:r>
              <a:rPr lang="en-ID" dirty="0" err="1"/>
              <a:t>urang</a:t>
            </a:r>
            <a:r>
              <a:rPr lang="en-ID" dirty="0"/>
              <a:t> kudu: </a:t>
            </a:r>
          </a:p>
          <a:p>
            <a:pPr marL="508000" indent="-342900">
              <a:buFont typeface="+mj-lt"/>
              <a:buAutoNum type="arabicPeriod"/>
            </a:pPr>
            <a:r>
              <a:rPr lang="en-ID" dirty="0" err="1"/>
              <a:t>Ngagunakeun</a:t>
            </a:r>
            <a:r>
              <a:rPr lang="en-ID" dirty="0"/>
              <a:t> sora anu </a:t>
            </a:r>
            <a:r>
              <a:rPr lang="en-ID" dirty="0" err="1"/>
              <a:t>bedas</a:t>
            </a:r>
            <a:r>
              <a:rPr lang="en-ID" dirty="0"/>
              <a:t>,</a:t>
            </a:r>
          </a:p>
          <a:p>
            <a:pPr marL="508000" indent="-342900">
              <a:buFont typeface="+mj-lt"/>
              <a:buAutoNum type="arabicPeriod"/>
            </a:pPr>
            <a:r>
              <a:rPr lang="en-ID" dirty="0" err="1"/>
              <a:t>Ngedalkeun</a:t>
            </a:r>
            <a:r>
              <a:rPr lang="en-ID" dirty="0"/>
              <a:t> </a:t>
            </a:r>
            <a:r>
              <a:rPr lang="en-ID" dirty="0" err="1"/>
              <a:t>kekecapanana</a:t>
            </a:r>
            <a:r>
              <a:rPr lang="en-ID" dirty="0"/>
              <a:t> </a:t>
            </a:r>
            <a:r>
              <a:rPr lang="en-ID" dirty="0" err="1"/>
              <a:t>bentés</a:t>
            </a:r>
            <a:r>
              <a:rPr lang="en-ID" dirty="0"/>
              <a:t>,</a:t>
            </a:r>
          </a:p>
          <a:p>
            <a:pPr marL="508000" indent="-342900">
              <a:buFont typeface="+mj-lt"/>
              <a:buAutoNum type="arabicPeriod"/>
            </a:pPr>
            <a:r>
              <a:rPr lang="en-ID" dirty="0"/>
              <a:t>Bisa </a:t>
            </a:r>
            <a:r>
              <a:rPr lang="en-ID" dirty="0" err="1"/>
              <a:t>ngatur</a:t>
            </a:r>
            <a:r>
              <a:rPr lang="en-ID" dirty="0"/>
              <a:t> </a:t>
            </a:r>
            <a:r>
              <a:rPr lang="en-ID" dirty="0" err="1"/>
              <a:t>témpo</a:t>
            </a:r>
            <a:r>
              <a:rPr lang="en-ID" dirty="0"/>
              <a:t>, </a:t>
            </a:r>
            <a:r>
              <a:rPr lang="en-ID" dirty="0" err="1"/>
              <a:t>henteu</a:t>
            </a:r>
            <a:r>
              <a:rPr lang="en-ID" dirty="0"/>
              <a:t> </a:t>
            </a:r>
            <a:r>
              <a:rPr lang="en-ID" dirty="0" err="1"/>
              <a:t>gancang</a:t>
            </a:r>
            <a:r>
              <a:rPr lang="en-ID" dirty="0"/>
              <a:t> </a:t>
            </a:r>
            <a:r>
              <a:rPr lang="en-ID" dirty="0" err="1"/>
              <a:t>teuing</a:t>
            </a:r>
            <a:r>
              <a:rPr lang="en-ID" dirty="0"/>
              <a:t> </a:t>
            </a:r>
            <a:r>
              <a:rPr lang="en-ID" dirty="0" err="1"/>
              <a:t>jeung</a:t>
            </a:r>
            <a:r>
              <a:rPr lang="en-ID" dirty="0"/>
              <a:t> </a:t>
            </a:r>
            <a:r>
              <a:rPr lang="en-ID" dirty="0" err="1"/>
              <a:t>henteu</a:t>
            </a:r>
            <a:r>
              <a:rPr lang="en-ID" dirty="0"/>
              <a:t> </a:t>
            </a:r>
            <a:r>
              <a:rPr lang="en-ID" dirty="0" err="1"/>
              <a:t>kendor</a:t>
            </a:r>
            <a:r>
              <a:rPr lang="en-ID" dirty="0"/>
              <a:t> </a:t>
            </a:r>
            <a:r>
              <a:rPr lang="en-ID" dirty="0" err="1"/>
              <a:t>teuing</a:t>
            </a:r>
            <a:r>
              <a:rPr lang="en-ID" dirty="0"/>
              <a:t>,</a:t>
            </a:r>
          </a:p>
          <a:p>
            <a:pPr marL="508000" indent="-342900">
              <a:buFont typeface="+mj-lt"/>
              <a:buAutoNum type="arabicPeriod"/>
            </a:pPr>
            <a:r>
              <a:rPr lang="en-ID" dirty="0" err="1"/>
              <a:t>Wirahmana</a:t>
            </a:r>
            <a:r>
              <a:rPr lang="en-ID" dirty="0"/>
              <a:t> </a:t>
            </a:r>
            <a:r>
              <a:rPr lang="en-ID" dirty="0" err="1"/>
              <a:t>luyu</a:t>
            </a:r>
            <a:r>
              <a:rPr lang="en-ID" dirty="0"/>
              <a:t> </a:t>
            </a:r>
            <a:r>
              <a:rPr lang="en-ID" dirty="0" err="1"/>
              <a:t>jeung</a:t>
            </a:r>
            <a:r>
              <a:rPr lang="en-ID" dirty="0"/>
              <a:t> </a:t>
            </a:r>
            <a:r>
              <a:rPr lang="en-ID" dirty="0" err="1"/>
              <a:t>ungkara</a:t>
            </a:r>
            <a:r>
              <a:rPr lang="en-ID" dirty="0"/>
              <a:t> anu </a:t>
            </a:r>
            <a:r>
              <a:rPr lang="en-ID" dirty="0" err="1"/>
              <a:t>dikedalkeun</a:t>
            </a:r>
            <a:r>
              <a:rPr lang="en-ID" dirty="0"/>
              <a:t>,</a:t>
            </a:r>
          </a:p>
          <a:p>
            <a:pPr marL="508000" indent="-342900">
              <a:buFont typeface="+mj-lt"/>
              <a:buAutoNum type="arabicPeriod"/>
            </a:pPr>
            <a:r>
              <a:rPr lang="en-ID" dirty="0" err="1"/>
              <a:t>Paromanna</a:t>
            </a:r>
            <a:r>
              <a:rPr lang="en-ID" dirty="0"/>
              <a:t> </a:t>
            </a:r>
            <a:r>
              <a:rPr lang="en-ID" dirty="0" err="1"/>
              <a:t>luyu</a:t>
            </a:r>
            <a:r>
              <a:rPr lang="en-ID" dirty="0"/>
              <a:t> </a:t>
            </a:r>
            <a:r>
              <a:rPr lang="en-ID" dirty="0" err="1"/>
              <a:t>jeung</a:t>
            </a:r>
            <a:r>
              <a:rPr lang="en-ID" dirty="0"/>
              <a:t> anu </a:t>
            </a:r>
            <a:r>
              <a:rPr lang="en-ID" dirty="0" err="1"/>
              <a:t>keur</a:t>
            </a:r>
            <a:r>
              <a:rPr lang="en-ID" dirty="0"/>
              <a:t> </a:t>
            </a:r>
            <a:r>
              <a:rPr lang="en-ID" dirty="0" err="1"/>
              <a:t>didongéngkeun</a:t>
            </a:r>
            <a:r>
              <a:rPr lang="en-ID" dirty="0"/>
              <a:t>,</a:t>
            </a:r>
          </a:p>
          <a:p>
            <a:pPr marL="508000" indent="-342900">
              <a:buFont typeface="+mj-lt"/>
              <a:buAutoNum type="arabicPeriod"/>
            </a:pPr>
            <a:r>
              <a:rPr lang="en-ID" dirty="0"/>
              <a:t>Pasang </a:t>
            </a:r>
            <a:r>
              <a:rPr lang="en-ID" dirty="0" err="1"/>
              <a:t>petana</a:t>
            </a:r>
            <a:r>
              <a:rPr lang="en-ID" dirty="0"/>
              <a:t> </a:t>
            </a:r>
            <a:r>
              <a:rPr lang="en-ID" dirty="0" err="1"/>
              <a:t>luyu</a:t>
            </a:r>
            <a:r>
              <a:rPr lang="en-ID" dirty="0"/>
              <a:t> </a:t>
            </a:r>
            <a:r>
              <a:rPr lang="en-ID" dirty="0" err="1"/>
              <a:t>jeung</a:t>
            </a:r>
            <a:r>
              <a:rPr lang="en-ID" dirty="0"/>
              <a:t> </a:t>
            </a:r>
            <a:r>
              <a:rPr lang="en-ID" dirty="0" err="1"/>
              <a:t>eusi</a:t>
            </a:r>
            <a:r>
              <a:rPr lang="en-ID" dirty="0"/>
              <a:t> </a:t>
            </a:r>
            <a:r>
              <a:rPr lang="en-ID" dirty="0" err="1"/>
              <a:t>dongéng</a:t>
            </a:r>
            <a:r>
              <a:rPr lang="en-ID" dirty="0"/>
              <a:t>,</a:t>
            </a:r>
          </a:p>
          <a:p>
            <a:pPr marL="508000" indent="-342900">
              <a:buFont typeface="+mj-lt"/>
              <a:buAutoNum type="arabicPeriod"/>
            </a:pPr>
            <a:r>
              <a:rPr lang="en-ID" dirty="0" err="1"/>
              <a:t>Sikep</a:t>
            </a:r>
            <a:r>
              <a:rPr lang="en-ID" dirty="0"/>
              <a:t> </a:t>
            </a:r>
            <a:r>
              <a:rPr lang="en-ID" dirty="0" err="1"/>
              <a:t>sawajarna</a:t>
            </a:r>
            <a:r>
              <a:rPr lang="en-ID" dirty="0"/>
              <a:t>, </a:t>
            </a:r>
            <a:r>
              <a:rPr lang="en-ID" dirty="0" err="1"/>
              <a:t>henteu</a:t>
            </a:r>
            <a:r>
              <a:rPr lang="en-ID" dirty="0"/>
              <a:t> </a:t>
            </a:r>
            <a:r>
              <a:rPr lang="en-ID" dirty="0" err="1"/>
              <a:t>kaleuleuwihi</a:t>
            </a:r>
            <a:r>
              <a:rPr lang="en-ID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B9660-FE16-9AB8-EE48-284D8C3E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Ngadongeng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77151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82F5-5DEC-F367-8A6B-E7026F21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Ngadongeng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09085-8D0C-371C-27A8-782E9FB3A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5400" y="1952550"/>
            <a:ext cx="4693200" cy="1238400"/>
          </a:xfrm>
        </p:spPr>
        <p:txBody>
          <a:bodyPr/>
          <a:lstStyle/>
          <a:p>
            <a:pPr algn="l"/>
            <a:r>
              <a:rPr lang="en-ID" dirty="0"/>
              <a:t>Dina </a:t>
            </a:r>
            <a:r>
              <a:rPr lang="en-ID" dirty="0" err="1"/>
              <a:t>pasanggiri</a:t>
            </a:r>
            <a:r>
              <a:rPr lang="en-ID" dirty="0"/>
              <a:t> </a:t>
            </a:r>
            <a:r>
              <a:rPr lang="en-ID" dirty="0" err="1"/>
              <a:t>ngadongéng</a:t>
            </a:r>
            <a:r>
              <a:rPr lang="en-ID" dirty="0"/>
              <a:t>, anu </a:t>
            </a:r>
            <a:r>
              <a:rPr lang="en-ID" dirty="0" err="1"/>
              <a:t>diajén</a:t>
            </a:r>
            <a:r>
              <a:rPr lang="en-ID" dirty="0"/>
              <a:t> </a:t>
            </a:r>
            <a:r>
              <a:rPr lang="en-ID" dirty="0" err="1"/>
              <a:t>téh</a:t>
            </a:r>
            <a:r>
              <a:rPr lang="en-ID" dirty="0"/>
              <a:t> </a:t>
            </a:r>
            <a:r>
              <a:rPr lang="en-ID" dirty="0" err="1"/>
              <a:t>sacara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mah</a:t>
            </a:r>
            <a:r>
              <a:rPr lang="en-ID" dirty="0"/>
              <a:t> </a:t>
            </a:r>
            <a:r>
              <a:rPr lang="en-ID" dirty="0" err="1"/>
              <a:t>ngawengku</a:t>
            </a:r>
            <a:r>
              <a:rPr lang="en-ID" dirty="0"/>
              <a:t>: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ID" dirty="0" err="1"/>
              <a:t>Vokal</a:t>
            </a:r>
            <a:r>
              <a:rPr lang="en-ID" dirty="0"/>
              <a:t> : </a:t>
            </a:r>
            <a:r>
              <a:rPr lang="en-ID" dirty="0" err="1"/>
              <a:t>bedas</a:t>
            </a:r>
            <a:r>
              <a:rPr lang="en-ID" dirty="0"/>
              <a:t> </a:t>
            </a:r>
            <a:r>
              <a:rPr lang="en-ID" dirty="0" err="1"/>
              <a:t>henteuna</a:t>
            </a:r>
            <a:r>
              <a:rPr lang="en-ID" dirty="0"/>
              <a:t> sora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ID" dirty="0" err="1"/>
              <a:t>Intonasi</a:t>
            </a:r>
            <a:r>
              <a:rPr lang="en-ID" dirty="0"/>
              <a:t> : </a:t>
            </a:r>
            <a:r>
              <a:rPr lang="en-ID" dirty="0" err="1"/>
              <a:t>lentong</a:t>
            </a:r>
            <a:r>
              <a:rPr lang="en-ID" dirty="0"/>
              <a:t> </a:t>
            </a:r>
            <a:r>
              <a:rPr lang="en-ID" dirty="0" err="1"/>
              <a:t>jeung</a:t>
            </a:r>
            <a:r>
              <a:rPr lang="en-ID" dirty="0"/>
              <a:t> </a:t>
            </a:r>
            <a:r>
              <a:rPr lang="en-ID" dirty="0" err="1"/>
              <a:t>wirahma</a:t>
            </a:r>
            <a:endParaRPr lang="en-ID" dirty="0"/>
          </a:p>
          <a:p>
            <a:pPr marL="482600" indent="-342900" algn="l">
              <a:buFont typeface="+mj-lt"/>
              <a:buAutoNum type="arabicPeriod"/>
            </a:pPr>
            <a:r>
              <a:rPr lang="en-ID" dirty="0" err="1"/>
              <a:t>Artikulasi</a:t>
            </a:r>
            <a:r>
              <a:rPr lang="en-ID" dirty="0"/>
              <a:t>  : </a:t>
            </a:r>
            <a:r>
              <a:rPr lang="en-ID" dirty="0" err="1"/>
              <a:t>béntés</a:t>
            </a:r>
            <a:r>
              <a:rPr lang="en-ID" dirty="0"/>
              <a:t> </a:t>
            </a:r>
            <a:r>
              <a:rPr lang="en-ID" dirty="0" err="1"/>
              <a:t>henteuna</a:t>
            </a:r>
            <a:r>
              <a:rPr lang="en-ID" dirty="0"/>
              <a:t> </a:t>
            </a:r>
            <a:r>
              <a:rPr lang="en-ID" dirty="0" err="1"/>
              <a:t>ngunikeun</a:t>
            </a:r>
            <a:r>
              <a:rPr lang="en-ID" dirty="0"/>
              <a:t> </a:t>
            </a:r>
            <a:r>
              <a:rPr lang="en-ID" dirty="0" err="1"/>
              <a:t>kecap</a:t>
            </a:r>
            <a:endParaRPr lang="en-ID" dirty="0"/>
          </a:p>
          <a:p>
            <a:pPr marL="482600" indent="-342900" algn="l">
              <a:buFont typeface="+mj-lt"/>
              <a:buAutoNum type="arabicPeriod"/>
            </a:pPr>
            <a:r>
              <a:rPr lang="en-ID" dirty="0" err="1"/>
              <a:t>Eksprési</a:t>
            </a:r>
            <a:r>
              <a:rPr lang="en-ID" dirty="0"/>
              <a:t> : </a:t>
            </a:r>
            <a:r>
              <a:rPr lang="en-ID" dirty="0" err="1"/>
              <a:t>paroman</a:t>
            </a:r>
            <a:r>
              <a:rPr lang="en-ID" dirty="0"/>
              <a:t> </a:t>
            </a:r>
            <a:r>
              <a:rPr lang="en-ID" dirty="0" err="1"/>
              <a:t>jeung</a:t>
            </a:r>
            <a:r>
              <a:rPr lang="en-ID" dirty="0"/>
              <a:t> pasang </a:t>
            </a:r>
            <a:r>
              <a:rPr lang="en-ID" dirty="0" err="1"/>
              <a:t>peta</a:t>
            </a:r>
            <a:endParaRPr lang="en-ID" dirty="0"/>
          </a:p>
          <a:p>
            <a:pPr marL="139700" indent="0" algn="l"/>
            <a:r>
              <a:rPr lang="en-ID" dirty="0" err="1"/>
              <a:t>Éta</a:t>
            </a:r>
            <a:r>
              <a:rPr lang="en-ID" dirty="0"/>
              <a:t> anu </a:t>
            </a:r>
            <a:r>
              <a:rPr lang="en-ID" dirty="0" err="1"/>
              <a:t>opat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téh</a:t>
            </a:r>
            <a:r>
              <a:rPr lang="en-ID" dirty="0"/>
              <a:t> </a:t>
            </a:r>
            <a:r>
              <a:rPr lang="en-ID" dirty="0" err="1"/>
              <a:t>dina</a:t>
            </a:r>
            <a:r>
              <a:rPr lang="en-ID" dirty="0"/>
              <a:t> </a:t>
            </a:r>
            <a:r>
              <a:rPr lang="en-ID" dirty="0" err="1"/>
              <a:t>basa</a:t>
            </a:r>
            <a:r>
              <a:rPr lang="en-ID" dirty="0"/>
              <a:t> </a:t>
            </a:r>
            <a:r>
              <a:rPr lang="en-ID" dirty="0" err="1"/>
              <a:t>Sunda</a:t>
            </a:r>
            <a:r>
              <a:rPr lang="en-ID" dirty="0"/>
              <a:t> </a:t>
            </a:r>
            <a:r>
              <a:rPr lang="en-ID" dirty="0" err="1"/>
              <a:t>mah</a:t>
            </a:r>
            <a:r>
              <a:rPr lang="en-ID" dirty="0"/>
              <a:t> </a:t>
            </a:r>
            <a:r>
              <a:rPr lang="en-ID" dirty="0" err="1"/>
              <a:t>disebutna</a:t>
            </a:r>
            <a:r>
              <a:rPr lang="en-ID" dirty="0"/>
              <a:t> </a:t>
            </a:r>
            <a:r>
              <a:rPr lang="en-ID" dirty="0" err="1"/>
              <a:t>wirahma</a:t>
            </a:r>
            <a:r>
              <a:rPr lang="en-ID" dirty="0"/>
              <a:t>, </a:t>
            </a:r>
            <a:r>
              <a:rPr lang="en-ID" dirty="0" err="1"/>
              <a:t>wirasa</a:t>
            </a:r>
            <a:r>
              <a:rPr lang="en-ID" dirty="0"/>
              <a:t>, </a:t>
            </a:r>
            <a:r>
              <a:rPr lang="en-ID" dirty="0" err="1"/>
              <a:t>jeung</a:t>
            </a:r>
            <a:r>
              <a:rPr lang="en-ID" dirty="0"/>
              <a:t> </a:t>
            </a:r>
            <a:r>
              <a:rPr lang="en-ID" dirty="0" err="1"/>
              <a:t>wiraga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6127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35"/>
          <p:cNvSpPr txBox="1">
            <a:spLocks noGrp="1"/>
          </p:cNvSpPr>
          <p:nvPr>
            <p:ph type="subTitle" idx="1"/>
          </p:nvPr>
        </p:nvSpPr>
        <p:spPr>
          <a:xfrm>
            <a:off x="2201969" y="3814250"/>
            <a:ext cx="474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2</a:t>
            </a:r>
            <a:endParaRPr dirty="0"/>
          </a:p>
        </p:txBody>
      </p:sp>
      <p:sp>
        <p:nvSpPr>
          <p:cNvPr id="1333" name="Google Shape;1333;p35"/>
          <p:cNvSpPr txBox="1">
            <a:spLocks noGrp="1"/>
          </p:cNvSpPr>
          <p:nvPr>
            <p:ph type="ctrTitle"/>
          </p:nvPr>
        </p:nvSpPr>
        <p:spPr>
          <a:xfrm>
            <a:off x="1647750" y="1191725"/>
            <a:ext cx="5848500" cy="17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 </a:t>
            </a:r>
            <a:r>
              <a:rPr lang="en" sz="5600" dirty="0">
                <a:solidFill>
                  <a:schemeClr val="lt2"/>
                </a:solidFill>
              </a:rPr>
              <a:t>DONGENG </a:t>
            </a:r>
            <a:endParaRPr sz="5600" dirty="0">
              <a:solidFill>
                <a:schemeClr val="lt2"/>
              </a:solidFill>
            </a:endParaRPr>
          </a:p>
        </p:txBody>
      </p:sp>
      <p:grpSp>
        <p:nvGrpSpPr>
          <p:cNvPr id="1334" name="Google Shape;1334;p35"/>
          <p:cNvGrpSpPr/>
          <p:nvPr/>
        </p:nvGrpSpPr>
        <p:grpSpPr>
          <a:xfrm>
            <a:off x="1877416" y="406975"/>
            <a:ext cx="829940" cy="785114"/>
            <a:chOff x="1826475" y="2921600"/>
            <a:chExt cx="564700" cy="534200"/>
          </a:xfrm>
        </p:grpSpPr>
        <p:sp>
          <p:nvSpPr>
            <p:cNvPr id="1335" name="Google Shape;1335;p35"/>
            <p:cNvSpPr/>
            <p:nvPr/>
          </p:nvSpPr>
          <p:spPr>
            <a:xfrm>
              <a:off x="1826475" y="2921600"/>
              <a:ext cx="564700" cy="534200"/>
            </a:xfrm>
            <a:custGeom>
              <a:avLst/>
              <a:gdLst/>
              <a:ahLst/>
              <a:cxnLst/>
              <a:rect l="l" t="t" r="r" b="b"/>
              <a:pathLst>
                <a:path w="22588" h="21368" extrusionOk="0">
                  <a:moveTo>
                    <a:pt x="10734" y="761"/>
                  </a:moveTo>
                  <a:cubicBezTo>
                    <a:pt x="11958" y="761"/>
                    <a:pt x="13125" y="1562"/>
                    <a:pt x="13645" y="2709"/>
                  </a:cubicBezTo>
                  <a:cubicBezTo>
                    <a:pt x="14074" y="3698"/>
                    <a:pt x="14134" y="4710"/>
                    <a:pt x="13872" y="5745"/>
                  </a:cubicBezTo>
                  <a:cubicBezTo>
                    <a:pt x="13776" y="6091"/>
                    <a:pt x="13657" y="6436"/>
                    <a:pt x="13586" y="6793"/>
                  </a:cubicBezTo>
                  <a:cubicBezTo>
                    <a:pt x="13538" y="6936"/>
                    <a:pt x="13586" y="7115"/>
                    <a:pt x="13765" y="7162"/>
                  </a:cubicBezTo>
                  <a:cubicBezTo>
                    <a:pt x="13784" y="7164"/>
                    <a:pt x="13805" y="7165"/>
                    <a:pt x="13826" y="7165"/>
                  </a:cubicBezTo>
                  <a:cubicBezTo>
                    <a:pt x="13930" y="7165"/>
                    <a:pt x="14042" y="7140"/>
                    <a:pt x="14122" y="7091"/>
                  </a:cubicBezTo>
                  <a:cubicBezTo>
                    <a:pt x="14300" y="6984"/>
                    <a:pt x="14431" y="6817"/>
                    <a:pt x="14598" y="6686"/>
                  </a:cubicBezTo>
                  <a:cubicBezTo>
                    <a:pt x="15411" y="6039"/>
                    <a:pt x="16272" y="5775"/>
                    <a:pt x="17091" y="5775"/>
                  </a:cubicBezTo>
                  <a:cubicBezTo>
                    <a:pt x="18623" y="5775"/>
                    <a:pt x="20011" y="6699"/>
                    <a:pt x="20670" y="7770"/>
                  </a:cubicBezTo>
                  <a:cubicBezTo>
                    <a:pt x="21599" y="9294"/>
                    <a:pt x="21206" y="11008"/>
                    <a:pt x="19682" y="11937"/>
                  </a:cubicBezTo>
                  <a:cubicBezTo>
                    <a:pt x="18978" y="12375"/>
                    <a:pt x="18219" y="12556"/>
                    <a:pt x="17392" y="12556"/>
                  </a:cubicBezTo>
                  <a:cubicBezTo>
                    <a:pt x="17366" y="12556"/>
                    <a:pt x="17339" y="12556"/>
                    <a:pt x="17313" y="12556"/>
                  </a:cubicBezTo>
                  <a:cubicBezTo>
                    <a:pt x="17179" y="12545"/>
                    <a:pt x="17043" y="12539"/>
                    <a:pt x="16905" y="12539"/>
                  </a:cubicBezTo>
                  <a:cubicBezTo>
                    <a:pt x="16737" y="12539"/>
                    <a:pt x="16566" y="12548"/>
                    <a:pt x="16396" y="12568"/>
                  </a:cubicBezTo>
                  <a:cubicBezTo>
                    <a:pt x="16086" y="12615"/>
                    <a:pt x="15967" y="12877"/>
                    <a:pt x="16122" y="13151"/>
                  </a:cubicBezTo>
                  <a:cubicBezTo>
                    <a:pt x="16217" y="13294"/>
                    <a:pt x="16348" y="13425"/>
                    <a:pt x="16455" y="13580"/>
                  </a:cubicBezTo>
                  <a:cubicBezTo>
                    <a:pt x="18229" y="15949"/>
                    <a:pt x="16979" y="18961"/>
                    <a:pt x="15229" y="20069"/>
                  </a:cubicBezTo>
                  <a:cubicBezTo>
                    <a:pt x="14660" y="20433"/>
                    <a:pt x="14070" y="20624"/>
                    <a:pt x="13459" y="20624"/>
                  </a:cubicBezTo>
                  <a:cubicBezTo>
                    <a:pt x="13072" y="20624"/>
                    <a:pt x="12678" y="20547"/>
                    <a:pt x="12276" y="20390"/>
                  </a:cubicBezTo>
                  <a:cubicBezTo>
                    <a:pt x="11229" y="19997"/>
                    <a:pt x="10443" y="19319"/>
                    <a:pt x="9966" y="18307"/>
                  </a:cubicBezTo>
                  <a:cubicBezTo>
                    <a:pt x="9800" y="17985"/>
                    <a:pt x="9681" y="17640"/>
                    <a:pt x="9538" y="17318"/>
                  </a:cubicBezTo>
                  <a:cubicBezTo>
                    <a:pt x="9431" y="17080"/>
                    <a:pt x="9300" y="16854"/>
                    <a:pt x="8943" y="16794"/>
                  </a:cubicBezTo>
                  <a:cubicBezTo>
                    <a:pt x="8883" y="16937"/>
                    <a:pt x="8812" y="17092"/>
                    <a:pt x="8728" y="17295"/>
                  </a:cubicBezTo>
                  <a:cubicBezTo>
                    <a:pt x="8657" y="17628"/>
                    <a:pt x="8645" y="17961"/>
                    <a:pt x="8526" y="18283"/>
                  </a:cubicBezTo>
                  <a:cubicBezTo>
                    <a:pt x="8029" y="19652"/>
                    <a:pt x="6970" y="20399"/>
                    <a:pt x="5630" y="20399"/>
                  </a:cubicBezTo>
                  <a:cubicBezTo>
                    <a:pt x="5397" y="20399"/>
                    <a:pt x="5155" y="20376"/>
                    <a:pt x="4906" y="20331"/>
                  </a:cubicBezTo>
                  <a:cubicBezTo>
                    <a:pt x="2561" y="19902"/>
                    <a:pt x="1513" y="17771"/>
                    <a:pt x="1573" y="16235"/>
                  </a:cubicBezTo>
                  <a:cubicBezTo>
                    <a:pt x="1608" y="15330"/>
                    <a:pt x="1930" y="14580"/>
                    <a:pt x="2561" y="13949"/>
                  </a:cubicBezTo>
                  <a:cubicBezTo>
                    <a:pt x="2989" y="13520"/>
                    <a:pt x="3454" y="13163"/>
                    <a:pt x="4001" y="12901"/>
                  </a:cubicBezTo>
                  <a:cubicBezTo>
                    <a:pt x="4311" y="12758"/>
                    <a:pt x="4597" y="12580"/>
                    <a:pt x="4859" y="12389"/>
                  </a:cubicBezTo>
                  <a:cubicBezTo>
                    <a:pt x="4942" y="12330"/>
                    <a:pt x="5002" y="12139"/>
                    <a:pt x="4966" y="12044"/>
                  </a:cubicBezTo>
                  <a:cubicBezTo>
                    <a:pt x="4942" y="11961"/>
                    <a:pt x="4787" y="11853"/>
                    <a:pt x="4680" y="11841"/>
                  </a:cubicBezTo>
                  <a:cubicBezTo>
                    <a:pt x="4631" y="11830"/>
                    <a:pt x="4577" y="11826"/>
                    <a:pt x="4521" y="11826"/>
                  </a:cubicBezTo>
                  <a:cubicBezTo>
                    <a:pt x="4399" y="11826"/>
                    <a:pt x="4266" y="11845"/>
                    <a:pt x="4144" y="11853"/>
                  </a:cubicBezTo>
                  <a:cubicBezTo>
                    <a:pt x="4080" y="11857"/>
                    <a:pt x="4017" y="11859"/>
                    <a:pt x="3954" y="11859"/>
                  </a:cubicBezTo>
                  <a:cubicBezTo>
                    <a:pt x="3075" y="11859"/>
                    <a:pt x="2340" y="11473"/>
                    <a:pt x="1751" y="10806"/>
                  </a:cubicBezTo>
                  <a:cubicBezTo>
                    <a:pt x="870" y="9794"/>
                    <a:pt x="561" y="8591"/>
                    <a:pt x="799" y="7269"/>
                  </a:cubicBezTo>
                  <a:cubicBezTo>
                    <a:pt x="1102" y="5556"/>
                    <a:pt x="2324" y="5077"/>
                    <a:pt x="3448" y="5077"/>
                  </a:cubicBezTo>
                  <a:cubicBezTo>
                    <a:pt x="3558" y="5077"/>
                    <a:pt x="3668" y="5082"/>
                    <a:pt x="3775" y="5091"/>
                  </a:cubicBezTo>
                  <a:cubicBezTo>
                    <a:pt x="4430" y="5138"/>
                    <a:pt x="5037" y="5364"/>
                    <a:pt x="5597" y="5722"/>
                  </a:cubicBezTo>
                  <a:cubicBezTo>
                    <a:pt x="5918" y="5924"/>
                    <a:pt x="6228" y="6162"/>
                    <a:pt x="6549" y="6388"/>
                  </a:cubicBezTo>
                  <a:cubicBezTo>
                    <a:pt x="6692" y="6484"/>
                    <a:pt x="6847" y="6615"/>
                    <a:pt x="7002" y="6662"/>
                  </a:cubicBezTo>
                  <a:cubicBezTo>
                    <a:pt x="7062" y="6675"/>
                    <a:pt x="7128" y="6682"/>
                    <a:pt x="7194" y="6682"/>
                  </a:cubicBezTo>
                  <a:cubicBezTo>
                    <a:pt x="7312" y="6682"/>
                    <a:pt x="7430" y="6660"/>
                    <a:pt x="7514" y="6615"/>
                  </a:cubicBezTo>
                  <a:cubicBezTo>
                    <a:pt x="7704" y="6507"/>
                    <a:pt x="7645" y="6305"/>
                    <a:pt x="7585" y="6126"/>
                  </a:cubicBezTo>
                  <a:cubicBezTo>
                    <a:pt x="7049" y="4591"/>
                    <a:pt x="7383" y="3221"/>
                    <a:pt x="8371" y="1983"/>
                  </a:cubicBezTo>
                  <a:cubicBezTo>
                    <a:pt x="9065" y="1122"/>
                    <a:pt x="9912" y="761"/>
                    <a:pt x="10734" y="761"/>
                  </a:cubicBezTo>
                  <a:close/>
                  <a:moveTo>
                    <a:pt x="10725" y="1"/>
                  </a:moveTo>
                  <a:cubicBezTo>
                    <a:pt x="9731" y="1"/>
                    <a:pt x="8697" y="427"/>
                    <a:pt x="7823" y="1459"/>
                  </a:cubicBezTo>
                  <a:cubicBezTo>
                    <a:pt x="7038" y="2412"/>
                    <a:pt x="6621" y="3507"/>
                    <a:pt x="6573" y="4733"/>
                  </a:cubicBezTo>
                  <a:cubicBezTo>
                    <a:pt x="6573" y="4924"/>
                    <a:pt x="6561" y="5126"/>
                    <a:pt x="6537" y="5388"/>
                  </a:cubicBezTo>
                  <a:cubicBezTo>
                    <a:pt x="6264" y="5233"/>
                    <a:pt x="6037" y="5114"/>
                    <a:pt x="5811" y="4972"/>
                  </a:cubicBezTo>
                  <a:cubicBezTo>
                    <a:pt x="5076" y="4541"/>
                    <a:pt x="4294" y="4342"/>
                    <a:pt x="3466" y="4342"/>
                  </a:cubicBezTo>
                  <a:cubicBezTo>
                    <a:pt x="3356" y="4342"/>
                    <a:pt x="3244" y="4345"/>
                    <a:pt x="3132" y="4352"/>
                  </a:cubicBezTo>
                  <a:cubicBezTo>
                    <a:pt x="1739" y="4424"/>
                    <a:pt x="632" y="5269"/>
                    <a:pt x="203" y="6615"/>
                  </a:cubicBezTo>
                  <a:cubicBezTo>
                    <a:pt x="13" y="7234"/>
                    <a:pt x="1" y="7889"/>
                    <a:pt x="49" y="8532"/>
                  </a:cubicBezTo>
                  <a:cubicBezTo>
                    <a:pt x="227" y="10294"/>
                    <a:pt x="1084" y="11580"/>
                    <a:pt x="2704" y="12342"/>
                  </a:cubicBezTo>
                  <a:cubicBezTo>
                    <a:pt x="2811" y="12389"/>
                    <a:pt x="2906" y="12449"/>
                    <a:pt x="3061" y="12520"/>
                  </a:cubicBezTo>
                  <a:cubicBezTo>
                    <a:pt x="2751" y="12794"/>
                    <a:pt x="2466" y="13008"/>
                    <a:pt x="2192" y="13270"/>
                  </a:cubicBezTo>
                  <a:cubicBezTo>
                    <a:pt x="1180" y="14199"/>
                    <a:pt x="703" y="15366"/>
                    <a:pt x="858" y="16747"/>
                  </a:cubicBezTo>
                  <a:cubicBezTo>
                    <a:pt x="1025" y="18211"/>
                    <a:pt x="1704" y="19402"/>
                    <a:pt x="2894" y="20259"/>
                  </a:cubicBezTo>
                  <a:cubicBezTo>
                    <a:pt x="3688" y="20843"/>
                    <a:pt x="4630" y="21129"/>
                    <a:pt x="5608" y="21129"/>
                  </a:cubicBezTo>
                  <a:cubicBezTo>
                    <a:pt x="5628" y="21129"/>
                    <a:pt x="5648" y="21129"/>
                    <a:pt x="5668" y="21128"/>
                  </a:cubicBezTo>
                  <a:cubicBezTo>
                    <a:pt x="7014" y="21093"/>
                    <a:pt x="8109" y="20533"/>
                    <a:pt x="8835" y="19354"/>
                  </a:cubicBezTo>
                  <a:cubicBezTo>
                    <a:pt x="8954" y="19152"/>
                    <a:pt x="9002" y="18878"/>
                    <a:pt x="9300" y="18747"/>
                  </a:cubicBezTo>
                  <a:cubicBezTo>
                    <a:pt x="9705" y="19592"/>
                    <a:pt x="10336" y="20200"/>
                    <a:pt x="11098" y="20664"/>
                  </a:cubicBezTo>
                  <a:cubicBezTo>
                    <a:pt x="11857" y="21122"/>
                    <a:pt x="12630" y="21368"/>
                    <a:pt x="13416" y="21368"/>
                  </a:cubicBezTo>
                  <a:cubicBezTo>
                    <a:pt x="14060" y="21368"/>
                    <a:pt x="14712" y="21203"/>
                    <a:pt x="15372" y="20854"/>
                  </a:cubicBezTo>
                  <a:cubicBezTo>
                    <a:pt x="17301" y="19831"/>
                    <a:pt x="18825" y="16794"/>
                    <a:pt x="17622" y="14116"/>
                  </a:cubicBezTo>
                  <a:cubicBezTo>
                    <a:pt x="17527" y="13901"/>
                    <a:pt x="17420" y="13699"/>
                    <a:pt x="17277" y="13389"/>
                  </a:cubicBezTo>
                  <a:cubicBezTo>
                    <a:pt x="17603" y="13335"/>
                    <a:pt x="17840" y="13281"/>
                    <a:pt x="18051" y="13281"/>
                  </a:cubicBezTo>
                  <a:cubicBezTo>
                    <a:pt x="18071" y="13281"/>
                    <a:pt x="18091" y="13281"/>
                    <a:pt x="18110" y="13282"/>
                  </a:cubicBezTo>
                  <a:cubicBezTo>
                    <a:pt x="18670" y="13246"/>
                    <a:pt x="19182" y="13092"/>
                    <a:pt x="19670" y="12853"/>
                  </a:cubicBezTo>
                  <a:cubicBezTo>
                    <a:pt x="21944" y="11746"/>
                    <a:pt x="22587" y="9234"/>
                    <a:pt x="21146" y="7162"/>
                  </a:cubicBezTo>
                  <a:cubicBezTo>
                    <a:pt x="20317" y="5967"/>
                    <a:pt x="18753" y="5053"/>
                    <a:pt x="17072" y="5053"/>
                  </a:cubicBezTo>
                  <a:cubicBezTo>
                    <a:pt x="16459" y="5053"/>
                    <a:pt x="15831" y="5174"/>
                    <a:pt x="15217" y="5448"/>
                  </a:cubicBezTo>
                  <a:cubicBezTo>
                    <a:pt x="15074" y="5531"/>
                    <a:pt x="14908" y="5567"/>
                    <a:pt x="14693" y="5650"/>
                  </a:cubicBezTo>
                  <a:cubicBezTo>
                    <a:pt x="14717" y="5388"/>
                    <a:pt x="14729" y="5210"/>
                    <a:pt x="14741" y="5031"/>
                  </a:cubicBezTo>
                  <a:cubicBezTo>
                    <a:pt x="14812" y="4114"/>
                    <a:pt x="14693" y="3233"/>
                    <a:pt x="14324" y="2388"/>
                  </a:cubicBezTo>
                  <a:cubicBezTo>
                    <a:pt x="13709" y="1021"/>
                    <a:pt x="12264" y="1"/>
                    <a:pt x="10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5"/>
            <p:cNvSpPr/>
            <p:nvPr/>
          </p:nvSpPr>
          <p:spPr>
            <a:xfrm>
              <a:off x="1840475" y="2940600"/>
              <a:ext cx="525975" cy="496600"/>
            </a:xfrm>
            <a:custGeom>
              <a:avLst/>
              <a:gdLst/>
              <a:ahLst/>
              <a:cxnLst/>
              <a:rect l="l" t="t" r="r" b="b"/>
              <a:pathLst>
                <a:path w="21039" h="19864" extrusionOk="0">
                  <a:moveTo>
                    <a:pt x="10174" y="1"/>
                  </a:moveTo>
                  <a:cubicBezTo>
                    <a:pt x="9352" y="1"/>
                    <a:pt x="8505" y="362"/>
                    <a:pt x="7811" y="1223"/>
                  </a:cubicBezTo>
                  <a:cubicBezTo>
                    <a:pt x="6823" y="2461"/>
                    <a:pt x="6489" y="3831"/>
                    <a:pt x="7025" y="5366"/>
                  </a:cubicBezTo>
                  <a:cubicBezTo>
                    <a:pt x="7085" y="5545"/>
                    <a:pt x="7144" y="5747"/>
                    <a:pt x="6954" y="5855"/>
                  </a:cubicBezTo>
                  <a:cubicBezTo>
                    <a:pt x="6870" y="5900"/>
                    <a:pt x="6752" y="5922"/>
                    <a:pt x="6634" y="5922"/>
                  </a:cubicBezTo>
                  <a:cubicBezTo>
                    <a:pt x="6568" y="5922"/>
                    <a:pt x="6502" y="5915"/>
                    <a:pt x="6442" y="5902"/>
                  </a:cubicBezTo>
                  <a:cubicBezTo>
                    <a:pt x="6287" y="5855"/>
                    <a:pt x="6132" y="5724"/>
                    <a:pt x="5989" y="5628"/>
                  </a:cubicBezTo>
                  <a:cubicBezTo>
                    <a:pt x="5668" y="5402"/>
                    <a:pt x="5358" y="5164"/>
                    <a:pt x="5037" y="4962"/>
                  </a:cubicBezTo>
                  <a:cubicBezTo>
                    <a:pt x="4477" y="4604"/>
                    <a:pt x="3870" y="4378"/>
                    <a:pt x="3215" y="4331"/>
                  </a:cubicBezTo>
                  <a:cubicBezTo>
                    <a:pt x="3108" y="4322"/>
                    <a:pt x="2998" y="4317"/>
                    <a:pt x="2888" y="4317"/>
                  </a:cubicBezTo>
                  <a:cubicBezTo>
                    <a:pt x="1764" y="4317"/>
                    <a:pt x="542" y="4796"/>
                    <a:pt x="239" y="6509"/>
                  </a:cubicBezTo>
                  <a:cubicBezTo>
                    <a:pt x="1" y="7831"/>
                    <a:pt x="310" y="9034"/>
                    <a:pt x="1191" y="10046"/>
                  </a:cubicBezTo>
                  <a:cubicBezTo>
                    <a:pt x="1780" y="10713"/>
                    <a:pt x="2515" y="11099"/>
                    <a:pt x="3394" y="11099"/>
                  </a:cubicBezTo>
                  <a:cubicBezTo>
                    <a:pt x="3457" y="11099"/>
                    <a:pt x="3520" y="11097"/>
                    <a:pt x="3584" y="11093"/>
                  </a:cubicBezTo>
                  <a:cubicBezTo>
                    <a:pt x="3706" y="11085"/>
                    <a:pt x="3839" y="11066"/>
                    <a:pt x="3961" y="11066"/>
                  </a:cubicBezTo>
                  <a:cubicBezTo>
                    <a:pt x="4017" y="11066"/>
                    <a:pt x="4071" y="11070"/>
                    <a:pt x="4120" y="11081"/>
                  </a:cubicBezTo>
                  <a:cubicBezTo>
                    <a:pt x="4227" y="11093"/>
                    <a:pt x="4382" y="11201"/>
                    <a:pt x="4406" y="11284"/>
                  </a:cubicBezTo>
                  <a:cubicBezTo>
                    <a:pt x="4442" y="11379"/>
                    <a:pt x="4382" y="11570"/>
                    <a:pt x="4299" y="11629"/>
                  </a:cubicBezTo>
                  <a:cubicBezTo>
                    <a:pt x="4037" y="11820"/>
                    <a:pt x="3751" y="11998"/>
                    <a:pt x="3441" y="12141"/>
                  </a:cubicBezTo>
                  <a:cubicBezTo>
                    <a:pt x="2894" y="12403"/>
                    <a:pt x="2429" y="12760"/>
                    <a:pt x="2001" y="13189"/>
                  </a:cubicBezTo>
                  <a:cubicBezTo>
                    <a:pt x="1370" y="13820"/>
                    <a:pt x="1048" y="14570"/>
                    <a:pt x="1013" y="15475"/>
                  </a:cubicBezTo>
                  <a:cubicBezTo>
                    <a:pt x="953" y="17011"/>
                    <a:pt x="2001" y="19142"/>
                    <a:pt x="4346" y="19571"/>
                  </a:cubicBezTo>
                  <a:cubicBezTo>
                    <a:pt x="4595" y="19616"/>
                    <a:pt x="4837" y="19639"/>
                    <a:pt x="5070" y="19639"/>
                  </a:cubicBezTo>
                  <a:cubicBezTo>
                    <a:pt x="6410" y="19639"/>
                    <a:pt x="7469" y="18892"/>
                    <a:pt x="7966" y="17523"/>
                  </a:cubicBezTo>
                  <a:cubicBezTo>
                    <a:pt x="8085" y="17201"/>
                    <a:pt x="8097" y="16868"/>
                    <a:pt x="8168" y="16535"/>
                  </a:cubicBezTo>
                  <a:cubicBezTo>
                    <a:pt x="8252" y="16332"/>
                    <a:pt x="8323" y="16177"/>
                    <a:pt x="8383" y="16034"/>
                  </a:cubicBezTo>
                  <a:cubicBezTo>
                    <a:pt x="8740" y="16094"/>
                    <a:pt x="8871" y="16320"/>
                    <a:pt x="8978" y="16558"/>
                  </a:cubicBezTo>
                  <a:cubicBezTo>
                    <a:pt x="9121" y="16880"/>
                    <a:pt x="9240" y="17225"/>
                    <a:pt x="9406" y="17547"/>
                  </a:cubicBezTo>
                  <a:cubicBezTo>
                    <a:pt x="9883" y="18559"/>
                    <a:pt x="10669" y="19237"/>
                    <a:pt x="11716" y="19630"/>
                  </a:cubicBezTo>
                  <a:cubicBezTo>
                    <a:pt x="12118" y="19787"/>
                    <a:pt x="12512" y="19864"/>
                    <a:pt x="12899" y="19864"/>
                  </a:cubicBezTo>
                  <a:cubicBezTo>
                    <a:pt x="13510" y="19864"/>
                    <a:pt x="14100" y="19673"/>
                    <a:pt x="14669" y="19309"/>
                  </a:cubicBezTo>
                  <a:cubicBezTo>
                    <a:pt x="16419" y="18201"/>
                    <a:pt x="17669" y="15189"/>
                    <a:pt x="15895" y="12820"/>
                  </a:cubicBezTo>
                  <a:cubicBezTo>
                    <a:pt x="15788" y="12665"/>
                    <a:pt x="15657" y="12534"/>
                    <a:pt x="15562" y="12391"/>
                  </a:cubicBezTo>
                  <a:cubicBezTo>
                    <a:pt x="15407" y="12117"/>
                    <a:pt x="15526" y="11855"/>
                    <a:pt x="15836" y="11808"/>
                  </a:cubicBezTo>
                  <a:cubicBezTo>
                    <a:pt x="16006" y="11788"/>
                    <a:pt x="16177" y="11779"/>
                    <a:pt x="16345" y="11779"/>
                  </a:cubicBezTo>
                  <a:cubicBezTo>
                    <a:pt x="16483" y="11779"/>
                    <a:pt x="16619" y="11785"/>
                    <a:pt x="16753" y="11796"/>
                  </a:cubicBezTo>
                  <a:cubicBezTo>
                    <a:pt x="16779" y="11796"/>
                    <a:pt x="16806" y="11796"/>
                    <a:pt x="16832" y="11796"/>
                  </a:cubicBezTo>
                  <a:cubicBezTo>
                    <a:pt x="17659" y="11796"/>
                    <a:pt x="18418" y="11615"/>
                    <a:pt x="19122" y="11177"/>
                  </a:cubicBezTo>
                  <a:cubicBezTo>
                    <a:pt x="20646" y="10248"/>
                    <a:pt x="21039" y="8534"/>
                    <a:pt x="20110" y="7010"/>
                  </a:cubicBezTo>
                  <a:cubicBezTo>
                    <a:pt x="19451" y="5939"/>
                    <a:pt x="18063" y="5015"/>
                    <a:pt x="16531" y="5015"/>
                  </a:cubicBezTo>
                  <a:cubicBezTo>
                    <a:pt x="15712" y="5015"/>
                    <a:pt x="14851" y="5279"/>
                    <a:pt x="14038" y="5926"/>
                  </a:cubicBezTo>
                  <a:cubicBezTo>
                    <a:pt x="13871" y="6057"/>
                    <a:pt x="13740" y="6224"/>
                    <a:pt x="13562" y="6331"/>
                  </a:cubicBezTo>
                  <a:cubicBezTo>
                    <a:pt x="13482" y="6380"/>
                    <a:pt x="13370" y="6405"/>
                    <a:pt x="13266" y="6405"/>
                  </a:cubicBezTo>
                  <a:cubicBezTo>
                    <a:pt x="13245" y="6405"/>
                    <a:pt x="13224" y="6404"/>
                    <a:pt x="13205" y="6402"/>
                  </a:cubicBezTo>
                  <a:cubicBezTo>
                    <a:pt x="13026" y="6355"/>
                    <a:pt x="12978" y="6176"/>
                    <a:pt x="13026" y="6033"/>
                  </a:cubicBezTo>
                  <a:cubicBezTo>
                    <a:pt x="13097" y="5676"/>
                    <a:pt x="13216" y="5331"/>
                    <a:pt x="13312" y="4985"/>
                  </a:cubicBezTo>
                  <a:cubicBezTo>
                    <a:pt x="13574" y="3950"/>
                    <a:pt x="13514" y="2938"/>
                    <a:pt x="13085" y="1949"/>
                  </a:cubicBezTo>
                  <a:cubicBezTo>
                    <a:pt x="12565" y="802"/>
                    <a:pt x="11398" y="1"/>
                    <a:pt x="10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5"/>
            <p:cNvSpPr/>
            <p:nvPr/>
          </p:nvSpPr>
          <p:spPr>
            <a:xfrm>
              <a:off x="2036925" y="3220875"/>
              <a:ext cx="102425" cy="41725"/>
            </a:xfrm>
            <a:custGeom>
              <a:avLst/>
              <a:gdLst/>
              <a:ahLst/>
              <a:cxnLst/>
              <a:rect l="l" t="t" r="r" b="b"/>
              <a:pathLst>
                <a:path w="4097" h="1669" extrusionOk="0">
                  <a:moveTo>
                    <a:pt x="390" y="1"/>
                  </a:moveTo>
                  <a:cubicBezTo>
                    <a:pt x="317" y="1"/>
                    <a:pt x="245" y="16"/>
                    <a:pt x="191" y="49"/>
                  </a:cubicBezTo>
                  <a:cubicBezTo>
                    <a:pt x="60" y="120"/>
                    <a:pt x="1" y="299"/>
                    <a:pt x="84" y="442"/>
                  </a:cubicBezTo>
                  <a:cubicBezTo>
                    <a:pt x="167" y="597"/>
                    <a:pt x="274" y="763"/>
                    <a:pt x="405" y="882"/>
                  </a:cubicBezTo>
                  <a:cubicBezTo>
                    <a:pt x="941" y="1383"/>
                    <a:pt x="1560" y="1633"/>
                    <a:pt x="2334" y="1668"/>
                  </a:cubicBezTo>
                  <a:cubicBezTo>
                    <a:pt x="2775" y="1633"/>
                    <a:pt x="3227" y="1561"/>
                    <a:pt x="3632" y="1311"/>
                  </a:cubicBezTo>
                  <a:cubicBezTo>
                    <a:pt x="3775" y="1216"/>
                    <a:pt x="3930" y="1097"/>
                    <a:pt x="4037" y="966"/>
                  </a:cubicBezTo>
                  <a:cubicBezTo>
                    <a:pt x="4073" y="882"/>
                    <a:pt x="4096" y="704"/>
                    <a:pt x="4037" y="609"/>
                  </a:cubicBezTo>
                  <a:cubicBezTo>
                    <a:pt x="3989" y="537"/>
                    <a:pt x="3823" y="466"/>
                    <a:pt x="3715" y="466"/>
                  </a:cubicBezTo>
                  <a:cubicBezTo>
                    <a:pt x="3573" y="478"/>
                    <a:pt x="3418" y="549"/>
                    <a:pt x="3287" y="621"/>
                  </a:cubicBezTo>
                  <a:cubicBezTo>
                    <a:pt x="2945" y="793"/>
                    <a:pt x="2618" y="876"/>
                    <a:pt x="2302" y="876"/>
                  </a:cubicBezTo>
                  <a:cubicBezTo>
                    <a:pt x="1791" y="876"/>
                    <a:pt x="1309" y="661"/>
                    <a:pt x="846" y="263"/>
                  </a:cubicBezTo>
                  <a:cubicBezTo>
                    <a:pt x="763" y="180"/>
                    <a:pt x="667" y="73"/>
                    <a:pt x="548" y="25"/>
                  </a:cubicBezTo>
                  <a:cubicBezTo>
                    <a:pt x="502" y="10"/>
                    <a:pt x="446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5"/>
            <p:cNvSpPr/>
            <p:nvPr/>
          </p:nvSpPr>
          <p:spPr>
            <a:xfrm>
              <a:off x="2011925" y="3155700"/>
              <a:ext cx="18775" cy="19275"/>
            </a:xfrm>
            <a:custGeom>
              <a:avLst/>
              <a:gdLst/>
              <a:ahLst/>
              <a:cxnLst/>
              <a:rect l="l" t="t" r="r" b="b"/>
              <a:pathLst>
                <a:path w="751" h="771" extrusionOk="0">
                  <a:moveTo>
                    <a:pt x="375" y="0"/>
                  </a:moveTo>
                  <a:cubicBezTo>
                    <a:pt x="369" y="0"/>
                    <a:pt x="363" y="1"/>
                    <a:pt x="358" y="1"/>
                  </a:cubicBezTo>
                  <a:cubicBezTo>
                    <a:pt x="167" y="13"/>
                    <a:pt x="1" y="215"/>
                    <a:pt x="1" y="418"/>
                  </a:cubicBezTo>
                  <a:cubicBezTo>
                    <a:pt x="1" y="608"/>
                    <a:pt x="151" y="771"/>
                    <a:pt x="335" y="771"/>
                  </a:cubicBezTo>
                  <a:cubicBezTo>
                    <a:pt x="358" y="771"/>
                    <a:pt x="382" y="768"/>
                    <a:pt x="405" y="763"/>
                  </a:cubicBezTo>
                  <a:cubicBezTo>
                    <a:pt x="620" y="715"/>
                    <a:pt x="751" y="525"/>
                    <a:pt x="715" y="311"/>
                  </a:cubicBezTo>
                  <a:cubicBezTo>
                    <a:pt x="703" y="161"/>
                    <a:pt x="536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5"/>
            <p:cNvSpPr/>
            <p:nvPr/>
          </p:nvSpPr>
          <p:spPr>
            <a:xfrm>
              <a:off x="2153300" y="3182800"/>
              <a:ext cx="17900" cy="18775"/>
            </a:xfrm>
            <a:custGeom>
              <a:avLst/>
              <a:gdLst/>
              <a:ahLst/>
              <a:cxnLst/>
              <a:rect l="l" t="t" r="r" b="b"/>
              <a:pathLst>
                <a:path w="716" h="751" extrusionOk="0">
                  <a:moveTo>
                    <a:pt x="382" y="0"/>
                  </a:moveTo>
                  <a:cubicBezTo>
                    <a:pt x="180" y="0"/>
                    <a:pt x="1" y="179"/>
                    <a:pt x="25" y="405"/>
                  </a:cubicBezTo>
                  <a:cubicBezTo>
                    <a:pt x="25" y="596"/>
                    <a:pt x="168" y="751"/>
                    <a:pt x="346" y="751"/>
                  </a:cubicBezTo>
                  <a:cubicBezTo>
                    <a:pt x="561" y="751"/>
                    <a:pt x="715" y="572"/>
                    <a:pt x="703" y="346"/>
                  </a:cubicBezTo>
                  <a:cubicBezTo>
                    <a:pt x="692" y="167"/>
                    <a:pt x="53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0" name="Google Shape;1340;p35"/>
          <p:cNvGrpSpPr/>
          <p:nvPr/>
        </p:nvGrpSpPr>
        <p:grpSpPr>
          <a:xfrm>
            <a:off x="7615022" y="2646023"/>
            <a:ext cx="351611" cy="342975"/>
            <a:chOff x="1959000" y="1291425"/>
            <a:chExt cx="286025" cy="279000"/>
          </a:xfrm>
        </p:grpSpPr>
        <p:sp>
          <p:nvSpPr>
            <p:cNvPr id="1341" name="Google Shape;1341;p35"/>
            <p:cNvSpPr/>
            <p:nvPr/>
          </p:nvSpPr>
          <p:spPr>
            <a:xfrm>
              <a:off x="1959000" y="1291425"/>
              <a:ext cx="286025" cy="279000"/>
            </a:xfrm>
            <a:custGeom>
              <a:avLst/>
              <a:gdLst/>
              <a:ahLst/>
              <a:cxnLst/>
              <a:rect l="l" t="t" r="r" b="b"/>
              <a:pathLst>
                <a:path w="11441" h="11160" extrusionOk="0">
                  <a:moveTo>
                    <a:pt x="5924" y="1014"/>
                  </a:moveTo>
                  <a:cubicBezTo>
                    <a:pt x="8501" y="1014"/>
                    <a:pt x="10513" y="3281"/>
                    <a:pt x="10142" y="5897"/>
                  </a:cubicBezTo>
                  <a:cubicBezTo>
                    <a:pt x="9845" y="8016"/>
                    <a:pt x="8356" y="9647"/>
                    <a:pt x="6320" y="10052"/>
                  </a:cubicBezTo>
                  <a:cubicBezTo>
                    <a:pt x="6035" y="10112"/>
                    <a:pt x="5737" y="10112"/>
                    <a:pt x="5439" y="10147"/>
                  </a:cubicBezTo>
                  <a:cubicBezTo>
                    <a:pt x="5432" y="10147"/>
                    <a:pt x="5425" y="10147"/>
                    <a:pt x="5418" y="10147"/>
                  </a:cubicBezTo>
                  <a:cubicBezTo>
                    <a:pt x="2821" y="10147"/>
                    <a:pt x="832" y="7973"/>
                    <a:pt x="1094" y="5409"/>
                  </a:cubicBezTo>
                  <a:cubicBezTo>
                    <a:pt x="1332" y="3063"/>
                    <a:pt x="3094" y="1289"/>
                    <a:pt x="5451" y="1039"/>
                  </a:cubicBezTo>
                  <a:cubicBezTo>
                    <a:pt x="5611" y="1022"/>
                    <a:pt x="5768" y="1014"/>
                    <a:pt x="5924" y="1014"/>
                  </a:cubicBezTo>
                  <a:close/>
                  <a:moveTo>
                    <a:pt x="5770" y="0"/>
                  </a:moveTo>
                  <a:cubicBezTo>
                    <a:pt x="2753" y="0"/>
                    <a:pt x="1" y="2577"/>
                    <a:pt x="58" y="5897"/>
                  </a:cubicBezTo>
                  <a:cubicBezTo>
                    <a:pt x="93" y="8838"/>
                    <a:pt x="2439" y="11100"/>
                    <a:pt x="5368" y="11159"/>
                  </a:cubicBezTo>
                  <a:cubicBezTo>
                    <a:pt x="5749" y="11112"/>
                    <a:pt x="6130" y="11088"/>
                    <a:pt x="6499" y="10993"/>
                  </a:cubicBezTo>
                  <a:cubicBezTo>
                    <a:pt x="9011" y="10505"/>
                    <a:pt x="11011" y="8302"/>
                    <a:pt x="11202" y="5849"/>
                  </a:cubicBezTo>
                  <a:cubicBezTo>
                    <a:pt x="11440" y="2754"/>
                    <a:pt x="9285" y="241"/>
                    <a:pt x="6166" y="15"/>
                  </a:cubicBezTo>
                  <a:cubicBezTo>
                    <a:pt x="6033" y="5"/>
                    <a:pt x="5901" y="0"/>
                    <a:pt x="5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5"/>
            <p:cNvSpPr/>
            <p:nvPr/>
          </p:nvSpPr>
          <p:spPr>
            <a:xfrm>
              <a:off x="1979800" y="1316750"/>
              <a:ext cx="242025" cy="228375"/>
            </a:xfrm>
            <a:custGeom>
              <a:avLst/>
              <a:gdLst/>
              <a:ahLst/>
              <a:cxnLst/>
              <a:rect l="l" t="t" r="r" b="b"/>
              <a:pathLst>
                <a:path w="9681" h="9135" extrusionOk="0">
                  <a:moveTo>
                    <a:pt x="5092" y="1"/>
                  </a:moveTo>
                  <a:cubicBezTo>
                    <a:pt x="4936" y="1"/>
                    <a:pt x="4779" y="9"/>
                    <a:pt x="4619" y="26"/>
                  </a:cubicBezTo>
                  <a:cubicBezTo>
                    <a:pt x="2262" y="276"/>
                    <a:pt x="500" y="2050"/>
                    <a:pt x="262" y="4396"/>
                  </a:cubicBezTo>
                  <a:cubicBezTo>
                    <a:pt x="0" y="6960"/>
                    <a:pt x="1989" y="9134"/>
                    <a:pt x="4586" y="9134"/>
                  </a:cubicBezTo>
                  <a:cubicBezTo>
                    <a:pt x="4593" y="9134"/>
                    <a:pt x="4600" y="9134"/>
                    <a:pt x="4607" y="9134"/>
                  </a:cubicBezTo>
                  <a:cubicBezTo>
                    <a:pt x="4905" y="9099"/>
                    <a:pt x="5203" y="9099"/>
                    <a:pt x="5488" y="9039"/>
                  </a:cubicBezTo>
                  <a:cubicBezTo>
                    <a:pt x="7524" y="8634"/>
                    <a:pt x="9013" y="7003"/>
                    <a:pt x="9310" y="4884"/>
                  </a:cubicBezTo>
                  <a:cubicBezTo>
                    <a:pt x="9681" y="2268"/>
                    <a:pt x="7669" y="1"/>
                    <a:pt x="50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5"/>
            <p:cNvSpPr/>
            <p:nvPr/>
          </p:nvSpPr>
          <p:spPr>
            <a:xfrm>
              <a:off x="2042875" y="1454000"/>
              <a:ext cx="96025" cy="43500"/>
            </a:xfrm>
            <a:custGeom>
              <a:avLst/>
              <a:gdLst/>
              <a:ahLst/>
              <a:cxnLst/>
              <a:rect l="l" t="t" r="r" b="b"/>
              <a:pathLst>
                <a:path w="3841" h="1740" extrusionOk="0">
                  <a:moveTo>
                    <a:pt x="3404" y="0"/>
                  </a:moveTo>
                  <a:cubicBezTo>
                    <a:pt x="3345" y="0"/>
                    <a:pt x="3281" y="12"/>
                    <a:pt x="3215" y="37"/>
                  </a:cubicBezTo>
                  <a:cubicBezTo>
                    <a:pt x="3037" y="120"/>
                    <a:pt x="2894" y="239"/>
                    <a:pt x="2739" y="358"/>
                  </a:cubicBezTo>
                  <a:cubicBezTo>
                    <a:pt x="2464" y="577"/>
                    <a:pt x="2185" y="688"/>
                    <a:pt x="1902" y="688"/>
                  </a:cubicBezTo>
                  <a:cubicBezTo>
                    <a:pt x="1648" y="688"/>
                    <a:pt x="1391" y="598"/>
                    <a:pt x="1132" y="418"/>
                  </a:cubicBezTo>
                  <a:cubicBezTo>
                    <a:pt x="1013" y="323"/>
                    <a:pt x="894" y="215"/>
                    <a:pt x="775" y="144"/>
                  </a:cubicBezTo>
                  <a:cubicBezTo>
                    <a:pt x="666" y="76"/>
                    <a:pt x="549" y="19"/>
                    <a:pt x="433" y="19"/>
                  </a:cubicBezTo>
                  <a:cubicBezTo>
                    <a:pt x="346" y="19"/>
                    <a:pt x="261" y="51"/>
                    <a:pt x="179" y="132"/>
                  </a:cubicBezTo>
                  <a:cubicBezTo>
                    <a:pt x="1" y="311"/>
                    <a:pt x="1" y="537"/>
                    <a:pt x="120" y="739"/>
                  </a:cubicBezTo>
                  <a:cubicBezTo>
                    <a:pt x="227" y="894"/>
                    <a:pt x="346" y="1049"/>
                    <a:pt x="477" y="1168"/>
                  </a:cubicBezTo>
                  <a:cubicBezTo>
                    <a:pt x="882" y="1525"/>
                    <a:pt x="1358" y="1692"/>
                    <a:pt x="1965" y="1739"/>
                  </a:cubicBezTo>
                  <a:cubicBezTo>
                    <a:pt x="2537" y="1704"/>
                    <a:pt x="3096" y="1513"/>
                    <a:pt x="3513" y="1013"/>
                  </a:cubicBezTo>
                  <a:cubicBezTo>
                    <a:pt x="3632" y="858"/>
                    <a:pt x="3716" y="680"/>
                    <a:pt x="3763" y="501"/>
                  </a:cubicBezTo>
                  <a:cubicBezTo>
                    <a:pt x="3840" y="212"/>
                    <a:pt x="3659" y="0"/>
                    <a:pt x="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5"/>
            <p:cNvSpPr/>
            <p:nvPr/>
          </p:nvSpPr>
          <p:spPr>
            <a:xfrm>
              <a:off x="2140800" y="1387925"/>
              <a:ext cx="24450" cy="25950"/>
            </a:xfrm>
            <a:custGeom>
              <a:avLst/>
              <a:gdLst/>
              <a:ahLst/>
              <a:cxnLst/>
              <a:rect l="l" t="t" r="r" b="b"/>
              <a:pathLst>
                <a:path w="978" h="1038" extrusionOk="0">
                  <a:moveTo>
                    <a:pt x="471" y="0"/>
                  </a:moveTo>
                  <a:cubicBezTo>
                    <a:pt x="228" y="0"/>
                    <a:pt x="1" y="234"/>
                    <a:pt x="1" y="513"/>
                  </a:cubicBezTo>
                  <a:cubicBezTo>
                    <a:pt x="1" y="775"/>
                    <a:pt x="227" y="1013"/>
                    <a:pt x="477" y="1037"/>
                  </a:cubicBezTo>
                  <a:cubicBezTo>
                    <a:pt x="483" y="1037"/>
                    <a:pt x="489" y="1037"/>
                    <a:pt x="495" y="1037"/>
                  </a:cubicBezTo>
                  <a:cubicBezTo>
                    <a:pt x="750" y="1037"/>
                    <a:pt x="977" y="792"/>
                    <a:pt x="977" y="525"/>
                  </a:cubicBezTo>
                  <a:cubicBezTo>
                    <a:pt x="977" y="275"/>
                    <a:pt x="739" y="25"/>
                    <a:pt x="489" y="1"/>
                  </a:cubicBezTo>
                  <a:cubicBezTo>
                    <a:pt x="483" y="1"/>
                    <a:pt x="47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5"/>
            <p:cNvSpPr/>
            <p:nvPr/>
          </p:nvSpPr>
          <p:spPr>
            <a:xfrm>
              <a:off x="2035150" y="1384650"/>
              <a:ext cx="22350" cy="22650"/>
            </a:xfrm>
            <a:custGeom>
              <a:avLst/>
              <a:gdLst/>
              <a:ahLst/>
              <a:cxnLst/>
              <a:rect l="l" t="t" r="r" b="b"/>
              <a:pathLst>
                <a:path w="894" h="906" extrusionOk="0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80"/>
                    <a:pt x="203" y="906"/>
                    <a:pt x="441" y="906"/>
                  </a:cubicBezTo>
                  <a:cubicBezTo>
                    <a:pt x="667" y="906"/>
                    <a:pt x="893" y="703"/>
                    <a:pt x="893" y="465"/>
                  </a:cubicBezTo>
                  <a:cubicBezTo>
                    <a:pt x="893" y="227"/>
                    <a:pt x="679" y="13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5"/>
          <p:cNvGrpSpPr/>
          <p:nvPr/>
        </p:nvGrpSpPr>
        <p:grpSpPr>
          <a:xfrm>
            <a:off x="1088758" y="2989003"/>
            <a:ext cx="1022698" cy="645654"/>
            <a:chOff x="6096075" y="734650"/>
            <a:chExt cx="709025" cy="447625"/>
          </a:xfrm>
        </p:grpSpPr>
        <p:sp>
          <p:nvSpPr>
            <p:cNvPr id="1347" name="Google Shape;1347;p35"/>
            <p:cNvSpPr/>
            <p:nvPr/>
          </p:nvSpPr>
          <p:spPr>
            <a:xfrm>
              <a:off x="6107675" y="747100"/>
              <a:ext cx="697425" cy="423575"/>
            </a:xfrm>
            <a:custGeom>
              <a:avLst/>
              <a:gdLst/>
              <a:ahLst/>
              <a:cxnLst/>
              <a:rect l="l" t="t" r="r" b="b"/>
              <a:pathLst>
                <a:path w="27897" h="16943" extrusionOk="0">
                  <a:moveTo>
                    <a:pt x="14333" y="1"/>
                  </a:moveTo>
                  <a:cubicBezTo>
                    <a:pt x="14082" y="1"/>
                    <a:pt x="13829" y="12"/>
                    <a:pt x="13574" y="36"/>
                  </a:cubicBezTo>
                  <a:cubicBezTo>
                    <a:pt x="12085" y="190"/>
                    <a:pt x="10776" y="726"/>
                    <a:pt x="9740" y="1845"/>
                  </a:cubicBezTo>
                  <a:cubicBezTo>
                    <a:pt x="9168" y="2452"/>
                    <a:pt x="8656" y="3072"/>
                    <a:pt x="8299" y="3845"/>
                  </a:cubicBezTo>
                  <a:cubicBezTo>
                    <a:pt x="8169" y="4112"/>
                    <a:pt x="8071" y="4229"/>
                    <a:pt x="7936" y="4229"/>
                  </a:cubicBezTo>
                  <a:cubicBezTo>
                    <a:pt x="7836" y="4229"/>
                    <a:pt x="7717" y="4165"/>
                    <a:pt x="7549" y="4048"/>
                  </a:cubicBezTo>
                  <a:cubicBezTo>
                    <a:pt x="7263" y="3834"/>
                    <a:pt x="6966" y="3595"/>
                    <a:pt x="6644" y="3476"/>
                  </a:cubicBezTo>
                  <a:cubicBezTo>
                    <a:pt x="5969" y="3222"/>
                    <a:pt x="5305" y="3093"/>
                    <a:pt x="4658" y="3093"/>
                  </a:cubicBezTo>
                  <a:cubicBezTo>
                    <a:pt x="3605" y="3093"/>
                    <a:pt x="2595" y="3435"/>
                    <a:pt x="1644" y="4143"/>
                  </a:cubicBezTo>
                  <a:cubicBezTo>
                    <a:pt x="524" y="4965"/>
                    <a:pt x="1" y="6131"/>
                    <a:pt x="60" y="7513"/>
                  </a:cubicBezTo>
                  <a:cubicBezTo>
                    <a:pt x="120" y="9108"/>
                    <a:pt x="917" y="10025"/>
                    <a:pt x="2417" y="10334"/>
                  </a:cubicBezTo>
                  <a:cubicBezTo>
                    <a:pt x="3453" y="10513"/>
                    <a:pt x="3453" y="10537"/>
                    <a:pt x="3441" y="11680"/>
                  </a:cubicBezTo>
                  <a:cubicBezTo>
                    <a:pt x="3418" y="12478"/>
                    <a:pt x="3560" y="13299"/>
                    <a:pt x="3894" y="14061"/>
                  </a:cubicBezTo>
                  <a:cubicBezTo>
                    <a:pt x="4489" y="15430"/>
                    <a:pt x="5418" y="16454"/>
                    <a:pt x="6942" y="16799"/>
                  </a:cubicBezTo>
                  <a:cubicBezTo>
                    <a:pt x="7369" y="16892"/>
                    <a:pt x="7791" y="16942"/>
                    <a:pt x="8203" y="16942"/>
                  </a:cubicBezTo>
                  <a:cubicBezTo>
                    <a:pt x="9168" y="16942"/>
                    <a:pt x="10084" y="16668"/>
                    <a:pt x="10919" y="16026"/>
                  </a:cubicBezTo>
                  <a:cubicBezTo>
                    <a:pt x="11097" y="15871"/>
                    <a:pt x="11288" y="15740"/>
                    <a:pt x="11466" y="15597"/>
                  </a:cubicBezTo>
                  <a:cubicBezTo>
                    <a:pt x="11647" y="15460"/>
                    <a:pt x="11752" y="15388"/>
                    <a:pt x="11858" y="15388"/>
                  </a:cubicBezTo>
                  <a:cubicBezTo>
                    <a:pt x="11954" y="15388"/>
                    <a:pt x="12051" y="15448"/>
                    <a:pt x="12204" y="15573"/>
                  </a:cubicBezTo>
                  <a:cubicBezTo>
                    <a:pt x="12669" y="15930"/>
                    <a:pt x="13181" y="16168"/>
                    <a:pt x="13728" y="16335"/>
                  </a:cubicBezTo>
                  <a:cubicBezTo>
                    <a:pt x="14328" y="16517"/>
                    <a:pt x="14933" y="16593"/>
                    <a:pt x="15540" y="16593"/>
                  </a:cubicBezTo>
                  <a:cubicBezTo>
                    <a:pt x="15884" y="16593"/>
                    <a:pt x="16229" y="16569"/>
                    <a:pt x="16574" y="16526"/>
                  </a:cubicBezTo>
                  <a:cubicBezTo>
                    <a:pt x="18193" y="16311"/>
                    <a:pt x="19396" y="15478"/>
                    <a:pt x="20086" y="13942"/>
                  </a:cubicBezTo>
                  <a:cubicBezTo>
                    <a:pt x="20170" y="13751"/>
                    <a:pt x="20241" y="13549"/>
                    <a:pt x="20336" y="13370"/>
                  </a:cubicBezTo>
                  <a:cubicBezTo>
                    <a:pt x="20534" y="12966"/>
                    <a:pt x="20664" y="12833"/>
                    <a:pt x="20961" y="12833"/>
                  </a:cubicBezTo>
                  <a:cubicBezTo>
                    <a:pt x="21058" y="12833"/>
                    <a:pt x="21173" y="12847"/>
                    <a:pt x="21313" y="12870"/>
                  </a:cubicBezTo>
                  <a:cubicBezTo>
                    <a:pt x="21456" y="12882"/>
                    <a:pt x="21575" y="12930"/>
                    <a:pt x="21694" y="12954"/>
                  </a:cubicBezTo>
                  <a:cubicBezTo>
                    <a:pt x="21983" y="13001"/>
                    <a:pt x="22267" y="13024"/>
                    <a:pt x="22546" y="13024"/>
                  </a:cubicBezTo>
                  <a:cubicBezTo>
                    <a:pt x="23474" y="13024"/>
                    <a:pt x="24349" y="12767"/>
                    <a:pt x="25182" y="12263"/>
                  </a:cubicBezTo>
                  <a:cubicBezTo>
                    <a:pt x="27075" y="11108"/>
                    <a:pt x="27897" y="8013"/>
                    <a:pt x="25944" y="6155"/>
                  </a:cubicBezTo>
                  <a:cubicBezTo>
                    <a:pt x="25018" y="5283"/>
                    <a:pt x="23981" y="4651"/>
                    <a:pt x="22707" y="4651"/>
                  </a:cubicBezTo>
                  <a:cubicBezTo>
                    <a:pt x="22590" y="4651"/>
                    <a:pt x="22470" y="4656"/>
                    <a:pt x="22349" y="4667"/>
                  </a:cubicBezTo>
                  <a:cubicBezTo>
                    <a:pt x="22279" y="4674"/>
                    <a:pt x="22214" y="4678"/>
                    <a:pt x="22152" y="4678"/>
                  </a:cubicBezTo>
                  <a:cubicBezTo>
                    <a:pt x="21700" y="4678"/>
                    <a:pt x="21427" y="4482"/>
                    <a:pt x="21217" y="4000"/>
                  </a:cubicBezTo>
                  <a:cubicBezTo>
                    <a:pt x="20622" y="2691"/>
                    <a:pt x="19646" y="1702"/>
                    <a:pt x="18372" y="1036"/>
                  </a:cubicBezTo>
                  <a:cubicBezTo>
                    <a:pt x="17097" y="368"/>
                    <a:pt x="15753" y="1"/>
                    <a:pt x="1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5"/>
            <p:cNvSpPr/>
            <p:nvPr/>
          </p:nvSpPr>
          <p:spPr>
            <a:xfrm>
              <a:off x="6096075" y="734650"/>
              <a:ext cx="703075" cy="447625"/>
            </a:xfrm>
            <a:custGeom>
              <a:avLst/>
              <a:gdLst/>
              <a:ahLst/>
              <a:cxnLst/>
              <a:rect l="l" t="t" r="r" b="b"/>
              <a:pathLst>
                <a:path w="28123" h="17905" extrusionOk="0">
                  <a:moveTo>
                    <a:pt x="14866" y="931"/>
                  </a:moveTo>
                  <a:cubicBezTo>
                    <a:pt x="16123" y="931"/>
                    <a:pt x="17387" y="1262"/>
                    <a:pt x="18610" y="1903"/>
                  </a:cubicBezTo>
                  <a:cubicBezTo>
                    <a:pt x="19836" y="2558"/>
                    <a:pt x="20705" y="3486"/>
                    <a:pt x="21241" y="4665"/>
                  </a:cubicBezTo>
                  <a:cubicBezTo>
                    <a:pt x="21542" y="5300"/>
                    <a:pt x="21980" y="5604"/>
                    <a:pt x="22632" y="5604"/>
                  </a:cubicBezTo>
                  <a:cubicBezTo>
                    <a:pt x="22702" y="5604"/>
                    <a:pt x="22774" y="5601"/>
                    <a:pt x="22848" y="5594"/>
                  </a:cubicBezTo>
                  <a:cubicBezTo>
                    <a:pt x="22973" y="5581"/>
                    <a:pt x="23096" y="5574"/>
                    <a:pt x="23217" y="5574"/>
                  </a:cubicBezTo>
                  <a:cubicBezTo>
                    <a:pt x="24218" y="5574"/>
                    <a:pt x="25111" y="6016"/>
                    <a:pt x="26099" y="6951"/>
                  </a:cubicBezTo>
                  <a:cubicBezTo>
                    <a:pt x="26825" y="7653"/>
                    <a:pt x="27158" y="8582"/>
                    <a:pt x="27051" y="9630"/>
                  </a:cubicBezTo>
                  <a:cubicBezTo>
                    <a:pt x="26932" y="10761"/>
                    <a:pt x="26301" y="11785"/>
                    <a:pt x="25420" y="12321"/>
                  </a:cubicBezTo>
                  <a:cubicBezTo>
                    <a:pt x="24661" y="12796"/>
                    <a:pt x="23867" y="13026"/>
                    <a:pt x="23021" y="13026"/>
                  </a:cubicBezTo>
                  <a:cubicBezTo>
                    <a:pt x="22766" y="13026"/>
                    <a:pt x="22506" y="13005"/>
                    <a:pt x="22241" y="12964"/>
                  </a:cubicBezTo>
                  <a:cubicBezTo>
                    <a:pt x="22193" y="12964"/>
                    <a:pt x="22134" y="12952"/>
                    <a:pt x="22086" y="12940"/>
                  </a:cubicBezTo>
                  <a:lnTo>
                    <a:pt x="21872" y="12892"/>
                  </a:lnTo>
                  <a:cubicBezTo>
                    <a:pt x="21720" y="12869"/>
                    <a:pt x="21584" y="12856"/>
                    <a:pt x="21462" y="12856"/>
                  </a:cubicBezTo>
                  <a:cubicBezTo>
                    <a:pt x="20962" y="12856"/>
                    <a:pt x="20683" y="13071"/>
                    <a:pt x="20396" y="13654"/>
                  </a:cubicBezTo>
                  <a:cubicBezTo>
                    <a:pt x="20324" y="13797"/>
                    <a:pt x="20265" y="13928"/>
                    <a:pt x="20205" y="14083"/>
                  </a:cubicBezTo>
                  <a:lnTo>
                    <a:pt x="20122" y="14249"/>
                  </a:lnTo>
                  <a:cubicBezTo>
                    <a:pt x="19526" y="15595"/>
                    <a:pt x="18502" y="16357"/>
                    <a:pt x="16990" y="16559"/>
                  </a:cubicBezTo>
                  <a:cubicBezTo>
                    <a:pt x="16664" y="16605"/>
                    <a:pt x="16342" y="16627"/>
                    <a:pt x="16028" y="16627"/>
                  </a:cubicBezTo>
                  <a:cubicBezTo>
                    <a:pt x="15438" y="16627"/>
                    <a:pt x="14871" y="16548"/>
                    <a:pt x="14335" y="16393"/>
                  </a:cubicBezTo>
                  <a:cubicBezTo>
                    <a:pt x="13811" y="16226"/>
                    <a:pt x="13359" y="16000"/>
                    <a:pt x="12966" y="15702"/>
                  </a:cubicBezTo>
                  <a:cubicBezTo>
                    <a:pt x="12715" y="15507"/>
                    <a:pt x="12513" y="15421"/>
                    <a:pt x="12322" y="15421"/>
                  </a:cubicBezTo>
                  <a:cubicBezTo>
                    <a:pt x="12106" y="15421"/>
                    <a:pt x="11903" y="15531"/>
                    <a:pt x="11656" y="15714"/>
                  </a:cubicBezTo>
                  <a:lnTo>
                    <a:pt x="11299" y="15988"/>
                  </a:lnTo>
                  <a:lnTo>
                    <a:pt x="11097" y="16154"/>
                  </a:lnTo>
                  <a:cubicBezTo>
                    <a:pt x="10381" y="16702"/>
                    <a:pt x="9587" y="16969"/>
                    <a:pt x="8683" y="16969"/>
                  </a:cubicBezTo>
                  <a:cubicBezTo>
                    <a:pt x="8309" y="16969"/>
                    <a:pt x="7916" y="16924"/>
                    <a:pt x="7501" y="16833"/>
                  </a:cubicBezTo>
                  <a:cubicBezTo>
                    <a:pt x="6287" y="16547"/>
                    <a:pt x="5394" y="15750"/>
                    <a:pt x="4786" y="14369"/>
                  </a:cubicBezTo>
                  <a:cubicBezTo>
                    <a:pt x="4489" y="13678"/>
                    <a:pt x="4334" y="12916"/>
                    <a:pt x="4370" y="12190"/>
                  </a:cubicBezTo>
                  <a:lnTo>
                    <a:pt x="4370" y="12178"/>
                  </a:lnTo>
                  <a:cubicBezTo>
                    <a:pt x="4382" y="10809"/>
                    <a:pt x="4227" y="10594"/>
                    <a:pt x="2965" y="10344"/>
                  </a:cubicBezTo>
                  <a:cubicBezTo>
                    <a:pt x="1667" y="10082"/>
                    <a:pt x="1048" y="9320"/>
                    <a:pt x="988" y="7951"/>
                  </a:cubicBezTo>
                  <a:cubicBezTo>
                    <a:pt x="941" y="6701"/>
                    <a:pt x="1405" y="5701"/>
                    <a:pt x="2381" y="4975"/>
                  </a:cubicBezTo>
                  <a:cubicBezTo>
                    <a:pt x="3251" y="4332"/>
                    <a:pt x="4155" y="4022"/>
                    <a:pt x="5132" y="4022"/>
                  </a:cubicBezTo>
                  <a:cubicBezTo>
                    <a:pt x="5703" y="4022"/>
                    <a:pt x="6322" y="4141"/>
                    <a:pt x="6930" y="4367"/>
                  </a:cubicBezTo>
                  <a:cubicBezTo>
                    <a:pt x="7156" y="4439"/>
                    <a:pt x="7370" y="4605"/>
                    <a:pt x="7608" y="4784"/>
                  </a:cubicBezTo>
                  <a:lnTo>
                    <a:pt x="7727" y="4867"/>
                  </a:lnTo>
                  <a:cubicBezTo>
                    <a:pt x="7869" y="4979"/>
                    <a:pt x="8114" y="5159"/>
                    <a:pt x="8404" y="5159"/>
                  </a:cubicBezTo>
                  <a:cubicBezTo>
                    <a:pt x="8455" y="5159"/>
                    <a:pt x="8507" y="5154"/>
                    <a:pt x="8561" y="5141"/>
                  </a:cubicBezTo>
                  <a:cubicBezTo>
                    <a:pt x="8870" y="5046"/>
                    <a:pt x="9037" y="4772"/>
                    <a:pt x="9168" y="4498"/>
                  </a:cubicBezTo>
                  <a:cubicBezTo>
                    <a:pt x="9513" y="3748"/>
                    <a:pt x="10049" y="3129"/>
                    <a:pt x="10525" y="2617"/>
                  </a:cubicBezTo>
                  <a:cubicBezTo>
                    <a:pt x="11430" y="1653"/>
                    <a:pt x="12597" y="1117"/>
                    <a:pt x="14085" y="974"/>
                  </a:cubicBezTo>
                  <a:cubicBezTo>
                    <a:pt x="14345" y="945"/>
                    <a:pt x="14606" y="931"/>
                    <a:pt x="14866" y="931"/>
                  </a:cubicBezTo>
                  <a:close/>
                  <a:moveTo>
                    <a:pt x="14849" y="1"/>
                  </a:moveTo>
                  <a:cubicBezTo>
                    <a:pt x="14563" y="1"/>
                    <a:pt x="14277" y="15"/>
                    <a:pt x="13990" y="45"/>
                  </a:cubicBezTo>
                  <a:cubicBezTo>
                    <a:pt x="12287" y="224"/>
                    <a:pt x="10930" y="855"/>
                    <a:pt x="9859" y="1998"/>
                  </a:cubicBezTo>
                  <a:cubicBezTo>
                    <a:pt x="9335" y="2558"/>
                    <a:pt x="8739" y="3260"/>
                    <a:pt x="8335" y="4129"/>
                  </a:cubicBezTo>
                  <a:cubicBezTo>
                    <a:pt x="8335" y="4129"/>
                    <a:pt x="8323" y="4141"/>
                    <a:pt x="8323" y="4153"/>
                  </a:cubicBezTo>
                  <a:cubicBezTo>
                    <a:pt x="8323" y="4141"/>
                    <a:pt x="8311" y="4141"/>
                    <a:pt x="8299" y="4129"/>
                  </a:cubicBezTo>
                  <a:lnTo>
                    <a:pt x="8180" y="4034"/>
                  </a:lnTo>
                  <a:cubicBezTo>
                    <a:pt x="7906" y="3843"/>
                    <a:pt x="7608" y="3617"/>
                    <a:pt x="7275" y="3486"/>
                  </a:cubicBezTo>
                  <a:cubicBezTo>
                    <a:pt x="6554" y="3215"/>
                    <a:pt x="5840" y="3080"/>
                    <a:pt x="5143" y="3080"/>
                  </a:cubicBezTo>
                  <a:cubicBezTo>
                    <a:pt x="3975" y="3080"/>
                    <a:pt x="2855" y="3459"/>
                    <a:pt x="1834" y="4213"/>
                  </a:cubicBezTo>
                  <a:cubicBezTo>
                    <a:pt x="619" y="5117"/>
                    <a:pt x="0" y="6427"/>
                    <a:pt x="72" y="7975"/>
                  </a:cubicBezTo>
                  <a:cubicBezTo>
                    <a:pt x="143" y="9761"/>
                    <a:pt x="1084" y="10892"/>
                    <a:pt x="2786" y="11249"/>
                  </a:cubicBezTo>
                  <a:cubicBezTo>
                    <a:pt x="3060" y="11297"/>
                    <a:pt x="3370" y="11368"/>
                    <a:pt x="3417" y="11404"/>
                  </a:cubicBezTo>
                  <a:cubicBezTo>
                    <a:pt x="3441" y="11487"/>
                    <a:pt x="3441" y="11844"/>
                    <a:pt x="3441" y="12166"/>
                  </a:cubicBezTo>
                  <a:cubicBezTo>
                    <a:pt x="3417" y="13023"/>
                    <a:pt x="3572" y="13916"/>
                    <a:pt x="3941" y="14738"/>
                  </a:cubicBezTo>
                  <a:cubicBezTo>
                    <a:pt x="4656" y="16393"/>
                    <a:pt x="5799" y="17405"/>
                    <a:pt x="7311" y="17738"/>
                  </a:cubicBezTo>
                  <a:cubicBezTo>
                    <a:pt x="7787" y="17845"/>
                    <a:pt x="8251" y="17905"/>
                    <a:pt x="8680" y="17905"/>
                  </a:cubicBezTo>
                  <a:cubicBezTo>
                    <a:pt x="9799" y="17905"/>
                    <a:pt x="10799" y="17559"/>
                    <a:pt x="11680" y="16845"/>
                  </a:cubicBezTo>
                  <a:lnTo>
                    <a:pt x="11883" y="16690"/>
                  </a:lnTo>
                  <a:cubicBezTo>
                    <a:pt x="12002" y="16595"/>
                    <a:pt x="12109" y="16500"/>
                    <a:pt x="12228" y="16416"/>
                  </a:cubicBezTo>
                  <a:cubicBezTo>
                    <a:pt x="12276" y="16393"/>
                    <a:pt x="12299" y="16357"/>
                    <a:pt x="12335" y="16345"/>
                  </a:cubicBezTo>
                  <a:cubicBezTo>
                    <a:pt x="12347" y="16357"/>
                    <a:pt x="12371" y="16369"/>
                    <a:pt x="12406" y="16404"/>
                  </a:cubicBezTo>
                  <a:cubicBezTo>
                    <a:pt x="12895" y="16774"/>
                    <a:pt x="13430" y="17036"/>
                    <a:pt x="14073" y="17238"/>
                  </a:cubicBezTo>
                  <a:cubicBezTo>
                    <a:pt x="14689" y="17425"/>
                    <a:pt x="15341" y="17520"/>
                    <a:pt x="16018" y="17520"/>
                  </a:cubicBezTo>
                  <a:cubicBezTo>
                    <a:pt x="16375" y="17520"/>
                    <a:pt x="16739" y="17494"/>
                    <a:pt x="17109" y="17440"/>
                  </a:cubicBezTo>
                  <a:cubicBezTo>
                    <a:pt x="18943" y="17202"/>
                    <a:pt x="20253" y="16238"/>
                    <a:pt x="20979" y="14583"/>
                  </a:cubicBezTo>
                  <a:lnTo>
                    <a:pt x="21050" y="14428"/>
                  </a:lnTo>
                  <a:cubicBezTo>
                    <a:pt x="21098" y="14309"/>
                    <a:pt x="21158" y="14166"/>
                    <a:pt x="21217" y="14047"/>
                  </a:cubicBezTo>
                  <a:cubicBezTo>
                    <a:pt x="21324" y="13833"/>
                    <a:pt x="21384" y="13773"/>
                    <a:pt x="21384" y="13773"/>
                  </a:cubicBezTo>
                  <a:cubicBezTo>
                    <a:pt x="21396" y="13773"/>
                    <a:pt x="21417" y="13767"/>
                    <a:pt x="21464" y="13767"/>
                  </a:cubicBezTo>
                  <a:cubicBezTo>
                    <a:pt x="21512" y="13767"/>
                    <a:pt x="21586" y="13773"/>
                    <a:pt x="21705" y="13797"/>
                  </a:cubicBezTo>
                  <a:cubicBezTo>
                    <a:pt x="21765" y="13797"/>
                    <a:pt x="21812" y="13809"/>
                    <a:pt x="21860" y="13821"/>
                  </a:cubicBezTo>
                  <a:cubicBezTo>
                    <a:pt x="21931" y="13845"/>
                    <a:pt x="22015" y="13857"/>
                    <a:pt x="22098" y="13868"/>
                  </a:cubicBezTo>
                  <a:cubicBezTo>
                    <a:pt x="22409" y="13918"/>
                    <a:pt x="22716" y="13943"/>
                    <a:pt x="23019" y="13943"/>
                  </a:cubicBezTo>
                  <a:cubicBezTo>
                    <a:pt x="24031" y="13943"/>
                    <a:pt x="24999" y="13668"/>
                    <a:pt x="25896" y="13118"/>
                  </a:cubicBezTo>
                  <a:cubicBezTo>
                    <a:pt x="27015" y="12428"/>
                    <a:pt x="27825" y="11130"/>
                    <a:pt x="27968" y="9737"/>
                  </a:cubicBezTo>
                  <a:cubicBezTo>
                    <a:pt x="28123" y="8415"/>
                    <a:pt x="27670" y="7177"/>
                    <a:pt x="26742" y="6284"/>
                  </a:cubicBezTo>
                  <a:cubicBezTo>
                    <a:pt x="25577" y="5173"/>
                    <a:pt x="24442" y="4657"/>
                    <a:pt x="23197" y="4657"/>
                  </a:cubicBezTo>
                  <a:cubicBezTo>
                    <a:pt x="23055" y="4657"/>
                    <a:pt x="22911" y="4663"/>
                    <a:pt x="22765" y="4677"/>
                  </a:cubicBezTo>
                  <a:cubicBezTo>
                    <a:pt x="22714" y="4680"/>
                    <a:pt x="22668" y="4683"/>
                    <a:pt x="22625" y="4683"/>
                  </a:cubicBezTo>
                  <a:cubicBezTo>
                    <a:pt x="22374" y="4683"/>
                    <a:pt x="22242" y="4607"/>
                    <a:pt x="22110" y="4272"/>
                  </a:cubicBezTo>
                  <a:cubicBezTo>
                    <a:pt x="21503" y="2903"/>
                    <a:pt x="20467" y="1831"/>
                    <a:pt x="19050" y="1093"/>
                  </a:cubicBezTo>
                  <a:cubicBezTo>
                    <a:pt x="17682" y="369"/>
                    <a:pt x="16272" y="1"/>
                    <a:pt x="1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6357700" y="1003450"/>
              <a:ext cx="136650" cy="47850"/>
            </a:xfrm>
            <a:custGeom>
              <a:avLst/>
              <a:gdLst/>
              <a:ahLst/>
              <a:cxnLst/>
              <a:rect l="l" t="t" r="r" b="b"/>
              <a:pathLst>
                <a:path w="5466" h="1914" extrusionOk="0">
                  <a:moveTo>
                    <a:pt x="421" y="0"/>
                  </a:moveTo>
                  <a:cubicBezTo>
                    <a:pt x="354" y="0"/>
                    <a:pt x="292" y="24"/>
                    <a:pt x="227" y="68"/>
                  </a:cubicBezTo>
                  <a:cubicBezTo>
                    <a:pt x="1" y="235"/>
                    <a:pt x="36" y="521"/>
                    <a:pt x="334" y="854"/>
                  </a:cubicBezTo>
                  <a:cubicBezTo>
                    <a:pt x="953" y="1604"/>
                    <a:pt x="1811" y="1854"/>
                    <a:pt x="2644" y="1914"/>
                  </a:cubicBezTo>
                  <a:cubicBezTo>
                    <a:pt x="3561" y="1902"/>
                    <a:pt x="4430" y="1569"/>
                    <a:pt x="5001" y="1021"/>
                  </a:cubicBezTo>
                  <a:cubicBezTo>
                    <a:pt x="5168" y="878"/>
                    <a:pt x="5299" y="700"/>
                    <a:pt x="5406" y="497"/>
                  </a:cubicBezTo>
                  <a:cubicBezTo>
                    <a:pt x="5466" y="402"/>
                    <a:pt x="5454" y="199"/>
                    <a:pt x="5382" y="128"/>
                  </a:cubicBezTo>
                  <a:cubicBezTo>
                    <a:pt x="5322" y="77"/>
                    <a:pt x="5207" y="37"/>
                    <a:pt x="5106" y="37"/>
                  </a:cubicBezTo>
                  <a:cubicBezTo>
                    <a:pt x="5068" y="37"/>
                    <a:pt x="5031" y="43"/>
                    <a:pt x="5001" y="57"/>
                  </a:cubicBezTo>
                  <a:cubicBezTo>
                    <a:pt x="4799" y="128"/>
                    <a:pt x="4632" y="283"/>
                    <a:pt x="4454" y="414"/>
                  </a:cubicBezTo>
                  <a:cubicBezTo>
                    <a:pt x="3885" y="846"/>
                    <a:pt x="3313" y="1061"/>
                    <a:pt x="2749" y="1061"/>
                  </a:cubicBezTo>
                  <a:cubicBezTo>
                    <a:pt x="2133" y="1061"/>
                    <a:pt x="1526" y="804"/>
                    <a:pt x="941" y="295"/>
                  </a:cubicBezTo>
                  <a:cubicBezTo>
                    <a:pt x="706" y="90"/>
                    <a:pt x="55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5"/>
            <p:cNvSpPr/>
            <p:nvPr/>
          </p:nvSpPr>
          <p:spPr>
            <a:xfrm>
              <a:off x="6339550" y="940550"/>
              <a:ext cx="20550" cy="23300"/>
            </a:xfrm>
            <a:custGeom>
              <a:avLst/>
              <a:gdLst/>
              <a:ahLst/>
              <a:cxnLst/>
              <a:rect l="l" t="t" r="r" b="b"/>
              <a:pathLst>
                <a:path w="822" h="932" extrusionOk="0">
                  <a:moveTo>
                    <a:pt x="358" y="1"/>
                  </a:moveTo>
                  <a:cubicBezTo>
                    <a:pt x="155" y="13"/>
                    <a:pt x="0" y="239"/>
                    <a:pt x="0" y="501"/>
                  </a:cubicBezTo>
                  <a:cubicBezTo>
                    <a:pt x="34" y="758"/>
                    <a:pt x="194" y="932"/>
                    <a:pt x="391" y="932"/>
                  </a:cubicBezTo>
                  <a:cubicBezTo>
                    <a:pt x="404" y="932"/>
                    <a:pt x="416" y="931"/>
                    <a:pt x="429" y="930"/>
                  </a:cubicBezTo>
                  <a:cubicBezTo>
                    <a:pt x="632" y="918"/>
                    <a:pt x="810" y="715"/>
                    <a:pt x="810" y="513"/>
                  </a:cubicBezTo>
                  <a:cubicBezTo>
                    <a:pt x="822" y="251"/>
                    <a:pt x="584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5"/>
            <p:cNvSpPr/>
            <p:nvPr/>
          </p:nvSpPr>
          <p:spPr>
            <a:xfrm>
              <a:off x="6513375" y="940450"/>
              <a:ext cx="22050" cy="22875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67" y="1"/>
                  </a:moveTo>
                  <a:cubicBezTo>
                    <a:pt x="249" y="1"/>
                    <a:pt x="46" y="182"/>
                    <a:pt x="25" y="433"/>
                  </a:cubicBezTo>
                  <a:cubicBezTo>
                    <a:pt x="1" y="672"/>
                    <a:pt x="167" y="874"/>
                    <a:pt x="370" y="910"/>
                  </a:cubicBezTo>
                  <a:cubicBezTo>
                    <a:pt x="390" y="913"/>
                    <a:pt x="410" y="914"/>
                    <a:pt x="430" y="914"/>
                  </a:cubicBezTo>
                  <a:cubicBezTo>
                    <a:pt x="655" y="914"/>
                    <a:pt x="847" y="734"/>
                    <a:pt x="858" y="493"/>
                  </a:cubicBezTo>
                  <a:cubicBezTo>
                    <a:pt x="882" y="255"/>
                    <a:pt x="727" y="64"/>
                    <a:pt x="525" y="5"/>
                  </a:cubicBezTo>
                  <a:cubicBezTo>
                    <a:pt x="505" y="2"/>
                    <a:pt x="486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5"/>
          <p:cNvGrpSpPr/>
          <p:nvPr/>
        </p:nvGrpSpPr>
        <p:grpSpPr>
          <a:xfrm>
            <a:off x="6239917" y="602632"/>
            <a:ext cx="365587" cy="393748"/>
            <a:chOff x="713250" y="2576650"/>
            <a:chExt cx="273275" cy="294325"/>
          </a:xfrm>
        </p:grpSpPr>
        <p:sp>
          <p:nvSpPr>
            <p:cNvPr id="1353" name="Google Shape;1353;p35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5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D63BB0-AF65-914F-14E3-2A80C4E94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7247" y="1265573"/>
            <a:ext cx="5939880" cy="2377800"/>
          </a:xfrm>
        </p:spPr>
        <p:txBody>
          <a:bodyPr/>
          <a:lstStyle/>
          <a:p>
            <a:r>
              <a:rPr lang="en-ID" sz="1350" dirty="0" err="1"/>
              <a:t>sampalan</a:t>
            </a:r>
            <a:r>
              <a:rPr lang="en-ID" sz="1350" dirty="0"/>
              <a:t> = </a:t>
            </a:r>
            <a:r>
              <a:rPr lang="en-ID" sz="1350" dirty="0" err="1"/>
              <a:t>peternakan</a:t>
            </a:r>
            <a:r>
              <a:rPr lang="en-ID" sz="1350" dirty="0"/>
              <a:t>, di </a:t>
            </a:r>
            <a:r>
              <a:rPr lang="en-ID" sz="1350" dirty="0" err="1"/>
              <a:t>tengah</a:t>
            </a:r>
            <a:r>
              <a:rPr lang="en-ID" sz="1350" dirty="0"/>
              <a:t> </a:t>
            </a:r>
            <a:r>
              <a:rPr lang="en-ID" sz="1350" dirty="0" err="1"/>
              <a:t>hutan</a:t>
            </a:r>
            <a:r>
              <a:rPr lang="en-ID" sz="1350" dirty="0"/>
              <a:t> </a:t>
            </a:r>
            <a:r>
              <a:rPr lang="en-ID" sz="1350" dirty="0" err="1"/>
              <a:t>tempat</a:t>
            </a:r>
            <a:r>
              <a:rPr lang="en-ID" sz="1350" dirty="0"/>
              <a:t> </a:t>
            </a:r>
            <a:r>
              <a:rPr lang="en-ID" sz="1350" dirty="0" err="1"/>
              <a:t>berkumpulnya</a:t>
            </a:r>
            <a:r>
              <a:rPr lang="en-ID" sz="1350" dirty="0"/>
              <a:t> </a:t>
            </a:r>
            <a:r>
              <a:rPr lang="en-ID" sz="1350" dirty="0" err="1"/>
              <a:t>hewan</a:t>
            </a:r>
            <a:r>
              <a:rPr lang="en-ID" sz="1350" dirty="0"/>
              <a:t> </a:t>
            </a:r>
            <a:r>
              <a:rPr lang="en-ID" sz="1350" dirty="0" err="1"/>
              <a:t>buruan</a:t>
            </a:r>
            <a:endParaRPr lang="en-ID" sz="1350" dirty="0"/>
          </a:p>
          <a:p>
            <a:r>
              <a:rPr lang="en-ID" sz="1350" dirty="0" err="1"/>
              <a:t>panonoban</a:t>
            </a:r>
            <a:r>
              <a:rPr lang="en-ID" sz="1350" dirty="0"/>
              <a:t> = </a:t>
            </a:r>
            <a:r>
              <a:rPr lang="en-ID" sz="1350" dirty="0" err="1"/>
              <a:t>tempat</a:t>
            </a:r>
            <a:r>
              <a:rPr lang="en-ID" sz="1350" dirty="0"/>
              <a:t> </a:t>
            </a:r>
            <a:r>
              <a:rPr lang="en-ID" sz="1350" dirty="0" err="1"/>
              <a:t>berkumpulnya</a:t>
            </a:r>
            <a:r>
              <a:rPr lang="en-ID" sz="1350" dirty="0"/>
              <a:t> </a:t>
            </a:r>
            <a:r>
              <a:rPr lang="en-ID" sz="1350" dirty="0" err="1"/>
              <a:t>hewan</a:t>
            </a:r>
            <a:endParaRPr lang="en-ID" sz="1350" dirty="0"/>
          </a:p>
          <a:p>
            <a:r>
              <a:rPr lang="en-ID" sz="1350" dirty="0" err="1"/>
              <a:t>belekesenteng</a:t>
            </a:r>
            <a:r>
              <a:rPr lang="en-ID" sz="1350" dirty="0"/>
              <a:t> = </a:t>
            </a:r>
            <a:r>
              <a:rPr lang="en-ID" sz="1350" dirty="0" err="1"/>
              <a:t>untuk</a:t>
            </a:r>
            <a:r>
              <a:rPr lang="en-ID" sz="1350" dirty="0"/>
              <a:t> </a:t>
            </a:r>
            <a:r>
              <a:rPr lang="en-ID" sz="1350" dirty="0" err="1"/>
              <a:t>meumeujeuhna</a:t>
            </a:r>
            <a:endParaRPr lang="en-ID" sz="1350" dirty="0"/>
          </a:p>
          <a:p>
            <a:r>
              <a:rPr lang="en-ID" sz="1350" dirty="0" err="1"/>
              <a:t>berbeda</a:t>
            </a:r>
            <a:r>
              <a:rPr lang="en-ID" sz="1350" dirty="0"/>
              <a:t> </a:t>
            </a:r>
            <a:r>
              <a:rPr lang="en-ID" sz="1350" dirty="0" err="1"/>
              <a:t>dari</a:t>
            </a:r>
            <a:r>
              <a:rPr lang="en-ID" sz="1350" dirty="0"/>
              <a:t> sari = </a:t>
            </a:r>
            <a:r>
              <a:rPr lang="en-ID" sz="1350" dirty="0" err="1"/>
              <a:t>tidak</a:t>
            </a:r>
            <a:r>
              <a:rPr lang="en-ID" sz="1350" dirty="0"/>
              <a:t> </a:t>
            </a:r>
            <a:r>
              <a:rPr lang="en-ID" sz="1350" dirty="0" err="1"/>
              <a:t>seperti</a:t>
            </a:r>
            <a:r>
              <a:rPr lang="en-ID" sz="1350" dirty="0"/>
              <a:t> </a:t>
            </a:r>
            <a:r>
              <a:rPr lang="en-ID" sz="1350" dirty="0" err="1"/>
              <a:t>biasanya</a:t>
            </a:r>
            <a:endParaRPr lang="en-ID" sz="1350" dirty="0"/>
          </a:p>
          <a:p>
            <a:r>
              <a:rPr lang="en-ID" sz="1350" dirty="0" err="1"/>
              <a:t>ngelak</a:t>
            </a:r>
            <a:r>
              <a:rPr lang="en-ID" sz="1350" dirty="0"/>
              <a:t> = </a:t>
            </a:r>
            <a:r>
              <a:rPr lang="en-ID" sz="1350" dirty="0" err="1"/>
              <a:t>lagu</a:t>
            </a:r>
            <a:r>
              <a:rPr lang="en-ID" sz="1350" dirty="0"/>
              <a:t>, </a:t>
            </a:r>
            <a:r>
              <a:rPr lang="en-ID" sz="1350" dirty="0" err="1"/>
              <a:t>nyanyi</a:t>
            </a:r>
            <a:r>
              <a:rPr lang="en-ID" sz="1350" dirty="0"/>
              <a:t>, </a:t>
            </a:r>
            <a:r>
              <a:rPr lang="en-ID" sz="1350" dirty="0" err="1"/>
              <a:t>atau</a:t>
            </a:r>
            <a:r>
              <a:rPr lang="en-ID" sz="1350" dirty="0"/>
              <a:t> </a:t>
            </a:r>
            <a:r>
              <a:rPr lang="en-ID" sz="1350" dirty="0" err="1"/>
              <a:t>suara</a:t>
            </a:r>
            <a:r>
              <a:rPr lang="en-ID" sz="1350" dirty="0"/>
              <a:t> lama</a:t>
            </a:r>
          </a:p>
          <a:p>
            <a:r>
              <a:rPr lang="en-ID" sz="1350" dirty="0" err="1"/>
              <a:t>pacér</a:t>
            </a:r>
            <a:r>
              <a:rPr lang="en-ID" sz="1350" dirty="0"/>
              <a:t> = kaki </a:t>
            </a:r>
            <a:r>
              <a:rPr lang="en-ID" sz="1350" dirty="0" err="1"/>
              <a:t>kecil</a:t>
            </a:r>
            <a:endParaRPr lang="en-ID" sz="1350" dirty="0"/>
          </a:p>
          <a:p>
            <a:r>
              <a:rPr lang="en-ID" sz="1350" dirty="0" err="1"/>
              <a:t>panyyuleuk</a:t>
            </a:r>
            <a:r>
              <a:rPr lang="en-ID" sz="1350" dirty="0"/>
              <a:t> = yang </a:t>
            </a:r>
            <a:r>
              <a:rPr lang="en-ID" sz="1350" dirty="0" err="1"/>
              <a:t>dikena</a:t>
            </a:r>
            <a:endParaRPr lang="en-ID" sz="1350" dirty="0"/>
          </a:p>
          <a:p>
            <a:r>
              <a:rPr lang="en-ID" sz="1350" dirty="0" err="1"/>
              <a:t>leugeut</a:t>
            </a:r>
            <a:r>
              <a:rPr lang="en-ID" sz="1350" dirty="0"/>
              <a:t> </a:t>
            </a:r>
            <a:r>
              <a:rPr lang="en-ID" sz="1350" dirty="0" err="1"/>
              <a:t>teraup</a:t>
            </a:r>
            <a:r>
              <a:rPr lang="en-ID" sz="1350" dirty="0"/>
              <a:t> = </a:t>
            </a:r>
            <a:r>
              <a:rPr lang="en-ID" sz="1350" dirty="0" err="1"/>
              <a:t>getah</a:t>
            </a:r>
            <a:r>
              <a:rPr lang="en-ID" sz="1350" dirty="0"/>
              <a:t> </a:t>
            </a:r>
            <a:r>
              <a:rPr lang="en-ID" sz="1350" dirty="0" err="1"/>
              <a:t>pohon</a:t>
            </a:r>
            <a:r>
              <a:rPr lang="en-ID" sz="1350" dirty="0"/>
              <a:t> </a:t>
            </a:r>
            <a:r>
              <a:rPr lang="en-ID" sz="1350" dirty="0" err="1"/>
              <a:t>teraup</a:t>
            </a:r>
            <a:endParaRPr lang="en-ID" sz="1350" dirty="0"/>
          </a:p>
          <a:p>
            <a:r>
              <a:rPr lang="en-ID" sz="1350" dirty="0" err="1"/>
              <a:t>Sortir</a:t>
            </a:r>
            <a:r>
              <a:rPr lang="en-ID" sz="1350" dirty="0"/>
              <a:t> </a:t>
            </a:r>
            <a:r>
              <a:rPr lang="en-ID" sz="1350" dirty="0" err="1"/>
              <a:t>wajah</a:t>
            </a:r>
            <a:r>
              <a:rPr lang="en-ID" sz="1350" dirty="0"/>
              <a:t> yang </a:t>
            </a:r>
            <a:r>
              <a:rPr lang="en-ID" sz="1350" dirty="0" err="1"/>
              <a:t>mendekam</a:t>
            </a:r>
            <a:r>
              <a:rPr lang="en-ID" sz="1350" dirty="0"/>
              <a:t> = </a:t>
            </a:r>
            <a:r>
              <a:rPr lang="en-ID" sz="1350" dirty="0" err="1"/>
              <a:t>sortir</a:t>
            </a:r>
            <a:r>
              <a:rPr lang="en-ID" sz="1350" dirty="0"/>
              <a:t> </a:t>
            </a:r>
            <a:r>
              <a:rPr lang="en-ID" sz="1350" dirty="0" err="1"/>
              <a:t>atau</a:t>
            </a:r>
            <a:r>
              <a:rPr lang="en-ID" sz="1350" dirty="0"/>
              <a:t> </a:t>
            </a:r>
            <a:r>
              <a:rPr lang="en-ID" sz="1350" dirty="0" err="1"/>
              <a:t>pelet</a:t>
            </a:r>
            <a:r>
              <a:rPr lang="en-ID" sz="1350" dirty="0"/>
              <a:t> yang </a:t>
            </a:r>
            <a:r>
              <a:rPr lang="en-ID" sz="1350" dirty="0" err="1"/>
              <a:t>mati</a:t>
            </a:r>
            <a:r>
              <a:rPr lang="en-ID" sz="1350" dirty="0"/>
              <a:t> sangat </a:t>
            </a:r>
            <a:r>
              <a:rPr lang="en-ID" sz="1350" dirty="0" err="1"/>
              <a:t>banyak</a:t>
            </a:r>
            <a:endParaRPr lang="en-ID" sz="1350" dirty="0"/>
          </a:p>
          <a:p>
            <a:r>
              <a:rPr lang="en-ID" sz="1350" dirty="0" err="1"/>
              <a:t>Menyentuh</a:t>
            </a:r>
            <a:r>
              <a:rPr lang="en-ID" sz="1350" dirty="0"/>
              <a:t> </a:t>
            </a:r>
            <a:r>
              <a:rPr lang="en-ID" sz="1350" dirty="0" err="1"/>
              <a:t>warna</a:t>
            </a:r>
            <a:r>
              <a:rPr lang="en-ID" sz="1350" dirty="0"/>
              <a:t> </a:t>
            </a:r>
            <a:r>
              <a:rPr lang="en-ID" sz="1350" dirty="0" err="1"/>
              <a:t>biru</a:t>
            </a:r>
            <a:r>
              <a:rPr lang="en-ID" sz="1350" dirty="0"/>
              <a:t> = </a:t>
            </a:r>
            <a:r>
              <a:rPr lang="en-ID" sz="1350" dirty="0" err="1"/>
              <a:t>mengganggu</a:t>
            </a:r>
            <a:endParaRPr lang="en-ID" sz="1350" dirty="0"/>
          </a:p>
          <a:p>
            <a:r>
              <a:rPr lang="en-ID" sz="1350" dirty="0" err="1"/>
              <a:t>tidak</a:t>
            </a:r>
            <a:r>
              <a:rPr lang="en-ID" sz="1350" dirty="0"/>
              <a:t> </a:t>
            </a:r>
            <a:r>
              <a:rPr lang="en-ID" sz="1350" dirty="0" err="1"/>
              <a:t>ada</a:t>
            </a:r>
            <a:r>
              <a:rPr lang="en-ID" sz="1350" dirty="0"/>
              <a:t> yang </a:t>
            </a:r>
            <a:r>
              <a:rPr lang="en-ID" sz="1350" dirty="0" err="1"/>
              <a:t>menyentuh</a:t>
            </a:r>
            <a:r>
              <a:rPr lang="en-ID" sz="1350" dirty="0"/>
              <a:t> </a:t>
            </a:r>
            <a:r>
              <a:rPr lang="en-ID" sz="1350" dirty="0" err="1"/>
              <a:t>biru</a:t>
            </a:r>
            <a:r>
              <a:rPr lang="en-ID" sz="1350" dirty="0"/>
              <a:t> = </a:t>
            </a:r>
            <a:r>
              <a:rPr lang="en-ID" sz="1350" dirty="0" err="1"/>
              <a:t>tidak</a:t>
            </a:r>
            <a:r>
              <a:rPr lang="en-ID" sz="1350" dirty="0"/>
              <a:t> </a:t>
            </a:r>
            <a:r>
              <a:rPr lang="en-ID" sz="1350" dirty="0" err="1"/>
              <a:t>ada</a:t>
            </a:r>
            <a:r>
              <a:rPr lang="en-ID" sz="1350" dirty="0"/>
              <a:t> yang </a:t>
            </a:r>
            <a:r>
              <a:rPr lang="en-ID" sz="1350" dirty="0" err="1"/>
              <a:t>mengganggu</a:t>
            </a:r>
            <a:endParaRPr lang="en-ID" sz="1350" dirty="0"/>
          </a:p>
          <a:p>
            <a:r>
              <a:rPr lang="en-ID" sz="1350" dirty="0" err="1"/>
              <a:t>menghancurkan</a:t>
            </a:r>
            <a:r>
              <a:rPr lang="en-ID" sz="1350" dirty="0"/>
              <a:t> = </a:t>
            </a:r>
            <a:r>
              <a:rPr lang="en-ID" sz="1350" dirty="0" err="1"/>
              <a:t>menghina</a:t>
            </a:r>
            <a:r>
              <a:rPr lang="en-ID" sz="1350" dirty="0"/>
              <a:t>, </a:t>
            </a:r>
            <a:r>
              <a:rPr lang="en-ID" sz="1350" dirty="0" err="1"/>
              <a:t>menghina</a:t>
            </a:r>
            <a:endParaRPr lang="en-ID" sz="1350" dirty="0"/>
          </a:p>
          <a:p>
            <a:r>
              <a:rPr lang="en-ID" sz="1350" dirty="0" err="1"/>
              <a:t>pamohalan</a:t>
            </a:r>
            <a:r>
              <a:rPr lang="en-ID" sz="1350" dirty="0"/>
              <a:t> = </a:t>
            </a:r>
            <a:r>
              <a:rPr lang="en-ID" sz="1350" dirty="0" err="1"/>
              <a:t>sesuatu</a:t>
            </a:r>
            <a:r>
              <a:rPr lang="en-ID" sz="1350" dirty="0"/>
              <a:t> yang </a:t>
            </a:r>
            <a:r>
              <a:rPr lang="en-ID" sz="1350" dirty="0" err="1"/>
              <a:t>tidak</a:t>
            </a:r>
            <a:r>
              <a:rPr lang="en-ID" sz="1350" dirty="0"/>
              <a:t> </a:t>
            </a:r>
            <a:r>
              <a:rPr lang="en-ID" sz="1350" dirty="0" err="1"/>
              <a:t>mungkin</a:t>
            </a:r>
            <a:r>
              <a:rPr lang="en-ID" sz="1350" dirty="0"/>
              <a:t>, </a:t>
            </a:r>
            <a:r>
              <a:rPr lang="en-ID" sz="1350" dirty="0" err="1"/>
              <a:t>tidak</a:t>
            </a:r>
            <a:r>
              <a:rPr lang="en-ID" sz="1350" dirty="0"/>
              <a:t> </a:t>
            </a:r>
            <a:r>
              <a:rPr lang="en-ID" sz="1350" dirty="0" err="1"/>
              <a:t>akan</a:t>
            </a:r>
            <a:r>
              <a:rPr lang="en-ID" sz="1350" dirty="0"/>
              <a:t> </a:t>
            </a:r>
            <a:r>
              <a:rPr lang="en-ID" sz="1350" dirty="0" err="1"/>
              <a:t>mungkin</a:t>
            </a:r>
            <a:r>
              <a:rPr lang="en-ID" sz="1350" dirty="0"/>
              <a:t> </a:t>
            </a:r>
            <a:r>
              <a:rPr lang="en-ID" sz="1350" dirty="0" err="1"/>
              <a:t>terjadi</a:t>
            </a:r>
            <a:r>
              <a:rPr lang="en-ID" sz="1350" dirty="0"/>
              <a:t> </a:t>
            </a:r>
          </a:p>
          <a:p>
            <a:r>
              <a:rPr lang="en-ID" sz="1350" dirty="0" err="1"/>
              <a:t>keledai</a:t>
            </a:r>
            <a:r>
              <a:rPr lang="en-ID" sz="1350" dirty="0"/>
              <a:t> = </a:t>
            </a:r>
            <a:r>
              <a:rPr lang="en-ID" sz="1350" dirty="0" err="1"/>
              <a:t>binatang</a:t>
            </a:r>
            <a:r>
              <a:rPr lang="en-ID" sz="1350" dirty="0"/>
              <a:t> yang </a:t>
            </a:r>
            <a:r>
              <a:rPr lang="en-ID" sz="1350" dirty="0" err="1"/>
              <a:t>mirip</a:t>
            </a:r>
            <a:r>
              <a:rPr lang="en-ID" sz="1350" dirty="0"/>
              <a:t> </a:t>
            </a:r>
            <a:r>
              <a:rPr lang="en-ID" sz="1350" dirty="0" err="1"/>
              <a:t>kuda</a:t>
            </a:r>
            <a:r>
              <a:rPr lang="en-ID" sz="1350" dirty="0"/>
              <a:t> </a:t>
            </a:r>
            <a:r>
              <a:rPr lang="en-ID" sz="1350" dirty="0" err="1"/>
              <a:t>kacang</a:t>
            </a:r>
            <a:r>
              <a:rPr lang="en-ID" sz="1350" dirty="0"/>
              <a:t>, </a:t>
            </a:r>
            <a:r>
              <a:rPr lang="en-ID" sz="1350" dirty="0" err="1"/>
              <a:t>bahasa</a:t>
            </a:r>
            <a:r>
              <a:rPr lang="en-ID" sz="1350" dirty="0"/>
              <a:t> </a:t>
            </a:r>
            <a:r>
              <a:rPr lang="en-ID" sz="1350" dirty="0" err="1"/>
              <a:t>Indonesianya</a:t>
            </a:r>
            <a:r>
              <a:rPr lang="en-ID" sz="1350" dirty="0"/>
              <a:t> </a:t>
            </a:r>
            <a:r>
              <a:rPr lang="en-ID" sz="1350" dirty="0" err="1"/>
              <a:t>keledai</a:t>
            </a:r>
            <a:endParaRPr lang="en-ID" sz="135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0C0A81-23CD-F639-6103-B861277E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Urang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1175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45"/>
          <p:cNvSpPr txBox="1">
            <a:spLocks noGrp="1"/>
          </p:cNvSpPr>
          <p:nvPr>
            <p:ph type="title"/>
          </p:nvPr>
        </p:nvSpPr>
        <p:spPr>
          <a:xfrm>
            <a:off x="1858500" y="1321356"/>
            <a:ext cx="5427000" cy="25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Hatur</a:t>
            </a:r>
            <a:br>
              <a:rPr lang="en" dirty="0"/>
            </a:br>
            <a:r>
              <a:rPr lang="en" dirty="0"/>
              <a:t>Nuhun !</a:t>
            </a:r>
            <a:endParaRPr dirty="0"/>
          </a:p>
        </p:txBody>
      </p:sp>
      <p:grpSp>
        <p:nvGrpSpPr>
          <p:cNvPr id="1621" name="Google Shape;1621;p45"/>
          <p:cNvGrpSpPr/>
          <p:nvPr/>
        </p:nvGrpSpPr>
        <p:grpSpPr>
          <a:xfrm>
            <a:off x="1449716" y="602625"/>
            <a:ext cx="829940" cy="785114"/>
            <a:chOff x="1826475" y="2921600"/>
            <a:chExt cx="564700" cy="534200"/>
          </a:xfrm>
        </p:grpSpPr>
        <p:sp>
          <p:nvSpPr>
            <p:cNvPr id="1622" name="Google Shape;1622;p45"/>
            <p:cNvSpPr/>
            <p:nvPr/>
          </p:nvSpPr>
          <p:spPr>
            <a:xfrm>
              <a:off x="1826475" y="2921600"/>
              <a:ext cx="564700" cy="534200"/>
            </a:xfrm>
            <a:custGeom>
              <a:avLst/>
              <a:gdLst/>
              <a:ahLst/>
              <a:cxnLst/>
              <a:rect l="l" t="t" r="r" b="b"/>
              <a:pathLst>
                <a:path w="22588" h="21368" extrusionOk="0">
                  <a:moveTo>
                    <a:pt x="10734" y="761"/>
                  </a:moveTo>
                  <a:cubicBezTo>
                    <a:pt x="11958" y="761"/>
                    <a:pt x="13125" y="1562"/>
                    <a:pt x="13645" y="2709"/>
                  </a:cubicBezTo>
                  <a:cubicBezTo>
                    <a:pt x="14074" y="3698"/>
                    <a:pt x="14134" y="4710"/>
                    <a:pt x="13872" y="5745"/>
                  </a:cubicBezTo>
                  <a:cubicBezTo>
                    <a:pt x="13776" y="6091"/>
                    <a:pt x="13657" y="6436"/>
                    <a:pt x="13586" y="6793"/>
                  </a:cubicBezTo>
                  <a:cubicBezTo>
                    <a:pt x="13538" y="6936"/>
                    <a:pt x="13586" y="7115"/>
                    <a:pt x="13765" y="7162"/>
                  </a:cubicBezTo>
                  <a:cubicBezTo>
                    <a:pt x="13784" y="7164"/>
                    <a:pt x="13805" y="7165"/>
                    <a:pt x="13826" y="7165"/>
                  </a:cubicBezTo>
                  <a:cubicBezTo>
                    <a:pt x="13930" y="7165"/>
                    <a:pt x="14042" y="7140"/>
                    <a:pt x="14122" y="7091"/>
                  </a:cubicBezTo>
                  <a:cubicBezTo>
                    <a:pt x="14300" y="6984"/>
                    <a:pt x="14431" y="6817"/>
                    <a:pt x="14598" y="6686"/>
                  </a:cubicBezTo>
                  <a:cubicBezTo>
                    <a:pt x="15411" y="6039"/>
                    <a:pt x="16272" y="5775"/>
                    <a:pt x="17091" y="5775"/>
                  </a:cubicBezTo>
                  <a:cubicBezTo>
                    <a:pt x="18623" y="5775"/>
                    <a:pt x="20011" y="6699"/>
                    <a:pt x="20670" y="7770"/>
                  </a:cubicBezTo>
                  <a:cubicBezTo>
                    <a:pt x="21599" y="9294"/>
                    <a:pt x="21206" y="11008"/>
                    <a:pt x="19682" y="11937"/>
                  </a:cubicBezTo>
                  <a:cubicBezTo>
                    <a:pt x="18978" y="12375"/>
                    <a:pt x="18219" y="12556"/>
                    <a:pt x="17392" y="12556"/>
                  </a:cubicBezTo>
                  <a:cubicBezTo>
                    <a:pt x="17366" y="12556"/>
                    <a:pt x="17339" y="12556"/>
                    <a:pt x="17313" y="12556"/>
                  </a:cubicBezTo>
                  <a:cubicBezTo>
                    <a:pt x="17179" y="12545"/>
                    <a:pt x="17043" y="12539"/>
                    <a:pt x="16905" y="12539"/>
                  </a:cubicBezTo>
                  <a:cubicBezTo>
                    <a:pt x="16737" y="12539"/>
                    <a:pt x="16566" y="12548"/>
                    <a:pt x="16396" y="12568"/>
                  </a:cubicBezTo>
                  <a:cubicBezTo>
                    <a:pt x="16086" y="12615"/>
                    <a:pt x="15967" y="12877"/>
                    <a:pt x="16122" y="13151"/>
                  </a:cubicBezTo>
                  <a:cubicBezTo>
                    <a:pt x="16217" y="13294"/>
                    <a:pt x="16348" y="13425"/>
                    <a:pt x="16455" y="13580"/>
                  </a:cubicBezTo>
                  <a:cubicBezTo>
                    <a:pt x="18229" y="15949"/>
                    <a:pt x="16979" y="18961"/>
                    <a:pt x="15229" y="20069"/>
                  </a:cubicBezTo>
                  <a:cubicBezTo>
                    <a:pt x="14660" y="20433"/>
                    <a:pt x="14070" y="20624"/>
                    <a:pt x="13459" y="20624"/>
                  </a:cubicBezTo>
                  <a:cubicBezTo>
                    <a:pt x="13072" y="20624"/>
                    <a:pt x="12678" y="20547"/>
                    <a:pt x="12276" y="20390"/>
                  </a:cubicBezTo>
                  <a:cubicBezTo>
                    <a:pt x="11229" y="19997"/>
                    <a:pt x="10443" y="19319"/>
                    <a:pt x="9966" y="18307"/>
                  </a:cubicBezTo>
                  <a:cubicBezTo>
                    <a:pt x="9800" y="17985"/>
                    <a:pt x="9681" y="17640"/>
                    <a:pt x="9538" y="17318"/>
                  </a:cubicBezTo>
                  <a:cubicBezTo>
                    <a:pt x="9431" y="17080"/>
                    <a:pt x="9300" y="16854"/>
                    <a:pt x="8943" y="16794"/>
                  </a:cubicBezTo>
                  <a:cubicBezTo>
                    <a:pt x="8883" y="16937"/>
                    <a:pt x="8812" y="17092"/>
                    <a:pt x="8728" y="17295"/>
                  </a:cubicBezTo>
                  <a:cubicBezTo>
                    <a:pt x="8657" y="17628"/>
                    <a:pt x="8645" y="17961"/>
                    <a:pt x="8526" y="18283"/>
                  </a:cubicBezTo>
                  <a:cubicBezTo>
                    <a:pt x="8029" y="19652"/>
                    <a:pt x="6970" y="20399"/>
                    <a:pt x="5630" y="20399"/>
                  </a:cubicBezTo>
                  <a:cubicBezTo>
                    <a:pt x="5397" y="20399"/>
                    <a:pt x="5155" y="20376"/>
                    <a:pt x="4906" y="20331"/>
                  </a:cubicBezTo>
                  <a:cubicBezTo>
                    <a:pt x="2561" y="19902"/>
                    <a:pt x="1513" y="17771"/>
                    <a:pt x="1573" y="16235"/>
                  </a:cubicBezTo>
                  <a:cubicBezTo>
                    <a:pt x="1608" y="15330"/>
                    <a:pt x="1930" y="14580"/>
                    <a:pt x="2561" y="13949"/>
                  </a:cubicBezTo>
                  <a:cubicBezTo>
                    <a:pt x="2989" y="13520"/>
                    <a:pt x="3454" y="13163"/>
                    <a:pt x="4001" y="12901"/>
                  </a:cubicBezTo>
                  <a:cubicBezTo>
                    <a:pt x="4311" y="12758"/>
                    <a:pt x="4597" y="12580"/>
                    <a:pt x="4859" y="12389"/>
                  </a:cubicBezTo>
                  <a:cubicBezTo>
                    <a:pt x="4942" y="12330"/>
                    <a:pt x="5002" y="12139"/>
                    <a:pt x="4966" y="12044"/>
                  </a:cubicBezTo>
                  <a:cubicBezTo>
                    <a:pt x="4942" y="11961"/>
                    <a:pt x="4787" y="11853"/>
                    <a:pt x="4680" y="11841"/>
                  </a:cubicBezTo>
                  <a:cubicBezTo>
                    <a:pt x="4631" y="11830"/>
                    <a:pt x="4577" y="11826"/>
                    <a:pt x="4521" y="11826"/>
                  </a:cubicBezTo>
                  <a:cubicBezTo>
                    <a:pt x="4399" y="11826"/>
                    <a:pt x="4266" y="11845"/>
                    <a:pt x="4144" y="11853"/>
                  </a:cubicBezTo>
                  <a:cubicBezTo>
                    <a:pt x="4080" y="11857"/>
                    <a:pt x="4017" y="11859"/>
                    <a:pt x="3954" y="11859"/>
                  </a:cubicBezTo>
                  <a:cubicBezTo>
                    <a:pt x="3075" y="11859"/>
                    <a:pt x="2340" y="11473"/>
                    <a:pt x="1751" y="10806"/>
                  </a:cubicBezTo>
                  <a:cubicBezTo>
                    <a:pt x="870" y="9794"/>
                    <a:pt x="561" y="8591"/>
                    <a:pt x="799" y="7269"/>
                  </a:cubicBezTo>
                  <a:cubicBezTo>
                    <a:pt x="1102" y="5556"/>
                    <a:pt x="2324" y="5077"/>
                    <a:pt x="3448" y="5077"/>
                  </a:cubicBezTo>
                  <a:cubicBezTo>
                    <a:pt x="3558" y="5077"/>
                    <a:pt x="3668" y="5082"/>
                    <a:pt x="3775" y="5091"/>
                  </a:cubicBezTo>
                  <a:cubicBezTo>
                    <a:pt x="4430" y="5138"/>
                    <a:pt x="5037" y="5364"/>
                    <a:pt x="5597" y="5722"/>
                  </a:cubicBezTo>
                  <a:cubicBezTo>
                    <a:pt x="5918" y="5924"/>
                    <a:pt x="6228" y="6162"/>
                    <a:pt x="6549" y="6388"/>
                  </a:cubicBezTo>
                  <a:cubicBezTo>
                    <a:pt x="6692" y="6484"/>
                    <a:pt x="6847" y="6615"/>
                    <a:pt x="7002" y="6662"/>
                  </a:cubicBezTo>
                  <a:cubicBezTo>
                    <a:pt x="7062" y="6675"/>
                    <a:pt x="7128" y="6682"/>
                    <a:pt x="7194" y="6682"/>
                  </a:cubicBezTo>
                  <a:cubicBezTo>
                    <a:pt x="7312" y="6682"/>
                    <a:pt x="7430" y="6660"/>
                    <a:pt x="7514" y="6615"/>
                  </a:cubicBezTo>
                  <a:cubicBezTo>
                    <a:pt x="7704" y="6507"/>
                    <a:pt x="7645" y="6305"/>
                    <a:pt x="7585" y="6126"/>
                  </a:cubicBezTo>
                  <a:cubicBezTo>
                    <a:pt x="7049" y="4591"/>
                    <a:pt x="7383" y="3221"/>
                    <a:pt x="8371" y="1983"/>
                  </a:cubicBezTo>
                  <a:cubicBezTo>
                    <a:pt x="9065" y="1122"/>
                    <a:pt x="9912" y="761"/>
                    <a:pt x="10734" y="761"/>
                  </a:cubicBezTo>
                  <a:close/>
                  <a:moveTo>
                    <a:pt x="10725" y="1"/>
                  </a:moveTo>
                  <a:cubicBezTo>
                    <a:pt x="9731" y="1"/>
                    <a:pt x="8697" y="427"/>
                    <a:pt x="7823" y="1459"/>
                  </a:cubicBezTo>
                  <a:cubicBezTo>
                    <a:pt x="7038" y="2412"/>
                    <a:pt x="6621" y="3507"/>
                    <a:pt x="6573" y="4733"/>
                  </a:cubicBezTo>
                  <a:cubicBezTo>
                    <a:pt x="6573" y="4924"/>
                    <a:pt x="6561" y="5126"/>
                    <a:pt x="6537" y="5388"/>
                  </a:cubicBezTo>
                  <a:cubicBezTo>
                    <a:pt x="6264" y="5233"/>
                    <a:pt x="6037" y="5114"/>
                    <a:pt x="5811" y="4972"/>
                  </a:cubicBezTo>
                  <a:cubicBezTo>
                    <a:pt x="5076" y="4541"/>
                    <a:pt x="4294" y="4342"/>
                    <a:pt x="3466" y="4342"/>
                  </a:cubicBezTo>
                  <a:cubicBezTo>
                    <a:pt x="3356" y="4342"/>
                    <a:pt x="3244" y="4345"/>
                    <a:pt x="3132" y="4352"/>
                  </a:cubicBezTo>
                  <a:cubicBezTo>
                    <a:pt x="1739" y="4424"/>
                    <a:pt x="632" y="5269"/>
                    <a:pt x="203" y="6615"/>
                  </a:cubicBezTo>
                  <a:cubicBezTo>
                    <a:pt x="13" y="7234"/>
                    <a:pt x="1" y="7889"/>
                    <a:pt x="49" y="8532"/>
                  </a:cubicBezTo>
                  <a:cubicBezTo>
                    <a:pt x="227" y="10294"/>
                    <a:pt x="1084" y="11580"/>
                    <a:pt x="2704" y="12342"/>
                  </a:cubicBezTo>
                  <a:cubicBezTo>
                    <a:pt x="2811" y="12389"/>
                    <a:pt x="2906" y="12449"/>
                    <a:pt x="3061" y="12520"/>
                  </a:cubicBezTo>
                  <a:cubicBezTo>
                    <a:pt x="2751" y="12794"/>
                    <a:pt x="2466" y="13008"/>
                    <a:pt x="2192" y="13270"/>
                  </a:cubicBezTo>
                  <a:cubicBezTo>
                    <a:pt x="1180" y="14199"/>
                    <a:pt x="703" y="15366"/>
                    <a:pt x="858" y="16747"/>
                  </a:cubicBezTo>
                  <a:cubicBezTo>
                    <a:pt x="1025" y="18211"/>
                    <a:pt x="1704" y="19402"/>
                    <a:pt x="2894" y="20259"/>
                  </a:cubicBezTo>
                  <a:cubicBezTo>
                    <a:pt x="3688" y="20843"/>
                    <a:pt x="4630" y="21129"/>
                    <a:pt x="5608" y="21129"/>
                  </a:cubicBezTo>
                  <a:cubicBezTo>
                    <a:pt x="5628" y="21129"/>
                    <a:pt x="5648" y="21129"/>
                    <a:pt x="5668" y="21128"/>
                  </a:cubicBezTo>
                  <a:cubicBezTo>
                    <a:pt x="7014" y="21093"/>
                    <a:pt x="8109" y="20533"/>
                    <a:pt x="8835" y="19354"/>
                  </a:cubicBezTo>
                  <a:cubicBezTo>
                    <a:pt x="8954" y="19152"/>
                    <a:pt x="9002" y="18878"/>
                    <a:pt x="9300" y="18747"/>
                  </a:cubicBezTo>
                  <a:cubicBezTo>
                    <a:pt x="9705" y="19592"/>
                    <a:pt x="10336" y="20200"/>
                    <a:pt x="11098" y="20664"/>
                  </a:cubicBezTo>
                  <a:cubicBezTo>
                    <a:pt x="11857" y="21122"/>
                    <a:pt x="12630" y="21368"/>
                    <a:pt x="13416" y="21368"/>
                  </a:cubicBezTo>
                  <a:cubicBezTo>
                    <a:pt x="14060" y="21368"/>
                    <a:pt x="14712" y="21203"/>
                    <a:pt x="15372" y="20854"/>
                  </a:cubicBezTo>
                  <a:cubicBezTo>
                    <a:pt x="17301" y="19831"/>
                    <a:pt x="18825" y="16794"/>
                    <a:pt x="17622" y="14116"/>
                  </a:cubicBezTo>
                  <a:cubicBezTo>
                    <a:pt x="17527" y="13901"/>
                    <a:pt x="17420" y="13699"/>
                    <a:pt x="17277" y="13389"/>
                  </a:cubicBezTo>
                  <a:cubicBezTo>
                    <a:pt x="17603" y="13335"/>
                    <a:pt x="17840" y="13281"/>
                    <a:pt x="18051" y="13281"/>
                  </a:cubicBezTo>
                  <a:cubicBezTo>
                    <a:pt x="18071" y="13281"/>
                    <a:pt x="18091" y="13281"/>
                    <a:pt x="18110" y="13282"/>
                  </a:cubicBezTo>
                  <a:cubicBezTo>
                    <a:pt x="18670" y="13246"/>
                    <a:pt x="19182" y="13092"/>
                    <a:pt x="19670" y="12853"/>
                  </a:cubicBezTo>
                  <a:cubicBezTo>
                    <a:pt x="21944" y="11746"/>
                    <a:pt x="22587" y="9234"/>
                    <a:pt x="21146" y="7162"/>
                  </a:cubicBezTo>
                  <a:cubicBezTo>
                    <a:pt x="20317" y="5967"/>
                    <a:pt x="18753" y="5053"/>
                    <a:pt x="17072" y="5053"/>
                  </a:cubicBezTo>
                  <a:cubicBezTo>
                    <a:pt x="16459" y="5053"/>
                    <a:pt x="15831" y="5174"/>
                    <a:pt x="15217" y="5448"/>
                  </a:cubicBezTo>
                  <a:cubicBezTo>
                    <a:pt x="15074" y="5531"/>
                    <a:pt x="14908" y="5567"/>
                    <a:pt x="14693" y="5650"/>
                  </a:cubicBezTo>
                  <a:cubicBezTo>
                    <a:pt x="14717" y="5388"/>
                    <a:pt x="14729" y="5210"/>
                    <a:pt x="14741" y="5031"/>
                  </a:cubicBezTo>
                  <a:cubicBezTo>
                    <a:pt x="14812" y="4114"/>
                    <a:pt x="14693" y="3233"/>
                    <a:pt x="14324" y="2388"/>
                  </a:cubicBezTo>
                  <a:cubicBezTo>
                    <a:pt x="13709" y="1021"/>
                    <a:pt x="12264" y="1"/>
                    <a:pt x="10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>
              <a:off x="1840475" y="2940600"/>
              <a:ext cx="525975" cy="496600"/>
            </a:xfrm>
            <a:custGeom>
              <a:avLst/>
              <a:gdLst/>
              <a:ahLst/>
              <a:cxnLst/>
              <a:rect l="l" t="t" r="r" b="b"/>
              <a:pathLst>
                <a:path w="21039" h="19864" extrusionOk="0">
                  <a:moveTo>
                    <a:pt x="10174" y="1"/>
                  </a:moveTo>
                  <a:cubicBezTo>
                    <a:pt x="9352" y="1"/>
                    <a:pt x="8505" y="362"/>
                    <a:pt x="7811" y="1223"/>
                  </a:cubicBezTo>
                  <a:cubicBezTo>
                    <a:pt x="6823" y="2461"/>
                    <a:pt x="6489" y="3831"/>
                    <a:pt x="7025" y="5366"/>
                  </a:cubicBezTo>
                  <a:cubicBezTo>
                    <a:pt x="7085" y="5545"/>
                    <a:pt x="7144" y="5747"/>
                    <a:pt x="6954" y="5855"/>
                  </a:cubicBezTo>
                  <a:cubicBezTo>
                    <a:pt x="6870" y="5900"/>
                    <a:pt x="6752" y="5922"/>
                    <a:pt x="6634" y="5922"/>
                  </a:cubicBezTo>
                  <a:cubicBezTo>
                    <a:pt x="6568" y="5922"/>
                    <a:pt x="6502" y="5915"/>
                    <a:pt x="6442" y="5902"/>
                  </a:cubicBezTo>
                  <a:cubicBezTo>
                    <a:pt x="6287" y="5855"/>
                    <a:pt x="6132" y="5724"/>
                    <a:pt x="5989" y="5628"/>
                  </a:cubicBezTo>
                  <a:cubicBezTo>
                    <a:pt x="5668" y="5402"/>
                    <a:pt x="5358" y="5164"/>
                    <a:pt x="5037" y="4962"/>
                  </a:cubicBezTo>
                  <a:cubicBezTo>
                    <a:pt x="4477" y="4604"/>
                    <a:pt x="3870" y="4378"/>
                    <a:pt x="3215" y="4331"/>
                  </a:cubicBezTo>
                  <a:cubicBezTo>
                    <a:pt x="3108" y="4322"/>
                    <a:pt x="2998" y="4317"/>
                    <a:pt x="2888" y="4317"/>
                  </a:cubicBezTo>
                  <a:cubicBezTo>
                    <a:pt x="1764" y="4317"/>
                    <a:pt x="542" y="4796"/>
                    <a:pt x="239" y="6509"/>
                  </a:cubicBezTo>
                  <a:cubicBezTo>
                    <a:pt x="1" y="7831"/>
                    <a:pt x="310" y="9034"/>
                    <a:pt x="1191" y="10046"/>
                  </a:cubicBezTo>
                  <a:cubicBezTo>
                    <a:pt x="1780" y="10713"/>
                    <a:pt x="2515" y="11099"/>
                    <a:pt x="3394" y="11099"/>
                  </a:cubicBezTo>
                  <a:cubicBezTo>
                    <a:pt x="3457" y="11099"/>
                    <a:pt x="3520" y="11097"/>
                    <a:pt x="3584" y="11093"/>
                  </a:cubicBezTo>
                  <a:cubicBezTo>
                    <a:pt x="3706" y="11085"/>
                    <a:pt x="3839" y="11066"/>
                    <a:pt x="3961" y="11066"/>
                  </a:cubicBezTo>
                  <a:cubicBezTo>
                    <a:pt x="4017" y="11066"/>
                    <a:pt x="4071" y="11070"/>
                    <a:pt x="4120" y="11081"/>
                  </a:cubicBezTo>
                  <a:cubicBezTo>
                    <a:pt x="4227" y="11093"/>
                    <a:pt x="4382" y="11201"/>
                    <a:pt x="4406" y="11284"/>
                  </a:cubicBezTo>
                  <a:cubicBezTo>
                    <a:pt x="4442" y="11379"/>
                    <a:pt x="4382" y="11570"/>
                    <a:pt x="4299" y="11629"/>
                  </a:cubicBezTo>
                  <a:cubicBezTo>
                    <a:pt x="4037" y="11820"/>
                    <a:pt x="3751" y="11998"/>
                    <a:pt x="3441" y="12141"/>
                  </a:cubicBezTo>
                  <a:cubicBezTo>
                    <a:pt x="2894" y="12403"/>
                    <a:pt x="2429" y="12760"/>
                    <a:pt x="2001" y="13189"/>
                  </a:cubicBezTo>
                  <a:cubicBezTo>
                    <a:pt x="1370" y="13820"/>
                    <a:pt x="1048" y="14570"/>
                    <a:pt x="1013" y="15475"/>
                  </a:cubicBezTo>
                  <a:cubicBezTo>
                    <a:pt x="953" y="17011"/>
                    <a:pt x="2001" y="19142"/>
                    <a:pt x="4346" y="19571"/>
                  </a:cubicBezTo>
                  <a:cubicBezTo>
                    <a:pt x="4595" y="19616"/>
                    <a:pt x="4837" y="19639"/>
                    <a:pt x="5070" y="19639"/>
                  </a:cubicBezTo>
                  <a:cubicBezTo>
                    <a:pt x="6410" y="19639"/>
                    <a:pt x="7469" y="18892"/>
                    <a:pt x="7966" y="17523"/>
                  </a:cubicBezTo>
                  <a:cubicBezTo>
                    <a:pt x="8085" y="17201"/>
                    <a:pt x="8097" y="16868"/>
                    <a:pt x="8168" y="16535"/>
                  </a:cubicBezTo>
                  <a:cubicBezTo>
                    <a:pt x="8252" y="16332"/>
                    <a:pt x="8323" y="16177"/>
                    <a:pt x="8383" y="16034"/>
                  </a:cubicBezTo>
                  <a:cubicBezTo>
                    <a:pt x="8740" y="16094"/>
                    <a:pt x="8871" y="16320"/>
                    <a:pt x="8978" y="16558"/>
                  </a:cubicBezTo>
                  <a:cubicBezTo>
                    <a:pt x="9121" y="16880"/>
                    <a:pt x="9240" y="17225"/>
                    <a:pt x="9406" y="17547"/>
                  </a:cubicBezTo>
                  <a:cubicBezTo>
                    <a:pt x="9883" y="18559"/>
                    <a:pt x="10669" y="19237"/>
                    <a:pt x="11716" y="19630"/>
                  </a:cubicBezTo>
                  <a:cubicBezTo>
                    <a:pt x="12118" y="19787"/>
                    <a:pt x="12512" y="19864"/>
                    <a:pt x="12899" y="19864"/>
                  </a:cubicBezTo>
                  <a:cubicBezTo>
                    <a:pt x="13510" y="19864"/>
                    <a:pt x="14100" y="19673"/>
                    <a:pt x="14669" y="19309"/>
                  </a:cubicBezTo>
                  <a:cubicBezTo>
                    <a:pt x="16419" y="18201"/>
                    <a:pt x="17669" y="15189"/>
                    <a:pt x="15895" y="12820"/>
                  </a:cubicBezTo>
                  <a:cubicBezTo>
                    <a:pt x="15788" y="12665"/>
                    <a:pt x="15657" y="12534"/>
                    <a:pt x="15562" y="12391"/>
                  </a:cubicBezTo>
                  <a:cubicBezTo>
                    <a:pt x="15407" y="12117"/>
                    <a:pt x="15526" y="11855"/>
                    <a:pt x="15836" y="11808"/>
                  </a:cubicBezTo>
                  <a:cubicBezTo>
                    <a:pt x="16006" y="11788"/>
                    <a:pt x="16177" y="11779"/>
                    <a:pt x="16345" y="11779"/>
                  </a:cubicBezTo>
                  <a:cubicBezTo>
                    <a:pt x="16483" y="11779"/>
                    <a:pt x="16619" y="11785"/>
                    <a:pt x="16753" y="11796"/>
                  </a:cubicBezTo>
                  <a:cubicBezTo>
                    <a:pt x="16779" y="11796"/>
                    <a:pt x="16806" y="11796"/>
                    <a:pt x="16832" y="11796"/>
                  </a:cubicBezTo>
                  <a:cubicBezTo>
                    <a:pt x="17659" y="11796"/>
                    <a:pt x="18418" y="11615"/>
                    <a:pt x="19122" y="11177"/>
                  </a:cubicBezTo>
                  <a:cubicBezTo>
                    <a:pt x="20646" y="10248"/>
                    <a:pt x="21039" y="8534"/>
                    <a:pt x="20110" y="7010"/>
                  </a:cubicBezTo>
                  <a:cubicBezTo>
                    <a:pt x="19451" y="5939"/>
                    <a:pt x="18063" y="5015"/>
                    <a:pt x="16531" y="5015"/>
                  </a:cubicBezTo>
                  <a:cubicBezTo>
                    <a:pt x="15712" y="5015"/>
                    <a:pt x="14851" y="5279"/>
                    <a:pt x="14038" y="5926"/>
                  </a:cubicBezTo>
                  <a:cubicBezTo>
                    <a:pt x="13871" y="6057"/>
                    <a:pt x="13740" y="6224"/>
                    <a:pt x="13562" y="6331"/>
                  </a:cubicBezTo>
                  <a:cubicBezTo>
                    <a:pt x="13482" y="6380"/>
                    <a:pt x="13370" y="6405"/>
                    <a:pt x="13266" y="6405"/>
                  </a:cubicBezTo>
                  <a:cubicBezTo>
                    <a:pt x="13245" y="6405"/>
                    <a:pt x="13224" y="6404"/>
                    <a:pt x="13205" y="6402"/>
                  </a:cubicBezTo>
                  <a:cubicBezTo>
                    <a:pt x="13026" y="6355"/>
                    <a:pt x="12978" y="6176"/>
                    <a:pt x="13026" y="6033"/>
                  </a:cubicBezTo>
                  <a:cubicBezTo>
                    <a:pt x="13097" y="5676"/>
                    <a:pt x="13216" y="5331"/>
                    <a:pt x="13312" y="4985"/>
                  </a:cubicBezTo>
                  <a:cubicBezTo>
                    <a:pt x="13574" y="3950"/>
                    <a:pt x="13514" y="2938"/>
                    <a:pt x="13085" y="1949"/>
                  </a:cubicBezTo>
                  <a:cubicBezTo>
                    <a:pt x="12565" y="802"/>
                    <a:pt x="11398" y="1"/>
                    <a:pt x="10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5"/>
            <p:cNvSpPr/>
            <p:nvPr/>
          </p:nvSpPr>
          <p:spPr>
            <a:xfrm>
              <a:off x="2036925" y="3220875"/>
              <a:ext cx="102425" cy="41725"/>
            </a:xfrm>
            <a:custGeom>
              <a:avLst/>
              <a:gdLst/>
              <a:ahLst/>
              <a:cxnLst/>
              <a:rect l="l" t="t" r="r" b="b"/>
              <a:pathLst>
                <a:path w="4097" h="1669" extrusionOk="0">
                  <a:moveTo>
                    <a:pt x="390" y="1"/>
                  </a:moveTo>
                  <a:cubicBezTo>
                    <a:pt x="317" y="1"/>
                    <a:pt x="245" y="16"/>
                    <a:pt x="191" y="49"/>
                  </a:cubicBezTo>
                  <a:cubicBezTo>
                    <a:pt x="60" y="120"/>
                    <a:pt x="1" y="299"/>
                    <a:pt x="84" y="442"/>
                  </a:cubicBezTo>
                  <a:cubicBezTo>
                    <a:pt x="167" y="597"/>
                    <a:pt x="274" y="763"/>
                    <a:pt x="405" y="882"/>
                  </a:cubicBezTo>
                  <a:cubicBezTo>
                    <a:pt x="941" y="1383"/>
                    <a:pt x="1560" y="1633"/>
                    <a:pt x="2334" y="1668"/>
                  </a:cubicBezTo>
                  <a:cubicBezTo>
                    <a:pt x="2775" y="1633"/>
                    <a:pt x="3227" y="1561"/>
                    <a:pt x="3632" y="1311"/>
                  </a:cubicBezTo>
                  <a:cubicBezTo>
                    <a:pt x="3775" y="1216"/>
                    <a:pt x="3930" y="1097"/>
                    <a:pt x="4037" y="966"/>
                  </a:cubicBezTo>
                  <a:cubicBezTo>
                    <a:pt x="4073" y="882"/>
                    <a:pt x="4096" y="704"/>
                    <a:pt x="4037" y="609"/>
                  </a:cubicBezTo>
                  <a:cubicBezTo>
                    <a:pt x="3989" y="537"/>
                    <a:pt x="3823" y="466"/>
                    <a:pt x="3715" y="466"/>
                  </a:cubicBezTo>
                  <a:cubicBezTo>
                    <a:pt x="3573" y="478"/>
                    <a:pt x="3418" y="549"/>
                    <a:pt x="3287" y="621"/>
                  </a:cubicBezTo>
                  <a:cubicBezTo>
                    <a:pt x="2945" y="793"/>
                    <a:pt x="2618" y="876"/>
                    <a:pt x="2302" y="876"/>
                  </a:cubicBezTo>
                  <a:cubicBezTo>
                    <a:pt x="1791" y="876"/>
                    <a:pt x="1309" y="661"/>
                    <a:pt x="846" y="263"/>
                  </a:cubicBezTo>
                  <a:cubicBezTo>
                    <a:pt x="763" y="180"/>
                    <a:pt x="667" y="73"/>
                    <a:pt x="548" y="25"/>
                  </a:cubicBezTo>
                  <a:cubicBezTo>
                    <a:pt x="502" y="10"/>
                    <a:pt x="446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5"/>
            <p:cNvSpPr/>
            <p:nvPr/>
          </p:nvSpPr>
          <p:spPr>
            <a:xfrm>
              <a:off x="2011925" y="3155700"/>
              <a:ext cx="18775" cy="19275"/>
            </a:xfrm>
            <a:custGeom>
              <a:avLst/>
              <a:gdLst/>
              <a:ahLst/>
              <a:cxnLst/>
              <a:rect l="l" t="t" r="r" b="b"/>
              <a:pathLst>
                <a:path w="751" h="771" extrusionOk="0">
                  <a:moveTo>
                    <a:pt x="375" y="0"/>
                  </a:moveTo>
                  <a:cubicBezTo>
                    <a:pt x="369" y="0"/>
                    <a:pt x="363" y="1"/>
                    <a:pt x="358" y="1"/>
                  </a:cubicBezTo>
                  <a:cubicBezTo>
                    <a:pt x="167" y="13"/>
                    <a:pt x="1" y="215"/>
                    <a:pt x="1" y="418"/>
                  </a:cubicBezTo>
                  <a:cubicBezTo>
                    <a:pt x="1" y="608"/>
                    <a:pt x="151" y="771"/>
                    <a:pt x="335" y="771"/>
                  </a:cubicBezTo>
                  <a:cubicBezTo>
                    <a:pt x="358" y="771"/>
                    <a:pt x="382" y="768"/>
                    <a:pt x="405" y="763"/>
                  </a:cubicBezTo>
                  <a:cubicBezTo>
                    <a:pt x="620" y="715"/>
                    <a:pt x="751" y="525"/>
                    <a:pt x="715" y="311"/>
                  </a:cubicBezTo>
                  <a:cubicBezTo>
                    <a:pt x="703" y="161"/>
                    <a:pt x="536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5"/>
            <p:cNvSpPr/>
            <p:nvPr/>
          </p:nvSpPr>
          <p:spPr>
            <a:xfrm>
              <a:off x="2153300" y="3182800"/>
              <a:ext cx="17900" cy="18775"/>
            </a:xfrm>
            <a:custGeom>
              <a:avLst/>
              <a:gdLst/>
              <a:ahLst/>
              <a:cxnLst/>
              <a:rect l="l" t="t" r="r" b="b"/>
              <a:pathLst>
                <a:path w="716" h="751" extrusionOk="0">
                  <a:moveTo>
                    <a:pt x="382" y="0"/>
                  </a:moveTo>
                  <a:cubicBezTo>
                    <a:pt x="180" y="0"/>
                    <a:pt x="1" y="179"/>
                    <a:pt x="25" y="405"/>
                  </a:cubicBezTo>
                  <a:cubicBezTo>
                    <a:pt x="25" y="596"/>
                    <a:pt x="168" y="751"/>
                    <a:pt x="346" y="751"/>
                  </a:cubicBezTo>
                  <a:cubicBezTo>
                    <a:pt x="561" y="751"/>
                    <a:pt x="715" y="572"/>
                    <a:pt x="703" y="346"/>
                  </a:cubicBezTo>
                  <a:cubicBezTo>
                    <a:pt x="692" y="167"/>
                    <a:pt x="53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5"/>
          <p:cNvGrpSpPr/>
          <p:nvPr/>
        </p:nvGrpSpPr>
        <p:grpSpPr>
          <a:xfrm>
            <a:off x="7924747" y="3235948"/>
            <a:ext cx="351611" cy="342975"/>
            <a:chOff x="1959000" y="1291425"/>
            <a:chExt cx="286025" cy="279000"/>
          </a:xfrm>
        </p:grpSpPr>
        <p:sp>
          <p:nvSpPr>
            <p:cNvPr id="1628" name="Google Shape;1628;p45"/>
            <p:cNvSpPr/>
            <p:nvPr/>
          </p:nvSpPr>
          <p:spPr>
            <a:xfrm>
              <a:off x="1959000" y="1291425"/>
              <a:ext cx="286025" cy="279000"/>
            </a:xfrm>
            <a:custGeom>
              <a:avLst/>
              <a:gdLst/>
              <a:ahLst/>
              <a:cxnLst/>
              <a:rect l="l" t="t" r="r" b="b"/>
              <a:pathLst>
                <a:path w="11441" h="11160" extrusionOk="0">
                  <a:moveTo>
                    <a:pt x="5924" y="1014"/>
                  </a:moveTo>
                  <a:cubicBezTo>
                    <a:pt x="8501" y="1014"/>
                    <a:pt x="10513" y="3281"/>
                    <a:pt x="10142" y="5897"/>
                  </a:cubicBezTo>
                  <a:cubicBezTo>
                    <a:pt x="9845" y="8016"/>
                    <a:pt x="8356" y="9647"/>
                    <a:pt x="6320" y="10052"/>
                  </a:cubicBezTo>
                  <a:cubicBezTo>
                    <a:pt x="6035" y="10112"/>
                    <a:pt x="5737" y="10112"/>
                    <a:pt x="5439" y="10147"/>
                  </a:cubicBezTo>
                  <a:cubicBezTo>
                    <a:pt x="5432" y="10147"/>
                    <a:pt x="5425" y="10147"/>
                    <a:pt x="5418" y="10147"/>
                  </a:cubicBezTo>
                  <a:cubicBezTo>
                    <a:pt x="2821" y="10147"/>
                    <a:pt x="832" y="7973"/>
                    <a:pt x="1094" y="5409"/>
                  </a:cubicBezTo>
                  <a:cubicBezTo>
                    <a:pt x="1332" y="3063"/>
                    <a:pt x="3094" y="1289"/>
                    <a:pt x="5451" y="1039"/>
                  </a:cubicBezTo>
                  <a:cubicBezTo>
                    <a:pt x="5611" y="1022"/>
                    <a:pt x="5768" y="1014"/>
                    <a:pt x="5924" y="1014"/>
                  </a:cubicBezTo>
                  <a:close/>
                  <a:moveTo>
                    <a:pt x="5770" y="0"/>
                  </a:moveTo>
                  <a:cubicBezTo>
                    <a:pt x="2753" y="0"/>
                    <a:pt x="1" y="2577"/>
                    <a:pt x="58" y="5897"/>
                  </a:cubicBezTo>
                  <a:cubicBezTo>
                    <a:pt x="93" y="8838"/>
                    <a:pt x="2439" y="11100"/>
                    <a:pt x="5368" y="11159"/>
                  </a:cubicBezTo>
                  <a:cubicBezTo>
                    <a:pt x="5749" y="11112"/>
                    <a:pt x="6130" y="11088"/>
                    <a:pt x="6499" y="10993"/>
                  </a:cubicBezTo>
                  <a:cubicBezTo>
                    <a:pt x="9011" y="10505"/>
                    <a:pt x="11011" y="8302"/>
                    <a:pt x="11202" y="5849"/>
                  </a:cubicBezTo>
                  <a:cubicBezTo>
                    <a:pt x="11440" y="2754"/>
                    <a:pt x="9285" y="241"/>
                    <a:pt x="6166" y="15"/>
                  </a:cubicBezTo>
                  <a:cubicBezTo>
                    <a:pt x="6033" y="5"/>
                    <a:pt x="5901" y="0"/>
                    <a:pt x="5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5"/>
            <p:cNvSpPr/>
            <p:nvPr/>
          </p:nvSpPr>
          <p:spPr>
            <a:xfrm>
              <a:off x="1979800" y="1316750"/>
              <a:ext cx="242025" cy="228375"/>
            </a:xfrm>
            <a:custGeom>
              <a:avLst/>
              <a:gdLst/>
              <a:ahLst/>
              <a:cxnLst/>
              <a:rect l="l" t="t" r="r" b="b"/>
              <a:pathLst>
                <a:path w="9681" h="9135" extrusionOk="0">
                  <a:moveTo>
                    <a:pt x="5092" y="1"/>
                  </a:moveTo>
                  <a:cubicBezTo>
                    <a:pt x="4936" y="1"/>
                    <a:pt x="4779" y="9"/>
                    <a:pt x="4619" y="26"/>
                  </a:cubicBezTo>
                  <a:cubicBezTo>
                    <a:pt x="2262" y="276"/>
                    <a:pt x="500" y="2050"/>
                    <a:pt x="262" y="4396"/>
                  </a:cubicBezTo>
                  <a:cubicBezTo>
                    <a:pt x="0" y="6960"/>
                    <a:pt x="1989" y="9134"/>
                    <a:pt x="4586" y="9134"/>
                  </a:cubicBezTo>
                  <a:cubicBezTo>
                    <a:pt x="4593" y="9134"/>
                    <a:pt x="4600" y="9134"/>
                    <a:pt x="4607" y="9134"/>
                  </a:cubicBezTo>
                  <a:cubicBezTo>
                    <a:pt x="4905" y="9099"/>
                    <a:pt x="5203" y="9099"/>
                    <a:pt x="5488" y="9039"/>
                  </a:cubicBezTo>
                  <a:cubicBezTo>
                    <a:pt x="7524" y="8634"/>
                    <a:pt x="9013" y="7003"/>
                    <a:pt x="9310" y="4884"/>
                  </a:cubicBezTo>
                  <a:cubicBezTo>
                    <a:pt x="9681" y="2268"/>
                    <a:pt x="7669" y="1"/>
                    <a:pt x="50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5"/>
            <p:cNvSpPr/>
            <p:nvPr/>
          </p:nvSpPr>
          <p:spPr>
            <a:xfrm>
              <a:off x="2042875" y="1454000"/>
              <a:ext cx="96025" cy="43500"/>
            </a:xfrm>
            <a:custGeom>
              <a:avLst/>
              <a:gdLst/>
              <a:ahLst/>
              <a:cxnLst/>
              <a:rect l="l" t="t" r="r" b="b"/>
              <a:pathLst>
                <a:path w="3841" h="1740" extrusionOk="0">
                  <a:moveTo>
                    <a:pt x="3404" y="0"/>
                  </a:moveTo>
                  <a:cubicBezTo>
                    <a:pt x="3345" y="0"/>
                    <a:pt x="3281" y="12"/>
                    <a:pt x="3215" y="37"/>
                  </a:cubicBezTo>
                  <a:cubicBezTo>
                    <a:pt x="3037" y="120"/>
                    <a:pt x="2894" y="239"/>
                    <a:pt x="2739" y="358"/>
                  </a:cubicBezTo>
                  <a:cubicBezTo>
                    <a:pt x="2464" y="577"/>
                    <a:pt x="2185" y="688"/>
                    <a:pt x="1902" y="688"/>
                  </a:cubicBezTo>
                  <a:cubicBezTo>
                    <a:pt x="1648" y="688"/>
                    <a:pt x="1391" y="598"/>
                    <a:pt x="1132" y="418"/>
                  </a:cubicBezTo>
                  <a:cubicBezTo>
                    <a:pt x="1013" y="323"/>
                    <a:pt x="894" y="215"/>
                    <a:pt x="775" y="144"/>
                  </a:cubicBezTo>
                  <a:cubicBezTo>
                    <a:pt x="666" y="76"/>
                    <a:pt x="549" y="19"/>
                    <a:pt x="433" y="19"/>
                  </a:cubicBezTo>
                  <a:cubicBezTo>
                    <a:pt x="346" y="19"/>
                    <a:pt x="261" y="51"/>
                    <a:pt x="179" y="132"/>
                  </a:cubicBezTo>
                  <a:cubicBezTo>
                    <a:pt x="1" y="311"/>
                    <a:pt x="1" y="537"/>
                    <a:pt x="120" y="739"/>
                  </a:cubicBezTo>
                  <a:cubicBezTo>
                    <a:pt x="227" y="894"/>
                    <a:pt x="346" y="1049"/>
                    <a:pt x="477" y="1168"/>
                  </a:cubicBezTo>
                  <a:cubicBezTo>
                    <a:pt x="882" y="1525"/>
                    <a:pt x="1358" y="1692"/>
                    <a:pt x="1965" y="1739"/>
                  </a:cubicBezTo>
                  <a:cubicBezTo>
                    <a:pt x="2537" y="1704"/>
                    <a:pt x="3096" y="1513"/>
                    <a:pt x="3513" y="1013"/>
                  </a:cubicBezTo>
                  <a:cubicBezTo>
                    <a:pt x="3632" y="858"/>
                    <a:pt x="3716" y="680"/>
                    <a:pt x="3763" y="501"/>
                  </a:cubicBezTo>
                  <a:cubicBezTo>
                    <a:pt x="3840" y="212"/>
                    <a:pt x="3659" y="0"/>
                    <a:pt x="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5"/>
            <p:cNvSpPr/>
            <p:nvPr/>
          </p:nvSpPr>
          <p:spPr>
            <a:xfrm>
              <a:off x="2140800" y="1387925"/>
              <a:ext cx="24450" cy="25950"/>
            </a:xfrm>
            <a:custGeom>
              <a:avLst/>
              <a:gdLst/>
              <a:ahLst/>
              <a:cxnLst/>
              <a:rect l="l" t="t" r="r" b="b"/>
              <a:pathLst>
                <a:path w="978" h="1038" extrusionOk="0">
                  <a:moveTo>
                    <a:pt x="471" y="0"/>
                  </a:moveTo>
                  <a:cubicBezTo>
                    <a:pt x="228" y="0"/>
                    <a:pt x="1" y="234"/>
                    <a:pt x="1" y="513"/>
                  </a:cubicBezTo>
                  <a:cubicBezTo>
                    <a:pt x="1" y="775"/>
                    <a:pt x="227" y="1013"/>
                    <a:pt x="477" y="1037"/>
                  </a:cubicBezTo>
                  <a:cubicBezTo>
                    <a:pt x="483" y="1037"/>
                    <a:pt x="489" y="1037"/>
                    <a:pt x="495" y="1037"/>
                  </a:cubicBezTo>
                  <a:cubicBezTo>
                    <a:pt x="750" y="1037"/>
                    <a:pt x="977" y="792"/>
                    <a:pt x="977" y="525"/>
                  </a:cubicBezTo>
                  <a:cubicBezTo>
                    <a:pt x="977" y="275"/>
                    <a:pt x="739" y="25"/>
                    <a:pt x="489" y="1"/>
                  </a:cubicBezTo>
                  <a:cubicBezTo>
                    <a:pt x="483" y="1"/>
                    <a:pt x="47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5"/>
            <p:cNvSpPr/>
            <p:nvPr/>
          </p:nvSpPr>
          <p:spPr>
            <a:xfrm>
              <a:off x="2035150" y="1384650"/>
              <a:ext cx="22350" cy="22650"/>
            </a:xfrm>
            <a:custGeom>
              <a:avLst/>
              <a:gdLst/>
              <a:ahLst/>
              <a:cxnLst/>
              <a:rect l="l" t="t" r="r" b="b"/>
              <a:pathLst>
                <a:path w="894" h="906" extrusionOk="0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80"/>
                    <a:pt x="203" y="906"/>
                    <a:pt x="441" y="906"/>
                  </a:cubicBezTo>
                  <a:cubicBezTo>
                    <a:pt x="667" y="906"/>
                    <a:pt x="893" y="703"/>
                    <a:pt x="893" y="465"/>
                  </a:cubicBezTo>
                  <a:cubicBezTo>
                    <a:pt x="893" y="227"/>
                    <a:pt x="679" y="13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3" name="Google Shape;1633;p45"/>
          <p:cNvGrpSpPr/>
          <p:nvPr/>
        </p:nvGrpSpPr>
        <p:grpSpPr>
          <a:xfrm>
            <a:off x="713258" y="3682178"/>
            <a:ext cx="1022698" cy="645654"/>
            <a:chOff x="6096075" y="734650"/>
            <a:chExt cx="709025" cy="447625"/>
          </a:xfrm>
        </p:grpSpPr>
        <p:sp>
          <p:nvSpPr>
            <p:cNvPr id="1634" name="Google Shape;1634;p45"/>
            <p:cNvSpPr/>
            <p:nvPr/>
          </p:nvSpPr>
          <p:spPr>
            <a:xfrm>
              <a:off x="6107675" y="747100"/>
              <a:ext cx="697425" cy="423575"/>
            </a:xfrm>
            <a:custGeom>
              <a:avLst/>
              <a:gdLst/>
              <a:ahLst/>
              <a:cxnLst/>
              <a:rect l="l" t="t" r="r" b="b"/>
              <a:pathLst>
                <a:path w="27897" h="16943" extrusionOk="0">
                  <a:moveTo>
                    <a:pt x="14333" y="1"/>
                  </a:moveTo>
                  <a:cubicBezTo>
                    <a:pt x="14082" y="1"/>
                    <a:pt x="13829" y="12"/>
                    <a:pt x="13574" y="36"/>
                  </a:cubicBezTo>
                  <a:cubicBezTo>
                    <a:pt x="12085" y="190"/>
                    <a:pt x="10776" y="726"/>
                    <a:pt x="9740" y="1845"/>
                  </a:cubicBezTo>
                  <a:cubicBezTo>
                    <a:pt x="9168" y="2452"/>
                    <a:pt x="8656" y="3072"/>
                    <a:pt x="8299" y="3845"/>
                  </a:cubicBezTo>
                  <a:cubicBezTo>
                    <a:pt x="8169" y="4112"/>
                    <a:pt x="8071" y="4229"/>
                    <a:pt x="7936" y="4229"/>
                  </a:cubicBezTo>
                  <a:cubicBezTo>
                    <a:pt x="7836" y="4229"/>
                    <a:pt x="7717" y="4165"/>
                    <a:pt x="7549" y="4048"/>
                  </a:cubicBezTo>
                  <a:cubicBezTo>
                    <a:pt x="7263" y="3834"/>
                    <a:pt x="6966" y="3595"/>
                    <a:pt x="6644" y="3476"/>
                  </a:cubicBezTo>
                  <a:cubicBezTo>
                    <a:pt x="5969" y="3222"/>
                    <a:pt x="5305" y="3093"/>
                    <a:pt x="4658" y="3093"/>
                  </a:cubicBezTo>
                  <a:cubicBezTo>
                    <a:pt x="3605" y="3093"/>
                    <a:pt x="2595" y="3435"/>
                    <a:pt x="1644" y="4143"/>
                  </a:cubicBezTo>
                  <a:cubicBezTo>
                    <a:pt x="524" y="4965"/>
                    <a:pt x="1" y="6131"/>
                    <a:pt x="60" y="7513"/>
                  </a:cubicBezTo>
                  <a:cubicBezTo>
                    <a:pt x="120" y="9108"/>
                    <a:pt x="917" y="10025"/>
                    <a:pt x="2417" y="10334"/>
                  </a:cubicBezTo>
                  <a:cubicBezTo>
                    <a:pt x="3453" y="10513"/>
                    <a:pt x="3453" y="10537"/>
                    <a:pt x="3441" y="11680"/>
                  </a:cubicBezTo>
                  <a:cubicBezTo>
                    <a:pt x="3418" y="12478"/>
                    <a:pt x="3560" y="13299"/>
                    <a:pt x="3894" y="14061"/>
                  </a:cubicBezTo>
                  <a:cubicBezTo>
                    <a:pt x="4489" y="15430"/>
                    <a:pt x="5418" y="16454"/>
                    <a:pt x="6942" y="16799"/>
                  </a:cubicBezTo>
                  <a:cubicBezTo>
                    <a:pt x="7369" y="16892"/>
                    <a:pt x="7791" y="16942"/>
                    <a:pt x="8203" y="16942"/>
                  </a:cubicBezTo>
                  <a:cubicBezTo>
                    <a:pt x="9168" y="16942"/>
                    <a:pt x="10084" y="16668"/>
                    <a:pt x="10919" y="16026"/>
                  </a:cubicBezTo>
                  <a:cubicBezTo>
                    <a:pt x="11097" y="15871"/>
                    <a:pt x="11288" y="15740"/>
                    <a:pt x="11466" y="15597"/>
                  </a:cubicBezTo>
                  <a:cubicBezTo>
                    <a:pt x="11647" y="15460"/>
                    <a:pt x="11752" y="15388"/>
                    <a:pt x="11858" y="15388"/>
                  </a:cubicBezTo>
                  <a:cubicBezTo>
                    <a:pt x="11954" y="15388"/>
                    <a:pt x="12051" y="15448"/>
                    <a:pt x="12204" y="15573"/>
                  </a:cubicBezTo>
                  <a:cubicBezTo>
                    <a:pt x="12669" y="15930"/>
                    <a:pt x="13181" y="16168"/>
                    <a:pt x="13728" y="16335"/>
                  </a:cubicBezTo>
                  <a:cubicBezTo>
                    <a:pt x="14328" y="16517"/>
                    <a:pt x="14933" y="16593"/>
                    <a:pt x="15540" y="16593"/>
                  </a:cubicBezTo>
                  <a:cubicBezTo>
                    <a:pt x="15884" y="16593"/>
                    <a:pt x="16229" y="16569"/>
                    <a:pt x="16574" y="16526"/>
                  </a:cubicBezTo>
                  <a:cubicBezTo>
                    <a:pt x="18193" y="16311"/>
                    <a:pt x="19396" y="15478"/>
                    <a:pt x="20086" y="13942"/>
                  </a:cubicBezTo>
                  <a:cubicBezTo>
                    <a:pt x="20170" y="13751"/>
                    <a:pt x="20241" y="13549"/>
                    <a:pt x="20336" y="13370"/>
                  </a:cubicBezTo>
                  <a:cubicBezTo>
                    <a:pt x="20534" y="12966"/>
                    <a:pt x="20664" y="12833"/>
                    <a:pt x="20961" y="12833"/>
                  </a:cubicBezTo>
                  <a:cubicBezTo>
                    <a:pt x="21058" y="12833"/>
                    <a:pt x="21173" y="12847"/>
                    <a:pt x="21313" y="12870"/>
                  </a:cubicBezTo>
                  <a:cubicBezTo>
                    <a:pt x="21456" y="12882"/>
                    <a:pt x="21575" y="12930"/>
                    <a:pt x="21694" y="12954"/>
                  </a:cubicBezTo>
                  <a:cubicBezTo>
                    <a:pt x="21983" y="13001"/>
                    <a:pt x="22267" y="13024"/>
                    <a:pt x="22546" y="13024"/>
                  </a:cubicBezTo>
                  <a:cubicBezTo>
                    <a:pt x="23474" y="13024"/>
                    <a:pt x="24349" y="12767"/>
                    <a:pt x="25182" y="12263"/>
                  </a:cubicBezTo>
                  <a:cubicBezTo>
                    <a:pt x="27075" y="11108"/>
                    <a:pt x="27897" y="8013"/>
                    <a:pt x="25944" y="6155"/>
                  </a:cubicBezTo>
                  <a:cubicBezTo>
                    <a:pt x="25018" y="5283"/>
                    <a:pt x="23981" y="4651"/>
                    <a:pt x="22707" y="4651"/>
                  </a:cubicBezTo>
                  <a:cubicBezTo>
                    <a:pt x="22590" y="4651"/>
                    <a:pt x="22470" y="4656"/>
                    <a:pt x="22349" y="4667"/>
                  </a:cubicBezTo>
                  <a:cubicBezTo>
                    <a:pt x="22279" y="4674"/>
                    <a:pt x="22214" y="4678"/>
                    <a:pt x="22152" y="4678"/>
                  </a:cubicBezTo>
                  <a:cubicBezTo>
                    <a:pt x="21700" y="4678"/>
                    <a:pt x="21427" y="4482"/>
                    <a:pt x="21217" y="4000"/>
                  </a:cubicBezTo>
                  <a:cubicBezTo>
                    <a:pt x="20622" y="2691"/>
                    <a:pt x="19646" y="1702"/>
                    <a:pt x="18372" y="1036"/>
                  </a:cubicBezTo>
                  <a:cubicBezTo>
                    <a:pt x="17097" y="368"/>
                    <a:pt x="15753" y="1"/>
                    <a:pt x="1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>
              <a:off x="6096075" y="734650"/>
              <a:ext cx="703075" cy="447625"/>
            </a:xfrm>
            <a:custGeom>
              <a:avLst/>
              <a:gdLst/>
              <a:ahLst/>
              <a:cxnLst/>
              <a:rect l="l" t="t" r="r" b="b"/>
              <a:pathLst>
                <a:path w="28123" h="17905" extrusionOk="0">
                  <a:moveTo>
                    <a:pt x="14866" y="931"/>
                  </a:moveTo>
                  <a:cubicBezTo>
                    <a:pt x="16123" y="931"/>
                    <a:pt x="17387" y="1262"/>
                    <a:pt x="18610" y="1903"/>
                  </a:cubicBezTo>
                  <a:cubicBezTo>
                    <a:pt x="19836" y="2558"/>
                    <a:pt x="20705" y="3486"/>
                    <a:pt x="21241" y="4665"/>
                  </a:cubicBezTo>
                  <a:cubicBezTo>
                    <a:pt x="21542" y="5300"/>
                    <a:pt x="21980" y="5604"/>
                    <a:pt x="22632" y="5604"/>
                  </a:cubicBezTo>
                  <a:cubicBezTo>
                    <a:pt x="22702" y="5604"/>
                    <a:pt x="22774" y="5601"/>
                    <a:pt x="22848" y="5594"/>
                  </a:cubicBezTo>
                  <a:cubicBezTo>
                    <a:pt x="22973" y="5581"/>
                    <a:pt x="23096" y="5574"/>
                    <a:pt x="23217" y="5574"/>
                  </a:cubicBezTo>
                  <a:cubicBezTo>
                    <a:pt x="24218" y="5574"/>
                    <a:pt x="25111" y="6016"/>
                    <a:pt x="26099" y="6951"/>
                  </a:cubicBezTo>
                  <a:cubicBezTo>
                    <a:pt x="26825" y="7653"/>
                    <a:pt x="27158" y="8582"/>
                    <a:pt x="27051" y="9630"/>
                  </a:cubicBezTo>
                  <a:cubicBezTo>
                    <a:pt x="26932" y="10761"/>
                    <a:pt x="26301" y="11785"/>
                    <a:pt x="25420" y="12321"/>
                  </a:cubicBezTo>
                  <a:cubicBezTo>
                    <a:pt x="24661" y="12796"/>
                    <a:pt x="23867" y="13026"/>
                    <a:pt x="23021" y="13026"/>
                  </a:cubicBezTo>
                  <a:cubicBezTo>
                    <a:pt x="22766" y="13026"/>
                    <a:pt x="22506" y="13005"/>
                    <a:pt x="22241" y="12964"/>
                  </a:cubicBezTo>
                  <a:cubicBezTo>
                    <a:pt x="22193" y="12964"/>
                    <a:pt x="22134" y="12952"/>
                    <a:pt x="22086" y="12940"/>
                  </a:cubicBezTo>
                  <a:lnTo>
                    <a:pt x="21872" y="12892"/>
                  </a:lnTo>
                  <a:cubicBezTo>
                    <a:pt x="21720" y="12869"/>
                    <a:pt x="21584" y="12856"/>
                    <a:pt x="21462" y="12856"/>
                  </a:cubicBezTo>
                  <a:cubicBezTo>
                    <a:pt x="20962" y="12856"/>
                    <a:pt x="20683" y="13071"/>
                    <a:pt x="20396" y="13654"/>
                  </a:cubicBezTo>
                  <a:cubicBezTo>
                    <a:pt x="20324" y="13797"/>
                    <a:pt x="20265" y="13928"/>
                    <a:pt x="20205" y="14083"/>
                  </a:cubicBezTo>
                  <a:lnTo>
                    <a:pt x="20122" y="14249"/>
                  </a:lnTo>
                  <a:cubicBezTo>
                    <a:pt x="19526" y="15595"/>
                    <a:pt x="18502" y="16357"/>
                    <a:pt x="16990" y="16559"/>
                  </a:cubicBezTo>
                  <a:cubicBezTo>
                    <a:pt x="16664" y="16605"/>
                    <a:pt x="16342" y="16627"/>
                    <a:pt x="16028" y="16627"/>
                  </a:cubicBezTo>
                  <a:cubicBezTo>
                    <a:pt x="15438" y="16627"/>
                    <a:pt x="14871" y="16548"/>
                    <a:pt x="14335" y="16393"/>
                  </a:cubicBezTo>
                  <a:cubicBezTo>
                    <a:pt x="13811" y="16226"/>
                    <a:pt x="13359" y="16000"/>
                    <a:pt x="12966" y="15702"/>
                  </a:cubicBezTo>
                  <a:cubicBezTo>
                    <a:pt x="12715" y="15507"/>
                    <a:pt x="12513" y="15421"/>
                    <a:pt x="12322" y="15421"/>
                  </a:cubicBezTo>
                  <a:cubicBezTo>
                    <a:pt x="12106" y="15421"/>
                    <a:pt x="11903" y="15531"/>
                    <a:pt x="11656" y="15714"/>
                  </a:cubicBezTo>
                  <a:lnTo>
                    <a:pt x="11299" y="15988"/>
                  </a:lnTo>
                  <a:lnTo>
                    <a:pt x="11097" y="16154"/>
                  </a:lnTo>
                  <a:cubicBezTo>
                    <a:pt x="10381" y="16702"/>
                    <a:pt x="9587" y="16969"/>
                    <a:pt x="8683" y="16969"/>
                  </a:cubicBezTo>
                  <a:cubicBezTo>
                    <a:pt x="8309" y="16969"/>
                    <a:pt x="7916" y="16924"/>
                    <a:pt x="7501" y="16833"/>
                  </a:cubicBezTo>
                  <a:cubicBezTo>
                    <a:pt x="6287" y="16547"/>
                    <a:pt x="5394" y="15750"/>
                    <a:pt x="4786" y="14369"/>
                  </a:cubicBezTo>
                  <a:cubicBezTo>
                    <a:pt x="4489" y="13678"/>
                    <a:pt x="4334" y="12916"/>
                    <a:pt x="4370" y="12190"/>
                  </a:cubicBezTo>
                  <a:lnTo>
                    <a:pt x="4370" y="12178"/>
                  </a:lnTo>
                  <a:cubicBezTo>
                    <a:pt x="4382" y="10809"/>
                    <a:pt x="4227" y="10594"/>
                    <a:pt x="2965" y="10344"/>
                  </a:cubicBezTo>
                  <a:cubicBezTo>
                    <a:pt x="1667" y="10082"/>
                    <a:pt x="1048" y="9320"/>
                    <a:pt x="988" y="7951"/>
                  </a:cubicBezTo>
                  <a:cubicBezTo>
                    <a:pt x="941" y="6701"/>
                    <a:pt x="1405" y="5701"/>
                    <a:pt x="2381" y="4975"/>
                  </a:cubicBezTo>
                  <a:cubicBezTo>
                    <a:pt x="3251" y="4332"/>
                    <a:pt x="4155" y="4022"/>
                    <a:pt x="5132" y="4022"/>
                  </a:cubicBezTo>
                  <a:cubicBezTo>
                    <a:pt x="5703" y="4022"/>
                    <a:pt x="6322" y="4141"/>
                    <a:pt x="6930" y="4367"/>
                  </a:cubicBezTo>
                  <a:cubicBezTo>
                    <a:pt x="7156" y="4439"/>
                    <a:pt x="7370" y="4605"/>
                    <a:pt x="7608" y="4784"/>
                  </a:cubicBezTo>
                  <a:lnTo>
                    <a:pt x="7727" y="4867"/>
                  </a:lnTo>
                  <a:cubicBezTo>
                    <a:pt x="7869" y="4979"/>
                    <a:pt x="8114" y="5159"/>
                    <a:pt x="8404" y="5159"/>
                  </a:cubicBezTo>
                  <a:cubicBezTo>
                    <a:pt x="8455" y="5159"/>
                    <a:pt x="8507" y="5154"/>
                    <a:pt x="8561" y="5141"/>
                  </a:cubicBezTo>
                  <a:cubicBezTo>
                    <a:pt x="8870" y="5046"/>
                    <a:pt x="9037" y="4772"/>
                    <a:pt x="9168" y="4498"/>
                  </a:cubicBezTo>
                  <a:cubicBezTo>
                    <a:pt x="9513" y="3748"/>
                    <a:pt x="10049" y="3129"/>
                    <a:pt x="10525" y="2617"/>
                  </a:cubicBezTo>
                  <a:cubicBezTo>
                    <a:pt x="11430" y="1653"/>
                    <a:pt x="12597" y="1117"/>
                    <a:pt x="14085" y="974"/>
                  </a:cubicBezTo>
                  <a:cubicBezTo>
                    <a:pt x="14345" y="945"/>
                    <a:pt x="14606" y="931"/>
                    <a:pt x="14866" y="931"/>
                  </a:cubicBezTo>
                  <a:close/>
                  <a:moveTo>
                    <a:pt x="14849" y="1"/>
                  </a:moveTo>
                  <a:cubicBezTo>
                    <a:pt x="14563" y="1"/>
                    <a:pt x="14277" y="15"/>
                    <a:pt x="13990" y="45"/>
                  </a:cubicBezTo>
                  <a:cubicBezTo>
                    <a:pt x="12287" y="224"/>
                    <a:pt x="10930" y="855"/>
                    <a:pt x="9859" y="1998"/>
                  </a:cubicBezTo>
                  <a:cubicBezTo>
                    <a:pt x="9335" y="2558"/>
                    <a:pt x="8739" y="3260"/>
                    <a:pt x="8335" y="4129"/>
                  </a:cubicBezTo>
                  <a:cubicBezTo>
                    <a:pt x="8335" y="4129"/>
                    <a:pt x="8323" y="4141"/>
                    <a:pt x="8323" y="4153"/>
                  </a:cubicBezTo>
                  <a:cubicBezTo>
                    <a:pt x="8323" y="4141"/>
                    <a:pt x="8311" y="4141"/>
                    <a:pt x="8299" y="4129"/>
                  </a:cubicBezTo>
                  <a:lnTo>
                    <a:pt x="8180" y="4034"/>
                  </a:lnTo>
                  <a:cubicBezTo>
                    <a:pt x="7906" y="3843"/>
                    <a:pt x="7608" y="3617"/>
                    <a:pt x="7275" y="3486"/>
                  </a:cubicBezTo>
                  <a:cubicBezTo>
                    <a:pt x="6554" y="3215"/>
                    <a:pt x="5840" y="3080"/>
                    <a:pt x="5143" y="3080"/>
                  </a:cubicBezTo>
                  <a:cubicBezTo>
                    <a:pt x="3975" y="3080"/>
                    <a:pt x="2855" y="3459"/>
                    <a:pt x="1834" y="4213"/>
                  </a:cubicBezTo>
                  <a:cubicBezTo>
                    <a:pt x="619" y="5117"/>
                    <a:pt x="0" y="6427"/>
                    <a:pt x="72" y="7975"/>
                  </a:cubicBezTo>
                  <a:cubicBezTo>
                    <a:pt x="143" y="9761"/>
                    <a:pt x="1084" y="10892"/>
                    <a:pt x="2786" y="11249"/>
                  </a:cubicBezTo>
                  <a:cubicBezTo>
                    <a:pt x="3060" y="11297"/>
                    <a:pt x="3370" y="11368"/>
                    <a:pt x="3417" y="11404"/>
                  </a:cubicBezTo>
                  <a:cubicBezTo>
                    <a:pt x="3441" y="11487"/>
                    <a:pt x="3441" y="11844"/>
                    <a:pt x="3441" y="12166"/>
                  </a:cubicBezTo>
                  <a:cubicBezTo>
                    <a:pt x="3417" y="13023"/>
                    <a:pt x="3572" y="13916"/>
                    <a:pt x="3941" y="14738"/>
                  </a:cubicBezTo>
                  <a:cubicBezTo>
                    <a:pt x="4656" y="16393"/>
                    <a:pt x="5799" y="17405"/>
                    <a:pt x="7311" y="17738"/>
                  </a:cubicBezTo>
                  <a:cubicBezTo>
                    <a:pt x="7787" y="17845"/>
                    <a:pt x="8251" y="17905"/>
                    <a:pt x="8680" y="17905"/>
                  </a:cubicBezTo>
                  <a:cubicBezTo>
                    <a:pt x="9799" y="17905"/>
                    <a:pt x="10799" y="17559"/>
                    <a:pt x="11680" y="16845"/>
                  </a:cubicBezTo>
                  <a:lnTo>
                    <a:pt x="11883" y="16690"/>
                  </a:lnTo>
                  <a:cubicBezTo>
                    <a:pt x="12002" y="16595"/>
                    <a:pt x="12109" y="16500"/>
                    <a:pt x="12228" y="16416"/>
                  </a:cubicBezTo>
                  <a:cubicBezTo>
                    <a:pt x="12276" y="16393"/>
                    <a:pt x="12299" y="16357"/>
                    <a:pt x="12335" y="16345"/>
                  </a:cubicBezTo>
                  <a:cubicBezTo>
                    <a:pt x="12347" y="16357"/>
                    <a:pt x="12371" y="16369"/>
                    <a:pt x="12406" y="16404"/>
                  </a:cubicBezTo>
                  <a:cubicBezTo>
                    <a:pt x="12895" y="16774"/>
                    <a:pt x="13430" y="17036"/>
                    <a:pt x="14073" y="17238"/>
                  </a:cubicBezTo>
                  <a:cubicBezTo>
                    <a:pt x="14689" y="17425"/>
                    <a:pt x="15341" y="17520"/>
                    <a:pt x="16018" y="17520"/>
                  </a:cubicBezTo>
                  <a:cubicBezTo>
                    <a:pt x="16375" y="17520"/>
                    <a:pt x="16739" y="17494"/>
                    <a:pt x="17109" y="17440"/>
                  </a:cubicBezTo>
                  <a:cubicBezTo>
                    <a:pt x="18943" y="17202"/>
                    <a:pt x="20253" y="16238"/>
                    <a:pt x="20979" y="14583"/>
                  </a:cubicBezTo>
                  <a:lnTo>
                    <a:pt x="21050" y="14428"/>
                  </a:lnTo>
                  <a:cubicBezTo>
                    <a:pt x="21098" y="14309"/>
                    <a:pt x="21158" y="14166"/>
                    <a:pt x="21217" y="14047"/>
                  </a:cubicBezTo>
                  <a:cubicBezTo>
                    <a:pt x="21324" y="13833"/>
                    <a:pt x="21384" y="13773"/>
                    <a:pt x="21384" y="13773"/>
                  </a:cubicBezTo>
                  <a:cubicBezTo>
                    <a:pt x="21396" y="13773"/>
                    <a:pt x="21417" y="13767"/>
                    <a:pt x="21464" y="13767"/>
                  </a:cubicBezTo>
                  <a:cubicBezTo>
                    <a:pt x="21512" y="13767"/>
                    <a:pt x="21586" y="13773"/>
                    <a:pt x="21705" y="13797"/>
                  </a:cubicBezTo>
                  <a:cubicBezTo>
                    <a:pt x="21765" y="13797"/>
                    <a:pt x="21812" y="13809"/>
                    <a:pt x="21860" y="13821"/>
                  </a:cubicBezTo>
                  <a:cubicBezTo>
                    <a:pt x="21931" y="13845"/>
                    <a:pt x="22015" y="13857"/>
                    <a:pt x="22098" y="13868"/>
                  </a:cubicBezTo>
                  <a:cubicBezTo>
                    <a:pt x="22409" y="13918"/>
                    <a:pt x="22716" y="13943"/>
                    <a:pt x="23019" y="13943"/>
                  </a:cubicBezTo>
                  <a:cubicBezTo>
                    <a:pt x="24031" y="13943"/>
                    <a:pt x="24999" y="13668"/>
                    <a:pt x="25896" y="13118"/>
                  </a:cubicBezTo>
                  <a:cubicBezTo>
                    <a:pt x="27015" y="12428"/>
                    <a:pt x="27825" y="11130"/>
                    <a:pt x="27968" y="9737"/>
                  </a:cubicBezTo>
                  <a:cubicBezTo>
                    <a:pt x="28123" y="8415"/>
                    <a:pt x="27670" y="7177"/>
                    <a:pt x="26742" y="6284"/>
                  </a:cubicBezTo>
                  <a:cubicBezTo>
                    <a:pt x="25577" y="5173"/>
                    <a:pt x="24442" y="4657"/>
                    <a:pt x="23197" y="4657"/>
                  </a:cubicBezTo>
                  <a:cubicBezTo>
                    <a:pt x="23055" y="4657"/>
                    <a:pt x="22911" y="4663"/>
                    <a:pt x="22765" y="4677"/>
                  </a:cubicBezTo>
                  <a:cubicBezTo>
                    <a:pt x="22714" y="4680"/>
                    <a:pt x="22668" y="4683"/>
                    <a:pt x="22625" y="4683"/>
                  </a:cubicBezTo>
                  <a:cubicBezTo>
                    <a:pt x="22374" y="4683"/>
                    <a:pt x="22242" y="4607"/>
                    <a:pt x="22110" y="4272"/>
                  </a:cubicBezTo>
                  <a:cubicBezTo>
                    <a:pt x="21503" y="2903"/>
                    <a:pt x="20467" y="1831"/>
                    <a:pt x="19050" y="1093"/>
                  </a:cubicBezTo>
                  <a:cubicBezTo>
                    <a:pt x="17682" y="369"/>
                    <a:pt x="16272" y="1"/>
                    <a:pt x="1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>
              <a:off x="6357700" y="1003450"/>
              <a:ext cx="136650" cy="47850"/>
            </a:xfrm>
            <a:custGeom>
              <a:avLst/>
              <a:gdLst/>
              <a:ahLst/>
              <a:cxnLst/>
              <a:rect l="l" t="t" r="r" b="b"/>
              <a:pathLst>
                <a:path w="5466" h="1914" extrusionOk="0">
                  <a:moveTo>
                    <a:pt x="421" y="0"/>
                  </a:moveTo>
                  <a:cubicBezTo>
                    <a:pt x="354" y="0"/>
                    <a:pt x="292" y="24"/>
                    <a:pt x="227" y="68"/>
                  </a:cubicBezTo>
                  <a:cubicBezTo>
                    <a:pt x="1" y="235"/>
                    <a:pt x="36" y="521"/>
                    <a:pt x="334" y="854"/>
                  </a:cubicBezTo>
                  <a:cubicBezTo>
                    <a:pt x="953" y="1604"/>
                    <a:pt x="1811" y="1854"/>
                    <a:pt x="2644" y="1914"/>
                  </a:cubicBezTo>
                  <a:cubicBezTo>
                    <a:pt x="3561" y="1902"/>
                    <a:pt x="4430" y="1569"/>
                    <a:pt x="5001" y="1021"/>
                  </a:cubicBezTo>
                  <a:cubicBezTo>
                    <a:pt x="5168" y="878"/>
                    <a:pt x="5299" y="700"/>
                    <a:pt x="5406" y="497"/>
                  </a:cubicBezTo>
                  <a:cubicBezTo>
                    <a:pt x="5466" y="402"/>
                    <a:pt x="5454" y="199"/>
                    <a:pt x="5382" y="128"/>
                  </a:cubicBezTo>
                  <a:cubicBezTo>
                    <a:pt x="5322" y="77"/>
                    <a:pt x="5207" y="37"/>
                    <a:pt x="5106" y="37"/>
                  </a:cubicBezTo>
                  <a:cubicBezTo>
                    <a:pt x="5068" y="37"/>
                    <a:pt x="5031" y="43"/>
                    <a:pt x="5001" y="57"/>
                  </a:cubicBezTo>
                  <a:cubicBezTo>
                    <a:pt x="4799" y="128"/>
                    <a:pt x="4632" y="283"/>
                    <a:pt x="4454" y="414"/>
                  </a:cubicBezTo>
                  <a:cubicBezTo>
                    <a:pt x="3885" y="846"/>
                    <a:pt x="3313" y="1061"/>
                    <a:pt x="2749" y="1061"/>
                  </a:cubicBezTo>
                  <a:cubicBezTo>
                    <a:pt x="2133" y="1061"/>
                    <a:pt x="1526" y="804"/>
                    <a:pt x="941" y="295"/>
                  </a:cubicBezTo>
                  <a:cubicBezTo>
                    <a:pt x="706" y="90"/>
                    <a:pt x="55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5"/>
            <p:cNvSpPr/>
            <p:nvPr/>
          </p:nvSpPr>
          <p:spPr>
            <a:xfrm>
              <a:off x="6339550" y="940550"/>
              <a:ext cx="20550" cy="23300"/>
            </a:xfrm>
            <a:custGeom>
              <a:avLst/>
              <a:gdLst/>
              <a:ahLst/>
              <a:cxnLst/>
              <a:rect l="l" t="t" r="r" b="b"/>
              <a:pathLst>
                <a:path w="822" h="932" extrusionOk="0">
                  <a:moveTo>
                    <a:pt x="358" y="1"/>
                  </a:moveTo>
                  <a:cubicBezTo>
                    <a:pt x="155" y="13"/>
                    <a:pt x="0" y="239"/>
                    <a:pt x="0" y="501"/>
                  </a:cubicBezTo>
                  <a:cubicBezTo>
                    <a:pt x="34" y="758"/>
                    <a:pt x="194" y="932"/>
                    <a:pt x="391" y="932"/>
                  </a:cubicBezTo>
                  <a:cubicBezTo>
                    <a:pt x="404" y="932"/>
                    <a:pt x="416" y="931"/>
                    <a:pt x="429" y="930"/>
                  </a:cubicBezTo>
                  <a:cubicBezTo>
                    <a:pt x="632" y="918"/>
                    <a:pt x="810" y="715"/>
                    <a:pt x="810" y="513"/>
                  </a:cubicBezTo>
                  <a:cubicBezTo>
                    <a:pt x="822" y="251"/>
                    <a:pt x="584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5"/>
            <p:cNvSpPr/>
            <p:nvPr/>
          </p:nvSpPr>
          <p:spPr>
            <a:xfrm>
              <a:off x="6513375" y="940450"/>
              <a:ext cx="22050" cy="22875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67" y="1"/>
                  </a:moveTo>
                  <a:cubicBezTo>
                    <a:pt x="249" y="1"/>
                    <a:pt x="46" y="182"/>
                    <a:pt x="25" y="433"/>
                  </a:cubicBezTo>
                  <a:cubicBezTo>
                    <a:pt x="1" y="672"/>
                    <a:pt x="167" y="874"/>
                    <a:pt x="370" y="910"/>
                  </a:cubicBezTo>
                  <a:cubicBezTo>
                    <a:pt x="390" y="913"/>
                    <a:pt x="410" y="914"/>
                    <a:pt x="430" y="914"/>
                  </a:cubicBezTo>
                  <a:cubicBezTo>
                    <a:pt x="655" y="914"/>
                    <a:pt x="847" y="734"/>
                    <a:pt x="858" y="493"/>
                  </a:cubicBezTo>
                  <a:cubicBezTo>
                    <a:pt x="882" y="255"/>
                    <a:pt x="727" y="64"/>
                    <a:pt x="525" y="5"/>
                  </a:cubicBezTo>
                  <a:cubicBezTo>
                    <a:pt x="505" y="2"/>
                    <a:pt x="486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9" name="Google Shape;1639;p45"/>
          <p:cNvGrpSpPr/>
          <p:nvPr/>
        </p:nvGrpSpPr>
        <p:grpSpPr>
          <a:xfrm rot="-748839">
            <a:off x="7591324" y="943983"/>
            <a:ext cx="626006" cy="615008"/>
            <a:chOff x="4636650" y="2847925"/>
            <a:chExt cx="351575" cy="345350"/>
          </a:xfrm>
        </p:grpSpPr>
        <p:sp>
          <p:nvSpPr>
            <p:cNvPr id="1640" name="Google Shape;1640;p45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5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D7E3-664B-7559-0A40-9B3F49E2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20A0B-3100-09EE-9775-8512DA8E4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82600" indent="-342900">
              <a:buAutoNum type="arabicPeriod"/>
            </a:pPr>
            <a:r>
              <a:rPr lang="en-US" dirty="0"/>
              <a:t>Murid </a:t>
            </a:r>
            <a:r>
              <a:rPr lang="en-US" dirty="0" err="1"/>
              <a:t>mampuh</a:t>
            </a:r>
            <a:r>
              <a:rPr lang="en-US" dirty="0"/>
              <a:t> </a:t>
            </a:r>
            <a:r>
              <a:rPr lang="en-US" dirty="0" err="1"/>
              <a:t>nangtukeun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 anu </a:t>
            </a:r>
            <a:r>
              <a:rPr lang="en-US" dirty="0" err="1"/>
              <a:t>pikaresepeun</a:t>
            </a:r>
            <a:r>
              <a:rPr lang="en-US" dirty="0"/>
              <a:t> </a:t>
            </a:r>
            <a:r>
              <a:rPr lang="en-US" dirty="0" err="1"/>
              <a:t>dina</a:t>
            </a:r>
            <a:r>
              <a:rPr lang="en-US" dirty="0"/>
              <a:t> maca </a:t>
            </a:r>
            <a:r>
              <a:rPr lang="en-US" dirty="0" err="1"/>
              <a:t>dongeng</a:t>
            </a:r>
            <a:endParaRPr lang="en-US" dirty="0"/>
          </a:p>
          <a:p>
            <a:pPr marL="482600" indent="-342900">
              <a:buAutoNum type="arabicPeriod"/>
            </a:pPr>
            <a:r>
              <a:rPr lang="en-US" dirty="0"/>
              <a:t>Murid </a:t>
            </a:r>
            <a:r>
              <a:rPr lang="en-US" dirty="0" err="1"/>
              <a:t>mampuh</a:t>
            </a:r>
            <a:r>
              <a:rPr lang="en-US" dirty="0"/>
              <a:t> </a:t>
            </a:r>
            <a:r>
              <a:rPr lang="en-US" dirty="0" err="1"/>
              <a:t>ngarakit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 anu </a:t>
            </a:r>
            <a:r>
              <a:rPr lang="en-US" dirty="0" err="1"/>
              <a:t>pikaresepeun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anu </a:t>
            </a:r>
            <a:r>
              <a:rPr lang="en-US" dirty="0" err="1"/>
              <a:t>pikaresepeun</a:t>
            </a:r>
            <a:r>
              <a:rPr lang="en-US" dirty="0"/>
              <a:t> tina </a:t>
            </a:r>
            <a:r>
              <a:rPr lang="en-US" dirty="0" err="1"/>
              <a:t>dongeng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0330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7"/>
          <p:cNvSpPr/>
          <p:nvPr/>
        </p:nvSpPr>
        <p:spPr>
          <a:xfrm>
            <a:off x="894511" y="2629087"/>
            <a:ext cx="855600" cy="8556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37"/>
          <p:cNvSpPr/>
          <p:nvPr/>
        </p:nvSpPr>
        <p:spPr>
          <a:xfrm>
            <a:off x="5002075" y="2571750"/>
            <a:ext cx="855600" cy="8556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37"/>
          <p:cNvSpPr/>
          <p:nvPr/>
        </p:nvSpPr>
        <p:spPr>
          <a:xfrm>
            <a:off x="5035423" y="1235324"/>
            <a:ext cx="855600" cy="8556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37"/>
          <p:cNvSpPr txBox="1">
            <a:spLocks noGrp="1"/>
          </p:cNvSpPr>
          <p:nvPr>
            <p:ph type="title" idx="14"/>
          </p:nvPr>
        </p:nvSpPr>
        <p:spPr>
          <a:xfrm>
            <a:off x="888361" y="2784778"/>
            <a:ext cx="843300" cy="5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79" name="Google Shape;1379;p37"/>
          <p:cNvSpPr txBox="1">
            <a:spLocks noGrp="1"/>
          </p:cNvSpPr>
          <p:nvPr>
            <p:ph type="title" idx="15"/>
          </p:nvPr>
        </p:nvSpPr>
        <p:spPr>
          <a:xfrm>
            <a:off x="4983625" y="2760194"/>
            <a:ext cx="843300" cy="5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80" name="Google Shape;1380;p37"/>
          <p:cNvSpPr/>
          <p:nvPr/>
        </p:nvSpPr>
        <p:spPr>
          <a:xfrm>
            <a:off x="919895" y="1235324"/>
            <a:ext cx="855600" cy="8556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37"/>
          <p:cNvSpPr txBox="1">
            <a:spLocks noGrp="1"/>
          </p:cNvSpPr>
          <p:nvPr>
            <p:ph type="title"/>
          </p:nvPr>
        </p:nvSpPr>
        <p:spPr>
          <a:xfrm>
            <a:off x="1907520" y="1371601"/>
            <a:ext cx="1773259" cy="527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Harti &amp; Ciri - Ciri</a:t>
            </a:r>
            <a:endParaRPr dirty="0"/>
          </a:p>
        </p:txBody>
      </p:sp>
      <p:sp>
        <p:nvSpPr>
          <p:cNvPr id="1383" name="Google Shape;1383;p37"/>
          <p:cNvSpPr txBox="1">
            <a:spLocks noGrp="1"/>
          </p:cNvSpPr>
          <p:nvPr>
            <p:ph type="title" idx="2"/>
          </p:nvPr>
        </p:nvSpPr>
        <p:spPr>
          <a:xfrm>
            <a:off x="926045" y="1392378"/>
            <a:ext cx="843300" cy="5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84" name="Google Shape;1384;p37"/>
          <p:cNvSpPr txBox="1">
            <a:spLocks noGrp="1"/>
          </p:cNvSpPr>
          <p:nvPr>
            <p:ph type="title" idx="3"/>
          </p:nvPr>
        </p:nvSpPr>
        <p:spPr>
          <a:xfrm>
            <a:off x="6079167" y="1378988"/>
            <a:ext cx="2685380" cy="527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Unsur - Unsur</a:t>
            </a:r>
            <a:endParaRPr dirty="0"/>
          </a:p>
        </p:txBody>
      </p:sp>
      <p:sp>
        <p:nvSpPr>
          <p:cNvPr id="1386" name="Google Shape;1386;p37"/>
          <p:cNvSpPr txBox="1">
            <a:spLocks noGrp="1"/>
          </p:cNvSpPr>
          <p:nvPr>
            <p:ph type="title" idx="5"/>
          </p:nvPr>
        </p:nvSpPr>
        <p:spPr>
          <a:xfrm>
            <a:off x="5014375" y="1368001"/>
            <a:ext cx="843300" cy="5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87" name="Google Shape;1387;p37"/>
          <p:cNvSpPr txBox="1">
            <a:spLocks noGrp="1"/>
          </p:cNvSpPr>
          <p:nvPr>
            <p:ph type="title" idx="6"/>
          </p:nvPr>
        </p:nvSpPr>
        <p:spPr>
          <a:xfrm>
            <a:off x="1979853" y="2784778"/>
            <a:ext cx="2340080" cy="527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Struktur</a:t>
            </a:r>
            <a:endParaRPr dirty="0"/>
          </a:p>
        </p:txBody>
      </p:sp>
      <p:sp>
        <p:nvSpPr>
          <p:cNvPr id="1389" name="Google Shape;1389;p37"/>
          <p:cNvSpPr txBox="1">
            <a:spLocks noGrp="1"/>
          </p:cNvSpPr>
          <p:nvPr>
            <p:ph type="title" idx="8"/>
          </p:nvPr>
        </p:nvSpPr>
        <p:spPr>
          <a:xfrm>
            <a:off x="6079167" y="2760194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Papasingan</a:t>
            </a:r>
            <a:endParaRPr dirty="0"/>
          </a:p>
        </p:txBody>
      </p:sp>
      <p:sp>
        <p:nvSpPr>
          <p:cNvPr id="1391" name="Google Shape;1391;p37"/>
          <p:cNvSpPr txBox="1">
            <a:spLocks noGrp="1"/>
          </p:cNvSpPr>
          <p:nvPr>
            <p:ph type="title" idx="13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>
                <a:solidFill>
                  <a:srgbClr val="FFFFFF"/>
                </a:solidFill>
              </a:rPr>
              <a:t>Table of contents</a:t>
            </a:r>
            <a:endParaRPr sz="3000" b="0" dirty="0">
              <a:solidFill>
                <a:srgbClr val="FFFFFF"/>
              </a:solidFill>
            </a:endParaRPr>
          </a:p>
        </p:txBody>
      </p:sp>
      <p:grpSp>
        <p:nvGrpSpPr>
          <p:cNvPr id="1392" name="Google Shape;1392;p37"/>
          <p:cNvGrpSpPr/>
          <p:nvPr/>
        </p:nvGrpSpPr>
        <p:grpSpPr>
          <a:xfrm>
            <a:off x="1141701" y="4355421"/>
            <a:ext cx="691463" cy="713471"/>
            <a:chOff x="3776725" y="489400"/>
            <a:chExt cx="484625" cy="500050"/>
          </a:xfrm>
        </p:grpSpPr>
        <p:sp>
          <p:nvSpPr>
            <p:cNvPr id="1393" name="Google Shape;1393;p37"/>
            <p:cNvSpPr/>
            <p:nvPr/>
          </p:nvSpPr>
          <p:spPr>
            <a:xfrm>
              <a:off x="3776725" y="489400"/>
              <a:ext cx="484625" cy="500050"/>
            </a:xfrm>
            <a:custGeom>
              <a:avLst/>
              <a:gdLst/>
              <a:ahLst/>
              <a:cxnLst/>
              <a:rect l="l" t="t" r="r" b="b"/>
              <a:pathLst>
                <a:path w="19385" h="20002" extrusionOk="0">
                  <a:moveTo>
                    <a:pt x="11855" y="731"/>
                  </a:moveTo>
                  <a:cubicBezTo>
                    <a:pt x="12207" y="731"/>
                    <a:pt x="12466" y="958"/>
                    <a:pt x="12669" y="1414"/>
                  </a:cubicBezTo>
                  <a:cubicBezTo>
                    <a:pt x="12978" y="2092"/>
                    <a:pt x="13062" y="2819"/>
                    <a:pt x="13145" y="3533"/>
                  </a:cubicBezTo>
                  <a:cubicBezTo>
                    <a:pt x="13217" y="4212"/>
                    <a:pt x="13240" y="4914"/>
                    <a:pt x="13324" y="5617"/>
                  </a:cubicBezTo>
                  <a:cubicBezTo>
                    <a:pt x="13359" y="6033"/>
                    <a:pt x="13479" y="6438"/>
                    <a:pt x="13562" y="6831"/>
                  </a:cubicBezTo>
                  <a:cubicBezTo>
                    <a:pt x="13645" y="7296"/>
                    <a:pt x="13943" y="7569"/>
                    <a:pt x="14348" y="7724"/>
                  </a:cubicBezTo>
                  <a:cubicBezTo>
                    <a:pt x="14836" y="7938"/>
                    <a:pt x="15360" y="8117"/>
                    <a:pt x="15848" y="8343"/>
                  </a:cubicBezTo>
                  <a:cubicBezTo>
                    <a:pt x="16360" y="8558"/>
                    <a:pt x="16848" y="8772"/>
                    <a:pt x="17324" y="9034"/>
                  </a:cubicBezTo>
                  <a:cubicBezTo>
                    <a:pt x="17765" y="9272"/>
                    <a:pt x="18146" y="9605"/>
                    <a:pt x="18110" y="10189"/>
                  </a:cubicBezTo>
                  <a:cubicBezTo>
                    <a:pt x="18086" y="10760"/>
                    <a:pt x="17741" y="11141"/>
                    <a:pt x="17229" y="11356"/>
                  </a:cubicBezTo>
                  <a:cubicBezTo>
                    <a:pt x="16836" y="11534"/>
                    <a:pt x="16431" y="11701"/>
                    <a:pt x="16015" y="11856"/>
                  </a:cubicBezTo>
                  <a:lnTo>
                    <a:pt x="14098" y="12475"/>
                  </a:lnTo>
                  <a:cubicBezTo>
                    <a:pt x="13824" y="12582"/>
                    <a:pt x="13562" y="12665"/>
                    <a:pt x="13300" y="12784"/>
                  </a:cubicBezTo>
                  <a:cubicBezTo>
                    <a:pt x="12871" y="12987"/>
                    <a:pt x="12586" y="13296"/>
                    <a:pt x="12502" y="13772"/>
                  </a:cubicBezTo>
                  <a:cubicBezTo>
                    <a:pt x="12371" y="14487"/>
                    <a:pt x="12252" y="15201"/>
                    <a:pt x="12086" y="15904"/>
                  </a:cubicBezTo>
                  <a:cubicBezTo>
                    <a:pt x="11931" y="16511"/>
                    <a:pt x="11788" y="17106"/>
                    <a:pt x="11597" y="17702"/>
                  </a:cubicBezTo>
                  <a:cubicBezTo>
                    <a:pt x="11431" y="18225"/>
                    <a:pt x="11097" y="18666"/>
                    <a:pt x="10657" y="18987"/>
                  </a:cubicBezTo>
                  <a:cubicBezTo>
                    <a:pt x="10463" y="19137"/>
                    <a:pt x="10292" y="19212"/>
                    <a:pt x="10126" y="19212"/>
                  </a:cubicBezTo>
                  <a:cubicBezTo>
                    <a:pt x="9936" y="19212"/>
                    <a:pt x="9753" y="19113"/>
                    <a:pt x="9549" y="18916"/>
                  </a:cubicBezTo>
                  <a:cubicBezTo>
                    <a:pt x="9395" y="18749"/>
                    <a:pt x="9252" y="18559"/>
                    <a:pt x="9121" y="18368"/>
                  </a:cubicBezTo>
                  <a:cubicBezTo>
                    <a:pt x="8657" y="17702"/>
                    <a:pt x="8383" y="16951"/>
                    <a:pt x="8109" y="16201"/>
                  </a:cubicBezTo>
                  <a:cubicBezTo>
                    <a:pt x="7918" y="15630"/>
                    <a:pt x="7728" y="15058"/>
                    <a:pt x="7502" y="14511"/>
                  </a:cubicBezTo>
                  <a:cubicBezTo>
                    <a:pt x="7332" y="14099"/>
                    <a:pt x="7115" y="13916"/>
                    <a:pt x="6775" y="13916"/>
                  </a:cubicBezTo>
                  <a:cubicBezTo>
                    <a:pt x="6663" y="13916"/>
                    <a:pt x="6537" y="13936"/>
                    <a:pt x="6394" y="13975"/>
                  </a:cubicBezTo>
                  <a:cubicBezTo>
                    <a:pt x="6001" y="14094"/>
                    <a:pt x="5620" y="14273"/>
                    <a:pt x="5239" y="14427"/>
                  </a:cubicBezTo>
                  <a:cubicBezTo>
                    <a:pt x="4596" y="14677"/>
                    <a:pt x="3942" y="14927"/>
                    <a:pt x="3287" y="15166"/>
                  </a:cubicBezTo>
                  <a:cubicBezTo>
                    <a:pt x="2938" y="15293"/>
                    <a:pt x="2571" y="15342"/>
                    <a:pt x="2199" y="15342"/>
                  </a:cubicBezTo>
                  <a:cubicBezTo>
                    <a:pt x="2050" y="15342"/>
                    <a:pt x="1901" y="15334"/>
                    <a:pt x="1751" y="15320"/>
                  </a:cubicBezTo>
                  <a:cubicBezTo>
                    <a:pt x="1179" y="15273"/>
                    <a:pt x="882" y="14963"/>
                    <a:pt x="822" y="14380"/>
                  </a:cubicBezTo>
                  <a:cubicBezTo>
                    <a:pt x="763" y="13796"/>
                    <a:pt x="870" y="13237"/>
                    <a:pt x="1060" y="12701"/>
                  </a:cubicBezTo>
                  <a:cubicBezTo>
                    <a:pt x="1489" y="11534"/>
                    <a:pt x="1941" y="10379"/>
                    <a:pt x="2620" y="9331"/>
                  </a:cubicBezTo>
                  <a:cubicBezTo>
                    <a:pt x="2715" y="9189"/>
                    <a:pt x="2799" y="9022"/>
                    <a:pt x="2870" y="8855"/>
                  </a:cubicBezTo>
                  <a:cubicBezTo>
                    <a:pt x="3084" y="8439"/>
                    <a:pt x="3049" y="8058"/>
                    <a:pt x="2787" y="7688"/>
                  </a:cubicBezTo>
                  <a:cubicBezTo>
                    <a:pt x="2549" y="7355"/>
                    <a:pt x="2275" y="7034"/>
                    <a:pt x="2072" y="6676"/>
                  </a:cubicBezTo>
                  <a:cubicBezTo>
                    <a:pt x="1894" y="6379"/>
                    <a:pt x="1703" y="6045"/>
                    <a:pt x="1608" y="5700"/>
                  </a:cubicBezTo>
                  <a:cubicBezTo>
                    <a:pt x="1358" y="4795"/>
                    <a:pt x="1799" y="4093"/>
                    <a:pt x="2715" y="3902"/>
                  </a:cubicBezTo>
                  <a:cubicBezTo>
                    <a:pt x="2965" y="3855"/>
                    <a:pt x="3227" y="3855"/>
                    <a:pt x="3311" y="3855"/>
                  </a:cubicBezTo>
                  <a:cubicBezTo>
                    <a:pt x="4358" y="3855"/>
                    <a:pt x="5180" y="4093"/>
                    <a:pt x="5966" y="4248"/>
                  </a:cubicBezTo>
                  <a:cubicBezTo>
                    <a:pt x="6144" y="4271"/>
                    <a:pt x="6323" y="4319"/>
                    <a:pt x="6490" y="4378"/>
                  </a:cubicBezTo>
                  <a:cubicBezTo>
                    <a:pt x="6698" y="4458"/>
                    <a:pt x="6890" y="4498"/>
                    <a:pt x="7069" y="4498"/>
                  </a:cubicBezTo>
                  <a:cubicBezTo>
                    <a:pt x="7502" y="4498"/>
                    <a:pt x="7853" y="4266"/>
                    <a:pt x="8156" y="3819"/>
                  </a:cubicBezTo>
                  <a:cubicBezTo>
                    <a:pt x="8692" y="3021"/>
                    <a:pt x="9359" y="2331"/>
                    <a:pt x="10085" y="1700"/>
                  </a:cubicBezTo>
                  <a:cubicBezTo>
                    <a:pt x="10442" y="1390"/>
                    <a:pt x="10859" y="1092"/>
                    <a:pt x="11300" y="878"/>
                  </a:cubicBezTo>
                  <a:cubicBezTo>
                    <a:pt x="11507" y="780"/>
                    <a:pt x="11691" y="731"/>
                    <a:pt x="11855" y="731"/>
                  </a:cubicBezTo>
                  <a:close/>
                  <a:moveTo>
                    <a:pt x="11952" y="1"/>
                  </a:moveTo>
                  <a:cubicBezTo>
                    <a:pt x="11727" y="1"/>
                    <a:pt x="11487" y="51"/>
                    <a:pt x="11240" y="152"/>
                  </a:cubicBezTo>
                  <a:cubicBezTo>
                    <a:pt x="10550" y="414"/>
                    <a:pt x="9954" y="830"/>
                    <a:pt x="9454" y="1354"/>
                  </a:cubicBezTo>
                  <a:cubicBezTo>
                    <a:pt x="8871" y="1938"/>
                    <a:pt x="8335" y="2581"/>
                    <a:pt x="7787" y="3188"/>
                  </a:cubicBezTo>
                  <a:cubicBezTo>
                    <a:pt x="7597" y="3402"/>
                    <a:pt x="7466" y="3676"/>
                    <a:pt x="7192" y="3759"/>
                  </a:cubicBezTo>
                  <a:cubicBezTo>
                    <a:pt x="6442" y="3593"/>
                    <a:pt x="5716" y="3402"/>
                    <a:pt x="4989" y="3259"/>
                  </a:cubicBezTo>
                  <a:cubicBezTo>
                    <a:pt x="4470" y="3162"/>
                    <a:pt x="3952" y="3076"/>
                    <a:pt x="3425" y="3076"/>
                  </a:cubicBezTo>
                  <a:cubicBezTo>
                    <a:pt x="3178" y="3076"/>
                    <a:pt x="2930" y="3095"/>
                    <a:pt x="2680" y="3140"/>
                  </a:cubicBezTo>
                  <a:cubicBezTo>
                    <a:pt x="1406" y="3378"/>
                    <a:pt x="298" y="4617"/>
                    <a:pt x="1048" y="6260"/>
                  </a:cubicBezTo>
                  <a:cubicBezTo>
                    <a:pt x="1263" y="6748"/>
                    <a:pt x="1596" y="7188"/>
                    <a:pt x="1882" y="7653"/>
                  </a:cubicBezTo>
                  <a:cubicBezTo>
                    <a:pt x="2025" y="7891"/>
                    <a:pt x="2191" y="8117"/>
                    <a:pt x="2322" y="8308"/>
                  </a:cubicBezTo>
                  <a:cubicBezTo>
                    <a:pt x="1918" y="9129"/>
                    <a:pt x="1513" y="9843"/>
                    <a:pt x="1179" y="10605"/>
                  </a:cubicBezTo>
                  <a:cubicBezTo>
                    <a:pt x="834" y="11379"/>
                    <a:pt x="525" y="12177"/>
                    <a:pt x="251" y="12987"/>
                  </a:cubicBezTo>
                  <a:cubicBezTo>
                    <a:pt x="60" y="13558"/>
                    <a:pt x="1" y="14189"/>
                    <a:pt x="144" y="14808"/>
                  </a:cubicBezTo>
                  <a:cubicBezTo>
                    <a:pt x="286" y="15368"/>
                    <a:pt x="596" y="15749"/>
                    <a:pt x="1120" y="15939"/>
                  </a:cubicBezTo>
                  <a:cubicBezTo>
                    <a:pt x="1374" y="16039"/>
                    <a:pt x="1679" y="16107"/>
                    <a:pt x="1959" y="16107"/>
                  </a:cubicBezTo>
                  <a:cubicBezTo>
                    <a:pt x="1981" y="16107"/>
                    <a:pt x="2003" y="16107"/>
                    <a:pt x="2025" y="16106"/>
                  </a:cubicBezTo>
                  <a:cubicBezTo>
                    <a:pt x="2561" y="16082"/>
                    <a:pt x="3108" y="16023"/>
                    <a:pt x="3620" y="15856"/>
                  </a:cubicBezTo>
                  <a:cubicBezTo>
                    <a:pt x="4335" y="15642"/>
                    <a:pt x="5013" y="15320"/>
                    <a:pt x="5716" y="15046"/>
                  </a:cubicBezTo>
                  <a:cubicBezTo>
                    <a:pt x="6031" y="14923"/>
                    <a:pt x="6325" y="14735"/>
                    <a:pt x="6778" y="14735"/>
                  </a:cubicBezTo>
                  <a:cubicBezTo>
                    <a:pt x="6805" y="14735"/>
                    <a:pt x="6831" y="14736"/>
                    <a:pt x="6859" y="14737"/>
                  </a:cubicBezTo>
                  <a:cubicBezTo>
                    <a:pt x="6954" y="15011"/>
                    <a:pt x="7037" y="15273"/>
                    <a:pt x="7156" y="15523"/>
                  </a:cubicBezTo>
                  <a:cubicBezTo>
                    <a:pt x="7454" y="16356"/>
                    <a:pt x="7740" y="17190"/>
                    <a:pt x="8085" y="17999"/>
                  </a:cubicBezTo>
                  <a:cubicBezTo>
                    <a:pt x="8335" y="18559"/>
                    <a:pt x="8680" y="19083"/>
                    <a:pt x="9145" y="19511"/>
                  </a:cubicBezTo>
                  <a:cubicBezTo>
                    <a:pt x="9493" y="19840"/>
                    <a:pt x="9824" y="20001"/>
                    <a:pt x="10161" y="20001"/>
                  </a:cubicBezTo>
                  <a:cubicBezTo>
                    <a:pt x="10459" y="20001"/>
                    <a:pt x="10762" y="19876"/>
                    <a:pt x="11085" y="19630"/>
                  </a:cubicBezTo>
                  <a:cubicBezTo>
                    <a:pt x="11681" y="19190"/>
                    <a:pt x="12086" y="18606"/>
                    <a:pt x="12359" y="17904"/>
                  </a:cubicBezTo>
                  <a:cubicBezTo>
                    <a:pt x="12752" y="16832"/>
                    <a:pt x="12967" y="15713"/>
                    <a:pt x="13109" y="14582"/>
                  </a:cubicBezTo>
                  <a:cubicBezTo>
                    <a:pt x="13252" y="13558"/>
                    <a:pt x="13264" y="13534"/>
                    <a:pt x="14264" y="13201"/>
                  </a:cubicBezTo>
                  <a:cubicBezTo>
                    <a:pt x="14895" y="12999"/>
                    <a:pt x="15538" y="12820"/>
                    <a:pt x="16181" y="12594"/>
                  </a:cubicBezTo>
                  <a:cubicBezTo>
                    <a:pt x="16717" y="12403"/>
                    <a:pt x="17241" y="12201"/>
                    <a:pt x="17753" y="11975"/>
                  </a:cubicBezTo>
                  <a:cubicBezTo>
                    <a:pt x="19110" y="11356"/>
                    <a:pt x="19384" y="9439"/>
                    <a:pt x="17991" y="8558"/>
                  </a:cubicBezTo>
                  <a:cubicBezTo>
                    <a:pt x="17479" y="8236"/>
                    <a:pt x="16908" y="7962"/>
                    <a:pt x="16348" y="7712"/>
                  </a:cubicBezTo>
                  <a:cubicBezTo>
                    <a:pt x="15884" y="7498"/>
                    <a:pt x="15395" y="7307"/>
                    <a:pt x="14895" y="7165"/>
                  </a:cubicBezTo>
                  <a:cubicBezTo>
                    <a:pt x="14419" y="7010"/>
                    <a:pt x="14229" y="6700"/>
                    <a:pt x="14181" y="6248"/>
                  </a:cubicBezTo>
                  <a:cubicBezTo>
                    <a:pt x="14121" y="5795"/>
                    <a:pt x="14086" y="5331"/>
                    <a:pt x="14038" y="4867"/>
                  </a:cubicBezTo>
                  <a:cubicBezTo>
                    <a:pt x="13979" y="4164"/>
                    <a:pt x="13931" y="3486"/>
                    <a:pt x="13860" y="2783"/>
                  </a:cubicBezTo>
                  <a:cubicBezTo>
                    <a:pt x="13788" y="2116"/>
                    <a:pt x="13621" y="1461"/>
                    <a:pt x="13276" y="866"/>
                  </a:cubicBezTo>
                  <a:cubicBezTo>
                    <a:pt x="12964" y="293"/>
                    <a:pt x="12498" y="1"/>
                    <a:pt x="11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795775" y="507650"/>
              <a:ext cx="434600" cy="462050"/>
            </a:xfrm>
            <a:custGeom>
              <a:avLst/>
              <a:gdLst/>
              <a:ahLst/>
              <a:cxnLst/>
              <a:rect l="l" t="t" r="r" b="b"/>
              <a:pathLst>
                <a:path w="17384" h="18482" extrusionOk="0">
                  <a:moveTo>
                    <a:pt x="11093" y="1"/>
                  </a:moveTo>
                  <a:cubicBezTo>
                    <a:pt x="10929" y="1"/>
                    <a:pt x="10745" y="50"/>
                    <a:pt x="10538" y="148"/>
                  </a:cubicBezTo>
                  <a:cubicBezTo>
                    <a:pt x="10097" y="362"/>
                    <a:pt x="9680" y="660"/>
                    <a:pt x="9323" y="970"/>
                  </a:cubicBezTo>
                  <a:cubicBezTo>
                    <a:pt x="8597" y="1601"/>
                    <a:pt x="7930" y="2291"/>
                    <a:pt x="7394" y="3089"/>
                  </a:cubicBezTo>
                  <a:cubicBezTo>
                    <a:pt x="7091" y="3536"/>
                    <a:pt x="6740" y="3768"/>
                    <a:pt x="6307" y="3768"/>
                  </a:cubicBezTo>
                  <a:cubicBezTo>
                    <a:pt x="6128" y="3768"/>
                    <a:pt x="5936" y="3728"/>
                    <a:pt x="5728" y="3648"/>
                  </a:cubicBezTo>
                  <a:cubicBezTo>
                    <a:pt x="5561" y="3589"/>
                    <a:pt x="5382" y="3541"/>
                    <a:pt x="5204" y="3518"/>
                  </a:cubicBezTo>
                  <a:cubicBezTo>
                    <a:pt x="4418" y="3363"/>
                    <a:pt x="3596" y="3125"/>
                    <a:pt x="2549" y="3125"/>
                  </a:cubicBezTo>
                  <a:cubicBezTo>
                    <a:pt x="2465" y="3125"/>
                    <a:pt x="2203" y="3125"/>
                    <a:pt x="1953" y="3172"/>
                  </a:cubicBezTo>
                  <a:cubicBezTo>
                    <a:pt x="1037" y="3363"/>
                    <a:pt x="596" y="4065"/>
                    <a:pt x="846" y="4970"/>
                  </a:cubicBezTo>
                  <a:cubicBezTo>
                    <a:pt x="941" y="5315"/>
                    <a:pt x="1132" y="5649"/>
                    <a:pt x="1310" y="5946"/>
                  </a:cubicBezTo>
                  <a:cubicBezTo>
                    <a:pt x="1513" y="6304"/>
                    <a:pt x="1787" y="6625"/>
                    <a:pt x="2025" y="6958"/>
                  </a:cubicBezTo>
                  <a:cubicBezTo>
                    <a:pt x="2287" y="7328"/>
                    <a:pt x="2322" y="7709"/>
                    <a:pt x="2108" y="8125"/>
                  </a:cubicBezTo>
                  <a:cubicBezTo>
                    <a:pt x="2037" y="8292"/>
                    <a:pt x="1953" y="8459"/>
                    <a:pt x="1858" y="8601"/>
                  </a:cubicBezTo>
                  <a:cubicBezTo>
                    <a:pt x="1179" y="9649"/>
                    <a:pt x="727" y="10804"/>
                    <a:pt x="298" y="11971"/>
                  </a:cubicBezTo>
                  <a:cubicBezTo>
                    <a:pt x="108" y="12507"/>
                    <a:pt x="1" y="13066"/>
                    <a:pt x="60" y="13650"/>
                  </a:cubicBezTo>
                  <a:cubicBezTo>
                    <a:pt x="120" y="14233"/>
                    <a:pt x="417" y="14543"/>
                    <a:pt x="989" y="14590"/>
                  </a:cubicBezTo>
                  <a:cubicBezTo>
                    <a:pt x="1139" y="14604"/>
                    <a:pt x="1288" y="14612"/>
                    <a:pt x="1437" y="14612"/>
                  </a:cubicBezTo>
                  <a:cubicBezTo>
                    <a:pt x="1809" y="14612"/>
                    <a:pt x="2176" y="14563"/>
                    <a:pt x="2525" y="14436"/>
                  </a:cubicBezTo>
                  <a:cubicBezTo>
                    <a:pt x="3180" y="14197"/>
                    <a:pt x="3834" y="13947"/>
                    <a:pt x="4477" y="13697"/>
                  </a:cubicBezTo>
                  <a:cubicBezTo>
                    <a:pt x="4858" y="13543"/>
                    <a:pt x="5239" y="13364"/>
                    <a:pt x="5632" y="13245"/>
                  </a:cubicBezTo>
                  <a:cubicBezTo>
                    <a:pt x="5775" y="13206"/>
                    <a:pt x="5901" y="13186"/>
                    <a:pt x="6013" y="13186"/>
                  </a:cubicBezTo>
                  <a:cubicBezTo>
                    <a:pt x="6353" y="13186"/>
                    <a:pt x="6570" y="13369"/>
                    <a:pt x="6740" y="13781"/>
                  </a:cubicBezTo>
                  <a:cubicBezTo>
                    <a:pt x="6966" y="14328"/>
                    <a:pt x="7156" y="14900"/>
                    <a:pt x="7347" y="15471"/>
                  </a:cubicBezTo>
                  <a:cubicBezTo>
                    <a:pt x="7621" y="16221"/>
                    <a:pt x="7895" y="16972"/>
                    <a:pt x="8359" y="17638"/>
                  </a:cubicBezTo>
                  <a:cubicBezTo>
                    <a:pt x="8490" y="17829"/>
                    <a:pt x="8633" y="18019"/>
                    <a:pt x="8787" y="18186"/>
                  </a:cubicBezTo>
                  <a:cubicBezTo>
                    <a:pt x="8991" y="18383"/>
                    <a:pt x="9174" y="18482"/>
                    <a:pt x="9364" y="18482"/>
                  </a:cubicBezTo>
                  <a:cubicBezTo>
                    <a:pt x="9530" y="18482"/>
                    <a:pt x="9701" y="18407"/>
                    <a:pt x="9895" y="18257"/>
                  </a:cubicBezTo>
                  <a:cubicBezTo>
                    <a:pt x="10335" y="17936"/>
                    <a:pt x="10669" y="17495"/>
                    <a:pt x="10835" y="16972"/>
                  </a:cubicBezTo>
                  <a:cubicBezTo>
                    <a:pt x="11026" y="16376"/>
                    <a:pt x="11169" y="15781"/>
                    <a:pt x="11324" y="15174"/>
                  </a:cubicBezTo>
                  <a:cubicBezTo>
                    <a:pt x="11490" y="14471"/>
                    <a:pt x="11609" y="13757"/>
                    <a:pt x="11740" y="13042"/>
                  </a:cubicBezTo>
                  <a:cubicBezTo>
                    <a:pt x="11824" y="12566"/>
                    <a:pt x="12109" y="12257"/>
                    <a:pt x="12538" y="12054"/>
                  </a:cubicBezTo>
                  <a:cubicBezTo>
                    <a:pt x="12800" y="11935"/>
                    <a:pt x="13062" y="11852"/>
                    <a:pt x="13336" y="11745"/>
                  </a:cubicBezTo>
                  <a:lnTo>
                    <a:pt x="15253" y="11126"/>
                  </a:lnTo>
                  <a:cubicBezTo>
                    <a:pt x="15669" y="10971"/>
                    <a:pt x="16074" y="10804"/>
                    <a:pt x="16467" y="10626"/>
                  </a:cubicBezTo>
                  <a:cubicBezTo>
                    <a:pt x="16979" y="10411"/>
                    <a:pt x="17324" y="10030"/>
                    <a:pt x="17348" y="9459"/>
                  </a:cubicBezTo>
                  <a:cubicBezTo>
                    <a:pt x="17384" y="8875"/>
                    <a:pt x="17003" y="8542"/>
                    <a:pt x="16562" y="8304"/>
                  </a:cubicBezTo>
                  <a:cubicBezTo>
                    <a:pt x="16086" y="8042"/>
                    <a:pt x="15598" y="7828"/>
                    <a:pt x="15086" y="7613"/>
                  </a:cubicBezTo>
                  <a:cubicBezTo>
                    <a:pt x="14598" y="7387"/>
                    <a:pt x="14074" y="7208"/>
                    <a:pt x="13586" y="6994"/>
                  </a:cubicBezTo>
                  <a:cubicBezTo>
                    <a:pt x="13181" y="6839"/>
                    <a:pt x="12883" y="6566"/>
                    <a:pt x="12800" y="6101"/>
                  </a:cubicBezTo>
                  <a:cubicBezTo>
                    <a:pt x="12717" y="5708"/>
                    <a:pt x="12597" y="5303"/>
                    <a:pt x="12562" y="4887"/>
                  </a:cubicBezTo>
                  <a:cubicBezTo>
                    <a:pt x="12478" y="4184"/>
                    <a:pt x="12455" y="3482"/>
                    <a:pt x="12383" y="2803"/>
                  </a:cubicBezTo>
                  <a:cubicBezTo>
                    <a:pt x="12300" y="2089"/>
                    <a:pt x="12216" y="1362"/>
                    <a:pt x="11907" y="684"/>
                  </a:cubicBezTo>
                  <a:cubicBezTo>
                    <a:pt x="11704" y="228"/>
                    <a:pt x="11445" y="1"/>
                    <a:pt x="110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3921100" y="741925"/>
              <a:ext cx="110450" cy="53825"/>
            </a:xfrm>
            <a:custGeom>
              <a:avLst/>
              <a:gdLst/>
              <a:ahLst/>
              <a:cxnLst/>
              <a:rect l="l" t="t" r="r" b="b"/>
              <a:pathLst>
                <a:path w="4418" h="2153" extrusionOk="0">
                  <a:moveTo>
                    <a:pt x="368" y="0"/>
                  </a:moveTo>
                  <a:cubicBezTo>
                    <a:pt x="294" y="0"/>
                    <a:pt x="226" y="29"/>
                    <a:pt x="167" y="88"/>
                  </a:cubicBezTo>
                  <a:cubicBezTo>
                    <a:pt x="36" y="219"/>
                    <a:pt x="0" y="421"/>
                    <a:pt x="131" y="647"/>
                  </a:cubicBezTo>
                  <a:cubicBezTo>
                    <a:pt x="191" y="754"/>
                    <a:pt x="274" y="862"/>
                    <a:pt x="357" y="957"/>
                  </a:cubicBezTo>
                  <a:cubicBezTo>
                    <a:pt x="1012" y="1719"/>
                    <a:pt x="1846" y="2124"/>
                    <a:pt x="2834" y="2147"/>
                  </a:cubicBezTo>
                  <a:cubicBezTo>
                    <a:pt x="2897" y="2147"/>
                    <a:pt x="2959" y="2152"/>
                    <a:pt x="3016" y="2152"/>
                  </a:cubicBezTo>
                  <a:cubicBezTo>
                    <a:pt x="3088" y="2152"/>
                    <a:pt x="3155" y="2145"/>
                    <a:pt x="3215" y="2112"/>
                  </a:cubicBezTo>
                  <a:cubicBezTo>
                    <a:pt x="3524" y="2005"/>
                    <a:pt x="3846" y="1897"/>
                    <a:pt x="4144" y="1755"/>
                  </a:cubicBezTo>
                  <a:cubicBezTo>
                    <a:pt x="4298" y="1671"/>
                    <a:pt x="4417" y="1481"/>
                    <a:pt x="4286" y="1302"/>
                  </a:cubicBezTo>
                  <a:cubicBezTo>
                    <a:pt x="4215" y="1195"/>
                    <a:pt x="4036" y="1159"/>
                    <a:pt x="3905" y="1135"/>
                  </a:cubicBezTo>
                  <a:cubicBezTo>
                    <a:pt x="3896" y="1135"/>
                    <a:pt x="3887" y="1134"/>
                    <a:pt x="3878" y="1134"/>
                  </a:cubicBezTo>
                  <a:cubicBezTo>
                    <a:pt x="3765" y="1134"/>
                    <a:pt x="3635" y="1198"/>
                    <a:pt x="3524" y="1231"/>
                  </a:cubicBezTo>
                  <a:cubicBezTo>
                    <a:pt x="3271" y="1296"/>
                    <a:pt x="3026" y="1329"/>
                    <a:pt x="2790" y="1329"/>
                  </a:cubicBezTo>
                  <a:cubicBezTo>
                    <a:pt x="2118" y="1329"/>
                    <a:pt x="1520" y="1063"/>
                    <a:pt x="1000" y="516"/>
                  </a:cubicBezTo>
                  <a:cubicBezTo>
                    <a:pt x="893" y="409"/>
                    <a:pt x="810" y="278"/>
                    <a:pt x="703" y="171"/>
                  </a:cubicBezTo>
                  <a:cubicBezTo>
                    <a:pt x="591" y="59"/>
                    <a:pt x="474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043125" y="721175"/>
              <a:ext cx="20575" cy="21825"/>
            </a:xfrm>
            <a:custGeom>
              <a:avLst/>
              <a:gdLst/>
              <a:ahLst/>
              <a:cxnLst/>
              <a:rect l="l" t="t" r="r" b="b"/>
              <a:pathLst>
                <a:path w="823" h="873" extrusionOk="0">
                  <a:moveTo>
                    <a:pt x="468" y="0"/>
                  </a:moveTo>
                  <a:cubicBezTo>
                    <a:pt x="463" y="0"/>
                    <a:pt x="458" y="1"/>
                    <a:pt x="453" y="1"/>
                  </a:cubicBezTo>
                  <a:cubicBezTo>
                    <a:pt x="191" y="25"/>
                    <a:pt x="1" y="287"/>
                    <a:pt x="48" y="572"/>
                  </a:cubicBezTo>
                  <a:cubicBezTo>
                    <a:pt x="70" y="738"/>
                    <a:pt x="225" y="873"/>
                    <a:pt x="390" y="873"/>
                  </a:cubicBezTo>
                  <a:cubicBezTo>
                    <a:pt x="403" y="873"/>
                    <a:pt x="416" y="872"/>
                    <a:pt x="429" y="870"/>
                  </a:cubicBezTo>
                  <a:cubicBezTo>
                    <a:pt x="656" y="822"/>
                    <a:pt x="822" y="596"/>
                    <a:pt x="810" y="346"/>
                  </a:cubicBezTo>
                  <a:cubicBezTo>
                    <a:pt x="787" y="173"/>
                    <a:pt x="619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3935975" y="681800"/>
              <a:ext cx="20225" cy="20650"/>
            </a:xfrm>
            <a:custGeom>
              <a:avLst/>
              <a:gdLst/>
              <a:ahLst/>
              <a:cxnLst/>
              <a:rect l="l" t="t" r="r" b="b"/>
              <a:pathLst>
                <a:path w="809" h="826" extrusionOk="0">
                  <a:moveTo>
                    <a:pt x="453" y="0"/>
                  </a:moveTo>
                  <a:cubicBezTo>
                    <a:pt x="437" y="0"/>
                    <a:pt x="421" y="2"/>
                    <a:pt x="405" y="4"/>
                  </a:cubicBezTo>
                  <a:cubicBezTo>
                    <a:pt x="179" y="28"/>
                    <a:pt x="1" y="254"/>
                    <a:pt x="12" y="492"/>
                  </a:cubicBezTo>
                  <a:cubicBezTo>
                    <a:pt x="12" y="671"/>
                    <a:pt x="179" y="826"/>
                    <a:pt x="358" y="826"/>
                  </a:cubicBezTo>
                  <a:cubicBezTo>
                    <a:pt x="584" y="826"/>
                    <a:pt x="774" y="612"/>
                    <a:pt x="786" y="373"/>
                  </a:cubicBezTo>
                  <a:cubicBezTo>
                    <a:pt x="808" y="187"/>
                    <a:pt x="638" y="0"/>
                    <a:pt x="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BA2026-B5CD-6F78-3703-8FBFB7901E61}"/>
              </a:ext>
            </a:extLst>
          </p:cNvPr>
          <p:cNvSpPr txBox="1"/>
          <p:nvPr/>
        </p:nvSpPr>
        <p:spPr>
          <a:xfrm>
            <a:off x="3602147" y="3767068"/>
            <a:ext cx="2934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4285F4"/>
                </a:solidFill>
                <a:latin typeface="Fredoka One" panose="02000000000000000000" pitchFamily="2" charset="0"/>
              </a:rPr>
              <a:t>Pangaweruh</a:t>
            </a:r>
            <a:r>
              <a:rPr lang="en-US" sz="2200" dirty="0">
                <a:solidFill>
                  <a:srgbClr val="4285F4"/>
                </a:solidFill>
                <a:latin typeface="Fredoka One" panose="02000000000000000000" pitchFamily="2" charset="0"/>
              </a:rPr>
              <a:t> Basa</a:t>
            </a:r>
            <a:endParaRPr lang="en-ID" sz="2200" dirty="0">
              <a:solidFill>
                <a:srgbClr val="4285F4"/>
              </a:solidFill>
              <a:latin typeface="Fredoka One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817A5-D36D-7382-8F74-6040CF225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019" y="3427350"/>
            <a:ext cx="883997" cy="883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A338AC-AAD1-2CF1-2AE5-C4BB30A2FE68}"/>
              </a:ext>
            </a:extLst>
          </p:cNvPr>
          <p:cNvSpPr txBox="1"/>
          <p:nvPr/>
        </p:nvSpPr>
        <p:spPr>
          <a:xfrm>
            <a:off x="2671508" y="3551624"/>
            <a:ext cx="771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500" dirty="0">
                <a:solidFill>
                  <a:srgbClr val="6A3F35"/>
                </a:solidFill>
                <a:latin typeface="Fredoka One" panose="02000000000000000000" pitchFamily="2" charset="0"/>
              </a:rPr>
              <a:t>05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39"/>
          <p:cNvSpPr txBox="1">
            <a:spLocks noGrp="1"/>
          </p:cNvSpPr>
          <p:nvPr>
            <p:ph type="title"/>
          </p:nvPr>
        </p:nvSpPr>
        <p:spPr>
          <a:xfrm>
            <a:off x="1849178" y="2278204"/>
            <a:ext cx="5225177" cy="7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Pengertian &amp; Ciri – Ciri</a:t>
            </a:r>
            <a:endParaRPr sz="4400" dirty="0"/>
          </a:p>
        </p:txBody>
      </p:sp>
      <p:grpSp>
        <p:nvGrpSpPr>
          <p:cNvPr id="1449" name="Google Shape;1449;p39"/>
          <p:cNvGrpSpPr/>
          <p:nvPr/>
        </p:nvGrpSpPr>
        <p:grpSpPr>
          <a:xfrm>
            <a:off x="1359469" y="2763694"/>
            <a:ext cx="616074" cy="661980"/>
            <a:chOff x="4243450" y="1793000"/>
            <a:chExt cx="438175" cy="470825"/>
          </a:xfrm>
        </p:grpSpPr>
        <p:sp>
          <p:nvSpPr>
            <p:cNvPr id="1450" name="Google Shape;1450;p39"/>
            <p:cNvSpPr/>
            <p:nvPr/>
          </p:nvSpPr>
          <p:spPr>
            <a:xfrm>
              <a:off x="4243450" y="1793000"/>
              <a:ext cx="438175" cy="470825"/>
            </a:xfrm>
            <a:custGeom>
              <a:avLst/>
              <a:gdLst/>
              <a:ahLst/>
              <a:cxnLst/>
              <a:rect l="l" t="t" r="r" b="b"/>
              <a:pathLst>
                <a:path w="17527" h="18833" extrusionOk="0">
                  <a:moveTo>
                    <a:pt x="12221" y="799"/>
                  </a:moveTo>
                  <a:cubicBezTo>
                    <a:pt x="12525" y="799"/>
                    <a:pt x="12716" y="994"/>
                    <a:pt x="12776" y="1407"/>
                  </a:cubicBezTo>
                  <a:cubicBezTo>
                    <a:pt x="12812" y="1586"/>
                    <a:pt x="12824" y="1764"/>
                    <a:pt x="12824" y="1943"/>
                  </a:cubicBezTo>
                  <a:cubicBezTo>
                    <a:pt x="12848" y="2931"/>
                    <a:pt x="12871" y="3908"/>
                    <a:pt x="12919" y="4896"/>
                  </a:cubicBezTo>
                  <a:cubicBezTo>
                    <a:pt x="12931" y="5396"/>
                    <a:pt x="13002" y="5920"/>
                    <a:pt x="13098" y="6420"/>
                  </a:cubicBezTo>
                  <a:cubicBezTo>
                    <a:pt x="13169" y="6955"/>
                    <a:pt x="13431" y="7396"/>
                    <a:pt x="13848" y="7729"/>
                  </a:cubicBezTo>
                  <a:cubicBezTo>
                    <a:pt x="14205" y="8015"/>
                    <a:pt x="14574" y="8301"/>
                    <a:pt x="14931" y="8599"/>
                  </a:cubicBezTo>
                  <a:cubicBezTo>
                    <a:pt x="15348" y="8956"/>
                    <a:pt x="15753" y="9313"/>
                    <a:pt x="16122" y="9718"/>
                  </a:cubicBezTo>
                  <a:cubicBezTo>
                    <a:pt x="16455" y="10051"/>
                    <a:pt x="16705" y="10444"/>
                    <a:pt x="16705" y="11004"/>
                  </a:cubicBezTo>
                  <a:cubicBezTo>
                    <a:pt x="16407" y="11301"/>
                    <a:pt x="16050" y="11397"/>
                    <a:pt x="15729" y="11468"/>
                  </a:cubicBezTo>
                  <a:cubicBezTo>
                    <a:pt x="15122" y="11587"/>
                    <a:pt x="14502" y="11658"/>
                    <a:pt x="13895" y="11766"/>
                  </a:cubicBezTo>
                  <a:cubicBezTo>
                    <a:pt x="13740" y="11789"/>
                    <a:pt x="13586" y="11813"/>
                    <a:pt x="13431" y="11837"/>
                  </a:cubicBezTo>
                  <a:cubicBezTo>
                    <a:pt x="13014" y="11932"/>
                    <a:pt x="12740" y="12194"/>
                    <a:pt x="12657" y="12611"/>
                  </a:cubicBezTo>
                  <a:cubicBezTo>
                    <a:pt x="12586" y="13075"/>
                    <a:pt x="12526" y="13540"/>
                    <a:pt x="12502" y="14004"/>
                  </a:cubicBezTo>
                  <a:cubicBezTo>
                    <a:pt x="12419" y="14909"/>
                    <a:pt x="12395" y="15814"/>
                    <a:pt x="12300" y="16707"/>
                  </a:cubicBezTo>
                  <a:cubicBezTo>
                    <a:pt x="12264" y="17183"/>
                    <a:pt x="12205" y="17671"/>
                    <a:pt x="11812" y="18076"/>
                  </a:cubicBezTo>
                  <a:cubicBezTo>
                    <a:pt x="11781" y="18079"/>
                    <a:pt x="11750" y="18080"/>
                    <a:pt x="11720" y="18080"/>
                  </a:cubicBezTo>
                  <a:cubicBezTo>
                    <a:pt x="11379" y="18080"/>
                    <a:pt x="11090" y="17899"/>
                    <a:pt x="10871" y="17647"/>
                  </a:cubicBezTo>
                  <a:cubicBezTo>
                    <a:pt x="10514" y="17231"/>
                    <a:pt x="10181" y="16790"/>
                    <a:pt x="9859" y="16361"/>
                  </a:cubicBezTo>
                  <a:cubicBezTo>
                    <a:pt x="9466" y="15802"/>
                    <a:pt x="9073" y="15218"/>
                    <a:pt x="8668" y="14647"/>
                  </a:cubicBezTo>
                  <a:cubicBezTo>
                    <a:pt x="8514" y="14433"/>
                    <a:pt x="8335" y="14206"/>
                    <a:pt x="8133" y="14004"/>
                  </a:cubicBezTo>
                  <a:cubicBezTo>
                    <a:pt x="7811" y="13623"/>
                    <a:pt x="7406" y="13480"/>
                    <a:pt x="6906" y="13480"/>
                  </a:cubicBezTo>
                  <a:cubicBezTo>
                    <a:pt x="5990" y="13480"/>
                    <a:pt x="5120" y="13718"/>
                    <a:pt x="4227" y="13861"/>
                  </a:cubicBezTo>
                  <a:cubicBezTo>
                    <a:pt x="3608" y="13968"/>
                    <a:pt x="3001" y="14099"/>
                    <a:pt x="2394" y="14194"/>
                  </a:cubicBezTo>
                  <a:cubicBezTo>
                    <a:pt x="2285" y="14212"/>
                    <a:pt x="2171" y="14220"/>
                    <a:pt x="2055" y="14220"/>
                  </a:cubicBezTo>
                  <a:cubicBezTo>
                    <a:pt x="1856" y="14220"/>
                    <a:pt x="1654" y="14196"/>
                    <a:pt x="1465" y="14159"/>
                  </a:cubicBezTo>
                  <a:cubicBezTo>
                    <a:pt x="1048" y="14087"/>
                    <a:pt x="917" y="13837"/>
                    <a:pt x="1037" y="13421"/>
                  </a:cubicBezTo>
                  <a:cubicBezTo>
                    <a:pt x="1108" y="13171"/>
                    <a:pt x="1227" y="12932"/>
                    <a:pt x="1370" y="12718"/>
                  </a:cubicBezTo>
                  <a:cubicBezTo>
                    <a:pt x="1644" y="12301"/>
                    <a:pt x="1965" y="11885"/>
                    <a:pt x="2275" y="11468"/>
                  </a:cubicBezTo>
                  <a:cubicBezTo>
                    <a:pt x="2834" y="10694"/>
                    <a:pt x="3394" y="9920"/>
                    <a:pt x="3989" y="9158"/>
                  </a:cubicBezTo>
                  <a:cubicBezTo>
                    <a:pt x="4489" y="8503"/>
                    <a:pt x="4489" y="7848"/>
                    <a:pt x="4180" y="7122"/>
                  </a:cubicBezTo>
                  <a:cubicBezTo>
                    <a:pt x="3870" y="6384"/>
                    <a:pt x="3596" y="5634"/>
                    <a:pt x="3334" y="4872"/>
                  </a:cubicBezTo>
                  <a:cubicBezTo>
                    <a:pt x="3275" y="4681"/>
                    <a:pt x="3239" y="4479"/>
                    <a:pt x="3227" y="4265"/>
                  </a:cubicBezTo>
                  <a:cubicBezTo>
                    <a:pt x="3192" y="3646"/>
                    <a:pt x="3358" y="3467"/>
                    <a:pt x="3965" y="3467"/>
                  </a:cubicBezTo>
                  <a:cubicBezTo>
                    <a:pt x="4180" y="3467"/>
                    <a:pt x="4382" y="3479"/>
                    <a:pt x="4585" y="3527"/>
                  </a:cubicBezTo>
                  <a:cubicBezTo>
                    <a:pt x="5013" y="3622"/>
                    <a:pt x="5430" y="3729"/>
                    <a:pt x="5859" y="3836"/>
                  </a:cubicBezTo>
                  <a:cubicBezTo>
                    <a:pt x="6204" y="3919"/>
                    <a:pt x="6561" y="4015"/>
                    <a:pt x="6894" y="4122"/>
                  </a:cubicBezTo>
                  <a:cubicBezTo>
                    <a:pt x="7104" y="4189"/>
                    <a:pt x="7301" y="4221"/>
                    <a:pt x="7487" y="4221"/>
                  </a:cubicBezTo>
                  <a:cubicBezTo>
                    <a:pt x="7998" y="4221"/>
                    <a:pt x="8424" y="3974"/>
                    <a:pt x="8799" y="3503"/>
                  </a:cubicBezTo>
                  <a:cubicBezTo>
                    <a:pt x="9311" y="2895"/>
                    <a:pt x="9895" y="2324"/>
                    <a:pt x="10466" y="1776"/>
                  </a:cubicBezTo>
                  <a:cubicBezTo>
                    <a:pt x="10728" y="1526"/>
                    <a:pt x="11050" y="1348"/>
                    <a:pt x="11347" y="1133"/>
                  </a:cubicBezTo>
                  <a:cubicBezTo>
                    <a:pt x="11502" y="1038"/>
                    <a:pt x="11669" y="943"/>
                    <a:pt x="11824" y="883"/>
                  </a:cubicBezTo>
                  <a:cubicBezTo>
                    <a:pt x="11972" y="827"/>
                    <a:pt x="12105" y="799"/>
                    <a:pt x="12221" y="799"/>
                  </a:cubicBezTo>
                  <a:close/>
                  <a:moveTo>
                    <a:pt x="12280" y="1"/>
                  </a:moveTo>
                  <a:cubicBezTo>
                    <a:pt x="12068" y="1"/>
                    <a:pt x="11832" y="53"/>
                    <a:pt x="11574" y="157"/>
                  </a:cubicBezTo>
                  <a:cubicBezTo>
                    <a:pt x="11324" y="264"/>
                    <a:pt x="11050" y="395"/>
                    <a:pt x="10835" y="562"/>
                  </a:cubicBezTo>
                  <a:cubicBezTo>
                    <a:pt x="10395" y="871"/>
                    <a:pt x="9954" y="1205"/>
                    <a:pt x="9561" y="1574"/>
                  </a:cubicBezTo>
                  <a:cubicBezTo>
                    <a:pt x="9073" y="2062"/>
                    <a:pt x="8609" y="2586"/>
                    <a:pt x="8168" y="3122"/>
                  </a:cubicBezTo>
                  <a:cubicBezTo>
                    <a:pt x="7962" y="3355"/>
                    <a:pt x="7756" y="3487"/>
                    <a:pt x="7494" y="3487"/>
                  </a:cubicBezTo>
                  <a:cubicBezTo>
                    <a:pt x="7408" y="3487"/>
                    <a:pt x="7316" y="3473"/>
                    <a:pt x="7216" y="3443"/>
                  </a:cubicBezTo>
                  <a:cubicBezTo>
                    <a:pt x="6704" y="3300"/>
                    <a:pt x="6216" y="3169"/>
                    <a:pt x="5716" y="3050"/>
                  </a:cubicBezTo>
                  <a:cubicBezTo>
                    <a:pt x="5132" y="2907"/>
                    <a:pt x="4549" y="2788"/>
                    <a:pt x="4168" y="2705"/>
                  </a:cubicBezTo>
                  <a:cubicBezTo>
                    <a:pt x="4152" y="2705"/>
                    <a:pt x="4135" y="2705"/>
                    <a:pt x="4119" y="2705"/>
                  </a:cubicBezTo>
                  <a:cubicBezTo>
                    <a:pt x="3246" y="2705"/>
                    <a:pt x="2477" y="3022"/>
                    <a:pt x="2477" y="4062"/>
                  </a:cubicBezTo>
                  <a:cubicBezTo>
                    <a:pt x="2501" y="4419"/>
                    <a:pt x="2501" y="4789"/>
                    <a:pt x="2596" y="5134"/>
                  </a:cubicBezTo>
                  <a:cubicBezTo>
                    <a:pt x="2834" y="5884"/>
                    <a:pt x="3108" y="6646"/>
                    <a:pt x="3430" y="7372"/>
                  </a:cubicBezTo>
                  <a:cubicBezTo>
                    <a:pt x="3644" y="7872"/>
                    <a:pt x="3644" y="8289"/>
                    <a:pt x="3358" y="8706"/>
                  </a:cubicBezTo>
                  <a:cubicBezTo>
                    <a:pt x="3108" y="9087"/>
                    <a:pt x="2858" y="9480"/>
                    <a:pt x="2572" y="9849"/>
                  </a:cubicBezTo>
                  <a:cubicBezTo>
                    <a:pt x="2049" y="10551"/>
                    <a:pt x="1489" y="11230"/>
                    <a:pt x="977" y="11944"/>
                  </a:cubicBezTo>
                  <a:cubicBezTo>
                    <a:pt x="727" y="12337"/>
                    <a:pt x="501" y="12754"/>
                    <a:pt x="334" y="13182"/>
                  </a:cubicBezTo>
                  <a:cubicBezTo>
                    <a:pt x="1" y="14075"/>
                    <a:pt x="632" y="14778"/>
                    <a:pt x="1322" y="14861"/>
                  </a:cubicBezTo>
                  <a:cubicBezTo>
                    <a:pt x="1567" y="14886"/>
                    <a:pt x="1815" y="14902"/>
                    <a:pt x="2060" y="14902"/>
                  </a:cubicBezTo>
                  <a:cubicBezTo>
                    <a:pt x="2279" y="14902"/>
                    <a:pt x="2495" y="14889"/>
                    <a:pt x="2703" y="14861"/>
                  </a:cubicBezTo>
                  <a:cubicBezTo>
                    <a:pt x="3465" y="14754"/>
                    <a:pt x="4227" y="14564"/>
                    <a:pt x="4977" y="14421"/>
                  </a:cubicBezTo>
                  <a:cubicBezTo>
                    <a:pt x="5537" y="14314"/>
                    <a:pt x="6097" y="14242"/>
                    <a:pt x="6668" y="14147"/>
                  </a:cubicBezTo>
                  <a:cubicBezTo>
                    <a:pt x="6728" y="14138"/>
                    <a:pt x="6787" y="14134"/>
                    <a:pt x="6843" y="14134"/>
                  </a:cubicBezTo>
                  <a:cubicBezTo>
                    <a:pt x="7186" y="14134"/>
                    <a:pt x="7455" y="14289"/>
                    <a:pt x="7680" y="14575"/>
                  </a:cubicBezTo>
                  <a:cubicBezTo>
                    <a:pt x="8014" y="15040"/>
                    <a:pt x="8359" y="15504"/>
                    <a:pt x="8692" y="15969"/>
                  </a:cubicBezTo>
                  <a:cubicBezTo>
                    <a:pt x="9121" y="16540"/>
                    <a:pt x="9538" y="17135"/>
                    <a:pt x="9966" y="17719"/>
                  </a:cubicBezTo>
                  <a:cubicBezTo>
                    <a:pt x="10311" y="18147"/>
                    <a:pt x="10740" y="18481"/>
                    <a:pt x="11252" y="18707"/>
                  </a:cubicBezTo>
                  <a:cubicBezTo>
                    <a:pt x="11446" y="18791"/>
                    <a:pt x="11625" y="18833"/>
                    <a:pt x="11789" y="18833"/>
                  </a:cubicBezTo>
                  <a:cubicBezTo>
                    <a:pt x="12139" y="18833"/>
                    <a:pt x="12419" y="18640"/>
                    <a:pt x="12621" y="18243"/>
                  </a:cubicBezTo>
                  <a:cubicBezTo>
                    <a:pt x="12800" y="17897"/>
                    <a:pt x="12919" y="17516"/>
                    <a:pt x="12978" y="17135"/>
                  </a:cubicBezTo>
                  <a:cubicBezTo>
                    <a:pt x="13062" y="16457"/>
                    <a:pt x="13109" y="15754"/>
                    <a:pt x="13157" y="15052"/>
                  </a:cubicBezTo>
                  <a:cubicBezTo>
                    <a:pt x="13193" y="14385"/>
                    <a:pt x="13229" y="13718"/>
                    <a:pt x="13288" y="13051"/>
                  </a:cubicBezTo>
                  <a:cubicBezTo>
                    <a:pt x="13336" y="12647"/>
                    <a:pt x="13419" y="12551"/>
                    <a:pt x="13812" y="12492"/>
                  </a:cubicBezTo>
                  <a:cubicBezTo>
                    <a:pt x="14264" y="12432"/>
                    <a:pt x="14729" y="12409"/>
                    <a:pt x="15193" y="12313"/>
                  </a:cubicBezTo>
                  <a:cubicBezTo>
                    <a:pt x="15681" y="12230"/>
                    <a:pt x="16157" y="12111"/>
                    <a:pt x="16622" y="11956"/>
                  </a:cubicBezTo>
                  <a:cubicBezTo>
                    <a:pt x="17241" y="11742"/>
                    <a:pt x="17527" y="11266"/>
                    <a:pt x="17348" y="10456"/>
                  </a:cubicBezTo>
                  <a:cubicBezTo>
                    <a:pt x="17241" y="10015"/>
                    <a:pt x="17039" y="9611"/>
                    <a:pt x="16741" y="9301"/>
                  </a:cubicBezTo>
                  <a:cubicBezTo>
                    <a:pt x="16312" y="8849"/>
                    <a:pt x="15848" y="8432"/>
                    <a:pt x="15384" y="8015"/>
                  </a:cubicBezTo>
                  <a:cubicBezTo>
                    <a:pt x="15098" y="7753"/>
                    <a:pt x="14776" y="7539"/>
                    <a:pt x="14467" y="7301"/>
                  </a:cubicBezTo>
                  <a:cubicBezTo>
                    <a:pt x="14026" y="6979"/>
                    <a:pt x="13752" y="6574"/>
                    <a:pt x="13717" y="6003"/>
                  </a:cubicBezTo>
                  <a:cubicBezTo>
                    <a:pt x="13693" y="5622"/>
                    <a:pt x="13633" y="5229"/>
                    <a:pt x="13610" y="4848"/>
                  </a:cubicBezTo>
                  <a:cubicBezTo>
                    <a:pt x="13598" y="4098"/>
                    <a:pt x="13610" y="3348"/>
                    <a:pt x="13586" y="2598"/>
                  </a:cubicBezTo>
                  <a:cubicBezTo>
                    <a:pt x="13550" y="2098"/>
                    <a:pt x="13490" y="1574"/>
                    <a:pt x="13395" y="1062"/>
                  </a:cubicBezTo>
                  <a:cubicBezTo>
                    <a:pt x="13231" y="362"/>
                    <a:pt x="12841" y="1"/>
                    <a:pt x="12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4266375" y="1812950"/>
              <a:ext cx="394725" cy="432075"/>
            </a:xfrm>
            <a:custGeom>
              <a:avLst/>
              <a:gdLst/>
              <a:ahLst/>
              <a:cxnLst/>
              <a:rect l="l" t="t" r="r" b="b"/>
              <a:pathLst>
                <a:path w="15789" h="17283" extrusionOk="0">
                  <a:moveTo>
                    <a:pt x="11304" y="1"/>
                  </a:moveTo>
                  <a:cubicBezTo>
                    <a:pt x="11188" y="1"/>
                    <a:pt x="11055" y="29"/>
                    <a:pt x="10907" y="85"/>
                  </a:cubicBezTo>
                  <a:cubicBezTo>
                    <a:pt x="10752" y="145"/>
                    <a:pt x="10585" y="240"/>
                    <a:pt x="10430" y="335"/>
                  </a:cubicBezTo>
                  <a:cubicBezTo>
                    <a:pt x="10133" y="550"/>
                    <a:pt x="9811" y="728"/>
                    <a:pt x="9549" y="978"/>
                  </a:cubicBezTo>
                  <a:cubicBezTo>
                    <a:pt x="8978" y="1526"/>
                    <a:pt x="8394" y="2097"/>
                    <a:pt x="7882" y="2705"/>
                  </a:cubicBezTo>
                  <a:cubicBezTo>
                    <a:pt x="7507" y="3176"/>
                    <a:pt x="7081" y="3423"/>
                    <a:pt x="6570" y="3423"/>
                  </a:cubicBezTo>
                  <a:cubicBezTo>
                    <a:pt x="6384" y="3423"/>
                    <a:pt x="6187" y="3391"/>
                    <a:pt x="5977" y="3324"/>
                  </a:cubicBezTo>
                  <a:cubicBezTo>
                    <a:pt x="5644" y="3217"/>
                    <a:pt x="5287" y="3121"/>
                    <a:pt x="4942" y="3038"/>
                  </a:cubicBezTo>
                  <a:cubicBezTo>
                    <a:pt x="4513" y="2931"/>
                    <a:pt x="4096" y="2824"/>
                    <a:pt x="3668" y="2729"/>
                  </a:cubicBezTo>
                  <a:cubicBezTo>
                    <a:pt x="3465" y="2681"/>
                    <a:pt x="3263" y="2669"/>
                    <a:pt x="3048" y="2669"/>
                  </a:cubicBezTo>
                  <a:cubicBezTo>
                    <a:pt x="2441" y="2669"/>
                    <a:pt x="2275" y="2848"/>
                    <a:pt x="2310" y="3467"/>
                  </a:cubicBezTo>
                  <a:cubicBezTo>
                    <a:pt x="2322" y="3681"/>
                    <a:pt x="2358" y="3883"/>
                    <a:pt x="2417" y="4074"/>
                  </a:cubicBezTo>
                  <a:cubicBezTo>
                    <a:pt x="2679" y="4836"/>
                    <a:pt x="2953" y="5586"/>
                    <a:pt x="3263" y="6324"/>
                  </a:cubicBezTo>
                  <a:cubicBezTo>
                    <a:pt x="3572" y="7050"/>
                    <a:pt x="3572" y="7705"/>
                    <a:pt x="3072" y="8360"/>
                  </a:cubicBezTo>
                  <a:cubicBezTo>
                    <a:pt x="2477" y="9122"/>
                    <a:pt x="1917" y="9896"/>
                    <a:pt x="1358" y="10670"/>
                  </a:cubicBezTo>
                  <a:cubicBezTo>
                    <a:pt x="1048" y="11087"/>
                    <a:pt x="727" y="11503"/>
                    <a:pt x="453" y="11920"/>
                  </a:cubicBezTo>
                  <a:cubicBezTo>
                    <a:pt x="310" y="12134"/>
                    <a:pt x="191" y="12373"/>
                    <a:pt x="120" y="12623"/>
                  </a:cubicBezTo>
                  <a:cubicBezTo>
                    <a:pt x="0" y="13039"/>
                    <a:pt x="131" y="13289"/>
                    <a:pt x="548" y="13361"/>
                  </a:cubicBezTo>
                  <a:cubicBezTo>
                    <a:pt x="737" y="13398"/>
                    <a:pt x="939" y="13422"/>
                    <a:pt x="1138" y="13422"/>
                  </a:cubicBezTo>
                  <a:cubicBezTo>
                    <a:pt x="1254" y="13422"/>
                    <a:pt x="1368" y="13414"/>
                    <a:pt x="1477" y="13396"/>
                  </a:cubicBezTo>
                  <a:cubicBezTo>
                    <a:pt x="2084" y="13301"/>
                    <a:pt x="2691" y="13170"/>
                    <a:pt x="3310" y="13063"/>
                  </a:cubicBezTo>
                  <a:cubicBezTo>
                    <a:pt x="4203" y="12920"/>
                    <a:pt x="5073" y="12682"/>
                    <a:pt x="5989" y="12682"/>
                  </a:cubicBezTo>
                  <a:cubicBezTo>
                    <a:pt x="6489" y="12682"/>
                    <a:pt x="6894" y="12825"/>
                    <a:pt x="7216" y="13206"/>
                  </a:cubicBezTo>
                  <a:cubicBezTo>
                    <a:pt x="7418" y="13408"/>
                    <a:pt x="7597" y="13635"/>
                    <a:pt x="7751" y="13849"/>
                  </a:cubicBezTo>
                  <a:cubicBezTo>
                    <a:pt x="8156" y="14420"/>
                    <a:pt x="8549" y="15004"/>
                    <a:pt x="8942" y="15563"/>
                  </a:cubicBezTo>
                  <a:cubicBezTo>
                    <a:pt x="9264" y="15992"/>
                    <a:pt x="9597" y="16433"/>
                    <a:pt x="9954" y="16849"/>
                  </a:cubicBezTo>
                  <a:cubicBezTo>
                    <a:pt x="10173" y="17101"/>
                    <a:pt x="10462" y="17282"/>
                    <a:pt x="10803" y="17282"/>
                  </a:cubicBezTo>
                  <a:cubicBezTo>
                    <a:pt x="10833" y="17282"/>
                    <a:pt x="10864" y="17281"/>
                    <a:pt x="10895" y="17278"/>
                  </a:cubicBezTo>
                  <a:cubicBezTo>
                    <a:pt x="11288" y="16873"/>
                    <a:pt x="11347" y="16385"/>
                    <a:pt x="11383" y="15909"/>
                  </a:cubicBezTo>
                  <a:cubicBezTo>
                    <a:pt x="11478" y="15016"/>
                    <a:pt x="11502" y="14111"/>
                    <a:pt x="11585" y="13206"/>
                  </a:cubicBezTo>
                  <a:cubicBezTo>
                    <a:pt x="11609" y="12742"/>
                    <a:pt x="11669" y="12277"/>
                    <a:pt x="11740" y="11813"/>
                  </a:cubicBezTo>
                  <a:cubicBezTo>
                    <a:pt x="11823" y="11396"/>
                    <a:pt x="12097" y="11134"/>
                    <a:pt x="12514" y="11039"/>
                  </a:cubicBezTo>
                  <a:cubicBezTo>
                    <a:pt x="12669" y="11015"/>
                    <a:pt x="12823" y="10991"/>
                    <a:pt x="12978" y="10968"/>
                  </a:cubicBezTo>
                  <a:cubicBezTo>
                    <a:pt x="13585" y="10860"/>
                    <a:pt x="14205" y="10789"/>
                    <a:pt x="14812" y="10670"/>
                  </a:cubicBezTo>
                  <a:cubicBezTo>
                    <a:pt x="15133" y="10599"/>
                    <a:pt x="15490" y="10503"/>
                    <a:pt x="15788" y="10206"/>
                  </a:cubicBezTo>
                  <a:cubicBezTo>
                    <a:pt x="15788" y="9646"/>
                    <a:pt x="15538" y="9253"/>
                    <a:pt x="15205" y="8920"/>
                  </a:cubicBezTo>
                  <a:cubicBezTo>
                    <a:pt x="14836" y="8515"/>
                    <a:pt x="14431" y="8158"/>
                    <a:pt x="14014" y="7801"/>
                  </a:cubicBezTo>
                  <a:cubicBezTo>
                    <a:pt x="13657" y="7503"/>
                    <a:pt x="13288" y="7217"/>
                    <a:pt x="12931" y="6931"/>
                  </a:cubicBezTo>
                  <a:cubicBezTo>
                    <a:pt x="12514" y="6598"/>
                    <a:pt x="12252" y="6157"/>
                    <a:pt x="12181" y="5622"/>
                  </a:cubicBezTo>
                  <a:cubicBezTo>
                    <a:pt x="12085" y="5122"/>
                    <a:pt x="12014" y="4598"/>
                    <a:pt x="12002" y="4098"/>
                  </a:cubicBezTo>
                  <a:cubicBezTo>
                    <a:pt x="11954" y="3110"/>
                    <a:pt x="11931" y="2133"/>
                    <a:pt x="11907" y="1145"/>
                  </a:cubicBezTo>
                  <a:cubicBezTo>
                    <a:pt x="11907" y="966"/>
                    <a:pt x="11895" y="788"/>
                    <a:pt x="11859" y="609"/>
                  </a:cubicBezTo>
                  <a:cubicBezTo>
                    <a:pt x="11799" y="196"/>
                    <a:pt x="11608" y="1"/>
                    <a:pt x="1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4421750" y="2020850"/>
              <a:ext cx="73550" cy="47250"/>
            </a:xfrm>
            <a:custGeom>
              <a:avLst/>
              <a:gdLst/>
              <a:ahLst/>
              <a:cxnLst/>
              <a:rect l="l" t="t" r="r" b="b"/>
              <a:pathLst>
                <a:path w="2942" h="1890" extrusionOk="0">
                  <a:moveTo>
                    <a:pt x="335" y="0"/>
                  </a:moveTo>
                  <a:cubicBezTo>
                    <a:pt x="290" y="0"/>
                    <a:pt x="245" y="14"/>
                    <a:pt x="203" y="44"/>
                  </a:cubicBezTo>
                  <a:cubicBezTo>
                    <a:pt x="96" y="127"/>
                    <a:pt x="1" y="306"/>
                    <a:pt x="1" y="425"/>
                  </a:cubicBezTo>
                  <a:cubicBezTo>
                    <a:pt x="1" y="604"/>
                    <a:pt x="96" y="782"/>
                    <a:pt x="179" y="925"/>
                  </a:cubicBezTo>
                  <a:cubicBezTo>
                    <a:pt x="560" y="1568"/>
                    <a:pt x="1167" y="1806"/>
                    <a:pt x="1882" y="1890"/>
                  </a:cubicBezTo>
                  <a:cubicBezTo>
                    <a:pt x="2191" y="1866"/>
                    <a:pt x="2537" y="1806"/>
                    <a:pt x="2787" y="1568"/>
                  </a:cubicBezTo>
                  <a:cubicBezTo>
                    <a:pt x="2882" y="1473"/>
                    <a:pt x="2941" y="1294"/>
                    <a:pt x="2929" y="1163"/>
                  </a:cubicBezTo>
                  <a:cubicBezTo>
                    <a:pt x="2909" y="1020"/>
                    <a:pt x="2774" y="956"/>
                    <a:pt x="2631" y="956"/>
                  </a:cubicBezTo>
                  <a:cubicBezTo>
                    <a:pt x="2607" y="956"/>
                    <a:pt x="2584" y="958"/>
                    <a:pt x="2560" y="961"/>
                  </a:cubicBezTo>
                  <a:cubicBezTo>
                    <a:pt x="2489" y="973"/>
                    <a:pt x="2417" y="997"/>
                    <a:pt x="2346" y="1020"/>
                  </a:cubicBezTo>
                  <a:cubicBezTo>
                    <a:pt x="2145" y="1065"/>
                    <a:pt x="1973" y="1089"/>
                    <a:pt x="1820" y="1089"/>
                  </a:cubicBezTo>
                  <a:cubicBezTo>
                    <a:pt x="1357" y="1089"/>
                    <a:pt x="1073" y="870"/>
                    <a:pt x="715" y="342"/>
                  </a:cubicBezTo>
                  <a:cubicBezTo>
                    <a:pt x="679" y="282"/>
                    <a:pt x="643" y="211"/>
                    <a:pt x="596" y="151"/>
                  </a:cubicBezTo>
                  <a:cubicBezTo>
                    <a:pt x="531" y="62"/>
                    <a:pt x="433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4419675" y="1964775"/>
              <a:ext cx="18775" cy="18200"/>
            </a:xfrm>
            <a:custGeom>
              <a:avLst/>
              <a:gdLst/>
              <a:ahLst/>
              <a:cxnLst/>
              <a:rect l="l" t="t" r="r" b="b"/>
              <a:pathLst>
                <a:path w="751" h="728" extrusionOk="0">
                  <a:moveTo>
                    <a:pt x="401" y="1"/>
                  </a:moveTo>
                  <a:cubicBezTo>
                    <a:pt x="226" y="1"/>
                    <a:pt x="35" y="185"/>
                    <a:pt x="12" y="370"/>
                  </a:cubicBezTo>
                  <a:cubicBezTo>
                    <a:pt x="0" y="537"/>
                    <a:pt x="179" y="716"/>
                    <a:pt x="345" y="727"/>
                  </a:cubicBezTo>
                  <a:cubicBezTo>
                    <a:pt x="351" y="728"/>
                    <a:pt x="357" y="728"/>
                    <a:pt x="363" y="728"/>
                  </a:cubicBezTo>
                  <a:cubicBezTo>
                    <a:pt x="548" y="728"/>
                    <a:pt x="739" y="543"/>
                    <a:pt x="750" y="370"/>
                  </a:cubicBezTo>
                  <a:cubicBezTo>
                    <a:pt x="750" y="204"/>
                    <a:pt x="584" y="13"/>
                    <a:pt x="417" y="1"/>
                  </a:cubicBezTo>
                  <a:cubicBezTo>
                    <a:pt x="412" y="1"/>
                    <a:pt x="406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4518775" y="2013550"/>
              <a:ext cx="18200" cy="17350"/>
            </a:xfrm>
            <a:custGeom>
              <a:avLst/>
              <a:gdLst/>
              <a:ahLst/>
              <a:cxnLst/>
              <a:rect l="l" t="t" r="r" b="b"/>
              <a:pathLst>
                <a:path w="728" h="694" extrusionOk="0">
                  <a:moveTo>
                    <a:pt x="374" y="0"/>
                  </a:moveTo>
                  <a:cubicBezTo>
                    <a:pt x="361" y="0"/>
                    <a:pt x="347" y="1"/>
                    <a:pt x="334" y="3"/>
                  </a:cubicBezTo>
                  <a:cubicBezTo>
                    <a:pt x="132" y="27"/>
                    <a:pt x="1" y="217"/>
                    <a:pt x="37" y="443"/>
                  </a:cubicBezTo>
                  <a:cubicBezTo>
                    <a:pt x="72" y="610"/>
                    <a:pt x="168" y="693"/>
                    <a:pt x="346" y="693"/>
                  </a:cubicBezTo>
                  <a:cubicBezTo>
                    <a:pt x="572" y="693"/>
                    <a:pt x="727" y="515"/>
                    <a:pt x="715" y="300"/>
                  </a:cubicBezTo>
                  <a:cubicBezTo>
                    <a:pt x="693" y="135"/>
                    <a:pt x="538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39"/>
          <p:cNvGrpSpPr/>
          <p:nvPr/>
        </p:nvGrpSpPr>
        <p:grpSpPr>
          <a:xfrm>
            <a:off x="7263422" y="1858873"/>
            <a:ext cx="351611" cy="342975"/>
            <a:chOff x="1959000" y="1291425"/>
            <a:chExt cx="286025" cy="279000"/>
          </a:xfrm>
        </p:grpSpPr>
        <p:sp>
          <p:nvSpPr>
            <p:cNvPr id="1456" name="Google Shape;1456;p39"/>
            <p:cNvSpPr/>
            <p:nvPr/>
          </p:nvSpPr>
          <p:spPr>
            <a:xfrm>
              <a:off x="1959000" y="1291425"/>
              <a:ext cx="286025" cy="279000"/>
            </a:xfrm>
            <a:custGeom>
              <a:avLst/>
              <a:gdLst/>
              <a:ahLst/>
              <a:cxnLst/>
              <a:rect l="l" t="t" r="r" b="b"/>
              <a:pathLst>
                <a:path w="11441" h="11160" extrusionOk="0">
                  <a:moveTo>
                    <a:pt x="5924" y="1014"/>
                  </a:moveTo>
                  <a:cubicBezTo>
                    <a:pt x="8501" y="1014"/>
                    <a:pt x="10513" y="3281"/>
                    <a:pt x="10142" y="5897"/>
                  </a:cubicBezTo>
                  <a:cubicBezTo>
                    <a:pt x="9845" y="8016"/>
                    <a:pt x="8356" y="9647"/>
                    <a:pt x="6320" y="10052"/>
                  </a:cubicBezTo>
                  <a:cubicBezTo>
                    <a:pt x="6035" y="10112"/>
                    <a:pt x="5737" y="10112"/>
                    <a:pt x="5439" y="10147"/>
                  </a:cubicBezTo>
                  <a:cubicBezTo>
                    <a:pt x="5432" y="10147"/>
                    <a:pt x="5425" y="10147"/>
                    <a:pt x="5418" y="10147"/>
                  </a:cubicBezTo>
                  <a:cubicBezTo>
                    <a:pt x="2821" y="10147"/>
                    <a:pt x="832" y="7973"/>
                    <a:pt x="1094" y="5409"/>
                  </a:cubicBezTo>
                  <a:cubicBezTo>
                    <a:pt x="1332" y="3063"/>
                    <a:pt x="3094" y="1289"/>
                    <a:pt x="5451" y="1039"/>
                  </a:cubicBezTo>
                  <a:cubicBezTo>
                    <a:pt x="5611" y="1022"/>
                    <a:pt x="5768" y="1014"/>
                    <a:pt x="5924" y="1014"/>
                  </a:cubicBezTo>
                  <a:close/>
                  <a:moveTo>
                    <a:pt x="5770" y="0"/>
                  </a:moveTo>
                  <a:cubicBezTo>
                    <a:pt x="2753" y="0"/>
                    <a:pt x="1" y="2577"/>
                    <a:pt x="58" y="5897"/>
                  </a:cubicBezTo>
                  <a:cubicBezTo>
                    <a:pt x="93" y="8838"/>
                    <a:pt x="2439" y="11100"/>
                    <a:pt x="5368" y="11159"/>
                  </a:cubicBezTo>
                  <a:cubicBezTo>
                    <a:pt x="5749" y="11112"/>
                    <a:pt x="6130" y="11088"/>
                    <a:pt x="6499" y="10993"/>
                  </a:cubicBezTo>
                  <a:cubicBezTo>
                    <a:pt x="9011" y="10505"/>
                    <a:pt x="11011" y="8302"/>
                    <a:pt x="11202" y="5849"/>
                  </a:cubicBezTo>
                  <a:cubicBezTo>
                    <a:pt x="11440" y="2754"/>
                    <a:pt x="9285" y="241"/>
                    <a:pt x="6166" y="15"/>
                  </a:cubicBezTo>
                  <a:cubicBezTo>
                    <a:pt x="6033" y="5"/>
                    <a:pt x="5901" y="0"/>
                    <a:pt x="5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9"/>
            <p:cNvSpPr/>
            <p:nvPr/>
          </p:nvSpPr>
          <p:spPr>
            <a:xfrm>
              <a:off x="1979800" y="1316750"/>
              <a:ext cx="242025" cy="228375"/>
            </a:xfrm>
            <a:custGeom>
              <a:avLst/>
              <a:gdLst/>
              <a:ahLst/>
              <a:cxnLst/>
              <a:rect l="l" t="t" r="r" b="b"/>
              <a:pathLst>
                <a:path w="9681" h="9135" extrusionOk="0">
                  <a:moveTo>
                    <a:pt x="5092" y="1"/>
                  </a:moveTo>
                  <a:cubicBezTo>
                    <a:pt x="4936" y="1"/>
                    <a:pt x="4779" y="9"/>
                    <a:pt x="4619" y="26"/>
                  </a:cubicBezTo>
                  <a:cubicBezTo>
                    <a:pt x="2262" y="276"/>
                    <a:pt x="500" y="2050"/>
                    <a:pt x="262" y="4396"/>
                  </a:cubicBezTo>
                  <a:cubicBezTo>
                    <a:pt x="0" y="6960"/>
                    <a:pt x="1989" y="9134"/>
                    <a:pt x="4586" y="9134"/>
                  </a:cubicBezTo>
                  <a:cubicBezTo>
                    <a:pt x="4593" y="9134"/>
                    <a:pt x="4600" y="9134"/>
                    <a:pt x="4607" y="9134"/>
                  </a:cubicBezTo>
                  <a:cubicBezTo>
                    <a:pt x="4905" y="9099"/>
                    <a:pt x="5203" y="9099"/>
                    <a:pt x="5488" y="9039"/>
                  </a:cubicBezTo>
                  <a:cubicBezTo>
                    <a:pt x="7524" y="8634"/>
                    <a:pt x="9013" y="7003"/>
                    <a:pt x="9310" y="4884"/>
                  </a:cubicBezTo>
                  <a:cubicBezTo>
                    <a:pt x="9681" y="2268"/>
                    <a:pt x="7669" y="1"/>
                    <a:pt x="5092" y="1"/>
                  </a:cubicBezTo>
                  <a:close/>
                </a:path>
              </a:pathLst>
            </a:custGeom>
            <a:solidFill>
              <a:srgbClr val="FCC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>
              <a:off x="2042875" y="1454000"/>
              <a:ext cx="96025" cy="43500"/>
            </a:xfrm>
            <a:custGeom>
              <a:avLst/>
              <a:gdLst/>
              <a:ahLst/>
              <a:cxnLst/>
              <a:rect l="l" t="t" r="r" b="b"/>
              <a:pathLst>
                <a:path w="3841" h="1740" extrusionOk="0">
                  <a:moveTo>
                    <a:pt x="3404" y="0"/>
                  </a:moveTo>
                  <a:cubicBezTo>
                    <a:pt x="3345" y="0"/>
                    <a:pt x="3281" y="12"/>
                    <a:pt x="3215" y="37"/>
                  </a:cubicBezTo>
                  <a:cubicBezTo>
                    <a:pt x="3037" y="120"/>
                    <a:pt x="2894" y="239"/>
                    <a:pt x="2739" y="358"/>
                  </a:cubicBezTo>
                  <a:cubicBezTo>
                    <a:pt x="2464" y="577"/>
                    <a:pt x="2185" y="688"/>
                    <a:pt x="1902" y="688"/>
                  </a:cubicBezTo>
                  <a:cubicBezTo>
                    <a:pt x="1648" y="688"/>
                    <a:pt x="1391" y="598"/>
                    <a:pt x="1132" y="418"/>
                  </a:cubicBezTo>
                  <a:cubicBezTo>
                    <a:pt x="1013" y="323"/>
                    <a:pt x="894" y="215"/>
                    <a:pt x="775" y="144"/>
                  </a:cubicBezTo>
                  <a:cubicBezTo>
                    <a:pt x="666" y="76"/>
                    <a:pt x="549" y="19"/>
                    <a:pt x="433" y="19"/>
                  </a:cubicBezTo>
                  <a:cubicBezTo>
                    <a:pt x="346" y="19"/>
                    <a:pt x="261" y="51"/>
                    <a:pt x="179" y="132"/>
                  </a:cubicBezTo>
                  <a:cubicBezTo>
                    <a:pt x="1" y="311"/>
                    <a:pt x="1" y="537"/>
                    <a:pt x="120" y="739"/>
                  </a:cubicBezTo>
                  <a:cubicBezTo>
                    <a:pt x="227" y="894"/>
                    <a:pt x="346" y="1049"/>
                    <a:pt x="477" y="1168"/>
                  </a:cubicBezTo>
                  <a:cubicBezTo>
                    <a:pt x="882" y="1525"/>
                    <a:pt x="1358" y="1692"/>
                    <a:pt x="1965" y="1739"/>
                  </a:cubicBezTo>
                  <a:cubicBezTo>
                    <a:pt x="2537" y="1704"/>
                    <a:pt x="3096" y="1513"/>
                    <a:pt x="3513" y="1013"/>
                  </a:cubicBezTo>
                  <a:cubicBezTo>
                    <a:pt x="3632" y="858"/>
                    <a:pt x="3716" y="680"/>
                    <a:pt x="3763" y="501"/>
                  </a:cubicBezTo>
                  <a:cubicBezTo>
                    <a:pt x="3840" y="212"/>
                    <a:pt x="3659" y="0"/>
                    <a:pt x="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>
              <a:off x="2140800" y="1387925"/>
              <a:ext cx="24450" cy="25950"/>
            </a:xfrm>
            <a:custGeom>
              <a:avLst/>
              <a:gdLst/>
              <a:ahLst/>
              <a:cxnLst/>
              <a:rect l="l" t="t" r="r" b="b"/>
              <a:pathLst>
                <a:path w="978" h="1038" extrusionOk="0">
                  <a:moveTo>
                    <a:pt x="471" y="0"/>
                  </a:moveTo>
                  <a:cubicBezTo>
                    <a:pt x="228" y="0"/>
                    <a:pt x="1" y="234"/>
                    <a:pt x="1" y="513"/>
                  </a:cubicBezTo>
                  <a:cubicBezTo>
                    <a:pt x="1" y="775"/>
                    <a:pt x="227" y="1013"/>
                    <a:pt x="477" y="1037"/>
                  </a:cubicBezTo>
                  <a:cubicBezTo>
                    <a:pt x="483" y="1037"/>
                    <a:pt x="489" y="1037"/>
                    <a:pt x="495" y="1037"/>
                  </a:cubicBezTo>
                  <a:cubicBezTo>
                    <a:pt x="750" y="1037"/>
                    <a:pt x="977" y="792"/>
                    <a:pt x="977" y="525"/>
                  </a:cubicBezTo>
                  <a:cubicBezTo>
                    <a:pt x="977" y="275"/>
                    <a:pt x="739" y="25"/>
                    <a:pt x="489" y="1"/>
                  </a:cubicBezTo>
                  <a:cubicBezTo>
                    <a:pt x="483" y="1"/>
                    <a:pt x="47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>
              <a:off x="2035150" y="1384650"/>
              <a:ext cx="22350" cy="22650"/>
            </a:xfrm>
            <a:custGeom>
              <a:avLst/>
              <a:gdLst/>
              <a:ahLst/>
              <a:cxnLst/>
              <a:rect l="l" t="t" r="r" b="b"/>
              <a:pathLst>
                <a:path w="894" h="906" extrusionOk="0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80"/>
                    <a:pt x="203" y="906"/>
                    <a:pt x="441" y="906"/>
                  </a:cubicBezTo>
                  <a:cubicBezTo>
                    <a:pt x="667" y="906"/>
                    <a:pt x="893" y="703"/>
                    <a:pt x="893" y="465"/>
                  </a:cubicBezTo>
                  <a:cubicBezTo>
                    <a:pt x="893" y="227"/>
                    <a:pt x="679" y="13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39"/>
          <p:cNvGrpSpPr/>
          <p:nvPr/>
        </p:nvGrpSpPr>
        <p:grpSpPr>
          <a:xfrm>
            <a:off x="7263437" y="3572269"/>
            <a:ext cx="983418" cy="620856"/>
            <a:chOff x="6096075" y="734650"/>
            <a:chExt cx="709025" cy="447625"/>
          </a:xfrm>
        </p:grpSpPr>
        <p:sp>
          <p:nvSpPr>
            <p:cNvPr id="1462" name="Google Shape;1462;p39"/>
            <p:cNvSpPr/>
            <p:nvPr/>
          </p:nvSpPr>
          <p:spPr>
            <a:xfrm>
              <a:off x="6107675" y="747100"/>
              <a:ext cx="697425" cy="423575"/>
            </a:xfrm>
            <a:custGeom>
              <a:avLst/>
              <a:gdLst/>
              <a:ahLst/>
              <a:cxnLst/>
              <a:rect l="l" t="t" r="r" b="b"/>
              <a:pathLst>
                <a:path w="27897" h="16943" extrusionOk="0">
                  <a:moveTo>
                    <a:pt x="14333" y="1"/>
                  </a:moveTo>
                  <a:cubicBezTo>
                    <a:pt x="14082" y="1"/>
                    <a:pt x="13829" y="12"/>
                    <a:pt x="13574" y="36"/>
                  </a:cubicBezTo>
                  <a:cubicBezTo>
                    <a:pt x="12085" y="190"/>
                    <a:pt x="10776" y="726"/>
                    <a:pt x="9740" y="1845"/>
                  </a:cubicBezTo>
                  <a:cubicBezTo>
                    <a:pt x="9168" y="2452"/>
                    <a:pt x="8656" y="3072"/>
                    <a:pt x="8299" y="3845"/>
                  </a:cubicBezTo>
                  <a:cubicBezTo>
                    <a:pt x="8169" y="4112"/>
                    <a:pt x="8071" y="4229"/>
                    <a:pt x="7936" y="4229"/>
                  </a:cubicBezTo>
                  <a:cubicBezTo>
                    <a:pt x="7836" y="4229"/>
                    <a:pt x="7717" y="4165"/>
                    <a:pt x="7549" y="4048"/>
                  </a:cubicBezTo>
                  <a:cubicBezTo>
                    <a:pt x="7263" y="3834"/>
                    <a:pt x="6966" y="3595"/>
                    <a:pt x="6644" y="3476"/>
                  </a:cubicBezTo>
                  <a:cubicBezTo>
                    <a:pt x="5969" y="3222"/>
                    <a:pt x="5305" y="3093"/>
                    <a:pt x="4658" y="3093"/>
                  </a:cubicBezTo>
                  <a:cubicBezTo>
                    <a:pt x="3605" y="3093"/>
                    <a:pt x="2595" y="3435"/>
                    <a:pt x="1644" y="4143"/>
                  </a:cubicBezTo>
                  <a:cubicBezTo>
                    <a:pt x="524" y="4965"/>
                    <a:pt x="1" y="6131"/>
                    <a:pt x="60" y="7513"/>
                  </a:cubicBezTo>
                  <a:cubicBezTo>
                    <a:pt x="120" y="9108"/>
                    <a:pt x="917" y="10025"/>
                    <a:pt x="2417" y="10334"/>
                  </a:cubicBezTo>
                  <a:cubicBezTo>
                    <a:pt x="3453" y="10513"/>
                    <a:pt x="3453" y="10537"/>
                    <a:pt x="3441" y="11680"/>
                  </a:cubicBezTo>
                  <a:cubicBezTo>
                    <a:pt x="3418" y="12478"/>
                    <a:pt x="3560" y="13299"/>
                    <a:pt x="3894" y="14061"/>
                  </a:cubicBezTo>
                  <a:cubicBezTo>
                    <a:pt x="4489" y="15430"/>
                    <a:pt x="5418" y="16454"/>
                    <a:pt x="6942" y="16799"/>
                  </a:cubicBezTo>
                  <a:cubicBezTo>
                    <a:pt x="7369" y="16892"/>
                    <a:pt x="7791" y="16942"/>
                    <a:pt x="8203" y="16942"/>
                  </a:cubicBezTo>
                  <a:cubicBezTo>
                    <a:pt x="9168" y="16942"/>
                    <a:pt x="10084" y="16668"/>
                    <a:pt x="10919" y="16026"/>
                  </a:cubicBezTo>
                  <a:cubicBezTo>
                    <a:pt x="11097" y="15871"/>
                    <a:pt x="11288" y="15740"/>
                    <a:pt x="11466" y="15597"/>
                  </a:cubicBezTo>
                  <a:cubicBezTo>
                    <a:pt x="11647" y="15460"/>
                    <a:pt x="11752" y="15388"/>
                    <a:pt x="11858" y="15388"/>
                  </a:cubicBezTo>
                  <a:cubicBezTo>
                    <a:pt x="11954" y="15388"/>
                    <a:pt x="12051" y="15448"/>
                    <a:pt x="12204" y="15573"/>
                  </a:cubicBezTo>
                  <a:cubicBezTo>
                    <a:pt x="12669" y="15930"/>
                    <a:pt x="13181" y="16168"/>
                    <a:pt x="13728" y="16335"/>
                  </a:cubicBezTo>
                  <a:cubicBezTo>
                    <a:pt x="14328" y="16517"/>
                    <a:pt x="14933" y="16593"/>
                    <a:pt x="15540" y="16593"/>
                  </a:cubicBezTo>
                  <a:cubicBezTo>
                    <a:pt x="15884" y="16593"/>
                    <a:pt x="16229" y="16569"/>
                    <a:pt x="16574" y="16526"/>
                  </a:cubicBezTo>
                  <a:cubicBezTo>
                    <a:pt x="18193" y="16311"/>
                    <a:pt x="19396" y="15478"/>
                    <a:pt x="20086" y="13942"/>
                  </a:cubicBezTo>
                  <a:cubicBezTo>
                    <a:pt x="20170" y="13751"/>
                    <a:pt x="20241" y="13549"/>
                    <a:pt x="20336" y="13370"/>
                  </a:cubicBezTo>
                  <a:cubicBezTo>
                    <a:pt x="20534" y="12966"/>
                    <a:pt x="20664" y="12833"/>
                    <a:pt x="20961" y="12833"/>
                  </a:cubicBezTo>
                  <a:cubicBezTo>
                    <a:pt x="21058" y="12833"/>
                    <a:pt x="21173" y="12847"/>
                    <a:pt x="21313" y="12870"/>
                  </a:cubicBezTo>
                  <a:cubicBezTo>
                    <a:pt x="21456" y="12882"/>
                    <a:pt x="21575" y="12930"/>
                    <a:pt x="21694" y="12954"/>
                  </a:cubicBezTo>
                  <a:cubicBezTo>
                    <a:pt x="21983" y="13001"/>
                    <a:pt x="22267" y="13024"/>
                    <a:pt x="22546" y="13024"/>
                  </a:cubicBezTo>
                  <a:cubicBezTo>
                    <a:pt x="23474" y="13024"/>
                    <a:pt x="24349" y="12767"/>
                    <a:pt x="25182" y="12263"/>
                  </a:cubicBezTo>
                  <a:cubicBezTo>
                    <a:pt x="27075" y="11108"/>
                    <a:pt x="27897" y="8013"/>
                    <a:pt x="25944" y="6155"/>
                  </a:cubicBezTo>
                  <a:cubicBezTo>
                    <a:pt x="25018" y="5283"/>
                    <a:pt x="23981" y="4651"/>
                    <a:pt x="22707" y="4651"/>
                  </a:cubicBezTo>
                  <a:cubicBezTo>
                    <a:pt x="22590" y="4651"/>
                    <a:pt x="22470" y="4656"/>
                    <a:pt x="22349" y="4667"/>
                  </a:cubicBezTo>
                  <a:cubicBezTo>
                    <a:pt x="22279" y="4674"/>
                    <a:pt x="22214" y="4678"/>
                    <a:pt x="22152" y="4678"/>
                  </a:cubicBezTo>
                  <a:cubicBezTo>
                    <a:pt x="21700" y="4678"/>
                    <a:pt x="21427" y="4482"/>
                    <a:pt x="21217" y="4000"/>
                  </a:cubicBezTo>
                  <a:cubicBezTo>
                    <a:pt x="20622" y="2691"/>
                    <a:pt x="19646" y="1702"/>
                    <a:pt x="18372" y="1036"/>
                  </a:cubicBezTo>
                  <a:cubicBezTo>
                    <a:pt x="17097" y="368"/>
                    <a:pt x="15753" y="1"/>
                    <a:pt x="1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>
              <a:off x="6096075" y="734650"/>
              <a:ext cx="703075" cy="447625"/>
            </a:xfrm>
            <a:custGeom>
              <a:avLst/>
              <a:gdLst/>
              <a:ahLst/>
              <a:cxnLst/>
              <a:rect l="l" t="t" r="r" b="b"/>
              <a:pathLst>
                <a:path w="28123" h="17905" extrusionOk="0">
                  <a:moveTo>
                    <a:pt x="14866" y="931"/>
                  </a:moveTo>
                  <a:cubicBezTo>
                    <a:pt x="16123" y="931"/>
                    <a:pt x="17387" y="1262"/>
                    <a:pt x="18610" y="1903"/>
                  </a:cubicBezTo>
                  <a:cubicBezTo>
                    <a:pt x="19836" y="2558"/>
                    <a:pt x="20705" y="3486"/>
                    <a:pt x="21241" y="4665"/>
                  </a:cubicBezTo>
                  <a:cubicBezTo>
                    <a:pt x="21542" y="5300"/>
                    <a:pt x="21980" y="5604"/>
                    <a:pt x="22632" y="5604"/>
                  </a:cubicBezTo>
                  <a:cubicBezTo>
                    <a:pt x="22702" y="5604"/>
                    <a:pt x="22774" y="5601"/>
                    <a:pt x="22848" y="5594"/>
                  </a:cubicBezTo>
                  <a:cubicBezTo>
                    <a:pt x="22973" y="5581"/>
                    <a:pt x="23096" y="5574"/>
                    <a:pt x="23217" y="5574"/>
                  </a:cubicBezTo>
                  <a:cubicBezTo>
                    <a:pt x="24218" y="5574"/>
                    <a:pt x="25111" y="6016"/>
                    <a:pt x="26099" y="6951"/>
                  </a:cubicBezTo>
                  <a:cubicBezTo>
                    <a:pt x="26825" y="7653"/>
                    <a:pt x="27158" y="8582"/>
                    <a:pt x="27051" y="9630"/>
                  </a:cubicBezTo>
                  <a:cubicBezTo>
                    <a:pt x="26932" y="10761"/>
                    <a:pt x="26301" y="11785"/>
                    <a:pt x="25420" y="12321"/>
                  </a:cubicBezTo>
                  <a:cubicBezTo>
                    <a:pt x="24661" y="12796"/>
                    <a:pt x="23867" y="13026"/>
                    <a:pt x="23021" y="13026"/>
                  </a:cubicBezTo>
                  <a:cubicBezTo>
                    <a:pt x="22766" y="13026"/>
                    <a:pt x="22506" y="13005"/>
                    <a:pt x="22241" y="12964"/>
                  </a:cubicBezTo>
                  <a:cubicBezTo>
                    <a:pt x="22193" y="12964"/>
                    <a:pt x="22134" y="12952"/>
                    <a:pt x="22086" y="12940"/>
                  </a:cubicBezTo>
                  <a:lnTo>
                    <a:pt x="21872" y="12892"/>
                  </a:lnTo>
                  <a:cubicBezTo>
                    <a:pt x="21720" y="12869"/>
                    <a:pt x="21584" y="12856"/>
                    <a:pt x="21462" y="12856"/>
                  </a:cubicBezTo>
                  <a:cubicBezTo>
                    <a:pt x="20962" y="12856"/>
                    <a:pt x="20683" y="13071"/>
                    <a:pt x="20396" y="13654"/>
                  </a:cubicBezTo>
                  <a:cubicBezTo>
                    <a:pt x="20324" y="13797"/>
                    <a:pt x="20265" y="13928"/>
                    <a:pt x="20205" y="14083"/>
                  </a:cubicBezTo>
                  <a:lnTo>
                    <a:pt x="20122" y="14249"/>
                  </a:lnTo>
                  <a:cubicBezTo>
                    <a:pt x="19526" y="15595"/>
                    <a:pt x="18502" y="16357"/>
                    <a:pt x="16990" y="16559"/>
                  </a:cubicBezTo>
                  <a:cubicBezTo>
                    <a:pt x="16664" y="16605"/>
                    <a:pt x="16342" y="16627"/>
                    <a:pt x="16028" y="16627"/>
                  </a:cubicBezTo>
                  <a:cubicBezTo>
                    <a:pt x="15438" y="16627"/>
                    <a:pt x="14871" y="16548"/>
                    <a:pt x="14335" y="16393"/>
                  </a:cubicBezTo>
                  <a:cubicBezTo>
                    <a:pt x="13811" y="16226"/>
                    <a:pt x="13359" y="16000"/>
                    <a:pt x="12966" y="15702"/>
                  </a:cubicBezTo>
                  <a:cubicBezTo>
                    <a:pt x="12715" y="15507"/>
                    <a:pt x="12513" y="15421"/>
                    <a:pt x="12322" y="15421"/>
                  </a:cubicBezTo>
                  <a:cubicBezTo>
                    <a:pt x="12106" y="15421"/>
                    <a:pt x="11903" y="15531"/>
                    <a:pt x="11656" y="15714"/>
                  </a:cubicBezTo>
                  <a:lnTo>
                    <a:pt x="11299" y="15988"/>
                  </a:lnTo>
                  <a:lnTo>
                    <a:pt x="11097" y="16154"/>
                  </a:lnTo>
                  <a:cubicBezTo>
                    <a:pt x="10381" y="16702"/>
                    <a:pt x="9587" y="16969"/>
                    <a:pt x="8683" y="16969"/>
                  </a:cubicBezTo>
                  <a:cubicBezTo>
                    <a:pt x="8309" y="16969"/>
                    <a:pt x="7916" y="16924"/>
                    <a:pt x="7501" y="16833"/>
                  </a:cubicBezTo>
                  <a:cubicBezTo>
                    <a:pt x="6287" y="16547"/>
                    <a:pt x="5394" y="15750"/>
                    <a:pt x="4786" y="14369"/>
                  </a:cubicBezTo>
                  <a:cubicBezTo>
                    <a:pt x="4489" y="13678"/>
                    <a:pt x="4334" y="12916"/>
                    <a:pt x="4370" y="12190"/>
                  </a:cubicBezTo>
                  <a:lnTo>
                    <a:pt x="4370" y="12178"/>
                  </a:lnTo>
                  <a:cubicBezTo>
                    <a:pt x="4382" y="10809"/>
                    <a:pt x="4227" y="10594"/>
                    <a:pt x="2965" y="10344"/>
                  </a:cubicBezTo>
                  <a:cubicBezTo>
                    <a:pt x="1667" y="10082"/>
                    <a:pt x="1048" y="9320"/>
                    <a:pt x="988" y="7951"/>
                  </a:cubicBezTo>
                  <a:cubicBezTo>
                    <a:pt x="941" y="6701"/>
                    <a:pt x="1405" y="5701"/>
                    <a:pt x="2381" y="4975"/>
                  </a:cubicBezTo>
                  <a:cubicBezTo>
                    <a:pt x="3251" y="4332"/>
                    <a:pt x="4155" y="4022"/>
                    <a:pt x="5132" y="4022"/>
                  </a:cubicBezTo>
                  <a:cubicBezTo>
                    <a:pt x="5703" y="4022"/>
                    <a:pt x="6322" y="4141"/>
                    <a:pt x="6930" y="4367"/>
                  </a:cubicBezTo>
                  <a:cubicBezTo>
                    <a:pt x="7156" y="4439"/>
                    <a:pt x="7370" y="4605"/>
                    <a:pt x="7608" y="4784"/>
                  </a:cubicBezTo>
                  <a:lnTo>
                    <a:pt x="7727" y="4867"/>
                  </a:lnTo>
                  <a:cubicBezTo>
                    <a:pt x="7869" y="4979"/>
                    <a:pt x="8114" y="5159"/>
                    <a:pt x="8404" y="5159"/>
                  </a:cubicBezTo>
                  <a:cubicBezTo>
                    <a:pt x="8455" y="5159"/>
                    <a:pt x="8507" y="5154"/>
                    <a:pt x="8561" y="5141"/>
                  </a:cubicBezTo>
                  <a:cubicBezTo>
                    <a:pt x="8870" y="5046"/>
                    <a:pt x="9037" y="4772"/>
                    <a:pt x="9168" y="4498"/>
                  </a:cubicBezTo>
                  <a:cubicBezTo>
                    <a:pt x="9513" y="3748"/>
                    <a:pt x="10049" y="3129"/>
                    <a:pt x="10525" y="2617"/>
                  </a:cubicBezTo>
                  <a:cubicBezTo>
                    <a:pt x="11430" y="1653"/>
                    <a:pt x="12597" y="1117"/>
                    <a:pt x="14085" y="974"/>
                  </a:cubicBezTo>
                  <a:cubicBezTo>
                    <a:pt x="14345" y="945"/>
                    <a:pt x="14606" y="931"/>
                    <a:pt x="14866" y="931"/>
                  </a:cubicBezTo>
                  <a:close/>
                  <a:moveTo>
                    <a:pt x="14849" y="1"/>
                  </a:moveTo>
                  <a:cubicBezTo>
                    <a:pt x="14563" y="1"/>
                    <a:pt x="14277" y="15"/>
                    <a:pt x="13990" y="45"/>
                  </a:cubicBezTo>
                  <a:cubicBezTo>
                    <a:pt x="12287" y="224"/>
                    <a:pt x="10930" y="855"/>
                    <a:pt x="9859" y="1998"/>
                  </a:cubicBezTo>
                  <a:cubicBezTo>
                    <a:pt x="9335" y="2558"/>
                    <a:pt x="8739" y="3260"/>
                    <a:pt x="8335" y="4129"/>
                  </a:cubicBezTo>
                  <a:cubicBezTo>
                    <a:pt x="8335" y="4129"/>
                    <a:pt x="8323" y="4141"/>
                    <a:pt x="8323" y="4153"/>
                  </a:cubicBezTo>
                  <a:cubicBezTo>
                    <a:pt x="8323" y="4141"/>
                    <a:pt x="8311" y="4141"/>
                    <a:pt x="8299" y="4129"/>
                  </a:cubicBezTo>
                  <a:lnTo>
                    <a:pt x="8180" y="4034"/>
                  </a:lnTo>
                  <a:cubicBezTo>
                    <a:pt x="7906" y="3843"/>
                    <a:pt x="7608" y="3617"/>
                    <a:pt x="7275" y="3486"/>
                  </a:cubicBezTo>
                  <a:cubicBezTo>
                    <a:pt x="6554" y="3215"/>
                    <a:pt x="5840" y="3080"/>
                    <a:pt x="5143" y="3080"/>
                  </a:cubicBezTo>
                  <a:cubicBezTo>
                    <a:pt x="3975" y="3080"/>
                    <a:pt x="2855" y="3459"/>
                    <a:pt x="1834" y="4213"/>
                  </a:cubicBezTo>
                  <a:cubicBezTo>
                    <a:pt x="619" y="5117"/>
                    <a:pt x="0" y="6427"/>
                    <a:pt x="72" y="7975"/>
                  </a:cubicBezTo>
                  <a:cubicBezTo>
                    <a:pt x="143" y="9761"/>
                    <a:pt x="1084" y="10892"/>
                    <a:pt x="2786" y="11249"/>
                  </a:cubicBezTo>
                  <a:cubicBezTo>
                    <a:pt x="3060" y="11297"/>
                    <a:pt x="3370" y="11368"/>
                    <a:pt x="3417" y="11404"/>
                  </a:cubicBezTo>
                  <a:cubicBezTo>
                    <a:pt x="3441" y="11487"/>
                    <a:pt x="3441" y="11844"/>
                    <a:pt x="3441" y="12166"/>
                  </a:cubicBezTo>
                  <a:cubicBezTo>
                    <a:pt x="3417" y="13023"/>
                    <a:pt x="3572" y="13916"/>
                    <a:pt x="3941" y="14738"/>
                  </a:cubicBezTo>
                  <a:cubicBezTo>
                    <a:pt x="4656" y="16393"/>
                    <a:pt x="5799" y="17405"/>
                    <a:pt x="7311" y="17738"/>
                  </a:cubicBezTo>
                  <a:cubicBezTo>
                    <a:pt x="7787" y="17845"/>
                    <a:pt x="8251" y="17905"/>
                    <a:pt x="8680" y="17905"/>
                  </a:cubicBezTo>
                  <a:cubicBezTo>
                    <a:pt x="9799" y="17905"/>
                    <a:pt x="10799" y="17559"/>
                    <a:pt x="11680" y="16845"/>
                  </a:cubicBezTo>
                  <a:lnTo>
                    <a:pt x="11883" y="16690"/>
                  </a:lnTo>
                  <a:cubicBezTo>
                    <a:pt x="12002" y="16595"/>
                    <a:pt x="12109" y="16500"/>
                    <a:pt x="12228" y="16416"/>
                  </a:cubicBezTo>
                  <a:cubicBezTo>
                    <a:pt x="12276" y="16393"/>
                    <a:pt x="12299" y="16357"/>
                    <a:pt x="12335" y="16345"/>
                  </a:cubicBezTo>
                  <a:cubicBezTo>
                    <a:pt x="12347" y="16357"/>
                    <a:pt x="12371" y="16369"/>
                    <a:pt x="12406" y="16404"/>
                  </a:cubicBezTo>
                  <a:cubicBezTo>
                    <a:pt x="12895" y="16774"/>
                    <a:pt x="13430" y="17036"/>
                    <a:pt x="14073" y="17238"/>
                  </a:cubicBezTo>
                  <a:cubicBezTo>
                    <a:pt x="14689" y="17425"/>
                    <a:pt x="15341" y="17520"/>
                    <a:pt x="16018" y="17520"/>
                  </a:cubicBezTo>
                  <a:cubicBezTo>
                    <a:pt x="16375" y="17520"/>
                    <a:pt x="16739" y="17494"/>
                    <a:pt x="17109" y="17440"/>
                  </a:cubicBezTo>
                  <a:cubicBezTo>
                    <a:pt x="18943" y="17202"/>
                    <a:pt x="20253" y="16238"/>
                    <a:pt x="20979" y="14583"/>
                  </a:cubicBezTo>
                  <a:lnTo>
                    <a:pt x="21050" y="14428"/>
                  </a:lnTo>
                  <a:cubicBezTo>
                    <a:pt x="21098" y="14309"/>
                    <a:pt x="21158" y="14166"/>
                    <a:pt x="21217" y="14047"/>
                  </a:cubicBezTo>
                  <a:cubicBezTo>
                    <a:pt x="21324" y="13833"/>
                    <a:pt x="21384" y="13773"/>
                    <a:pt x="21384" y="13773"/>
                  </a:cubicBezTo>
                  <a:cubicBezTo>
                    <a:pt x="21396" y="13773"/>
                    <a:pt x="21417" y="13767"/>
                    <a:pt x="21464" y="13767"/>
                  </a:cubicBezTo>
                  <a:cubicBezTo>
                    <a:pt x="21512" y="13767"/>
                    <a:pt x="21586" y="13773"/>
                    <a:pt x="21705" y="13797"/>
                  </a:cubicBezTo>
                  <a:cubicBezTo>
                    <a:pt x="21765" y="13797"/>
                    <a:pt x="21812" y="13809"/>
                    <a:pt x="21860" y="13821"/>
                  </a:cubicBezTo>
                  <a:cubicBezTo>
                    <a:pt x="21931" y="13845"/>
                    <a:pt x="22015" y="13857"/>
                    <a:pt x="22098" y="13868"/>
                  </a:cubicBezTo>
                  <a:cubicBezTo>
                    <a:pt x="22409" y="13918"/>
                    <a:pt x="22716" y="13943"/>
                    <a:pt x="23019" y="13943"/>
                  </a:cubicBezTo>
                  <a:cubicBezTo>
                    <a:pt x="24031" y="13943"/>
                    <a:pt x="24999" y="13668"/>
                    <a:pt x="25896" y="13118"/>
                  </a:cubicBezTo>
                  <a:cubicBezTo>
                    <a:pt x="27015" y="12428"/>
                    <a:pt x="27825" y="11130"/>
                    <a:pt x="27968" y="9737"/>
                  </a:cubicBezTo>
                  <a:cubicBezTo>
                    <a:pt x="28123" y="8415"/>
                    <a:pt x="27670" y="7177"/>
                    <a:pt x="26742" y="6284"/>
                  </a:cubicBezTo>
                  <a:cubicBezTo>
                    <a:pt x="25577" y="5173"/>
                    <a:pt x="24442" y="4657"/>
                    <a:pt x="23197" y="4657"/>
                  </a:cubicBezTo>
                  <a:cubicBezTo>
                    <a:pt x="23055" y="4657"/>
                    <a:pt x="22911" y="4663"/>
                    <a:pt x="22765" y="4677"/>
                  </a:cubicBezTo>
                  <a:cubicBezTo>
                    <a:pt x="22714" y="4680"/>
                    <a:pt x="22668" y="4683"/>
                    <a:pt x="22625" y="4683"/>
                  </a:cubicBezTo>
                  <a:cubicBezTo>
                    <a:pt x="22374" y="4683"/>
                    <a:pt x="22242" y="4607"/>
                    <a:pt x="22110" y="4272"/>
                  </a:cubicBezTo>
                  <a:cubicBezTo>
                    <a:pt x="21503" y="2903"/>
                    <a:pt x="20467" y="1831"/>
                    <a:pt x="19050" y="1093"/>
                  </a:cubicBezTo>
                  <a:cubicBezTo>
                    <a:pt x="17682" y="369"/>
                    <a:pt x="16272" y="1"/>
                    <a:pt x="1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>
              <a:off x="6357700" y="1003450"/>
              <a:ext cx="136650" cy="47850"/>
            </a:xfrm>
            <a:custGeom>
              <a:avLst/>
              <a:gdLst/>
              <a:ahLst/>
              <a:cxnLst/>
              <a:rect l="l" t="t" r="r" b="b"/>
              <a:pathLst>
                <a:path w="5466" h="1914" extrusionOk="0">
                  <a:moveTo>
                    <a:pt x="421" y="0"/>
                  </a:moveTo>
                  <a:cubicBezTo>
                    <a:pt x="354" y="0"/>
                    <a:pt x="292" y="24"/>
                    <a:pt x="227" y="68"/>
                  </a:cubicBezTo>
                  <a:cubicBezTo>
                    <a:pt x="1" y="235"/>
                    <a:pt x="36" y="521"/>
                    <a:pt x="334" y="854"/>
                  </a:cubicBezTo>
                  <a:cubicBezTo>
                    <a:pt x="953" y="1604"/>
                    <a:pt x="1811" y="1854"/>
                    <a:pt x="2644" y="1914"/>
                  </a:cubicBezTo>
                  <a:cubicBezTo>
                    <a:pt x="3561" y="1902"/>
                    <a:pt x="4430" y="1569"/>
                    <a:pt x="5001" y="1021"/>
                  </a:cubicBezTo>
                  <a:cubicBezTo>
                    <a:pt x="5168" y="878"/>
                    <a:pt x="5299" y="700"/>
                    <a:pt x="5406" y="497"/>
                  </a:cubicBezTo>
                  <a:cubicBezTo>
                    <a:pt x="5466" y="402"/>
                    <a:pt x="5454" y="199"/>
                    <a:pt x="5382" y="128"/>
                  </a:cubicBezTo>
                  <a:cubicBezTo>
                    <a:pt x="5322" y="77"/>
                    <a:pt x="5207" y="37"/>
                    <a:pt x="5106" y="37"/>
                  </a:cubicBezTo>
                  <a:cubicBezTo>
                    <a:pt x="5068" y="37"/>
                    <a:pt x="5031" y="43"/>
                    <a:pt x="5001" y="57"/>
                  </a:cubicBezTo>
                  <a:cubicBezTo>
                    <a:pt x="4799" y="128"/>
                    <a:pt x="4632" y="283"/>
                    <a:pt x="4454" y="414"/>
                  </a:cubicBezTo>
                  <a:cubicBezTo>
                    <a:pt x="3885" y="846"/>
                    <a:pt x="3313" y="1061"/>
                    <a:pt x="2749" y="1061"/>
                  </a:cubicBezTo>
                  <a:cubicBezTo>
                    <a:pt x="2133" y="1061"/>
                    <a:pt x="1526" y="804"/>
                    <a:pt x="941" y="295"/>
                  </a:cubicBezTo>
                  <a:cubicBezTo>
                    <a:pt x="706" y="90"/>
                    <a:pt x="55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>
              <a:off x="6339550" y="940550"/>
              <a:ext cx="20550" cy="23300"/>
            </a:xfrm>
            <a:custGeom>
              <a:avLst/>
              <a:gdLst/>
              <a:ahLst/>
              <a:cxnLst/>
              <a:rect l="l" t="t" r="r" b="b"/>
              <a:pathLst>
                <a:path w="822" h="932" extrusionOk="0">
                  <a:moveTo>
                    <a:pt x="358" y="1"/>
                  </a:moveTo>
                  <a:cubicBezTo>
                    <a:pt x="155" y="13"/>
                    <a:pt x="0" y="239"/>
                    <a:pt x="0" y="501"/>
                  </a:cubicBezTo>
                  <a:cubicBezTo>
                    <a:pt x="34" y="758"/>
                    <a:pt x="194" y="932"/>
                    <a:pt x="391" y="932"/>
                  </a:cubicBezTo>
                  <a:cubicBezTo>
                    <a:pt x="404" y="932"/>
                    <a:pt x="416" y="931"/>
                    <a:pt x="429" y="930"/>
                  </a:cubicBezTo>
                  <a:cubicBezTo>
                    <a:pt x="632" y="918"/>
                    <a:pt x="810" y="715"/>
                    <a:pt x="810" y="513"/>
                  </a:cubicBezTo>
                  <a:cubicBezTo>
                    <a:pt x="822" y="251"/>
                    <a:pt x="584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>
              <a:off x="6513375" y="940450"/>
              <a:ext cx="22050" cy="22875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67" y="1"/>
                  </a:moveTo>
                  <a:cubicBezTo>
                    <a:pt x="249" y="1"/>
                    <a:pt x="46" y="182"/>
                    <a:pt x="25" y="433"/>
                  </a:cubicBezTo>
                  <a:cubicBezTo>
                    <a:pt x="1" y="672"/>
                    <a:pt x="167" y="874"/>
                    <a:pt x="370" y="910"/>
                  </a:cubicBezTo>
                  <a:cubicBezTo>
                    <a:pt x="390" y="913"/>
                    <a:pt x="410" y="914"/>
                    <a:pt x="430" y="914"/>
                  </a:cubicBezTo>
                  <a:cubicBezTo>
                    <a:pt x="655" y="914"/>
                    <a:pt x="847" y="734"/>
                    <a:pt x="858" y="493"/>
                  </a:cubicBezTo>
                  <a:cubicBezTo>
                    <a:pt x="882" y="255"/>
                    <a:pt x="727" y="64"/>
                    <a:pt x="525" y="5"/>
                  </a:cubicBezTo>
                  <a:cubicBezTo>
                    <a:pt x="505" y="2"/>
                    <a:pt x="486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39"/>
          <p:cNvGrpSpPr/>
          <p:nvPr/>
        </p:nvGrpSpPr>
        <p:grpSpPr>
          <a:xfrm>
            <a:off x="2274563" y="1198063"/>
            <a:ext cx="273275" cy="294325"/>
            <a:chOff x="713250" y="2576650"/>
            <a:chExt cx="273275" cy="294325"/>
          </a:xfrm>
        </p:grpSpPr>
        <p:sp>
          <p:nvSpPr>
            <p:cNvPr id="1468" name="Google Shape;1468;p39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9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0" name="Google Shape;1470;p39"/>
          <p:cNvSpPr txBox="1">
            <a:spLocks noGrp="1"/>
          </p:cNvSpPr>
          <p:nvPr>
            <p:ph type="title" idx="2"/>
          </p:nvPr>
        </p:nvSpPr>
        <p:spPr>
          <a:xfrm>
            <a:off x="3575850" y="737150"/>
            <a:ext cx="1992300" cy="101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471" name="Google Shape;1471;p39"/>
          <p:cNvGrpSpPr/>
          <p:nvPr/>
        </p:nvGrpSpPr>
        <p:grpSpPr>
          <a:xfrm>
            <a:off x="5694170" y="364379"/>
            <a:ext cx="739983" cy="700069"/>
            <a:chOff x="1826475" y="2921600"/>
            <a:chExt cx="564700" cy="534200"/>
          </a:xfrm>
        </p:grpSpPr>
        <p:sp>
          <p:nvSpPr>
            <p:cNvPr id="1472" name="Google Shape;1472;p39"/>
            <p:cNvSpPr/>
            <p:nvPr/>
          </p:nvSpPr>
          <p:spPr>
            <a:xfrm>
              <a:off x="1826475" y="2921600"/>
              <a:ext cx="564700" cy="534200"/>
            </a:xfrm>
            <a:custGeom>
              <a:avLst/>
              <a:gdLst/>
              <a:ahLst/>
              <a:cxnLst/>
              <a:rect l="l" t="t" r="r" b="b"/>
              <a:pathLst>
                <a:path w="22588" h="21368" extrusionOk="0">
                  <a:moveTo>
                    <a:pt x="10734" y="761"/>
                  </a:moveTo>
                  <a:cubicBezTo>
                    <a:pt x="11958" y="761"/>
                    <a:pt x="13125" y="1562"/>
                    <a:pt x="13645" y="2709"/>
                  </a:cubicBezTo>
                  <a:cubicBezTo>
                    <a:pt x="14074" y="3698"/>
                    <a:pt x="14134" y="4710"/>
                    <a:pt x="13872" y="5745"/>
                  </a:cubicBezTo>
                  <a:cubicBezTo>
                    <a:pt x="13776" y="6091"/>
                    <a:pt x="13657" y="6436"/>
                    <a:pt x="13586" y="6793"/>
                  </a:cubicBezTo>
                  <a:cubicBezTo>
                    <a:pt x="13538" y="6936"/>
                    <a:pt x="13586" y="7115"/>
                    <a:pt x="13765" y="7162"/>
                  </a:cubicBezTo>
                  <a:cubicBezTo>
                    <a:pt x="13784" y="7164"/>
                    <a:pt x="13805" y="7165"/>
                    <a:pt x="13826" y="7165"/>
                  </a:cubicBezTo>
                  <a:cubicBezTo>
                    <a:pt x="13930" y="7165"/>
                    <a:pt x="14042" y="7140"/>
                    <a:pt x="14122" y="7091"/>
                  </a:cubicBezTo>
                  <a:cubicBezTo>
                    <a:pt x="14300" y="6984"/>
                    <a:pt x="14431" y="6817"/>
                    <a:pt x="14598" y="6686"/>
                  </a:cubicBezTo>
                  <a:cubicBezTo>
                    <a:pt x="15411" y="6039"/>
                    <a:pt x="16272" y="5775"/>
                    <a:pt x="17091" y="5775"/>
                  </a:cubicBezTo>
                  <a:cubicBezTo>
                    <a:pt x="18623" y="5775"/>
                    <a:pt x="20011" y="6699"/>
                    <a:pt x="20670" y="7770"/>
                  </a:cubicBezTo>
                  <a:cubicBezTo>
                    <a:pt x="21599" y="9294"/>
                    <a:pt x="21206" y="11008"/>
                    <a:pt x="19682" y="11937"/>
                  </a:cubicBezTo>
                  <a:cubicBezTo>
                    <a:pt x="18978" y="12375"/>
                    <a:pt x="18219" y="12556"/>
                    <a:pt x="17392" y="12556"/>
                  </a:cubicBezTo>
                  <a:cubicBezTo>
                    <a:pt x="17366" y="12556"/>
                    <a:pt x="17339" y="12556"/>
                    <a:pt x="17313" y="12556"/>
                  </a:cubicBezTo>
                  <a:cubicBezTo>
                    <a:pt x="17179" y="12545"/>
                    <a:pt x="17043" y="12539"/>
                    <a:pt x="16905" y="12539"/>
                  </a:cubicBezTo>
                  <a:cubicBezTo>
                    <a:pt x="16737" y="12539"/>
                    <a:pt x="16566" y="12548"/>
                    <a:pt x="16396" y="12568"/>
                  </a:cubicBezTo>
                  <a:cubicBezTo>
                    <a:pt x="16086" y="12615"/>
                    <a:pt x="15967" y="12877"/>
                    <a:pt x="16122" y="13151"/>
                  </a:cubicBezTo>
                  <a:cubicBezTo>
                    <a:pt x="16217" y="13294"/>
                    <a:pt x="16348" y="13425"/>
                    <a:pt x="16455" y="13580"/>
                  </a:cubicBezTo>
                  <a:cubicBezTo>
                    <a:pt x="18229" y="15949"/>
                    <a:pt x="16979" y="18961"/>
                    <a:pt x="15229" y="20069"/>
                  </a:cubicBezTo>
                  <a:cubicBezTo>
                    <a:pt x="14660" y="20433"/>
                    <a:pt x="14070" y="20624"/>
                    <a:pt x="13459" y="20624"/>
                  </a:cubicBezTo>
                  <a:cubicBezTo>
                    <a:pt x="13072" y="20624"/>
                    <a:pt x="12678" y="20547"/>
                    <a:pt x="12276" y="20390"/>
                  </a:cubicBezTo>
                  <a:cubicBezTo>
                    <a:pt x="11229" y="19997"/>
                    <a:pt x="10443" y="19319"/>
                    <a:pt x="9966" y="18307"/>
                  </a:cubicBezTo>
                  <a:cubicBezTo>
                    <a:pt x="9800" y="17985"/>
                    <a:pt x="9681" y="17640"/>
                    <a:pt x="9538" y="17318"/>
                  </a:cubicBezTo>
                  <a:cubicBezTo>
                    <a:pt x="9431" y="17080"/>
                    <a:pt x="9300" y="16854"/>
                    <a:pt x="8943" y="16794"/>
                  </a:cubicBezTo>
                  <a:cubicBezTo>
                    <a:pt x="8883" y="16937"/>
                    <a:pt x="8812" y="17092"/>
                    <a:pt x="8728" y="17295"/>
                  </a:cubicBezTo>
                  <a:cubicBezTo>
                    <a:pt x="8657" y="17628"/>
                    <a:pt x="8645" y="17961"/>
                    <a:pt x="8526" y="18283"/>
                  </a:cubicBezTo>
                  <a:cubicBezTo>
                    <a:pt x="8029" y="19652"/>
                    <a:pt x="6970" y="20399"/>
                    <a:pt x="5630" y="20399"/>
                  </a:cubicBezTo>
                  <a:cubicBezTo>
                    <a:pt x="5397" y="20399"/>
                    <a:pt x="5155" y="20376"/>
                    <a:pt x="4906" y="20331"/>
                  </a:cubicBezTo>
                  <a:cubicBezTo>
                    <a:pt x="2561" y="19902"/>
                    <a:pt x="1513" y="17771"/>
                    <a:pt x="1573" y="16235"/>
                  </a:cubicBezTo>
                  <a:cubicBezTo>
                    <a:pt x="1608" y="15330"/>
                    <a:pt x="1930" y="14580"/>
                    <a:pt x="2561" y="13949"/>
                  </a:cubicBezTo>
                  <a:cubicBezTo>
                    <a:pt x="2989" y="13520"/>
                    <a:pt x="3454" y="13163"/>
                    <a:pt x="4001" y="12901"/>
                  </a:cubicBezTo>
                  <a:cubicBezTo>
                    <a:pt x="4311" y="12758"/>
                    <a:pt x="4597" y="12580"/>
                    <a:pt x="4859" y="12389"/>
                  </a:cubicBezTo>
                  <a:cubicBezTo>
                    <a:pt x="4942" y="12330"/>
                    <a:pt x="5002" y="12139"/>
                    <a:pt x="4966" y="12044"/>
                  </a:cubicBezTo>
                  <a:cubicBezTo>
                    <a:pt x="4942" y="11961"/>
                    <a:pt x="4787" y="11853"/>
                    <a:pt x="4680" y="11841"/>
                  </a:cubicBezTo>
                  <a:cubicBezTo>
                    <a:pt x="4631" y="11830"/>
                    <a:pt x="4577" y="11826"/>
                    <a:pt x="4521" y="11826"/>
                  </a:cubicBezTo>
                  <a:cubicBezTo>
                    <a:pt x="4399" y="11826"/>
                    <a:pt x="4266" y="11845"/>
                    <a:pt x="4144" y="11853"/>
                  </a:cubicBezTo>
                  <a:cubicBezTo>
                    <a:pt x="4080" y="11857"/>
                    <a:pt x="4017" y="11859"/>
                    <a:pt x="3954" y="11859"/>
                  </a:cubicBezTo>
                  <a:cubicBezTo>
                    <a:pt x="3075" y="11859"/>
                    <a:pt x="2340" y="11473"/>
                    <a:pt x="1751" y="10806"/>
                  </a:cubicBezTo>
                  <a:cubicBezTo>
                    <a:pt x="870" y="9794"/>
                    <a:pt x="561" y="8591"/>
                    <a:pt x="799" y="7269"/>
                  </a:cubicBezTo>
                  <a:cubicBezTo>
                    <a:pt x="1102" y="5556"/>
                    <a:pt x="2324" y="5077"/>
                    <a:pt x="3448" y="5077"/>
                  </a:cubicBezTo>
                  <a:cubicBezTo>
                    <a:pt x="3558" y="5077"/>
                    <a:pt x="3668" y="5082"/>
                    <a:pt x="3775" y="5091"/>
                  </a:cubicBezTo>
                  <a:cubicBezTo>
                    <a:pt x="4430" y="5138"/>
                    <a:pt x="5037" y="5364"/>
                    <a:pt x="5597" y="5722"/>
                  </a:cubicBezTo>
                  <a:cubicBezTo>
                    <a:pt x="5918" y="5924"/>
                    <a:pt x="6228" y="6162"/>
                    <a:pt x="6549" y="6388"/>
                  </a:cubicBezTo>
                  <a:cubicBezTo>
                    <a:pt x="6692" y="6484"/>
                    <a:pt x="6847" y="6615"/>
                    <a:pt x="7002" y="6662"/>
                  </a:cubicBezTo>
                  <a:cubicBezTo>
                    <a:pt x="7062" y="6675"/>
                    <a:pt x="7128" y="6682"/>
                    <a:pt x="7194" y="6682"/>
                  </a:cubicBezTo>
                  <a:cubicBezTo>
                    <a:pt x="7312" y="6682"/>
                    <a:pt x="7430" y="6660"/>
                    <a:pt x="7514" y="6615"/>
                  </a:cubicBezTo>
                  <a:cubicBezTo>
                    <a:pt x="7704" y="6507"/>
                    <a:pt x="7645" y="6305"/>
                    <a:pt x="7585" y="6126"/>
                  </a:cubicBezTo>
                  <a:cubicBezTo>
                    <a:pt x="7049" y="4591"/>
                    <a:pt x="7383" y="3221"/>
                    <a:pt x="8371" y="1983"/>
                  </a:cubicBezTo>
                  <a:cubicBezTo>
                    <a:pt x="9065" y="1122"/>
                    <a:pt x="9912" y="761"/>
                    <a:pt x="10734" y="761"/>
                  </a:cubicBezTo>
                  <a:close/>
                  <a:moveTo>
                    <a:pt x="10725" y="1"/>
                  </a:moveTo>
                  <a:cubicBezTo>
                    <a:pt x="9731" y="1"/>
                    <a:pt x="8697" y="427"/>
                    <a:pt x="7823" y="1459"/>
                  </a:cubicBezTo>
                  <a:cubicBezTo>
                    <a:pt x="7038" y="2412"/>
                    <a:pt x="6621" y="3507"/>
                    <a:pt x="6573" y="4733"/>
                  </a:cubicBezTo>
                  <a:cubicBezTo>
                    <a:pt x="6573" y="4924"/>
                    <a:pt x="6561" y="5126"/>
                    <a:pt x="6537" y="5388"/>
                  </a:cubicBezTo>
                  <a:cubicBezTo>
                    <a:pt x="6264" y="5233"/>
                    <a:pt x="6037" y="5114"/>
                    <a:pt x="5811" y="4972"/>
                  </a:cubicBezTo>
                  <a:cubicBezTo>
                    <a:pt x="5076" y="4541"/>
                    <a:pt x="4294" y="4342"/>
                    <a:pt x="3466" y="4342"/>
                  </a:cubicBezTo>
                  <a:cubicBezTo>
                    <a:pt x="3356" y="4342"/>
                    <a:pt x="3244" y="4345"/>
                    <a:pt x="3132" y="4352"/>
                  </a:cubicBezTo>
                  <a:cubicBezTo>
                    <a:pt x="1739" y="4424"/>
                    <a:pt x="632" y="5269"/>
                    <a:pt x="203" y="6615"/>
                  </a:cubicBezTo>
                  <a:cubicBezTo>
                    <a:pt x="13" y="7234"/>
                    <a:pt x="1" y="7889"/>
                    <a:pt x="49" y="8532"/>
                  </a:cubicBezTo>
                  <a:cubicBezTo>
                    <a:pt x="227" y="10294"/>
                    <a:pt x="1084" y="11580"/>
                    <a:pt x="2704" y="12342"/>
                  </a:cubicBezTo>
                  <a:cubicBezTo>
                    <a:pt x="2811" y="12389"/>
                    <a:pt x="2906" y="12449"/>
                    <a:pt x="3061" y="12520"/>
                  </a:cubicBezTo>
                  <a:cubicBezTo>
                    <a:pt x="2751" y="12794"/>
                    <a:pt x="2466" y="13008"/>
                    <a:pt x="2192" y="13270"/>
                  </a:cubicBezTo>
                  <a:cubicBezTo>
                    <a:pt x="1180" y="14199"/>
                    <a:pt x="703" y="15366"/>
                    <a:pt x="858" y="16747"/>
                  </a:cubicBezTo>
                  <a:cubicBezTo>
                    <a:pt x="1025" y="18211"/>
                    <a:pt x="1704" y="19402"/>
                    <a:pt x="2894" y="20259"/>
                  </a:cubicBezTo>
                  <a:cubicBezTo>
                    <a:pt x="3688" y="20843"/>
                    <a:pt x="4630" y="21129"/>
                    <a:pt x="5608" y="21129"/>
                  </a:cubicBezTo>
                  <a:cubicBezTo>
                    <a:pt x="5628" y="21129"/>
                    <a:pt x="5648" y="21129"/>
                    <a:pt x="5668" y="21128"/>
                  </a:cubicBezTo>
                  <a:cubicBezTo>
                    <a:pt x="7014" y="21093"/>
                    <a:pt x="8109" y="20533"/>
                    <a:pt x="8835" y="19354"/>
                  </a:cubicBezTo>
                  <a:cubicBezTo>
                    <a:pt x="8954" y="19152"/>
                    <a:pt x="9002" y="18878"/>
                    <a:pt x="9300" y="18747"/>
                  </a:cubicBezTo>
                  <a:cubicBezTo>
                    <a:pt x="9705" y="19592"/>
                    <a:pt x="10336" y="20200"/>
                    <a:pt x="11098" y="20664"/>
                  </a:cubicBezTo>
                  <a:cubicBezTo>
                    <a:pt x="11857" y="21122"/>
                    <a:pt x="12630" y="21368"/>
                    <a:pt x="13416" y="21368"/>
                  </a:cubicBezTo>
                  <a:cubicBezTo>
                    <a:pt x="14060" y="21368"/>
                    <a:pt x="14712" y="21203"/>
                    <a:pt x="15372" y="20854"/>
                  </a:cubicBezTo>
                  <a:cubicBezTo>
                    <a:pt x="17301" y="19831"/>
                    <a:pt x="18825" y="16794"/>
                    <a:pt x="17622" y="14116"/>
                  </a:cubicBezTo>
                  <a:cubicBezTo>
                    <a:pt x="17527" y="13901"/>
                    <a:pt x="17420" y="13699"/>
                    <a:pt x="17277" y="13389"/>
                  </a:cubicBezTo>
                  <a:cubicBezTo>
                    <a:pt x="17603" y="13335"/>
                    <a:pt x="17840" y="13281"/>
                    <a:pt x="18051" y="13281"/>
                  </a:cubicBezTo>
                  <a:cubicBezTo>
                    <a:pt x="18071" y="13281"/>
                    <a:pt x="18091" y="13281"/>
                    <a:pt x="18110" y="13282"/>
                  </a:cubicBezTo>
                  <a:cubicBezTo>
                    <a:pt x="18670" y="13246"/>
                    <a:pt x="19182" y="13092"/>
                    <a:pt x="19670" y="12853"/>
                  </a:cubicBezTo>
                  <a:cubicBezTo>
                    <a:pt x="21944" y="11746"/>
                    <a:pt x="22587" y="9234"/>
                    <a:pt x="21146" y="7162"/>
                  </a:cubicBezTo>
                  <a:cubicBezTo>
                    <a:pt x="20317" y="5967"/>
                    <a:pt x="18753" y="5053"/>
                    <a:pt x="17072" y="5053"/>
                  </a:cubicBezTo>
                  <a:cubicBezTo>
                    <a:pt x="16459" y="5053"/>
                    <a:pt x="15831" y="5174"/>
                    <a:pt x="15217" y="5448"/>
                  </a:cubicBezTo>
                  <a:cubicBezTo>
                    <a:pt x="15074" y="5531"/>
                    <a:pt x="14908" y="5567"/>
                    <a:pt x="14693" y="5650"/>
                  </a:cubicBezTo>
                  <a:cubicBezTo>
                    <a:pt x="14717" y="5388"/>
                    <a:pt x="14729" y="5210"/>
                    <a:pt x="14741" y="5031"/>
                  </a:cubicBezTo>
                  <a:cubicBezTo>
                    <a:pt x="14812" y="4114"/>
                    <a:pt x="14693" y="3233"/>
                    <a:pt x="14324" y="2388"/>
                  </a:cubicBezTo>
                  <a:cubicBezTo>
                    <a:pt x="13709" y="1021"/>
                    <a:pt x="12264" y="1"/>
                    <a:pt x="10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9"/>
            <p:cNvSpPr/>
            <p:nvPr/>
          </p:nvSpPr>
          <p:spPr>
            <a:xfrm>
              <a:off x="1840475" y="2940600"/>
              <a:ext cx="525975" cy="496600"/>
            </a:xfrm>
            <a:custGeom>
              <a:avLst/>
              <a:gdLst/>
              <a:ahLst/>
              <a:cxnLst/>
              <a:rect l="l" t="t" r="r" b="b"/>
              <a:pathLst>
                <a:path w="21039" h="19864" extrusionOk="0">
                  <a:moveTo>
                    <a:pt x="10174" y="1"/>
                  </a:moveTo>
                  <a:cubicBezTo>
                    <a:pt x="9352" y="1"/>
                    <a:pt x="8505" y="362"/>
                    <a:pt x="7811" y="1223"/>
                  </a:cubicBezTo>
                  <a:cubicBezTo>
                    <a:pt x="6823" y="2461"/>
                    <a:pt x="6489" y="3831"/>
                    <a:pt x="7025" y="5366"/>
                  </a:cubicBezTo>
                  <a:cubicBezTo>
                    <a:pt x="7085" y="5545"/>
                    <a:pt x="7144" y="5747"/>
                    <a:pt x="6954" y="5855"/>
                  </a:cubicBezTo>
                  <a:cubicBezTo>
                    <a:pt x="6870" y="5900"/>
                    <a:pt x="6752" y="5922"/>
                    <a:pt x="6634" y="5922"/>
                  </a:cubicBezTo>
                  <a:cubicBezTo>
                    <a:pt x="6568" y="5922"/>
                    <a:pt x="6502" y="5915"/>
                    <a:pt x="6442" y="5902"/>
                  </a:cubicBezTo>
                  <a:cubicBezTo>
                    <a:pt x="6287" y="5855"/>
                    <a:pt x="6132" y="5724"/>
                    <a:pt x="5989" y="5628"/>
                  </a:cubicBezTo>
                  <a:cubicBezTo>
                    <a:pt x="5668" y="5402"/>
                    <a:pt x="5358" y="5164"/>
                    <a:pt x="5037" y="4962"/>
                  </a:cubicBezTo>
                  <a:cubicBezTo>
                    <a:pt x="4477" y="4604"/>
                    <a:pt x="3870" y="4378"/>
                    <a:pt x="3215" y="4331"/>
                  </a:cubicBezTo>
                  <a:cubicBezTo>
                    <a:pt x="3108" y="4322"/>
                    <a:pt x="2998" y="4317"/>
                    <a:pt x="2888" y="4317"/>
                  </a:cubicBezTo>
                  <a:cubicBezTo>
                    <a:pt x="1764" y="4317"/>
                    <a:pt x="542" y="4796"/>
                    <a:pt x="239" y="6509"/>
                  </a:cubicBezTo>
                  <a:cubicBezTo>
                    <a:pt x="1" y="7831"/>
                    <a:pt x="310" y="9034"/>
                    <a:pt x="1191" y="10046"/>
                  </a:cubicBezTo>
                  <a:cubicBezTo>
                    <a:pt x="1780" y="10713"/>
                    <a:pt x="2515" y="11099"/>
                    <a:pt x="3394" y="11099"/>
                  </a:cubicBezTo>
                  <a:cubicBezTo>
                    <a:pt x="3457" y="11099"/>
                    <a:pt x="3520" y="11097"/>
                    <a:pt x="3584" y="11093"/>
                  </a:cubicBezTo>
                  <a:cubicBezTo>
                    <a:pt x="3706" y="11085"/>
                    <a:pt x="3839" y="11066"/>
                    <a:pt x="3961" y="11066"/>
                  </a:cubicBezTo>
                  <a:cubicBezTo>
                    <a:pt x="4017" y="11066"/>
                    <a:pt x="4071" y="11070"/>
                    <a:pt x="4120" y="11081"/>
                  </a:cubicBezTo>
                  <a:cubicBezTo>
                    <a:pt x="4227" y="11093"/>
                    <a:pt x="4382" y="11201"/>
                    <a:pt x="4406" y="11284"/>
                  </a:cubicBezTo>
                  <a:cubicBezTo>
                    <a:pt x="4442" y="11379"/>
                    <a:pt x="4382" y="11570"/>
                    <a:pt x="4299" y="11629"/>
                  </a:cubicBezTo>
                  <a:cubicBezTo>
                    <a:pt x="4037" y="11820"/>
                    <a:pt x="3751" y="11998"/>
                    <a:pt x="3441" y="12141"/>
                  </a:cubicBezTo>
                  <a:cubicBezTo>
                    <a:pt x="2894" y="12403"/>
                    <a:pt x="2429" y="12760"/>
                    <a:pt x="2001" y="13189"/>
                  </a:cubicBezTo>
                  <a:cubicBezTo>
                    <a:pt x="1370" y="13820"/>
                    <a:pt x="1048" y="14570"/>
                    <a:pt x="1013" y="15475"/>
                  </a:cubicBezTo>
                  <a:cubicBezTo>
                    <a:pt x="953" y="17011"/>
                    <a:pt x="2001" y="19142"/>
                    <a:pt x="4346" y="19571"/>
                  </a:cubicBezTo>
                  <a:cubicBezTo>
                    <a:pt x="4595" y="19616"/>
                    <a:pt x="4837" y="19639"/>
                    <a:pt x="5070" y="19639"/>
                  </a:cubicBezTo>
                  <a:cubicBezTo>
                    <a:pt x="6410" y="19639"/>
                    <a:pt x="7469" y="18892"/>
                    <a:pt x="7966" y="17523"/>
                  </a:cubicBezTo>
                  <a:cubicBezTo>
                    <a:pt x="8085" y="17201"/>
                    <a:pt x="8097" y="16868"/>
                    <a:pt x="8168" y="16535"/>
                  </a:cubicBezTo>
                  <a:cubicBezTo>
                    <a:pt x="8252" y="16332"/>
                    <a:pt x="8323" y="16177"/>
                    <a:pt x="8383" y="16034"/>
                  </a:cubicBezTo>
                  <a:cubicBezTo>
                    <a:pt x="8740" y="16094"/>
                    <a:pt x="8871" y="16320"/>
                    <a:pt x="8978" y="16558"/>
                  </a:cubicBezTo>
                  <a:cubicBezTo>
                    <a:pt x="9121" y="16880"/>
                    <a:pt x="9240" y="17225"/>
                    <a:pt x="9406" y="17547"/>
                  </a:cubicBezTo>
                  <a:cubicBezTo>
                    <a:pt x="9883" y="18559"/>
                    <a:pt x="10669" y="19237"/>
                    <a:pt x="11716" y="19630"/>
                  </a:cubicBezTo>
                  <a:cubicBezTo>
                    <a:pt x="12118" y="19787"/>
                    <a:pt x="12512" y="19864"/>
                    <a:pt x="12899" y="19864"/>
                  </a:cubicBezTo>
                  <a:cubicBezTo>
                    <a:pt x="13510" y="19864"/>
                    <a:pt x="14100" y="19673"/>
                    <a:pt x="14669" y="19309"/>
                  </a:cubicBezTo>
                  <a:cubicBezTo>
                    <a:pt x="16419" y="18201"/>
                    <a:pt x="17669" y="15189"/>
                    <a:pt x="15895" y="12820"/>
                  </a:cubicBezTo>
                  <a:cubicBezTo>
                    <a:pt x="15788" y="12665"/>
                    <a:pt x="15657" y="12534"/>
                    <a:pt x="15562" y="12391"/>
                  </a:cubicBezTo>
                  <a:cubicBezTo>
                    <a:pt x="15407" y="12117"/>
                    <a:pt x="15526" y="11855"/>
                    <a:pt x="15836" y="11808"/>
                  </a:cubicBezTo>
                  <a:cubicBezTo>
                    <a:pt x="16006" y="11788"/>
                    <a:pt x="16177" y="11779"/>
                    <a:pt x="16345" y="11779"/>
                  </a:cubicBezTo>
                  <a:cubicBezTo>
                    <a:pt x="16483" y="11779"/>
                    <a:pt x="16619" y="11785"/>
                    <a:pt x="16753" y="11796"/>
                  </a:cubicBezTo>
                  <a:cubicBezTo>
                    <a:pt x="16779" y="11796"/>
                    <a:pt x="16806" y="11796"/>
                    <a:pt x="16832" y="11796"/>
                  </a:cubicBezTo>
                  <a:cubicBezTo>
                    <a:pt x="17659" y="11796"/>
                    <a:pt x="18418" y="11615"/>
                    <a:pt x="19122" y="11177"/>
                  </a:cubicBezTo>
                  <a:cubicBezTo>
                    <a:pt x="20646" y="10248"/>
                    <a:pt x="21039" y="8534"/>
                    <a:pt x="20110" y="7010"/>
                  </a:cubicBezTo>
                  <a:cubicBezTo>
                    <a:pt x="19451" y="5939"/>
                    <a:pt x="18063" y="5015"/>
                    <a:pt x="16531" y="5015"/>
                  </a:cubicBezTo>
                  <a:cubicBezTo>
                    <a:pt x="15712" y="5015"/>
                    <a:pt x="14851" y="5279"/>
                    <a:pt x="14038" y="5926"/>
                  </a:cubicBezTo>
                  <a:cubicBezTo>
                    <a:pt x="13871" y="6057"/>
                    <a:pt x="13740" y="6224"/>
                    <a:pt x="13562" y="6331"/>
                  </a:cubicBezTo>
                  <a:cubicBezTo>
                    <a:pt x="13482" y="6380"/>
                    <a:pt x="13370" y="6405"/>
                    <a:pt x="13266" y="6405"/>
                  </a:cubicBezTo>
                  <a:cubicBezTo>
                    <a:pt x="13245" y="6405"/>
                    <a:pt x="13224" y="6404"/>
                    <a:pt x="13205" y="6402"/>
                  </a:cubicBezTo>
                  <a:cubicBezTo>
                    <a:pt x="13026" y="6355"/>
                    <a:pt x="12978" y="6176"/>
                    <a:pt x="13026" y="6033"/>
                  </a:cubicBezTo>
                  <a:cubicBezTo>
                    <a:pt x="13097" y="5676"/>
                    <a:pt x="13216" y="5331"/>
                    <a:pt x="13312" y="4985"/>
                  </a:cubicBezTo>
                  <a:cubicBezTo>
                    <a:pt x="13574" y="3950"/>
                    <a:pt x="13514" y="2938"/>
                    <a:pt x="13085" y="1949"/>
                  </a:cubicBezTo>
                  <a:cubicBezTo>
                    <a:pt x="12565" y="802"/>
                    <a:pt x="11398" y="1"/>
                    <a:pt x="10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9"/>
            <p:cNvSpPr/>
            <p:nvPr/>
          </p:nvSpPr>
          <p:spPr>
            <a:xfrm>
              <a:off x="2036925" y="3220875"/>
              <a:ext cx="102425" cy="41725"/>
            </a:xfrm>
            <a:custGeom>
              <a:avLst/>
              <a:gdLst/>
              <a:ahLst/>
              <a:cxnLst/>
              <a:rect l="l" t="t" r="r" b="b"/>
              <a:pathLst>
                <a:path w="4097" h="1669" extrusionOk="0">
                  <a:moveTo>
                    <a:pt x="390" y="1"/>
                  </a:moveTo>
                  <a:cubicBezTo>
                    <a:pt x="317" y="1"/>
                    <a:pt x="245" y="16"/>
                    <a:pt x="191" y="49"/>
                  </a:cubicBezTo>
                  <a:cubicBezTo>
                    <a:pt x="60" y="120"/>
                    <a:pt x="1" y="299"/>
                    <a:pt x="84" y="442"/>
                  </a:cubicBezTo>
                  <a:cubicBezTo>
                    <a:pt x="167" y="597"/>
                    <a:pt x="274" y="763"/>
                    <a:pt x="405" y="882"/>
                  </a:cubicBezTo>
                  <a:cubicBezTo>
                    <a:pt x="941" y="1383"/>
                    <a:pt x="1560" y="1633"/>
                    <a:pt x="2334" y="1668"/>
                  </a:cubicBezTo>
                  <a:cubicBezTo>
                    <a:pt x="2775" y="1633"/>
                    <a:pt x="3227" y="1561"/>
                    <a:pt x="3632" y="1311"/>
                  </a:cubicBezTo>
                  <a:cubicBezTo>
                    <a:pt x="3775" y="1216"/>
                    <a:pt x="3930" y="1097"/>
                    <a:pt x="4037" y="966"/>
                  </a:cubicBezTo>
                  <a:cubicBezTo>
                    <a:pt x="4073" y="882"/>
                    <a:pt x="4096" y="704"/>
                    <a:pt x="4037" y="609"/>
                  </a:cubicBezTo>
                  <a:cubicBezTo>
                    <a:pt x="3989" y="537"/>
                    <a:pt x="3823" y="466"/>
                    <a:pt x="3715" y="466"/>
                  </a:cubicBezTo>
                  <a:cubicBezTo>
                    <a:pt x="3573" y="478"/>
                    <a:pt x="3418" y="549"/>
                    <a:pt x="3287" y="621"/>
                  </a:cubicBezTo>
                  <a:cubicBezTo>
                    <a:pt x="2945" y="793"/>
                    <a:pt x="2618" y="876"/>
                    <a:pt x="2302" y="876"/>
                  </a:cubicBezTo>
                  <a:cubicBezTo>
                    <a:pt x="1791" y="876"/>
                    <a:pt x="1309" y="661"/>
                    <a:pt x="846" y="263"/>
                  </a:cubicBezTo>
                  <a:cubicBezTo>
                    <a:pt x="763" y="180"/>
                    <a:pt x="667" y="73"/>
                    <a:pt x="548" y="25"/>
                  </a:cubicBezTo>
                  <a:cubicBezTo>
                    <a:pt x="502" y="10"/>
                    <a:pt x="446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9"/>
            <p:cNvSpPr/>
            <p:nvPr/>
          </p:nvSpPr>
          <p:spPr>
            <a:xfrm>
              <a:off x="2011925" y="3155700"/>
              <a:ext cx="18775" cy="19275"/>
            </a:xfrm>
            <a:custGeom>
              <a:avLst/>
              <a:gdLst/>
              <a:ahLst/>
              <a:cxnLst/>
              <a:rect l="l" t="t" r="r" b="b"/>
              <a:pathLst>
                <a:path w="751" h="771" extrusionOk="0">
                  <a:moveTo>
                    <a:pt x="375" y="0"/>
                  </a:moveTo>
                  <a:cubicBezTo>
                    <a:pt x="369" y="0"/>
                    <a:pt x="363" y="1"/>
                    <a:pt x="358" y="1"/>
                  </a:cubicBezTo>
                  <a:cubicBezTo>
                    <a:pt x="167" y="13"/>
                    <a:pt x="1" y="215"/>
                    <a:pt x="1" y="418"/>
                  </a:cubicBezTo>
                  <a:cubicBezTo>
                    <a:pt x="1" y="608"/>
                    <a:pt x="151" y="771"/>
                    <a:pt x="335" y="771"/>
                  </a:cubicBezTo>
                  <a:cubicBezTo>
                    <a:pt x="358" y="771"/>
                    <a:pt x="382" y="768"/>
                    <a:pt x="405" y="763"/>
                  </a:cubicBezTo>
                  <a:cubicBezTo>
                    <a:pt x="620" y="715"/>
                    <a:pt x="751" y="525"/>
                    <a:pt x="715" y="311"/>
                  </a:cubicBezTo>
                  <a:cubicBezTo>
                    <a:pt x="703" y="161"/>
                    <a:pt x="536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9"/>
            <p:cNvSpPr/>
            <p:nvPr/>
          </p:nvSpPr>
          <p:spPr>
            <a:xfrm>
              <a:off x="2153300" y="3182800"/>
              <a:ext cx="17900" cy="18775"/>
            </a:xfrm>
            <a:custGeom>
              <a:avLst/>
              <a:gdLst/>
              <a:ahLst/>
              <a:cxnLst/>
              <a:rect l="l" t="t" r="r" b="b"/>
              <a:pathLst>
                <a:path w="716" h="751" extrusionOk="0">
                  <a:moveTo>
                    <a:pt x="382" y="0"/>
                  </a:moveTo>
                  <a:cubicBezTo>
                    <a:pt x="180" y="0"/>
                    <a:pt x="1" y="179"/>
                    <a:pt x="25" y="405"/>
                  </a:cubicBezTo>
                  <a:cubicBezTo>
                    <a:pt x="25" y="596"/>
                    <a:pt x="168" y="751"/>
                    <a:pt x="346" y="751"/>
                  </a:cubicBezTo>
                  <a:cubicBezTo>
                    <a:pt x="561" y="751"/>
                    <a:pt x="715" y="572"/>
                    <a:pt x="703" y="346"/>
                  </a:cubicBezTo>
                  <a:cubicBezTo>
                    <a:pt x="692" y="167"/>
                    <a:pt x="53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0"/>
          <p:cNvSpPr txBox="1">
            <a:spLocks noGrp="1"/>
          </p:cNvSpPr>
          <p:nvPr>
            <p:ph type="body" idx="1"/>
          </p:nvPr>
        </p:nvSpPr>
        <p:spPr>
          <a:xfrm>
            <a:off x="1772822" y="1705535"/>
            <a:ext cx="5598355" cy="23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Dongeng nyaeta carita rekaan anu ngandung unsur – unsur pamohalan.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Ciri – cirina :</a:t>
            </a:r>
            <a:endParaRPr dirty="0">
              <a:solidFill>
                <a:schemeClr val="accent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ria Sans"/>
              <a:buChar char="●"/>
            </a:pPr>
            <a:r>
              <a:rPr lang="en" dirty="0">
                <a:solidFill>
                  <a:schemeClr val="accent1"/>
                </a:solidFill>
              </a:rPr>
              <a:t>Mangrupa karya sastra dina wangun lancaran </a:t>
            </a:r>
            <a:endParaRPr dirty="0">
              <a:solidFill>
                <a:schemeClr val="accent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ria Sans"/>
              <a:buChar char="●"/>
            </a:pPr>
            <a:r>
              <a:rPr lang="en" dirty="0">
                <a:solidFill>
                  <a:schemeClr val="accent1"/>
                </a:solidFill>
              </a:rPr>
              <a:t>T</a:t>
            </a:r>
            <a:r>
              <a:rPr lang="en-ID" dirty="0">
                <a:solidFill>
                  <a:schemeClr val="accent1"/>
                </a:solidFill>
              </a:rPr>
              <a:t>e</a:t>
            </a:r>
            <a:r>
              <a:rPr lang="en" dirty="0">
                <a:solidFill>
                  <a:schemeClr val="accent1"/>
                </a:solidFill>
              </a:rPr>
              <a:t>u aya pangarangna</a:t>
            </a:r>
            <a:endParaRPr dirty="0">
              <a:solidFill>
                <a:schemeClr val="accent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ria Sans"/>
              <a:buChar char="●"/>
            </a:pPr>
            <a:r>
              <a:rPr lang="en" dirty="0">
                <a:solidFill>
                  <a:schemeClr val="accent1"/>
                </a:solidFill>
              </a:rPr>
              <a:t>Miboga eusi nu mangrupa khayalan atawa carita rekaan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ria Sans"/>
              <a:buChar char="●"/>
            </a:pPr>
            <a:r>
              <a:rPr lang="en" dirty="0">
                <a:solidFill>
                  <a:schemeClr val="accent1"/>
                </a:solidFill>
              </a:rPr>
              <a:t>Palaku dongeng bisa naon wae, umpamana sasatoan jeung jelema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483" name="Google Shape;1483;p40"/>
          <p:cNvSpPr txBox="1">
            <a:spLocks noGrp="1"/>
          </p:cNvSpPr>
          <p:nvPr>
            <p:ph type="title"/>
          </p:nvPr>
        </p:nvSpPr>
        <p:spPr>
          <a:xfrm>
            <a:off x="720000" y="401825"/>
            <a:ext cx="77040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Harti &amp; Ciri - Ciri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42"/>
          <p:cNvSpPr txBox="1">
            <a:spLocks noGrp="1"/>
          </p:cNvSpPr>
          <p:nvPr>
            <p:ph type="title" idx="2"/>
          </p:nvPr>
        </p:nvSpPr>
        <p:spPr>
          <a:xfrm>
            <a:off x="713250" y="1842000"/>
            <a:ext cx="1992300" cy="101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31" name="Google Shape;1531;p42"/>
          <p:cNvSpPr txBox="1">
            <a:spLocks noGrp="1"/>
          </p:cNvSpPr>
          <p:nvPr>
            <p:ph type="title"/>
          </p:nvPr>
        </p:nvSpPr>
        <p:spPr>
          <a:xfrm>
            <a:off x="1851718" y="2041405"/>
            <a:ext cx="5848500" cy="7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Unsur - Unsur</a:t>
            </a:r>
            <a:endParaRPr sz="4400" dirty="0"/>
          </a:p>
        </p:txBody>
      </p:sp>
      <p:grpSp>
        <p:nvGrpSpPr>
          <p:cNvPr id="1533" name="Google Shape;1533;p42"/>
          <p:cNvGrpSpPr/>
          <p:nvPr/>
        </p:nvGrpSpPr>
        <p:grpSpPr>
          <a:xfrm rot="-748839">
            <a:off x="1809224" y="491995"/>
            <a:ext cx="626006" cy="615008"/>
            <a:chOff x="4636650" y="2847925"/>
            <a:chExt cx="351575" cy="345350"/>
          </a:xfrm>
        </p:grpSpPr>
        <p:sp>
          <p:nvSpPr>
            <p:cNvPr id="1534" name="Google Shape;1534;p42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2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2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2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2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9" name="Google Shape;1539;p42"/>
          <p:cNvGrpSpPr/>
          <p:nvPr/>
        </p:nvGrpSpPr>
        <p:grpSpPr>
          <a:xfrm>
            <a:off x="6906616" y="1082050"/>
            <a:ext cx="829940" cy="785114"/>
            <a:chOff x="1826475" y="2921600"/>
            <a:chExt cx="564700" cy="534200"/>
          </a:xfrm>
        </p:grpSpPr>
        <p:sp>
          <p:nvSpPr>
            <p:cNvPr id="1540" name="Google Shape;1540;p42"/>
            <p:cNvSpPr/>
            <p:nvPr/>
          </p:nvSpPr>
          <p:spPr>
            <a:xfrm>
              <a:off x="1826475" y="2921600"/>
              <a:ext cx="564700" cy="534200"/>
            </a:xfrm>
            <a:custGeom>
              <a:avLst/>
              <a:gdLst/>
              <a:ahLst/>
              <a:cxnLst/>
              <a:rect l="l" t="t" r="r" b="b"/>
              <a:pathLst>
                <a:path w="22588" h="21368" extrusionOk="0">
                  <a:moveTo>
                    <a:pt x="10734" y="761"/>
                  </a:moveTo>
                  <a:cubicBezTo>
                    <a:pt x="11958" y="761"/>
                    <a:pt x="13125" y="1562"/>
                    <a:pt x="13645" y="2709"/>
                  </a:cubicBezTo>
                  <a:cubicBezTo>
                    <a:pt x="14074" y="3698"/>
                    <a:pt x="14134" y="4710"/>
                    <a:pt x="13872" y="5745"/>
                  </a:cubicBezTo>
                  <a:cubicBezTo>
                    <a:pt x="13776" y="6091"/>
                    <a:pt x="13657" y="6436"/>
                    <a:pt x="13586" y="6793"/>
                  </a:cubicBezTo>
                  <a:cubicBezTo>
                    <a:pt x="13538" y="6936"/>
                    <a:pt x="13586" y="7115"/>
                    <a:pt x="13765" y="7162"/>
                  </a:cubicBezTo>
                  <a:cubicBezTo>
                    <a:pt x="13784" y="7164"/>
                    <a:pt x="13805" y="7165"/>
                    <a:pt x="13826" y="7165"/>
                  </a:cubicBezTo>
                  <a:cubicBezTo>
                    <a:pt x="13930" y="7165"/>
                    <a:pt x="14042" y="7140"/>
                    <a:pt x="14122" y="7091"/>
                  </a:cubicBezTo>
                  <a:cubicBezTo>
                    <a:pt x="14300" y="6984"/>
                    <a:pt x="14431" y="6817"/>
                    <a:pt x="14598" y="6686"/>
                  </a:cubicBezTo>
                  <a:cubicBezTo>
                    <a:pt x="15411" y="6039"/>
                    <a:pt x="16272" y="5775"/>
                    <a:pt x="17091" y="5775"/>
                  </a:cubicBezTo>
                  <a:cubicBezTo>
                    <a:pt x="18623" y="5775"/>
                    <a:pt x="20011" y="6699"/>
                    <a:pt x="20670" y="7770"/>
                  </a:cubicBezTo>
                  <a:cubicBezTo>
                    <a:pt x="21599" y="9294"/>
                    <a:pt x="21206" y="11008"/>
                    <a:pt x="19682" y="11937"/>
                  </a:cubicBezTo>
                  <a:cubicBezTo>
                    <a:pt x="18978" y="12375"/>
                    <a:pt x="18219" y="12556"/>
                    <a:pt x="17392" y="12556"/>
                  </a:cubicBezTo>
                  <a:cubicBezTo>
                    <a:pt x="17366" y="12556"/>
                    <a:pt x="17339" y="12556"/>
                    <a:pt x="17313" y="12556"/>
                  </a:cubicBezTo>
                  <a:cubicBezTo>
                    <a:pt x="17179" y="12545"/>
                    <a:pt x="17043" y="12539"/>
                    <a:pt x="16905" y="12539"/>
                  </a:cubicBezTo>
                  <a:cubicBezTo>
                    <a:pt x="16737" y="12539"/>
                    <a:pt x="16566" y="12548"/>
                    <a:pt x="16396" y="12568"/>
                  </a:cubicBezTo>
                  <a:cubicBezTo>
                    <a:pt x="16086" y="12615"/>
                    <a:pt x="15967" y="12877"/>
                    <a:pt x="16122" y="13151"/>
                  </a:cubicBezTo>
                  <a:cubicBezTo>
                    <a:pt x="16217" y="13294"/>
                    <a:pt x="16348" y="13425"/>
                    <a:pt x="16455" y="13580"/>
                  </a:cubicBezTo>
                  <a:cubicBezTo>
                    <a:pt x="18229" y="15949"/>
                    <a:pt x="16979" y="18961"/>
                    <a:pt x="15229" y="20069"/>
                  </a:cubicBezTo>
                  <a:cubicBezTo>
                    <a:pt x="14660" y="20433"/>
                    <a:pt x="14070" y="20624"/>
                    <a:pt x="13459" y="20624"/>
                  </a:cubicBezTo>
                  <a:cubicBezTo>
                    <a:pt x="13072" y="20624"/>
                    <a:pt x="12678" y="20547"/>
                    <a:pt x="12276" y="20390"/>
                  </a:cubicBezTo>
                  <a:cubicBezTo>
                    <a:pt x="11229" y="19997"/>
                    <a:pt x="10443" y="19319"/>
                    <a:pt x="9966" y="18307"/>
                  </a:cubicBezTo>
                  <a:cubicBezTo>
                    <a:pt x="9800" y="17985"/>
                    <a:pt x="9681" y="17640"/>
                    <a:pt x="9538" y="17318"/>
                  </a:cubicBezTo>
                  <a:cubicBezTo>
                    <a:pt x="9431" y="17080"/>
                    <a:pt x="9300" y="16854"/>
                    <a:pt x="8943" y="16794"/>
                  </a:cubicBezTo>
                  <a:cubicBezTo>
                    <a:pt x="8883" y="16937"/>
                    <a:pt x="8812" y="17092"/>
                    <a:pt x="8728" y="17295"/>
                  </a:cubicBezTo>
                  <a:cubicBezTo>
                    <a:pt x="8657" y="17628"/>
                    <a:pt x="8645" y="17961"/>
                    <a:pt x="8526" y="18283"/>
                  </a:cubicBezTo>
                  <a:cubicBezTo>
                    <a:pt x="8029" y="19652"/>
                    <a:pt x="6970" y="20399"/>
                    <a:pt x="5630" y="20399"/>
                  </a:cubicBezTo>
                  <a:cubicBezTo>
                    <a:pt x="5397" y="20399"/>
                    <a:pt x="5155" y="20376"/>
                    <a:pt x="4906" y="20331"/>
                  </a:cubicBezTo>
                  <a:cubicBezTo>
                    <a:pt x="2561" y="19902"/>
                    <a:pt x="1513" y="17771"/>
                    <a:pt x="1573" y="16235"/>
                  </a:cubicBezTo>
                  <a:cubicBezTo>
                    <a:pt x="1608" y="15330"/>
                    <a:pt x="1930" y="14580"/>
                    <a:pt x="2561" y="13949"/>
                  </a:cubicBezTo>
                  <a:cubicBezTo>
                    <a:pt x="2989" y="13520"/>
                    <a:pt x="3454" y="13163"/>
                    <a:pt x="4001" y="12901"/>
                  </a:cubicBezTo>
                  <a:cubicBezTo>
                    <a:pt x="4311" y="12758"/>
                    <a:pt x="4597" y="12580"/>
                    <a:pt x="4859" y="12389"/>
                  </a:cubicBezTo>
                  <a:cubicBezTo>
                    <a:pt x="4942" y="12330"/>
                    <a:pt x="5002" y="12139"/>
                    <a:pt x="4966" y="12044"/>
                  </a:cubicBezTo>
                  <a:cubicBezTo>
                    <a:pt x="4942" y="11961"/>
                    <a:pt x="4787" y="11853"/>
                    <a:pt x="4680" y="11841"/>
                  </a:cubicBezTo>
                  <a:cubicBezTo>
                    <a:pt x="4631" y="11830"/>
                    <a:pt x="4577" y="11826"/>
                    <a:pt x="4521" y="11826"/>
                  </a:cubicBezTo>
                  <a:cubicBezTo>
                    <a:pt x="4399" y="11826"/>
                    <a:pt x="4266" y="11845"/>
                    <a:pt x="4144" y="11853"/>
                  </a:cubicBezTo>
                  <a:cubicBezTo>
                    <a:pt x="4080" y="11857"/>
                    <a:pt x="4017" y="11859"/>
                    <a:pt x="3954" y="11859"/>
                  </a:cubicBezTo>
                  <a:cubicBezTo>
                    <a:pt x="3075" y="11859"/>
                    <a:pt x="2340" y="11473"/>
                    <a:pt x="1751" y="10806"/>
                  </a:cubicBezTo>
                  <a:cubicBezTo>
                    <a:pt x="870" y="9794"/>
                    <a:pt x="561" y="8591"/>
                    <a:pt x="799" y="7269"/>
                  </a:cubicBezTo>
                  <a:cubicBezTo>
                    <a:pt x="1102" y="5556"/>
                    <a:pt x="2324" y="5077"/>
                    <a:pt x="3448" y="5077"/>
                  </a:cubicBezTo>
                  <a:cubicBezTo>
                    <a:pt x="3558" y="5077"/>
                    <a:pt x="3668" y="5082"/>
                    <a:pt x="3775" y="5091"/>
                  </a:cubicBezTo>
                  <a:cubicBezTo>
                    <a:pt x="4430" y="5138"/>
                    <a:pt x="5037" y="5364"/>
                    <a:pt x="5597" y="5722"/>
                  </a:cubicBezTo>
                  <a:cubicBezTo>
                    <a:pt x="5918" y="5924"/>
                    <a:pt x="6228" y="6162"/>
                    <a:pt x="6549" y="6388"/>
                  </a:cubicBezTo>
                  <a:cubicBezTo>
                    <a:pt x="6692" y="6484"/>
                    <a:pt x="6847" y="6615"/>
                    <a:pt x="7002" y="6662"/>
                  </a:cubicBezTo>
                  <a:cubicBezTo>
                    <a:pt x="7062" y="6675"/>
                    <a:pt x="7128" y="6682"/>
                    <a:pt x="7194" y="6682"/>
                  </a:cubicBezTo>
                  <a:cubicBezTo>
                    <a:pt x="7312" y="6682"/>
                    <a:pt x="7430" y="6660"/>
                    <a:pt x="7514" y="6615"/>
                  </a:cubicBezTo>
                  <a:cubicBezTo>
                    <a:pt x="7704" y="6507"/>
                    <a:pt x="7645" y="6305"/>
                    <a:pt x="7585" y="6126"/>
                  </a:cubicBezTo>
                  <a:cubicBezTo>
                    <a:pt x="7049" y="4591"/>
                    <a:pt x="7383" y="3221"/>
                    <a:pt x="8371" y="1983"/>
                  </a:cubicBezTo>
                  <a:cubicBezTo>
                    <a:pt x="9065" y="1122"/>
                    <a:pt x="9912" y="761"/>
                    <a:pt x="10734" y="761"/>
                  </a:cubicBezTo>
                  <a:close/>
                  <a:moveTo>
                    <a:pt x="10725" y="1"/>
                  </a:moveTo>
                  <a:cubicBezTo>
                    <a:pt x="9731" y="1"/>
                    <a:pt x="8697" y="427"/>
                    <a:pt x="7823" y="1459"/>
                  </a:cubicBezTo>
                  <a:cubicBezTo>
                    <a:pt x="7038" y="2412"/>
                    <a:pt x="6621" y="3507"/>
                    <a:pt x="6573" y="4733"/>
                  </a:cubicBezTo>
                  <a:cubicBezTo>
                    <a:pt x="6573" y="4924"/>
                    <a:pt x="6561" y="5126"/>
                    <a:pt x="6537" y="5388"/>
                  </a:cubicBezTo>
                  <a:cubicBezTo>
                    <a:pt x="6264" y="5233"/>
                    <a:pt x="6037" y="5114"/>
                    <a:pt x="5811" y="4972"/>
                  </a:cubicBezTo>
                  <a:cubicBezTo>
                    <a:pt x="5076" y="4541"/>
                    <a:pt x="4294" y="4342"/>
                    <a:pt x="3466" y="4342"/>
                  </a:cubicBezTo>
                  <a:cubicBezTo>
                    <a:pt x="3356" y="4342"/>
                    <a:pt x="3244" y="4345"/>
                    <a:pt x="3132" y="4352"/>
                  </a:cubicBezTo>
                  <a:cubicBezTo>
                    <a:pt x="1739" y="4424"/>
                    <a:pt x="632" y="5269"/>
                    <a:pt x="203" y="6615"/>
                  </a:cubicBezTo>
                  <a:cubicBezTo>
                    <a:pt x="13" y="7234"/>
                    <a:pt x="1" y="7889"/>
                    <a:pt x="49" y="8532"/>
                  </a:cubicBezTo>
                  <a:cubicBezTo>
                    <a:pt x="227" y="10294"/>
                    <a:pt x="1084" y="11580"/>
                    <a:pt x="2704" y="12342"/>
                  </a:cubicBezTo>
                  <a:cubicBezTo>
                    <a:pt x="2811" y="12389"/>
                    <a:pt x="2906" y="12449"/>
                    <a:pt x="3061" y="12520"/>
                  </a:cubicBezTo>
                  <a:cubicBezTo>
                    <a:pt x="2751" y="12794"/>
                    <a:pt x="2466" y="13008"/>
                    <a:pt x="2192" y="13270"/>
                  </a:cubicBezTo>
                  <a:cubicBezTo>
                    <a:pt x="1180" y="14199"/>
                    <a:pt x="703" y="15366"/>
                    <a:pt x="858" y="16747"/>
                  </a:cubicBezTo>
                  <a:cubicBezTo>
                    <a:pt x="1025" y="18211"/>
                    <a:pt x="1704" y="19402"/>
                    <a:pt x="2894" y="20259"/>
                  </a:cubicBezTo>
                  <a:cubicBezTo>
                    <a:pt x="3688" y="20843"/>
                    <a:pt x="4630" y="21129"/>
                    <a:pt x="5608" y="21129"/>
                  </a:cubicBezTo>
                  <a:cubicBezTo>
                    <a:pt x="5628" y="21129"/>
                    <a:pt x="5648" y="21129"/>
                    <a:pt x="5668" y="21128"/>
                  </a:cubicBezTo>
                  <a:cubicBezTo>
                    <a:pt x="7014" y="21093"/>
                    <a:pt x="8109" y="20533"/>
                    <a:pt x="8835" y="19354"/>
                  </a:cubicBezTo>
                  <a:cubicBezTo>
                    <a:pt x="8954" y="19152"/>
                    <a:pt x="9002" y="18878"/>
                    <a:pt x="9300" y="18747"/>
                  </a:cubicBezTo>
                  <a:cubicBezTo>
                    <a:pt x="9705" y="19592"/>
                    <a:pt x="10336" y="20200"/>
                    <a:pt x="11098" y="20664"/>
                  </a:cubicBezTo>
                  <a:cubicBezTo>
                    <a:pt x="11857" y="21122"/>
                    <a:pt x="12630" y="21368"/>
                    <a:pt x="13416" y="21368"/>
                  </a:cubicBezTo>
                  <a:cubicBezTo>
                    <a:pt x="14060" y="21368"/>
                    <a:pt x="14712" y="21203"/>
                    <a:pt x="15372" y="20854"/>
                  </a:cubicBezTo>
                  <a:cubicBezTo>
                    <a:pt x="17301" y="19831"/>
                    <a:pt x="18825" y="16794"/>
                    <a:pt x="17622" y="14116"/>
                  </a:cubicBezTo>
                  <a:cubicBezTo>
                    <a:pt x="17527" y="13901"/>
                    <a:pt x="17420" y="13699"/>
                    <a:pt x="17277" y="13389"/>
                  </a:cubicBezTo>
                  <a:cubicBezTo>
                    <a:pt x="17603" y="13335"/>
                    <a:pt x="17840" y="13281"/>
                    <a:pt x="18051" y="13281"/>
                  </a:cubicBezTo>
                  <a:cubicBezTo>
                    <a:pt x="18071" y="13281"/>
                    <a:pt x="18091" y="13281"/>
                    <a:pt x="18110" y="13282"/>
                  </a:cubicBezTo>
                  <a:cubicBezTo>
                    <a:pt x="18670" y="13246"/>
                    <a:pt x="19182" y="13092"/>
                    <a:pt x="19670" y="12853"/>
                  </a:cubicBezTo>
                  <a:cubicBezTo>
                    <a:pt x="21944" y="11746"/>
                    <a:pt x="22587" y="9234"/>
                    <a:pt x="21146" y="7162"/>
                  </a:cubicBezTo>
                  <a:cubicBezTo>
                    <a:pt x="20317" y="5967"/>
                    <a:pt x="18753" y="5053"/>
                    <a:pt x="17072" y="5053"/>
                  </a:cubicBezTo>
                  <a:cubicBezTo>
                    <a:pt x="16459" y="5053"/>
                    <a:pt x="15831" y="5174"/>
                    <a:pt x="15217" y="5448"/>
                  </a:cubicBezTo>
                  <a:cubicBezTo>
                    <a:pt x="15074" y="5531"/>
                    <a:pt x="14908" y="5567"/>
                    <a:pt x="14693" y="5650"/>
                  </a:cubicBezTo>
                  <a:cubicBezTo>
                    <a:pt x="14717" y="5388"/>
                    <a:pt x="14729" y="5210"/>
                    <a:pt x="14741" y="5031"/>
                  </a:cubicBezTo>
                  <a:cubicBezTo>
                    <a:pt x="14812" y="4114"/>
                    <a:pt x="14693" y="3233"/>
                    <a:pt x="14324" y="2388"/>
                  </a:cubicBezTo>
                  <a:cubicBezTo>
                    <a:pt x="13709" y="1021"/>
                    <a:pt x="12264" y="1"/>
                    <a:pt x="10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2"/>
            <p:cNvSpPr/>
            <p:nvPr/>
          </p:nvSpPr>
          <p:spPr>
            <a:xfrm>
              <a:off x="1840475" y="2940600"/>
              <a:ext cx="525975" cy="496600"/>
            </a:xfrm>
            <a:custGeom>
              <a:avLst/>
              <a:gdLst/>
              <a:ahLst/>
              <a:cxnLst/>
              <a:rect l="l" t="t" r="r" b="b"/>
              <a:pathLst>
                <a:path w="21039" h="19864" extrusionOk="0">
                  <a:moveTo>
                    <a:pt x="10174" y="1"/>
                  </a:moveTo>
                  <a:cubicBezTo>
                    <a:pt x="9352" y="1"/>
                    <a:pt x="8505" y="362"/>
                    <a:pt x="7811" y="1223"/>
                  </a:cubicBezTo>
                  <a:cubicBezTo>
                    <a:pt x="6823" y="2461"/>
                    <a:pt x="6489" y="3831"/>
                    <a:pt x="7025" y="5366"/>
                  </a:cubicBezTo>
                  <a:cubicBezTo>
                    <a:pt x="7085" y="5545"/>
                    <a:pt x="7144" y="5747"/>
                    <a:pt x="6954" y="5855"/>
                  </a:cubicBezTo>
                  <a:cubicBezTo>
                    <a:pt x="6870" y="5900"/>
                    <a:pt x="6752" y="5922"/>
                    <a:pt x="6634" y="5922"/>
                  </a:cubicBezTo>
                  <a:cubicBezTo>
                    <a:pt x="6568" y="5922"/>
                    <a:pt x="6502" y="5915"/>
                    <a:pt x="6442" y="5902"/>
                  </a:cubicBezTo>
                  <a:cubicBezTo>
                    <a:pt x="6287" y="5855"/>
                    <a:pt x="6132" y="5724"/>
                    <a:pt x="5989" y="5628"/>
                  </a:cubicBezTo>
                  <a:cubicBezTo>
                    <a:pt x="5668" y="5402"/>
                    <a:pt x="5358" y="5164"/>
                    <a:pt x="5037" y="4962"/>
                  </a:cubicBezTo>
                  <a:cubicBezTo>
                    <a:pt x="4477" y="4604"/>
                    <a:pt x="3870" y="4378"/>
                    <a:pt x="3215" y="4331"/>
                  </a:cubicBezTo>
                  <a:cubicBezTo>
                    <a:pt x="3108" y="4322"/>
                    <a:pt x="2998" y="4317"/>
                    <a:pt x="2888" y="4317"/>
                  </a:cubicBezTo>
                  <a:cubicBezTo>
                    <a:pt x="1764" y="4317"/>
                    <a:pt x="542" y="4796"/>
                    <a:pt x="239" y="6509"/>
                  </a:cubicBezTo>
                  <a:cubicBezTo>
                    <a:pt x="1" y="7831"/>
                    <a:pt x="310" y="9034"/>
                    <a:pt x="1191" y="10046"/>
                  </a:cubicBezTo>
                  <a:cubicBezTo>
                    <a:pt x="1780" y="10713"/>
                    <a:pt x="2515" y="11099"/>
                    <a:pt x="3394" y="11099"/>
                  </a:cubicBezTo>
                  <a:cubicBezTo>
                    <a:pt x="3457" y="11099"/>
                    <a:pt x="3520" y="11097"/>
                    <a:pt x="3584" y="11093"/>
                  </a:cubicBezTo>
                  <a:cubicBezTo>
                    <a:pt x="3706" y="11085"/>
                    <a:pt x="3839" y="11066"/>
                    <a:pt x="3961" y="11066"/>
                  </a:cubicBezTo>
                  <a:cubicBezTo>
                    <a:pt x="4017" y="11066"/>
                    <a:pt x="4071" y="11070"/>
                    <a:pt x="4120" y="11081"/>
                  </a:cubicBezTo>
                  <a:cubicBezTo>
                    <a:pt x="4227" y="11093"/>
                    <a:pt x="4382" y="11201"/>
                    <a:pt x="4406" y="11284"/>
                  </a:cubicBezTo>
                  <a:cubicBezTo>
                    <a:pt x="4442" y="11379"/>
                    <a:pt x="4382" y="11570"/>
                    <a:pt x="4299" y="11629"/>
                  </a:cubicBezTo>
                  <a:cubicBezTo>
                    <a:pt x="4037" y="11820"/>
                    <a:pt x="3751" y="11998"/>
                    <a:pt x="3441" y="12141"/>
                  </a:cubicBezTo>
                  <a:cubicBezTo>
                    <a:pt x="2894" y="12403"/>
                    <a:pt x="2429" y="12760"/>
                    <a:pt x="2001" y="13189"/>
                  </a:cubicBezTo>
                  <a:cubicBezTo>
                    <a:pt x="1370" y="13820"/>
                    <a:pt x="1048" y="14570"/>
                    <a:pt x="1013" y="15475"/>
                  </a:cubicBezTo>
                  <a:cubicBezTo>
                    <a:pt x="953" y="17011"/>
                    <a:pt x="2001" y="19142"/>
                    <a:pt x="4346" y="19571"/>
                  </a:cubicBezTo>
                  <a:cubicBezTo>
                    <a:pt x="4595" y="19616"/>
                    <a:pt x="4837" y="19639"/>
                    <a:pt x="5070" y="19639"/>
                  </a:cubicBezTo>
                  <a:cubicBezTo>
                    <a:pt x="6410" y="19639"/>
                    <a:pt x="7469" y="18892"/>
                    <a:pt x="7966" y="17523"/>
                  </a:cubicBezTo>
                  <a:cubicBezTo>
                    <a:pt x="8085" y="17201"/>
                    <a:pt x="8097" y="16868"/>
                    <a:pt x="8168" y="16535"/>
                  </a:cubicBezTo>
                  <a:cubicBezTo>
                    <a:pt x="8252" y="16332"/>
                    <a:pt x="8323" y="16177"/>
                    <a:pt x="8383" y="16034"/>
                  </a:cubicBezTo>
                  <a:cubicBezTo>
                    <a:pt x="8740" y="16094"/>
                    <a:pt x="8871" y="16320"/>
                    <a:pt x="8978" y="16558"/>
                  </a:cubicBezTo>
                  <a:cubicBezTo>
                    <a:pt x="9121" y="16880"/>
                    <a:pt x="9240" y="17225"/>
                    <a:pt x="9406" y="17547"/>
                  </a:cubicBezTo>
                  <a:cubicBezTo>
                    <a:pt x="9883" y="18559"/>
                    <a:pt x="10669" y="19237"/>
                    <a:pt x="11716" y="19630"/>
                  </a:cubicBezTo>
                  <a:cubicBezTo>
                    <a:pt x="12118" y="19787"/>
                    <a:pt x="12512" y="19864"/>
                    <a:pt x="12899" y="19864"/>
                  </a:cubicBezTo>
                  <a:cubicBezTo>
                    <a:pt x="13510" y="19864"/>
                    <a:pt x="14100" y="19673"/>
                    <a:pt x="14669" y="19309"/>
                  </a:cubicBezTo>
                  <a:cubicBezTo>
                    <a:pt x="16419" y="18201"/>
                    <a:pt x="17669" y="15189"/>
                    <a:pt x="15895" y="12820"/>
                  </a:cubicBezTo>
                  <a:cubicBezTo>
                    <a:pt x="15788" y="12665"/>
                    <a:pt x="15657" y="12534"/>
                    <a:pt x="15562" y="12391"/>
                  </a:cubicBezTo>
                  <a:cubicBezTo>
                    <a:pt x="15407" y="12117"/>
                    <a:pt x="15526" y="11855"/>
                    <a:pt x="15836" y="11808"/>
                  </a:cubicBezTo>
                  <a:cubicBezTo>
                    <a:pt x="16006" y="11788"/>
                    <a:pt x="16177" y="11779"/>
                    <a:pt x="16345" y="11779"/>
                  </a:cubicBezTo>
                  <a:cubicBezTo>
                    <a:pt x="16483" y="11779"/>
                    <a:pt x="16619" y="11785"/>
                    <a:pt x="16753" y="11796"/>
                  </a:cubicBezTo>
                  <a:cubicBezTo>
                    <a:pt x="16779" y="11796"/>
                    <a:pt x="16806" y="11796"/>
                    <a:pt x="16832" y="11796"/>
                  </a:cubicBezTo>
                  <a:cubicBezTo>
                    <a:pt x="17659" y="11796"/>
                    <a:pt x="18418" y="11615"/>
                    <a:pt x="19122" y="11177"/>
                  </a:cubicBezTo>
                  <a:cubicBezTo>
                    <a:pt x="20646" y="10248"/>
                    <a:pt x="21039" y="8534"/>
                    <a:pt x="20110" y="7010"/>
                  </a:cubicBezTo>
                  <a:cubicBezTo>
                    <a:pt x="19451" y="5939"/>
                    <a:pt x="18063" y="5015"/>
                    <a:pt x="16531" y="5015"/>
                  </a:cubicBezTo>
                  <a:cubicBezTo>
                    <a:pt x="15712" y="5015"/>
                    <a:pt x="14851" y="5279"/>
                    <a:pt x="14038" y="5926"/>
                  </a:cubicBezTo>
                  <a:cubicBezTo>
                    <a:pt x="13871" y="6057"/>
                    <a:pt x="13740" y="6224"/>
                    <a:pt x="13562" y="6331"/>
                  </a:cubicBezTo>
                  <a:cubicBezTo>
                    <a:pt x="13482" y="6380"/>
                    <a:pt x="13370" y="6405"/>
                    <a:pt x="13266" y="6405"/>
                  </a:cubicBezTo>
                  <a:cubicBezTo>
                    <a:pt x="13245" y="6405"/>
                    <a:pt x="13224" y="6404"/>
                    <a:pt x="13205" y="6402"/>
                  </a:cubicBezTo>
                  <a:cubicBezTo>
                    <a:pt x="13026" y="6355"/>
                    <a:pt x="12978" y="6176"/>
                    <a:pt x="13026" y="6033"/>
                  </a:cubicBezTo>
                  <a:cubicBezTo>
                    <a:pt x="13097" y="5676"/>
                    <a:pt x="13216" y="5331"/>
                    <a:pt x="13312" y="4985"/>
                  </a:cubicBezTo>
                  <a:cubicBezTo>
                    <a:pt x="13574" y="3950"/>
                    <a:pt x="13514" y="2938"/>
                    <a:pt x="13085" y="1949"/>
                  </a:cubicBezTo>
                  <a:cubicBezTo>
                    <a:pt x="12565" y="802"/>
                    <a:pt x="11398" y="1"/>
                    <a:pt x="10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2"/>
            <p:cNvSpPr/>
            <p:nvPr/>
          </p:nvSpPr>
          <p:spPr>
            <a:xfrm>
              <a:off x="2036925" y="3220875"/>
              <a:ext cx="102425" cy="41725"/>
            </a:xfrm>
            <a:custGeom>
              <a:avLst/>
              <a:gdLst/>
              <a:ahLst/>
              <a:cxnLst/>
              <a:rect l="l" t="t" r="r" b="b"/>
              <a:pathLst>
                <a:path w="4097" h="1669" extrusionOk="0">
                  <a:moveTo>
                    <a:pt x="390" y="1"/>
                  </a:moveTo>
                  <a:cubicBezTo>
                    <a:pt x="317" y="1"/>
                    <a:pt x="245" y="16"/>
                    <a:pt x="191" y="49"/>
                  </a:cubicBezTo>
                  <a:cubicBezTo>
                    <a:pt x="60" y="120"/>
                    <a:pt x="1" y="299"/>
                    <a:pt x="84" y="442"/>
                  </a:cubicBezTo>
                  <a:cubicBezTo>
                    <a:pt x="167" y="597"/>
                    <a:pt x="274" y="763"/>
                    <a:pt x="405" y="882"/>
                  </a:cubicBezTo>
                  <a:cubicBezTo>
                    <a:pt x="941" y="1383"/>
                    <a:pt x="1560" y="1633"/>
                    <a:pt x="2334" y="1668"/>
                  </a:cubicBezTo>
                  <a:cubicBezTo>
                    <a:pt x="2775" y="1633"/>
                    <a:pt x="3227" y="1561"/>
                    <a:pt x="3632" y="1311"/>
                  </a:cubicBezTo>
                  <a:cubicBezTo>
                    <a:pt x="3775" y="1216"/>
                    <a:pt x="3930" y="1097"/>
                    <a:pt x="4037" y="966"/>
                  </a:cubicBezTo>
                  <a:cubicBezTo>
                    <a:pt x="4073" y="882"/>
                    <a:pt x="4096" y="704"/>
                    <a:pt x="4037" y="609"/>
                  </a:cubicBezTo>
                  <a:cubicBezTo>
                    <a:pt x="3989" y="537"/>
                    <a:pt x="3823" y="466"/>
                    <a:pt x="3715" y="466"/>
                  </a:cubicBezTo>
                  <a:cubicBezTo>
                    <a:pt x="3573" y="478"/>
                    <a:pt x="3418" y="549"/>
                    <a:pt x="3287" y="621"/>
                  </a:cubicBezTo>
                  <a:cubicBezTo>
                    <a:pt x="2945" y="793"/>
                    <a:pt x="2618" y="876"/>
                    <a:pt x="2302" y="876"/>
                  </a:cubicBezTo>
                  <a:cubicBezTo>
                    <a:pt x="1791" y="876"/>
                    <a:pt x="1309" y="661"/>
                    <a:pt x="846" y="263"/>
                  </a:cubicBezTo>
                  <a:cubicBezTo>
                    <a:pt x="763" y="180"/>
                    <a:pt x="667" y="73"/>
                    <a:pt x="548" y="25"/>
                  </a:cubicBezTo>
                  <a:cubicBezTo>
                    <a:pt x="502" y="10"/>
                    <a:pt x="446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2"/>
            <p:cNvSpPr/>
            <p:nvPr/>
          </p:nvSpPr>
          <p:spPr>
            <a:xfrm>
              <a:off x="2011925" y="3155700"/>
              <a:ext cx="18775" cy="19275"/>
            </a:xfrm>
            <a:custGeom>
              <a:avLst/>
              <a:gdLst/>
              <a:ahLst/>
              <a:cxnLst/>
              <a:rect l="l" t="t" r="r" b="b"/>
              <a:pathLst>
                <a:path w="751" h="771" extrusionOk="0">
                  <a:moveTo>
                    <a:pt x="375" y="0"/>
                  </a:moveTo>
                  <a:cubicBezTo>
                    <a:pt x="369" y="0"/>
                    <a:pt x="363" y="1"/>
                    <a:pt x="358" y="1"/>
                  </a:cubicBezTo>
                  <a:cubicBezTo>
                    <a:pt x="167" y="13"/>
                    <a:pt x="1" y="215"/>
                    <a:pt x="1" y="418"/>
                  </a:cubicBezTo>
                  <a:cubicBezTo>
                    <a:pt x="1" y="608"/>
                    <a:pt x="151" y="771"/>
                    <a:pt x="335" y="771"/>
                  </a:cubicBezTo>
                  <a:cubicBezTo>
                    <a:pt x="358" y="771"/>
                    <a:pt x="382" y="768"/>
                    <a:pt x="405" y="763"/>
                  </a:cubicBezTo>
                  <a:cubicBezTo>
                    <a:pt x="620" y="715"/>
                    <a:pt x="751" y="525"/>
                    <a:pt x="715" y="311"/>
                  </a:cubicBezTo>
                  <a:cubicBezTo>
                    <a:pt x="703" y="161"/>
                    <a:pt x="536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2"/>
            <p:cNvSpPr/>
            <p:nvPr/>
          </p:nvSpPr>
          <p:spPr>
            <a:xfrm>
              <a:off x="2153300" y="3182800"/>
              <a:ext cx="17900" cy="18775"/>
            </a:xfrm>
            <a:custGeom>
              <a:avLst/>
              <a:gdLst/>
              <a:ahLst/>
              <a:cxnLst/>
              <a:rect l="l" t="t" r="r" b="b"/>
              <a:pathLst>
                <a:path w="716" h="751" extrusionOk="0">
                  <a:moveTo>
                    <a:pt x="382" y="0"/>
                  </a:moveTo>
                  <a:cubicBezTo>
                    <a:pt x="180" y="0"/>
                    <a:pt x="1" y="179"/>
                    <a:pt x="25" y="405"/>
                  </a:cubicBezTo>
                  <a:cubicBezTo>
                    <a:pt x="25" y="596"/>
                    <a:pt x="168" y="751"/>
                    <a:pt x="346" y="751"/>
                  </a:cubicBezTo>
                  <a:cubicBezTo>
                    <a:pt x="561" y="751"/>
                    <a:pt x="715" y="572"/>
                    <a:pt x="703" y="346"/>
                  </a:cubicBezTo>
                  <a:cubicBezTo>
                    <a:pt x="692" y="167"/>
                    <a:pt x="53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5" name="Google Shape;1545;p42"/>
          <p:cNvGrpSpPr/>
          <p:nvPr/>
        </p:nvGrpSpPr>
        <p:grpSpPr>
          <a:xfrm>
            <a:off x="713258" y="2854803"/>
            <a:ext cx="1022698" cy="645654"/>
            <a:chOff x="6096075" y="734650"/>
            <a:chExt cx="709025" cy="447625"/>
          </a:xfrm>
        </p:grpSpPr>
        <p:sp>
          <p:nvSpPr>
            <p:cNvPr id="1546" name="Google Shape;1546;p42"/>
            <p:cNvSpPr/>
            <p:nvPr/>
          </p:nvSpPr>
          <p:spPr>
            <a:xfrm>
              <a:off x="6107675" y="747100"/>
              <a:ext cx="697425" cy="423575"/>
            </a:xfrm>
            <a:custGeom>
              <a:avLst/>
              <a:gdLst/>
              <a:ahLst/>
              <a:cxnLst/>
              <a:rect l="l" t="t" r="r" b="b"/>
              <a:pathLst>
                <a:path w="27897" h="16943" extrusionOk="0">
                  <a:moveTo>
                    <a:pt x="14333" y="1"/>
                  </a:moveTo>
                  <a:cubicBezTo>
                    <a:pt x="14082" y="1"/>
                    <a:pt x="13829" y="12"/>
                    <a:pt x="13574" y="36"/>
                  </a:cubicBezTo>
                  <a:cubicBezTo>
                    <a:pt x="12085" y="190"/>
                    <a:pt x="10776" y="726"/>
                    <a:pt x="9740" y="1845"/>
                  </a:cubicBezTo>
                  <a:cubicBezTo>
                    <a:pt x="9168" y="2452"/>
                    <a:pt x="8656" y="3072"/>
                    <a:pt x="8299" y="3845"/>
                  </a:cubicBezTo>
                  <a:cubicBezTo>
                    <a:pt x="8169" y="4112"/>
                    <a:pt x="8071" y="4229"/>
                    <a:pt x="7936" y="4229"/>
                  </a:cubicBezTo>
                  <a:cubicBezTo>
                    <a:pt x="7836" y="4229"/>
                    <a:pt x="7717" y="4165"/>
                    <a:pt x="7549" y="4048"/>
                  </a:cubicBezTo>
                  <a:cubicBezTo>
                    <a:pt x="7263" y="3834"/>
                    <a:pt x="6966" y="3595"/>
                    <a:pt x="6644" y="3476"/>
                  </a:cubicBezTo>
                  <a:cubicBezTo>
                    <a:pt x="5969" y="3222"/>
                    <a:pt x="5305" y="3093"/>
                    <a:pt x="4658" y="3093"/>
                  </a:cubicBezTo>
                  <a:cubicBezTo>
                    <a:pt x="3605" y="3093"/>
                    <a:pt x="2595" y="3435"/>
                    <a:pt x="1644" y="4143"/>
                  </a:cubicBezTo>
                  <a:cubicBezTo>
                    <a:pt x="524" y="4965"/>
                    <a:pt x="1" y="6131"/>
                    <a:pt x="60" y="7513"/>
                  </a:cubicBezTo>
                  <a:cubicBezTo>
                    <a:pt x="120" y="9108"/>
                    <a:pt x="917" y="10025"/>
                    <a:pt x="2417" y="10334"/>
                  </a:cubicBezTo>
                  <a:cubicBezTo>
                    <a:pt x="3453" y="10513"/>
                    <a:pt x="3453" y="10537"/>
                    <a:pt x="3441" y="11680"/>
                  </a:cubicBezTo>
                  <a:cubicBezTo>
                    <a:pt x="3418" y="12478"/>
                    <a:pt x="3560" y="13299"/>
                    <a:pt x="3894" y="14061"/>
                  </a:cubicBezTo>
                  <a:cubicBezTo>
                    <a:pt x="4489" y="15430"/>
                    <a:pt x="5418" y="16454"/>
                    <a:pt x="6942" y="16799"/>
                  </a:cubicBezTo>
                  <a:cubicBezTo>
                    <a:pt x="7369" y="16892"/>
                    <a:pt x="7791" y="16942"/>
                    <a:pt x="8203" y="16942"/>
                  </a:cubicBezTo>
                  <a:cubicBezTo>
                    <a:pt x="9168" y="16942"/>
                    <a:pt x="10084" y="16668"/>
                    <a:pt x="10919" y="16026"/>
                  </a:cubicBezTo>
                  <a:cubicBezTo>
                    <a:pt x="11097" y="15871"/>
                    <a:pt x="11288" y="15740"/>
                    <a:pt x="11466" y="15597"/>
                  </a:cubicBezTo>
                  <a:cubicBezTo>
                    <a:pt x="11647" y="15460"/>
                    <a:pt x="11752" y="15388"/>
                    <a:pt x="11858" y="15388"/>
                  </a:cubicBezTo>
                  <a:cubicBezTo>
                    <a:pt x="11954" y="15388"/>
                    <a:pt x="12051" y="15448"/>
                    <a:pt x="12204" y="15573"/>
                  </a:cubicBezTo>
                  <a:cubicBezTo>
                    <a:pt x="12669" y="15930"/>
                    <a:pt x="13181" y="16168"/>
                    <a:pt x="13728" y="16335"/>
                  </a:cubicBezTo>
                  <a:cubicBezTo>
                    <a:pt x="14328" y="16517"/>
                    <a:pt x="14933" y="16593"/>
                    <a:pt x="15540" y="16593"/>
                  </a:cubicBezTo>
                  <a:cubicBezTo>
                    <a:pt x="15884" y="16593"/>
                    <a:pt x="16229" y="16569"/>
                    <a:pt x="16574" y="16526"/>
                  </a:cubicBezTo>
                  <a:cubicBezTo>
                    <a:pt x="18193" y="16311"/>
                    <a:pt x="19396" y="15478"/>
                    <a:pt x="20086" y="13942"/>
                  </a:cubicBezTo>
                  <a:cubicBezTo>
                    <a:pt x="20170" y="13751"/>
                    <a:pt x="20241" y="13549"/>
                    <a:pt x="20336" y="13370"/>
                  </a:cubicBezTo>
                  <a:cubicBezTo>
                    <a:pt x="20534" y="12966"/>
                    <a:pt x="20664" y="12833"/>
                    <a:pt x="20961" y="12833"/>
                  </a:cubicBezTo>
                  <a:cubicBezTo>
                    <a:pt x="21058" y="12833"/>
                    <a:pt x="21173" y="12847"/>
                    <a:pt x="21313" y="12870"/>
                  </a:cubicBezTo>
                  <a:cubicBezTo>
                    <a:pt x="21456" y="12882"/>
                    <a:pt x="21575" y="12930"/>
                    <a:pt x="21694" y="12954"/>
                  </a:cubicBezTo>
                  <a:cubicBezTo>
                    <a:pt x="21983" y="13001"/>
                    <a:pt x="22267" y="13024"/>
                    <a:pt x="22546" y="13024"/>
                  </a:cubicBezTo>
                  <a:cubicBezTo>
                    <a:pt x="23474" y="13024"/>
                    <a:pt x="24349" y="12767"/>
                    <a:pt x="25182" y="12263"/>
                  </a:cubicBezTo>
                  <a:cubicBezTo>
                    <a:pt x="27075" y="11108"/>
                    <a:pt x="27897" y="8013"/>
                    <a:pt x="25944" y="6155"/>
                  </a:cubicBezTo>
                  <a:cubicBezTo>
                    <a:pt x="25018" y="5283"/>
                    <a:pt x="23981" y="4651"/>
                    <a:pt x="22707" y="4651"/>
                  </a:cubicBezTo>
                  <a:cubicBezTo>
                    <a:pt x="22590" y="4651"/>
                    <a:pt x="22470" y="4656"/>
                    <a:pt x="22349" y="4667"/>
                  </a:cubicBezTo>
                  <a:cubicBezTo>
                    <a:pt x="22279" y="4674"/>
                    <a:pt x="22214" y="4678"/>
                    <a:pt x="22152" y="4678"/>
                  </a:cubicBezTo>
                  <a:cubicBezTo>
                    <a:pt x="21700" y="4678"/>
                    <a:pt x="21427" y="4482"/>
                    <a:pt x="21217" y="4000"/>
                  </a:cubicBezTo>
                  <a:cubicBezTo>
                    <a:pt x="20622" y="2691"/>
                    <a:pt x="19646" y="1702"/>
                    <a:pt x="18372" y="1036"/>
                  </a:cubicBezTo>
                  <a:cubicBezTo>
                    <a:pt x="17097" y="368"/>
                    <a:pt x="15753" y="1"/>
                    <a:pt x="1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2"/>
            <p:cNvSpPr/>
            <p:nvPr/>
          </p:nvSpPr>
          <p:spPr>
            <a:xfrm>
              <a:off x="6096075" y="734650"/>
              <a:ext cx="703075" cy="447625"/>
            </a:xfrm>
            <a:custGeom>
              <a:avLst/>
              <a:gdLst/>
              <a:ahLst/>
              <a:cxnLst/>
              <a:rect l="l" t="t" r="r" b="b"/>
              <a:pathLst>
                <a:path w="28123" h="17905" extrusionOk="0">
                  <a:moveTo>
                    <a:pt x="14866" y="931"/>
                  </a:moveTo>
                  <a:cubicBezTo>
                    <a:pt x="16123" y="931"/>
                    <a:pt x="17387" y="1262"/>
                    <a:pt x="18610" y="1903"/>
                  </a:cubicBezTo>
                  <a:cubicBezTo>
                    <a:pt x="19836" y="2558"/>
                    <a:pt x="20705" y="3486"/>
                    <a:pt x="21241" y="4665"/>
                  </a:cubicBezTo>
                  <a:cubicBezTo>
                    <a:pt x="21542" y="5300"/>
                    <a:pt x="21980" y="5604"/>
                    <a:pt x="22632" y="5604"/>
                  </a:cubicBezTo>
                  <a:cubicBezTo>
                    <a:pt x="22702" y="5604"/>
                    <a:pt x="22774" y="5601"/>
                    <a:pt x="22848" y="5594"/>
                  </a:cubicBezTo>
                  <a:cubicBezTo>
                    <a:pt x="22973" y="5581"/>
                    <a:pt x="23096" y="5574"/>
                    <a:pt x="23217" y="5574"/>
                  </a:cubicBezTo>
                  <a:cubicBezTo>
                    <a:pt x="24218" y="5574"/>
                    <a:pt x="25111" y="6016"/>
                    <a:pt x="26099" y="6951"/>
                  </a:cubicBezTo>
                  <a:cubicBezTo>
                    <a:pt x="26825" y="7653"/>
                    <a:pt x="27158" y="8582"/>
                    <a:pt x="27051" y="9630"/>
                  </a:cubicBezTo>
                  <a:cubicBezTo>
                    <a:pt x="26932" y="10761"/>
                    <a:pt x="26301" y="11785"/>
                    <a:pt x="25420" y="12321"/>
                  </a:cubicBezTo>
                  <a:cubicBezTo>
                    <a:pt x="24661" y="12796"/>
                    <a:pt x="23867" y="13026"/>
                    <a:pt x="23021" y="13026"/>
                  </a:cubicBezTo>
                  <a:cubicBezTo>
                    <a:pt x="22766" y="13026"/>
                    <a:pt x="22506" y="13005"/>
                    <a:pt x="22241" y="12964"/>
                  </a:cubicBezTo>
                  <a:cubicBezTo>
                    <a:pt x="22193" y="12964"/>
                    <a:pt x="22134" y="12952"/>
                    <a:pt x="22086" y="12940"/>
                  </a:cubicBezTo>
                  <a:lnTo>
                    <a:pt x="21872" y="12892"/>
                  </a:lnTo>
                  <a:cubicBezTo>
                    <a:pt x="21720" y="12869"/>
                    <a:pt x="21584" y="12856"/>
                    <a:pt x="21462" y="12856"/>
                  </a:cubicBezTo>
                  <a:cubicBezTo>
                    <a:pt x="20962" y="12856"/>
                    <a:pt x="20683" y="13071"/>
                    <a:pt x="20396" y="13654"/>
                  </a:cubicBezTo>
                  <a:cubicBezTo>
                    <a:pt x="20324" y="13797"/>
                    <a:pt x="20265" y="13928"/>
                    <a:pt x="20205" y="14083"/>
                  </a:cubicBezTo>
                  <a:lnTo>
                    <a:pt x="20122" y="14249"/>
                  </a:lnTo>
                  <a:cubicBezTo>
                    <a:pt x="19526" y="15595"/>
                    <a:pt x="18502" y="16357"/>
                    <a:pt x="16990" y="16559"/>
                  </a:cubicBezTo>
                  <a:cubicBezTo>
                    <a:pt x="16664" y="16605"/>
                    <a:pt x="16342" y="16627"/>
                    <a:pt x="16028" y="16627"/>
                  </a:cubicBezTo>
                  <a:cubicBezTo>
                    <a:pt x="15438" y="16627"/>
                    <a:pt x="14871" y="16548"/>
                    <a:pt x="14335" y="16393"/>
                  </a:cubicBezTo>
                  <a:cubicBezTo>
                    <a:pt x="13811" y="16226"/>
                    <a:pt x="13359" y="16000"/>
                    <a:pt x="12966" y="15702"/>
                  </a:cubicBezTo>
                  <a:cubicBezTo>
                    <a:pt x="12715" y="15507"/>
                    <a:pt x="12513" y="15421"/>
                    <a:pt x="12322" y="15421"/>
                  </a:cubicBezTo>
                  <a:cubicBezTo>
                    <a:pt x="12106" y="15421"/>
                    <a:pt x="11903" y="15531"/>
                    <a:pt x="11656" y="15714"/>
                  </a:cubicBezTo>
                  <a:lnTo>
                    <a:pt x="11299" y="15988"/>
                  </a:lnTo>
                  <a:lnTo>
                    <a:pt x="11097" y="16154"/>
                  </a:lnTo>
                  <a:cubicBezTo>
                    <a:pt x="10381" y="16702"/>
                    <a:pt x="9587" y="16969"/>
                    <a:pt x="8683" y="16969"/>
                  </a:cubicBezTo>
                  <a:cubicBezTo>
                    <a:pt x="8309" y="16969"/>
                    <a:pt x="7916" y="16924"/>
                    <a:pt x="7501" y="16833"/>
                  </a:cubicBezTo>
                  <a:cubicBezTo>
                    <a:pt x="6287" y="16547"/>
                    <a:pt x="5394" y="15750"/>
                    <a:pt x="4786" y="14369"/>
                  </a:cubicBezTo>
                  <a:cubicBezTo>
                    <a:pt x="4489" y="13678"/>
                    <a:pt x="4334" y="12916"/>
                    <a:pt x="4370" y="12190"/>
                  </a:cubicBezTo>
                  <a:lnTo>
                    <a:pt x="4370" y="12178"/>
                  </a:lnTo>
                  <a:cubicBezTo>
                    <a:pt x="4382" y="10809"/>
                    <a:pt x="4227" y="10594"/>
                    <a:pt x="2965" y="10344"/>
                  </a:cubicBezTo>
                  <a:cubicBezTo>
                    <a:pt x="1667" y="10082"/>
                    <a:pt x="1048" y="9320"/>
                    <a:pt x="988" y="7951"/>
                  </a:cubicBezTo>
                  <a:cubicBezTo>
                    <a:pt x="941" y="6701"/>
                    <a:pt x="1405" y="5701"/>
                    <a:pt x="2381" y="4975"/>
                  </a:cubicBezTo>
                  <a:cubicBezTo>
                    <a:pt x="3251" y="4332"/>
                    <a:pt x="4155" y="4022"/>
                    <a:pt x="5132" y="4022"/>
                  </a:cubicBezTo>
                  <a:cubicBezTo>
                    <a:pt x="5703" y="4022"/>
                    <a:pt x="6322" y="4141"/>
                    <a:pt x="6930" y="4367"/>
                  </a:cubicBezTo>
                  <a:cubicBezTo>
                    <a:pt x="7156" y="4439"/>
                    <a:pt x="7370" y="4605"/>
                    <a:pt x="7608" y="4784"/>
                  </a:cubicBezTo>
                  <a:lnTo>
                    <a:pt x="7727" y="4867"/>
                  </a:lnTo>
                  <a:cubicBezTo>
                    <a:pt x="7869" y="4979"/>
                    <a:pt x="8114" y="5159"/>
                    <a:pt x="8404" y="5159"/>
                  </a:cubicBezTo>
                  <a:cubicBezTo>
                    <a:pt x="8455" y="5159"/>
                    <a:pt x="8507" y="5154"/>
                    <a:pt x="8561" y="5141"/>
                  </a:cubicBezTo>
                  <a:cubicBezTo>
                    <a:pt x="8870" y="5046"/>
                    <a:pt x="9037" y="4772"/>
                    <a:pt x="9168" y="4498"/>
                  </a:cubicBezTo>
                  <a:cubicBezTo>
                    <a:pt x="9513" y="3748"/>
                    <a:pt x="10049" y="3129"/>
                    <a:pt x="10525" y="2617"/>
                  </a:cubicBezTo>
                  <a:cubicBezTo>
                    <a:pt x="11430" y="1653"/>
                    <a:pt x="12597" y="1117"/>
                    <a:pt x="14085" y="974"/>
                  </a:cubicBezTo>
                  <a:cubicBezTo>
                    <a:pt x="14345" y="945"/>
                    <a:pt x="14606" y="931"/>
                    <a:pt x="14866" y="931"/>
                  </a:cubicBezTo>
                  <a:close/>
                  <a:moveTo>
                    <a:pt x="14849" y="1"/>
                  </a:moveTo>
                  <a:cubicBezTo>
                    <a:pt x="14563" y="1"/>
                    <a:pt x="14277" y="15"/>
                    <a:pt x="13990" y="45"/>
                  </a:cubicBezTo>
                  <a:cubicBezTo>
                    <a:pt x="12287" y="224"/>
                    <a:pt x="10930" y="855"/>
                    <a:pt x="9859" y="1998"/>
                  </a:cubicBezTo>
                  <a:cubicBezTo>
                    <a:pt x="9335" y="2558"/>
                    <a:pt x="8739" y="3260"/>
                    <a:pt x="8335" y="4129"/>
                  </a:cubicBezTo>
                  <a:cubicBezTo>
                    <a:pt x="8335" y="4129"/>
                    <a:pt x="8323" y="4141"/>
                    <a:pt x="8323" y="4153"/>
                  </a:cubicBezTo>
                  <a:cubicBezTo>
                    <a:pt x="8323" y="4141"/>
                    <a:pt x="8311" y="4141"/>
                    <a:pt x="8299" y="4129"/>
                  </a:cubicBezTo>
                  <a:lnTo>
                    <a:pt x="8180" y="4034"/>
                  </a:lnTo>
                  <a:cubicBezTo>
                    <a:pt x="7906" y="3843"/>
                    <a:pt x="7608" y="3617"/>
                    <a:pt x="7275" y="3486"/>
                  </a:cubicBezTo>
                  <a:cubicBezTo>
                    <a:pt x="6554" y="3215"/>
                    <a:pt x="5840" y="3080"/>
                    <a:pt x="5143" y="3080"/>
                  </a:cubicBezTo>
                  <a:cubicBezTo>
                    <a:pt x="3975" y="3080"/>
                    <a:pt x="2855" y="3459"/>
                    <a:pt x="1834" y="4213"/>
                  </a:cubicBezTo>
                  <a:cubicBezTo>
                    <a:pt x="619" y="5117"/>
                    <a:pt x="0" y="6427"/>
                    <a:pt x="72" y="7975"/>
                  </a:cubicBezTo>
                  <a:cubicBezTo>
                    <a:pt x="143" y="9761"/>
                    <a:pt x="1084" y="10892"/>
                    <a:pt x="2786" y="11249"/>
                  </a:cubicBezTo>
                  <a:cubicBezTo>
                    <a:pt x="3060" y="11297"/>
                    <a:pt x="3370" y="11368"/>
                    <a:pt x="3417" y="11404"/>
                  </a:cubicBezTo>
                  <a:cubicBezTo>
                    <a:pt x="3441" y="11487"/>
                    <a:pt x="3441" y="11844"/>
                    <a:pt x="3441" y="12166"/>
                  </a:cubicBezTo>
                  <a:cubicBezTo>
                    <a:pt x="3417" y="13023"/>
                    <a:pt x="3572" y="13916"/>
                    <a:pt x="3941" y="14738"/>
                  </a:cubicBezTo>
                  <a:cubicBezTo>
                    <a:pt x="4656" y="16393"/>
                    <a:pt x="5799" y="17405"/>
                    <a:pt x="7311" y="17738"/>
                  </a:cubicBezTo>
                  <a:cubicBezTo>
                    <a:pt x="7787" y="17845"/>
                    <a:pt x="8251" y="17905"/>
                    <a:pt x="8680" y="17905"/>
                  </a:cubicBezTo>
                  <a:cubicBezTo>
                    <a:pt x="9799" y="17905"/>
                    <a:pt x="10799" y="17559"/>
                    <a:pt x="11680" y="16845"/>
                  </a:cubicBezTo>
                  <a:lnTo>
                    <a:pt x="11883" y="16690"/>
                  </a:lnTo>
                  <a:cubicBezTo>
                    <a:pt x="12002" y="16595"/>
                    <a:pt x="12109" y="16500"/>
                    <a:pt x="12228" y="16416"/>
                  </a:cubicBezTo>
                  <a:cubicBezTo>
                    <a:pt x="12276" y="16393"/>
                    <a:pt x="12299" y="16357"/>
                    <a:pt x="12335" y="16345"/>
                  </a:cubicBezTo>
                  <a:cubicBezTo>
                    <a:pt x="12347" y="16357"/>
                    <a:pt x="12371" y="16369"/>
                    <a:pt x="12406" y="16404"/>
                  </a:cubicBezTo>
                  <a:cubicBezTo>
                    <a:pt x="12895" y="16774"/>
                    <a:pt x="13430" y="17036"/>
                    <a:pt x="14073" y="17238"/>
                  </a:cubicBezTo>
                  <a:cubicBezTo>
                    <a:pt x="14689" y="17425"/>
                    <a:pt x="15341" y="17520"/>
                    <a:pt x="16018" y="17520"/>
                  </a:cubicBezTo>
                  <a:cubicBezTo>
                    <a:pt x="16375" y="17520"/>
                    <a:pt x="16739" y="17494"/>
                    <a:pt x="17109" y="17440"/>
                  </a:cubicBezTo>
                  <a:cubicBezTo>
                    <a:pt x="18943" y="17202"/>
                    <a:pt x="20253" y="16238"/>
                    <a:pt x="20979" y="14583"/>
                  </a:cubicBezTo>
                  <a:lnTo>
                    <a:pt x="21050" y="14428"/>
                  </a:lnTo>
                  <a:cubicBezTo>
                    <a:pt x="21098" y="14309"/>
                    <a:pt x="21158" y="14166"/>
                    <a:pt x="21217" y="14047"/>
                  </a:cubicBezTo>
                  <a:cubicBezTo>
                    <a:pt x="21324" y="13833"/>
                    <a:pt x="21384" y="13773"/>
                    <a:pt x="21384" y="13773"/>
                  </a:cubicBezTo>
                  <a:cubicBezTo>
                    <a:pt x="21396" y="13773"/>
                    <a:pt x="21417" y="13767"/>
                    <a:pt x="21464" y="13767"/>
                  </a:cubicBezTo>
                  <a:cubicBezTo>
                    <a:pt x="21512" y="13767"/>
                    <a:pt x="21586" y="13773"/>
                    <a:pt x="21705" y="13797"/>
                  </a:cubicBezTo>
                  <a:cubicBezTo>
                    <a:pt x="21765" y="13797"/>
                    <a:pt x="21812" y="13809"/>
                    <a:pt x="21860" y="13821"/>
                  </a:cubicBezTo>
                  <a:cubicBezTo>
                    <a:pt x="21931" y="13845"/>
                    <a:pt x="22015" y="13857"/>
                    <a:pt x="22098" y="13868"/>
                  </a:cubicBezTo>
                  <a:cubicBezTo>
                    <a:pt x="22409" y="13918"/>
                    <a:pt x="22716" y="13943"/>
                    <a:pt x="23019" y="13943"/>
                  </a:cubicBezTo>
                  <a:cubicBezTo>
                    <a:pt x="24031" y="13943"/>
                    <a:pt x="24999" y="13668"/>
                    <a:pt x="25896" y="13118"/>
                  </a:cubicBezTo>
                  <a:cubicBezTo>
                    <a:pt x="27015" y="12428"/>
                    <a:pt x="27825" y="11130"/>
                    <a:pt x="27968" y="9737"/>
                  </a:cubicBezTo>
                  <a:cubicBezTo>
                    <a:pt x="28123" y="8415"/>
                    <a:pt x="27670" y="7177"/>
                    <a:pt x="26742" y="6284"/>
                  </a:cubicBezTo>
                  <a:cubicBezTo>
                    <a:pt x="25577" y="5173"/>
                    <a:pt x="24442" y="4657"/>
                    <a:pt x="23197" y="4657"/>
                  </a:cubicBezTo>
                  <a:cubicBezTo>
                    <a:pt x="23055" y="4657"/>
                    <a:pt x="22911" y="4663"/>
                    <a:pt x="22765" y="4677"/>
                  </a:cubicBezTo>
                  <a:cubicBezTo>
                    <a:pt x="22714" y="4680"/>
                    <a:pt x="22668" y="4683"/>
                    <a:pt x="22625" y="4683"/>
                  </a:cubicBezTo>
                  <a:cubicBezTo>
                    <a:pt x="22374" y="4683"/>
                    <a:pt x="22242" y="4607"/>
                    <a:pt x="22110" y="4272"/>
                  </a:cubicBezTo>
                  <a:cubicBezTo>
                    <a:pt x="21503" y="2903"/>
                    <a:pt x="20467" y="1831"/>
                    <a:pt x="19050" y="1093"/>
                  </a:cubicBezTo>
                  <a:cubicBezTo>
                    <a:pt x="17682" y="369"/>
                    <a:pt x="16272" y="1"/>
                    <a:pt x="1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2"/>
            <p:cNvSpPr/>
            <p:nvPr/>
          </p:nvSpPr>
          <p:spPr>
            <a:xfrm>
              <a:off x="6357700" y="1003450"/>
              <a:ext cx="136650" cy="47850"/>
            </a:xfrm>
            <a:custGeom>
              <a:avLst/>
              <a:gdLst/>
              <a:ahLst/>
              <a:cxnLst/>
              <a:rect l="l" t="t" r="r" b="b"/>
              <a:pathLst>
                <a:path w="5466" h="1914" extrusionOk="0">
                  <a:moveTo>
                    <a:pt x="421" y="0"/>
                  </a:moveTo>
                  <a:cubicBezTo>
                    <a:pt x="354" y="0"/>
                    <a:pt x="292" y="24"/>
                    <a:pt x="227" y="68"/>
                  </a:cubicBezTo>
                  <a:cubicBezTo>
                    <a:pt x="1" y="235"/>
                    <a:pt x="36" y="521"/>
                    <a:pt x="334" y="854"/>
                  </a:cubicBezTo>
                  <a:cubicBezTo>
                    <a:pt x="953" y="1604"/>
                    <a:pt x="1811" y="1854"/>
                    <a:pt x="2644" y="1914"/>
                  </a:cubicBezTo>
                  <a:cubicBezTo>
                    <a:pt x="3561" y="1902"/>
                    <a:pt x="4430" y="1569"/>
                    <a:pt x="5001" y="1021"/>
                  </a:cubicBezTo>
                  <a:cubicBezTo>
                    <a:pt x="5168" y="878"/>
                    <a:pt x="5299" y="700"/>
                    <a:pt x="5406" y="497"/>
                  </a:cubicBezTo>
                  <a:cubicBezTo>
                    <a:pt x="5466" y="402"/>
                    <a:pt x="5454" y="199"/>
                    <a:pt x="5382" y="128"/>
                  </a:cubicBezTo>
                  <a:cubicBezTo>
                    <a:pt x="5322" y="77"/>
                    <a:pt x="5207" y="37"/>
                    <a:pt x="5106" y="37"/>
                  </a:cubicBezTo>
                  <a:cubicBezTo>
                    <a:pt x="5068" y="37"/>
                    <a:pt x="5031" y="43"/>
                    <a:pt x="5001" y="57"/>
                  </a:cubicBezTo>
                  <a:cubicBezTo>
                    <a:pt x="4799" y="128"/>
                    <a:pt x="4632" y="283"/>
                    <a:pt x="4454" y="414"/>
                  </a:cubicBezTo>
                  <a:cubicBezTo>
                    <a:pt x="3885" y="846"/>
                    <a:pt x="3313" y="1061"/>
                    <a:pt x="2749" y="1061"/>
                  </a:cubicBezTo>
                  <a:cubicBezTo>
                    <a:pt x="2133" y="1061"/>
                    <a:pt x="1526" y="804"/>
                    <a:pt x="941" y="295"/>
                  </a:cubicBezTo>
                  <a:cubicBezTo>
                    <a:pt x="706" y="90"/>
                    <a:pt x="55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2"/>
            <p:cNvSpPr/>
            <p:nvPr/>
          </p:nvSpPr>
          <p:spPr>
            <a:xfrm>
              <a:off x="6339550" y="940550"/>
              <a:ext cx="20550" cy="23300"/>
            </a:xfrm>
            <a:custGeom>
              <a:avLst/>
              <a:gdLst/>
              <a:ahLst/>
              <a:cxnLst/>
              <a:rect l="l" t="t" r="r" b="b"/>
              <a:pathLst>
                <a:path w="822" h="932" extrusionOk="0">
                  <a:moveTo>
                    <a:pt x="358" y="1"/>
                  </a:moveTo>
                  <a:cubicBezTo>
                    <a:pt x="155" y="13"/>
                    <a:pt x="0" y="239"/>
                    <a:pt x="0" y="501"/>
                  </a:cubicBezTo>
                  <a:cubicBezTo>
                    <a:pt x="34" y="758"/>
                    <a:pt x="194" y="932"/>
                    <a:pt x="391" y="932"/>
                  </a:cubicBezTo>
                  <a:cubicBezTo>
                    <a:pt x="404" y="932"/>
                    <a:pt x="416" y="931"/>
                    <a:pt x="429" y="930"/>
                  </a:cubicBezTo>
                  <a:cubicBezTo>
                    <a:pt x="632" y="918"/>
                    <a:pt x="810" y="715"/>
                    <a:pt x="810" y="513"/>
                  </a:cubicBezTo>
                  <a:cubicBezTo>
                    <a:pt x="822" y="251"/>
                    <a:pt x="584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2"/>
            <p:cNvSpPr/>
            <p:nvPr/>
          </p:nvSpPr>
          <p:spPr>
            <a:xfrm>
              <a:off x="6513375" y="940450"/>
              <a:ext cx="22050" cy="22875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67" y="1"/>
                  </a:moveTo>
                  <a:cubicBezTo>
                    <a:pt x="249" y="1"/>
                    <a:pt x="46" y="182"/>
                    <a:pt x="25" y="433"/>
                  </a:cubicBezTo>
                  <a:cubicBezTo>
                    <a:pt x="1" y="672"/>
                    <a:pt x="167" y="874"/>
                    <a:pt x="370" y="910"/>
                  </a:cubicBezTo>
                  <a:cubicBezTo>
                    <a:pt x="390" y="913"/>
                    <a:pt x="410" y="914"/>
                    <a:pt x="430" y="914"/>
                  </a:cubicBezTo>
                  <a:cubicBezTo>
                    <a:pt x="655" y="914"/>
                    <a:pt x="847" y="734"/>
                    <a:pt x="858" y="493"/>
                  </a:cubicBezTo>
                  <a:cubicBezTo>
                    <a:pt x="882" y="255"/>
                    <a:pt x="727" y="64"/>
                    <a:pt x="525" y="5"/>
                  </a:cubicBezTo>
                  <a:cubicBezTo>
                    <a:pt x="505" y="2"/>
                    <a:pt x="486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42"/>
          <p:cNvGrpSpPr/>
          <p:nvPr/>
        </p:nvGrpSpPr>
        <p:grpSpPr>
          <a:xfrm>
            <a:off x="627959" y="4496438"/>
            <a:ext cx="351578" cy="313402"/>
            <a:chOff x="725750" y="910150"/>
            <a:chExt cx="253025" cy="225550"/>
          </a:xfrm>
        </p:grpSpPr>
        <p:sp>
          <p:nvSpPr>
            <p:cNvPr id="1552" name="Google Shape;1552;p42"/>
            <p:cNvSpPr/>
            <p:nvPr/>
          </p:nvSpPr>
          <p:spPr>
            <a:xfrm>
              <a:off x="725750" y="910150"/>
              <a:ext cx="253025" cy="225550"/>
            </a:xfrm>
            <a:custGeom>
              <a:avLst/>
              <a:gdLst/>
              <a:ahLst/>
              <a:cxnLst/>
              <a:rect l="l" t="t" r="r" b="b"/>
              <a:pathLst>
                <a:path w="10121" h="9022" extrusionOk="0">
                  <a:moveTo>
                    <a:pt x="2638" y="761"/>
                  </a:moveTo>
                  <a:cubicBezTo>
                    <a:pt x="3244" y="761"/>
                    <a:pt x="3761" y="1061"/>
                    <a:pt x="4156" y="1574"/>
                  </a:cubicBezTo>
                  <a:cubicBezTo>
                    <a:pt x="4334" y="1788"/>
                    <a:pt x="4430" y="2062"/>
                    <a:pt x="4573" y="2312"/>
                  </a:cubicBezTo>
                  <a:cubicBezTo>
                    <a:pt x="4620" y="2419"/>
                    <a:pt x="4644" y="2550"/>
                    <a:pt x="4704" y="2669"/>
                  </a:cubicBezTo>
                  <a:cubicBezTo>
                    <a:pt x="4797" y="2850"/>
                    <a:pt x="4913" y="2943"/>
                    <a:pt x="5048" y="2943"/>
                  </a:cubicBezTo>
                  <a:cubicBezTo>
                    <a:pt x="5136" y="2943"/>
                    <a:pt x="5232" y="2904"/>
                    <a:pt x="5335" y="2824"/>
                  </a:cubicBezTo>
                  <a:cubicBezTo>
                    <a:pt x="5525" y="2657"/>
                    <a:pt x="5704" y="2467"/>
                    <a:pt x="5906" y="2312"/>
                  </a:cubicBezTo>
                  <a:cubicBezTo>
                    <a:pt x="6382" y="1968"/>
                    <a:pt x="6880" y="1770"/>
                    <a:pt x="7417" y="1770"/>
                  </a:cubicBezTo>
                  <a:cubicBezTo>
                    <a:pt x="7659" y="1770"/>
                    <a:pt x="7909" y="1810"/>
                    <a:pt x="8168" y="1895"/>
                  </a:cubicBezTo>
                  <a:cubicBezTo>
                    <a:pt x="8835" y="2122"/>
                    <a:pt x="9121" y="2538"/>
                    <a:pt x="9097" y="3241"/>
                  </a:cubicBezTo>
                  <a:cubicBezTo>
                    <a:pt x="9073" y="3753"/>
                    <a:pt x="8883" y="4205"/>
                    <a:pt x="8537" y="4574"/>
                  </a:cubicBezTo>
                  <a:cubicBezTo>
                    <a:pt x="8025" y="5146"/>
                    <a:pt x="7502" y="5741"/>
                    <a:pt x="6918" y="6241"/>
                  </a:cubicBezTo>
                  <a:cubicBezTo>
                    <a:pt x="6192" y="6848"/>
                    <a:pt x="5406" y="7384"/>
                    <a:pt x="4632" y="7956"/>
                  </a:cubicBezTo>
                  <a:cubicBezTo>
                    <a:pt x="4418" y="8087"/>
                    <a:pt x="4180" y="8182"/>
                    <a:pt x="3918" y="8313"/>
                  </a:cubicBezTo>
                  <a:cubicBezTo>
                    <a:pt x="2906" y="7241"/>
                    <a:pt x="1882" y="6253"/>
                    <a:pt x="1286" y="4943"/>
                  </a:cubicBezTo>
                  <a:cubicBezTo>
                    <a:pt x="882" y="4086"/>
                    <a:pt x="632" y="3193"/>
                    <a:pt x="894" y="2241"/>
                  </a:cubicBezTo>
                  <a:cubicBezTo>
                    <a:pt x="1096" y="1526"/>
                    <a:pt x="1477" y="943"/>
                    <a:pt x="2251" y="800"/>
                  </a:cubicBezTo>
                  <a:cubicBezTo>
                    <a:pt x="2384" y="774"/>
                    <a:pt x="2513" y="761"/>
                    <a:pt x="2638" y="761"/>
                  </a:cubicBezTo>
                  <a:close/>
                  <a:moveTo>
                    <a:pt x="2568" y="0"/>
                  </a:moveTo>
                  <a:cubicBezTo>
                    <a:pt x="1726" y="0"/>
                    <a:pt x="954" y="457"/>
                    <a:pt x="489" y="1276"/>
                  </a:cubicBezTo>
                  <a:cubicBezTo>
                    <a:pt x="394" y="1479"/>
                    <a:pt x="298" y="1693"/>
                    <a:pt x="227" y="1907"/>
                  </a:cubicBezTo>
                  <a:cubicBezTo>
                    <a:pt x="13" y="2562"/>
                    <a:pt x="1" y="3241"/>
                    <a:pt x="167" y="3908"/>
                  </a:cubicBezTo>
                  <a:cubicBezTo>
                    <a:pt x="644" y="5932"/>
                    <a:pt x="1918" y="7432"/>
                    <a:pt x="3453" y="8753"/>
                  </a:cubicBezTo>
                  <a:cubicBezTo>
                    <a:pt x="3648" y="8936"/>
                    <a:pt x="3844" y="9022"/>
                    <a:pt x="4046" y="9022"/>
                  </a:cubicBezTo>
                  <a:cubicBezTo>
                    <a:pt x="4215" y="9022"/>
                    <a:pt x="4389" y="8962"/>
                    <a:pt x="4573" y="8849"/>
                  </a:cubicBezTo>
                  <a:cubicBezTo>
                    <a:pt x="6144" y="7896"/>
                    <a:pt x="7597" y="6765"/>
                    <a:pt x="8811" y="5384"/>
                  </a:cubicBezTo>
                  <a:cubicBezTo>
                    <a:pt x="9168" y="4979"/>
                    <a:pt x="9466" y="4515"/>
                    <a:pt x="9645" y="3991"/>
                  </a:cubicBezTo>
                  <a:cubicBezTo>
                    <a:pt x="10121" y="2586"/>
                    <a:pt x="9466" y="1419"/>
                    <a:pt x="8025" y="1133"/>
                  </a:cubicBezTo>
                  <a:cubicBezTo>
                    <a:pt x="7823" y="1092"/>
                    <a:pt x="7623" y="1072"/>
                    <a:pt x="7426" y="1072"/>
                  </a:cubicBezTo>
                  <a:cubicBezTo>
                    <a:pt x="6881" y="1072"/>
                    <a:pt x="6357" y="1226"/>
                    <a:pt x="5858" y="1514"/>
                  </a:cubicBezTo>
                  <a:cubicBezTo>
                    <a:pt x="5656" y="1610"/>
                    <a:pt x="5466" y="1729"/>
                    <a:pt x="5239" y="1872"/>
                  </a:cubicBezTo>
                  <a:cubicBezTo>
                    <a:pt x="5096" y="1645"/>
                    <a:pt x="4977" y="1455"/>
                    <a:pt x="4858" y="1253"/>
                  </a:cubicBezTo>
                  <a:cubicBezTo>
                    <a:pt x="4513" y="776"/>
                    <a:pt x="4084" y="419"/>
                    <a:pt x="3549" y="205"/>
                  </a:cubicBezTo>
                  <a:cubicBezTo>
                    <a:pt x="3220" y="67"/>
                    <a:pt x="2889" y="0"/>
                    <a:pt x="2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2"/>
            <p:cNvSpPr/>
            <p:nvPr/>
          </p:nvSpPr>
          <p:spPr>
            <a:xfrm>
              <a:off x="741525" y="929150"/>
              <a:ext cx="212250" cy="188825"/>
            </a:xfrm>
            <a:custGeom>
              <a:avLst/>
              <a:gdLst/>
              <a:ahLst/>
              <a:cxnLst/>
              <a:rect l="l" t="t" r="r" b="b"/>
              <a:pathLst>
                <a:path w="8490" h="7553" extrusionOk="0">
                  <a:moveTo>
                    <a:pt x="2007" y="1"/>
                  </a:moveTo>
                  <a:cubicBezTo>
                    <a:pt x="1882" y="1"/>
                    <a:pt x="1753" y="14"/>
                    <a:pt x="1620" y="40"/>
                  </a:cubicBezTo>
                  <a:cubicBezTo>
                    <a:pt x="846" y="183"/>
                    <a:pt x="465" y="766"/>
                    <a:pt x="263" y="1481"/>
                  </a:cubicBezTo>
                  <a:cubicBezTo>
                    <a:pt x="1" y="2433"/>
                    <a:pt x="251" y="3326"/>
                    <a:pt x="655" y="4183"/>
                  </a:cubicBezTo>
                  <a:cubicBezTo>
                    <a:pt x="1251" y="5493"/>
                    <a:pt x="2275" y="6481"/>
                    <a:pt x="3287" y="7553"/>
                  </a:cubicBezTo>
                  <a:cubicBezTo>
                    <a:pt x="3549" y="7422"/>
                    <a:pt x="3787" y="7327"/>
                    <a:pt x="4001" y="7196"/>
                  </a:cubicBezTo>
                  <a:cubicBezTo>
                    <a:pt x="4775" y="6624"/>
                    <a:pt x="5561" y="6088"/>
                    <a:pt x="6287" y="5481"/>
                  </a:cubicBezTo>
                  <a:cubicBezTo>
                    <a:pt x="6871" y="4981"/>
                    <a:pt x="7394" y="4386"/>
                    <a:pt x="7906" y="3814"/>
                  </a:cubicBezTo>
                  <a:cubicBezTo>
                    <a:pt x="8252" y="3445"/>
                    <a:pt x="8442" y="2993"/>
                    <a:pt x="8466" y="2481"/>
                  </a:cubicBezTo>
                  <a:cubicBezTo>
                    <a:pt x="8490" y="1778"/>
                    <a:pt x="8204" y="1362"/>
                    <a:pt x="7537" y="1135"/>
                  </a:cubicBezTo>
                  <a:cubicBezTo>
                    <a:pt x="7278" y="1050"/>
                    <a:pt x="7028" y="1010"/>
                    <a:pt x="6786" y="1010"/>
                  </a:cubicBezTo>
                  <a:cubicBezTo>
                    <a:pt x="6249" y="1010"/>
                    <a:pt x="5751" y="1208"/>
                    <a:pt x="5275" y="1552"/>
                  </a:cubicBezTo>
                  <a:cubicBezTo>
                    <a:pt x="5073" y="1707"/>
                    <a:pt x="4894" y="1897"/>
                    <a:pt x="4704" y="2064"/>
                  </a:cubicBezTo>
                  <a:cubicBezTo>
                    <a:pt x="4601" y="2144"/>
                    <a:pt x="4505" y="2183"/>
                    <a:pt x="4417" y="2183"/>
                  </a:cubicBezTo>
                  <a:cubicBezTo>
                    <a:pt x="4282" y="2183"/>
                    <a:pt x="4166" y="2090"/>
                    <a:pt x="4073" y="1909"/>
                  </a:cubicBezTo>
                  <a:cubicBezTo>
                    <a:pt x="4013" y="1790"/>
                    <a:pt x="3989" y="1659"/>
                    <a:pt x="3942" y="1552"/>
                  </a:cubicBezTo>
                  <a:cubicBezTo>
                    <a:pt x="3799" y="1302"/>
                    <a:pt x="3703" y="1028"/>
                    <a:pt x="3525" y="814"/>
                  </a:cubicBezTo>
                  <a:cubicBezTo>
                    <a:pt x="3130" y="301"/>
                    <a:pt x="2613" y="1"/>
                    <a:pt x="2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42"/>
          <p:cNvGrpSpPr/>
          <p:nvPr/>
        </p:nvGrpSpPr>
        <p:grpSpPr>
          <a:xfrm>
            <a:off x="7770410" y="4299590"/>
            <a:ext cx="658095" cy="707132"/>
            <a:chOff x="4243450" y="1793000"/>
            <a:chExt cx="438175" cy="470825"/>
          </a:xfrm>
        </p:grpSpPr>
        <p:sp>
          <p:nvSpPr>
            <p:cNvPr id="1555" name="Google Shape;1555;p42"/>
            <p:cNvSpPr/>
            <p:nvPr/>
          </p:nvSpPr>
          <p:spPr>
            <a:xfrm>
              <a:off x="4243450" y="1793000"/>
              <a:ext cx="438175" cy="470825"/>
            </a:xfrm>
            <a:custGeom>
              <a:avLst/>
              <a:gdLst/>
              <a:ahLst/>
              <a:cxnLst/>
              <a:rect l="l" t="t" r="r" b="b"/>
              <a:pathLst>
                <a:path w="17527" h="18833" extrusionOk="0">
                  <a:moveTo>
                    <a:pt x="12221" y="799"/>
                  </a:moveTo>
                  <a:cubicBezTo>
                    <a:pt x="12525" y="799"/>
                    <a:pt x="12716" y="994"/>
                    <a:pt x="12776" y="1407"/>
                  </a:cubicBezTo>
                  <a:cubicBezTo>
                    <a:pt x="12812" y="1586"/>
                    <a:pt x="12824" y="1764"/>
                    <a:pt x="12824" y="1943"/>
                  </a:cubicBezTo>
                  <a:cubicBezTo>
                    <a:pt x="12848" y="2931"/>
                    <a:pt x="12871" y="3908"/>
                    <a:pt x="12919" y="4896"/>
                  </a:cubicBezTo>
                  <a:cubicBezTo>
                    <a:pt x="12931" y="5396"/>
                    <a:pt x="13002" y="5920"/>
                    <a:pt x="13098" y="6420"/>
                  </a:cubicBezTo>
                  <a:cubicBezTo>
                    <a:pt x="13169" y="6955"/>
                    <a:pt x="13431" y="7396"/>
                    <a:pt x="13848" y="7729"/>
                  </a:cubicBezTo>
                  <a:cubicBezTo>
                    <a:pt x="14205" y="8015"/>
                    <a:pt x="14574" y="8301"/>
                    <a:pt x="14931" y="8599"/>
                  </a:cubicBezTo>
                  <a:cubicBezTo>
                    <a:pt x="15348" y="8956"/>
                    <a:pt x="15753" y="9313"/>
                    <a:pt x="16122" y="9718"/>
                  </a:cubicBezTo>
                  <a:cubicBezTo>
                    <a:pt x="16455" y="10051"/>
                    <a:pt x="16705" y="10444"/>
                    <a:pt x="16705" y="11004"/>
                  </a:cubicBezTo>
                  <a:cubicBezTo>
                    <a:pt x="16407" y="11301"/>
                    <a:pt x="16050" y="11397"/>
                    <a:pt x="15729" y="11468"/>
                  </a:cubicBezTo>
                  <a:cubicBezTo>
                    <a:pt x="15122" y="11587"/>
                    <a:pt x="14502" y="11658"/>
                    <a:pt x="13895" y="11766"/>
                  </a:cubicBezTo>
                  <a:cubicBezTo>
                    <a:pt x="13740" y="11789"/>
                    <a:pt x="13586" y="11813"/>
                    <a:pt x="13431" y="11837"/>
                  </a:cubicBezTo>
                  <a:cubicBezTo>
                    <a:pt x="13014" y="11932"/>
                    <a:pt x="12740" y="12194"/>
                    <a:pt x="12657" y="12611"/>
                  </a:cubicBezTo>
                  <a:cubicBezTo>
                    <a:pt x="12586" y="13075"/>
                    <a:pt x="12526" y="13540"/>
                    <a:pt x="12502" y="14004"/>
                  </a:cubicBezTo>
                  <a:cubicBezTo>
                    <a:pt x="12419" y="14909"/>
                    <a:pt x="12395" y="15814"/>
                    <a:pt x="12300" y="16707"/>
                  </a:cubicBezTo>
                  <a:cubicBezTo>
                    <a:pt x="12264" y="17183"/>
                    <a:pt x="12205" y="17671"/>
                    <a:pt x="11812" y="18076"/>
                  </a:cubicBezTo>
                  <a:cubicBezTo>
                    <a:pt x="11781" y="18079"/>
                    <a:pt x="11750" y="18080"/>
                    <a:pt x="11720" y="18080"/>
                  </a:cubicBezTo>
                  <a:cubicBezTo>
                    <a:pt x="11379" y="18080"/>
                    <a:pt x="11090" y="17899"/>
                    <a:pt x="10871" y="17647"/>
                  </a:cubicBezTo>
                  <a:cubicBezTo>
                    <a:pt x="10514" y="17231"/>
                    <a:pt x="10181" y="16790"/>
                    <a:pt x="9859" y="16361"/>
                  </a:cubicBezTo>
                  <a:cubicBezTo>
                    <a:pt x="9466" y="15802"/>
                    <a:pt x="9073" y="15218"/>
                    <a:pt x="8668" y="14647"/>
                  </a:cubicBezTo>
                  <a:cubicBezTo>
                    <a:pt x="8514" y="14433"/>
                    <a:pt x="8335" y="14206"/>
                    <a:pt x="8133" y="14004"/>
                  </a:cubicBezTo>
                  <a:cubicBezTo>
                    <a:pt x="7811" y="13623"/>
                    <a:pt x="7406" y="13480"/>
                    <a:pt x="6906" y="13480"/>
                  </a:cubicBezTo>
                  <a:cubicBezTo>
                    <a:pt x="5990" y="13480"/>
                    <a:pt x="5120" y="13718"/>
                    <a:pt x="4227" y="13861"/>
                  </a:cubicBezTo>
                  <a:cubicBezTo>
                    <a:pt x="3608" y="13968"/>
                    <a:pt x="3001" y="14099"/>
                    <a:pt x="2394" y="14194"/>
                  </a:cubicBezTo>
                  <a:cubicBezTo>
                    <a:pt x="2285" y="14212"/>
                    <a:pt x="2171" y="14220"/>
                    <a:pt x="2055" y="14220"/>
                  </a:cubicBezTo>
                  <a:cubicBezTo>
                    <a:pt x="1856" y="14220"/>
                    <a:pt x="1654" y="14196"/>
                    <a:pt x="1465" y="14159"/>
                  </a:cubicBezTo>
                  <a:cubicBezTo>
                    <a:pt x="1048" y="14087"/>
                    <a:pt x="917" y="13837"/>
                    <a:pt x="1037" y="13421"/>
                  </a:cubicBezTo>
                  <a:cubicBezTo>
                    <a:pt x="1108" y="13171"/>
                    <a:pt x="1227" y="12932"/>
                    <a:pt x="1370" y="12718"/>
                  </a:cubicBezTo>
                  <a:cubicBezTo>
                    <a:pt x="1644" y="12301"/>
                    <a:pt x="1965" y="11885"/>
                    <a:pt x="2275" y="11468"/>
                  </a:cubicBezTo>
                  <a:cubicBezTo>
                    <a:pt x="2834" y="10694"/>
                    <a:pt x="3394" y="9920"/>
                    <a:pt x="3989" y="9158"/>
                  </a:cubicBezTo>
                  <a:cubicBezTo>
                    <a:pt x="4489" y="8503"/>
                    <a:pt x="4489" y="7848"/>
                    <a:pt x="4180" y="7122"/>
                  </a:cubicBezTo>
                  <a:cubicBezTo>
                    <a:pt x="3870" y="6384"/>
                    <a:pt x="3596" y="5634"/>
                    <a:pt x="3334" y="4872"/>
                  </a:cubicBezTo>
                  <a:cubicBezTo>
                    <a:pt x="3275" y="4681"/>
                    <a:pt x="3239" y="4479"/>
                    <a:pt x="3227" y="4265"/>
                  </a:cubicBezTo>
                  <a:cubicBezTo>
                    <a:pt x="3192" y="3646"/>
                    <a:pt x="3358" y="3467"/>
                    <a:pt x="3965" y="3467"/>
                  </a:cubicBezTo>
                  <a:cubicBezTo>
                    <a:pt x="4180" y="3467"/>
                    <a:pt x="4382" y="3479"/>
                    <a:pt x="4585" y="3527"/>
                  </a:cubicBezTo>
                  <a:cubicBezTo>
                    <a:pt x="5013" y="3622"/>
                    <a:pt x="5430" y="3729"/>
                    <a:pt x="5859" y="3836"/>
                  </a:cubicBezTo>
                  <a:cubicBezTo>
                    <a:pt x="6204" y="3919"/>
                    <a:pt x="6561" y="4015"/>
                    <a:pt x="6894" y="4122"/>
                  </a:cubicBezTo>
                  <a:cubicBezTo>
                    <a:pt x="7104" y="4189"/>
                    <a:pt x="7301" y="4221"/>
                    <a:pt x="7487" y="4221"/>
                  </a:cubicBezTo>
                  <a:cubicBezTo>
                    <a:pt x="7998" y="4221"/>
                    <a:pt x="8424" y="3974"/>
                    <a:pt x="8799" y="3503"/>
                  </a:cubicBezTo>
                  <a:cubicBezTo>
                    <a:pt x="9311" y="2895"/>
                    <a:pt x="9895" y="2324"/>
                    <a:pt x="10466" y="1776"/>
                  </a:cubicBezTo>
                  <a:cubicBezTo>
                    <a:pt x="10728" y="1526"/>
                    <a:pt x="11050" y="1348"/>
                    <a:pt x="11347" y="1133"/>
                  </a:cubicBezTo>
                  <a:cubicBezTo>
                    <a:pt x="11502" y="1038"/>
                    <a:pt x="11669" y="943"/>
                    <a:pt x="11824" y="883"/>
                  </a:cubicBezTo>
                  <a:cubicBezTo>
                    <a:pt x="11972" y="827"/>
                    <a:pt x="12105" y="799"/>
                    <a:pt x="12221" y="799"/>
                  </a:cubicBezTo>
                  <a:close/>
                  <a:moveTo>
                    <a:pt x="12280" y="1"/>
                  </a:moveTo>
                  <a:cubicBezTo>
                    <a:pt x="12068" y="1"/>
                    <a:pt x="11832" y="53"/>
                    <a:pt x="11574" y="157"/>
                  </a:cubicBezTo>
                  <a:cubicBezTo>
                    <a:pt x="11324" y="264"/>
                    <a:pt x="11050" y="395"/>
                    <a:pt x="10835" y="562"/>
                  </a:cubicBezTo>
                  <a:cubicBezTo>
                    <a:pt x="10395" y="871"/>
                    <a:pt x="9954" y="1205"/>
                    <a:pt x="9561" y="1574"/>
                  </a:cubicBezTo>
                  <a:cubicBezTo>
                    <a:pt x="9073" y="2062"/>
                    <a:pt x="8609" y="2586"/>
                    <a:pt x="8168" y="3122"/>
                  </a:cubicBezTo>
                  <a:cubicBezTo>
                    <a:pt x="7962" y="3355"/>
                    <a:pt x="7756" y="3487"/>
                    <a:pt x="7494" y="3487"/>
                  </a:cubicBezTo>
                  <a:cubicBezTo>
                    <a:pt x="7408" y="3487"/>
                    <a:pt x="7316" y="3473"/>
                    <a:pt x="7216" y="3443"/>
                  </a:cubicBezTo>
                  <a:cubicBezTo>
                    <a:pt x="6704" y="3300"/>
                    <a:pt x="6216" y="3169"/>
                    <a:pt x="5716" y="3050"/>
                  </a:cubicBezTo>
                  <a:cubicBezTo>
                    <a:pt x="5132" y="2907"/>
                    <a:pt x="4549" y="2788"/>
                    <a:pt x="4168" y="2705"/>
                  </a:cubicBezTo>
                  <a:cubicBezTo>
                    <a:pt x="4152" y="2705"/>
                    <a:pt x="4135" y="2705"/>
                    <a:pt x="4119" y="2705"/>
                  </a:cubicBezTo>
                  <a:cubicBezTo>
                    <a:pt x="3246" y="2705"/>
                    <a:pt x="2477" y="3022"/>
                    <a:pt x="2477" y="4062"/>
                  </a:cubicBezTo>
                  <a:cubicBezTo>
                    <a:pt x="2501" y="4419"/>
                    <a:pt x="2501" y="4789"/>
                    <a:pt x="2596" y="5134"/>
                  </a:cubicBezTo>
                  <a:cubicBezTo>
                    <a:pt x="2834" y="5884"/>
                    <a:pt x="3108" y="6646"/>
                    <a:pt x="3430" y="7372"/>
                  </a:cubicBezTo>
                  <a:cubicBezTo>
                    <a:pt x="3644" y="7872"/>
                    <a:pt x="3644" y="8289"/>
                    <a:pt x="3358" y="8706"/>
                  </a:cubicBezTo>
                  <a:cubicBezTo>
                    <a:pt x="3108" y="9087"/>
                    <a:pt x="2858" y="9480"/>
                    <a:pt x="2572" y="9849"/>
                  </a:cubicBezTo>
                  <a:cubicBezTo>
                    <a:pt x="2049" y="10551"/>
                    <a:pt x="1489" y="11230"/>
                    <a:pt x="977" y="11944"/>
                  </a:cubicBezTo>
                  <a:cubicBezTo>
                    <a:pt x="727" y="12337"/>
                    <a:pt x="501" y="12754"/>
                    <a:pt x="334" y="13182"/>
                  </a:cubicBezTo>
                  <a:cubicBezTo>
                    <a:pt x="1" y="14075"/>
                    <a:pt x="632" y="14778"/>
                    <a:pt x="1322" y="14861"/>
                  </a:cubicBezTo>
                  <a:cubicBezTo>
                    <a:pt x="1567" y="14886"/>
                    <a:pt x="1815" y="14902"/>
                    <a:pt x="2060" y="14902"/>
                  </a:cubicBezTo>
                  <a:cubicBezTo>
                    <a:pt x="2279" y="14902"/>
                    <a:pt x="2495" y="14889"/>
                    <a:pt x="2703" y="14861"/>
                  </a:cubicBezTo>
                  <a:cubicBezTo>
                    <a:pt x="3465" y="14754"/>
                    <a:pt x="4227" y="14564"/>
                    <a:pt x="4977" y="14421"/>
                  </a:cubicBezTo>
                  <a:cubicBezTo>
                    <a:pt x="5537" y="14314"/>
                    <a:pt x="6097" y="14242"/>
                    <a:pt x="6668" y="14147"/>
                  </a:cubicBezTo>
                  <a:cubicBezTo>
                    <a:pt x="6728" y="14138"/>
                    <a:pt x="6787" y="14134"/>
                    <a:pt x="6843" y="14134"/>
                  </a:cubicBezTo>
                  <a:cubicBezTo>
                    <a:pt x="7186" y="14134"/>
                    <a:pt x="7455" y="14289"/>
                    <a:pt x="7680" y="14575"/>
                  </a:cubicBezTo>
                  <a:cubicBezTo>
                    <a:pt x="8014" y="15040"/>
                    <a:pt x="8359" y="15504"/>
                    <a:pt x="8692" y="15969"/>
                  </a:cubicBezTo>
                  <a:cubicBezTo>
                    <a:pt x="9121" y="16540"/>
                    <a:pt x="9538" y="17135"/>
                    <a:pt x="9966" y="17719"/>
                  </a:cubicBezTo>
                  <a:cubicBezTo>
                    <a:pt x="10311" y="18147"/>
                    <a:pt x="10740" y="18481"/>
                    <a:pt x="11252" y="18707"/>
                  </a:cubicBezTo>
                  <a:cubicBezTo>
                    <a:pt x="11446" y="18791"/>
                    <a:pt x="11625" y="18833"/>
                    <a:pt x="11789" y="18833"/>
                  </a:cubicBezTo>
                  <a:cubicBezTo>
                    <a:pt x="12139" y="18833"/>
                    <a:pt x="12419" y="18640"/>
                    <a:pt x="12621" y="18243"/>
                  </a:cubicBezTo>
                  <a:cubicBezTo>
                    <a:pt x="12800" y="17897"/>
                    <a:pt x="12919" y="17516"/>
                    <a:pt x="12978" y="17135"/>
                  </a:cubicBezTo>
                  <a:cubicBezTo>
                    <a:pt x="13062" y="16457"/>
                    <a:pt x="13109" y="15754"/>
                    <a:pt x="13157" y="15052"/>
                  </a:cubicBezTo>
                  <a:cubicBezTo>
                    <a:pt x="13193" y="14385"/>
                    <a:pt x="13229" y="13718"/>
                    <a:pt x="13288" y="13051"/>
                  </a:cubicBezTo>
                  <a:cubicBezTo>
                    <a:pt x="13336" y="12647"/>
                    <a:pt x="13419" y="12551"/>
                    <a:pt x="13812" y="12492"/>
                  </a:cubicBezTo>
                  <a:cubicBezTo>
                    <a:pt x="14264" y="12432"/>
                    <a:pt x="14729" y="12409"/>
                    <a:pt x="15193" y="12313"/>
                  </a:cubicBezTo>
                  <a:cubicBezTo>
                    <a:pt x="15681" y="12230"/>
                    <a:pt x="16157" y="12111"/>
                    <a:pt x="16622" y="11956"/>
                  </a:cubicBezTo>
                  <a:cubicBezTo>
                    <a:pt x="17241" y="11742"/>
                    <a:pt x="17527" y="11266"/>
                    <a:pt x="17348" y="10456"/>
                  </a:cubicBezTo>
                  <a:cubicBezTo>
                    <a:pt x="17241" y="10015"/>
                    <a:pt x="17039" y="9611"/>
                    <a:pt x="16741" y="9301"/>
                  </a:cubicBezTo>
                  <a:cubicBezTo>
                    <a:pt x="16312" y="8849"/>
                    <a:pt x="15848" y="8432"/>
                    <a:pt x="15384" y="8015"/>
                  </a:cubicBezTo>
                  <a:cubicBezTo>
                    <a:pt x="15098" y="7753"/>
                    <a:pt x="14776" y="7539"/>
                    <a:pt x="14467" y="7301"/>
                  </a:cubicBezTo>
                  <a:cubicBezTo>
                    <a:pt x="14026" y="6979"/>
                    <a:pt x="13752" y="6574"/>
                    <a:pt x="13717" y="6003"/>
                  </a:cubicBezTo>
                  <a:cubicBezTo>
                    <a:pt x="13693" y="5622"/>
                    <a:pt x="13633" y="5229"/>
                    <a:pt x="13610" y="4848"/>
                  </a:cubicBezTo>
                  <a:cubicBezTo>
                    <a:pt x="13598" y="4098"/>
                    <a:pt x="13610" y="3348"/>
                    <a:pt x="13586" y="2598"/>
                  </a:cubicBezTo>
                  <a:cubicBezTo>
                    <a:pt x="13550" y="2098"/>
                    <a:pt x="13490" y="1574"/>
                    <a:pt x="13395" y="1062"/>
                  </a:cubicBezTo>
                  <a:cubicBezTo>
                    <a:pt x="13231" y="362"/>
                    <a:pt x="12841" y="1"/>
                    <a:pt x="12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2"/>
            <p:cNvSpPr/>
            <p:nvPr/>
          </p:nvSpPr>
          <p:spPr>
            <a:xfrm>
              <a:off x="4266375" y="1812950"/>
              <a:ext cx="394725" cy="432075"/>
            </a:xfrm>
            <a:custGeom>
              <a:avLst/>
              <a:gdLst/>
              <a:ahLst/>
              <a:cxnLst/>
              <a:rect l="l" t="t" r="r" b="b"/>
              <a:pathLst>
                <a:path w="15789" h="17283" extrusionOk="0">
                  <a:moveTo>
                    <a:pt x="11304" y="1"/>
                  </a:moveTo>
                  <a:cubicBezTo>
                    <a:pt x="11188" y="1"/>
                    <a:pt x="11055" y="29"/>
                    <a:pt x="10907" y="85"/>
                  </a:cubicBezTo>
                  <a:cubicBezTo>
                    <a:pt x="10752" y="145"/>
                    <a:pt x="10585" y="240"/>
                    <a:pt x="10430" y="335"/>
                  </a:cubicBezTo>
                  <a:cubicBezTo>
                    <a:pt x="10133" y="550"/>
                    <a:pt x="9811" y="728"/>
                    <a:pt x="9549" y="978"/>
                  </a:cubicBezTo>
                  <a:cubicBezTo>
                    <a:pt x="8978" y="1526"/>
                    <a:pt x="8394" y="2097"/>
                    <a:pt x="7882" y="2705"/>
                  </a:cubicBezTo>
                  <a:cubicBezTo>
                    <a:pt x="7507" y="3176"/>
                    <a:pt x="7081" y="3423"/>
                    <a:pt x="6570" y="3423"/>
                  </a:cubicBezTo>
                  <a:cubicBezTo>
                    <a:pt x="6384" y="3423"/>
                    <a:pt x="6187" y="3391"/>
                    <a:pt x="5977" y="3324"/>
                  </a:cubicBezTo>
                  <a:cubicBezTo>
                    <a:pt x="5644" y="3217"/>
                    <a:pt x="5287" y="3121"/>
                    <a:pt x="4942" y="3038"/>
                  </a:cubicBezTo>
                  <a:cubicBezTo>
                    <a:pt x="4513" y="2931"/>
                    <a:pt x="4096" y="2824"/>
                    <a:pt x="3668" y="2729"/>
                  </a:cubicBezTo>
                  <a:cubicBezTo>
                    <a:pt x="3465" y="2681"/>
                    <a:pt x="3263" y="2669"/>
                    <a:pt x="3048" y="2669"/>
                  </a:cubicBezTo>
                  <a:cubicBezTo>
                    <a:pt x="2441" y="2669"/>
                    <a:pt x="2275" y="2848"/>
                    <a:pt x="2310" y="3467"/>
                  </a:cubicBezTo>
                  <a:cubicBezTo>
                    <a:pt x="2322" y="3681"/>
                    <a:pt x="2358" y="3883"/>
                    <a:pt x="2417" y="4074"/>
                  </a:cubicBezTo>
                  <a:cubicBezTo>
                    <a:pt x="2679" y="4836"/>
                    <a:pt x="2953" y="5586"/>
                    <a:pt x="3263" y="6324"/>
                  </a:cubicBezTo>
                  <a:cubicBezTo>
                    <a:pt x="3572" y="7050"/>
                    <a:pt x="3572" y="7705"/>
                    <a:pt x="3072" y="8360"/>
                  </a:cubicBezTo>
                  <a:cubicBezTo>
                    <a:pt x="2477" y="9122"/>
                    <a:pt x="1917" y="9896"/>
                    <a:pt x="1358" y="10670"/>
                  </a:cubicBezTo>
                  <a:cubicBezTo>
                    <a:pt x="1048" y="11087"/>
                    <a:pt x="727" y="11503"/>
                    <a:pt x="453" y="11920"/>
                  </a:cubicBezTo>
                  <a:cubicBezTo>
                    <a:pt x="310" y="12134"/>
                    <a:pt x="191" y="12373"/>
                    <a:pt x="120" y="12623"/>
                  </a:cubicBezTo>
                  <a:cubicBezTo>
                    <a:pt x="0" y="13039"/>
                    <a:pt x="131" y="13289"/>
                    <a:pt x="548" y="13361"/>
                  </a:cubicBezTo>
                  <a:cubicBezTo>
                    <a:pt x="737" y="13398"/>
                    <a:pt x="939" y="13422"/>
                    <a:pt x="1138" y="13422"/>
                  </a:cubicBezTo>
                  <a:cubicBezTo>
                    <a:pt x="1254" y="13422"/>
                    <a:pt x="1368" y="13414"/>
                    <a:pt x="1477" y="13396"/>
                  </a:cubicBezTo>
                  <a:cubicBezTo>
                    <a:pt x="2084" y="13301"/>
                    <a:pt x="2691" y="13170"/>
                    <a:pt x="3310" y="13063"/>
                  </a:cubicBezTo>
                  <a:cubicBezTo>
                    <a:pt x="4203" y="12920"/>
                    <a:pt x="5073" y="12682"/>
                    <a:pt x="5989" y="12682"/>
                  </a:cubicBezTo>
                  <a:cubicBezTo>
                    <a:pt x="6489" y="12682"/>
                    <a:pt x="6894" y="12825"/>
                    <a:pt x="7216" y="13206"/>
                  </a:cubicBezTo>
                  <a:cubicBezTo>
                    <a:pt x="7418" y="13408"/>
                    <a:pt x="7597" y="13635"/>
                    <a:pt x="7751" y="13849"/>
                  </a:cubicBezTo>
                  <a:cubicBezTo>
                    <a:pt x="8156" y="14420"/>
                    <a:pt x="8549" y="15004"/>
                    <a:pt x="8942" y="15563"/>
                  </a:cubicBezTo>
                  <a:cubicBezTo>
                    <a:pt x="9264" y="15992"/>
                    <a:pt x="9597" y="16433"/>
                    <a:pt x="9954" y="16849"/>
                  </a:cubicBezTo>
                  <a:cubicBezTo>
                    <a:pt x="10173" y="17101"/>
                    <a:pt x="10462" y="17282"/>
                    <a:pt x="10803" y="17282"/>
                  </a:cubicBezTo>
                  <a:cubicBezTo>
                    <a:pt x="10833" y="17282"/>
                    <a:pt x="10864" y="17281"/>
                    <a:pt x="10895" y="17278"/>
                  </a:cubicBezTo>
                  <a:cubicBezTo>
                    <a:pt x="11288" y="16873"/>
                    <a:pt x="11347" y="16385"/>
                    <a:pt x="11383" y="15909"/>
                  </a:cubicBezTo>
                  <a:cubicBezTo>
                    <a:pt x="11478" y="15016"/>
                    <a:pt x="11502" y="14111"/>
                    <a:pt x="11585" y="13206"/>
                  </a:cubicBezTo>
                  <a:cubicBezTo>
                    <a:pt x="11609" y="12742"/>
                    <a:pt x="11669" y="12277"/>
                    <a:pt x="11740" y="11813"/>
                  </a:cubicBezTo>
                  <a:cubicBezTo>
                    <a:pt x="11823" y="11396"/>
                    <a:pt x="12097" y="11134"/>
                    <a:pt x="12514" y="11039"/>
                  </a:cubicBezTo>
                  <a:cubicBezTo>
                    <a:pt x="12669" y="11015"/>
                    <a:pt x="12823" y="10991"/>
                    <a:pt x="12978" y="10968"/>
                  </a:cubicBezTo>
                  <a:cubicBezTo>
                    <a:pt x="13585" y="10860"/>
                    <a:pt x="14205" y="10789"/>
                    <a:pt x="14812" y="10670"/>
                  </a:cubicBezTo>
                  <a:cubicBezTo>
                    <a:pt x="15133" y="10599"/>
                    <a:pt x="15490" y="10503"/>
                    <a:pt x="15788" y="10206"/>
                  </a:cubicBezTo>
                  <a:cubicBezTo>
                    <a:pt x="15788" y="9646"/>
                    <a:pt x="15538" y="9253"/>
                    <a:pt x="15205" y="8920"/>
                  </a:cubicBezTo>
                  <a:cubicBezTo>
                    <a:pt x="14836" y="8515"/>
                    <a:pt x="14431" y="8158"/>
                    <a:pt x="14014" y="7801"/>
                  </a:cubicBezTo>
                  <a:cubicBezTo>
                    <a:pt x="13657" y="7503"/>
                    <a:pt x="13288" y="7217"/>
                    <a:pt x="12931" y="6931"/>
                  </a:cubicBezTo>
                  <a:cubicBezTo>
                    <a:pt x="12514" y="6598"/>
                    <a:pt x="12252" y="6157"/>
                    <a:pt x="12181" y="5622"/>
                  </a:cubicBezTo>
                  <a:cubicBezTo>
                    <a:pt x="12085" y="5122"/>
                    <a:pt x="12014" y="4598"/>
                    <a:pt x="12002" y="4098"/>
                  </a:cubicBezTo>
                  <a:cubicBezTo>
                    <a:pt x="11954" y="3110"/>
                    <a:pt x="11931" y="2133"/>
                    <a:pt x="11907" y="1145"/>
                  </a:cubicBezTo>
                  <a:cubicBezTo>
                    <a:pt x="11907" y="966"/>
                    <a:pt x="11895" y="788"/>
                    <a:pt x="11859" y="609"/>
                  </a:cubicBezTo>
                  <a:cubicBezTo>
                    <a:pt x="11799" y="196"/>
                    <a:pt x="11608" y="1"/>
                    <a:pt x="1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2"/>
            <p:cNvSpPr/>
            <p:nvPr/>
          </p:nvSpPr>
          <p:spPr>
            <a:xfrm>
              <a:off x="4421750" y="2020850"/>
              <a:ext cx="73550" cy="47250"/>
            </a:xfrm>
            <a:custGeom>
              <a:avLst/>
              <a:gdLst/>
              <a:ahLst/>
              <a:cxnLst/>
              <a:rect l="l" t="t" r="r" b="b"/>
              <a:pathLst>
                <a:path w="2942" h="1890" extrusionOk="0">
                  <a:moveTo>
                    <a:pt x="335" y="0"/>
                  </a:moveTo>
                  <a:cubicBezTo>
                    <a:pt x="290" y="0"/>
                    <a:pt x="245" y="14"/>
                    <a:pt x="203" y="44"/>
                  </a:cubicBezTo>
                  <a:cubicBezTo>
                    <a:pt x="96" y="127"/>
                    <a:pt x="1" y="306"/>
                    <a:pt x="1" y="425"/>
                  </a:cubicBezTo>
                  <a:cubicBezTo>
                    <a:pt x="1" y="604"/>
                    <a:pt x="96" y="782"/>
                    <a:pt x="179" y="925"/>
                  </a:cubicBezTo>
                  <a:cubicBezTo>
                    <a:pt x="560" y="1568"/>
                    <a:pt x="1167" y="1806"/>
                    <a:pt x="1882" y="1890"/>
                  </a:cubicBezTo>
                  <a:cubicBezTo>
                    <a:pt x="2191" y="1866"/>
                    <a:pt x="2537" y="1806"/>
                    <a:pt x="2787" y="1568"/>
                  </a:cubicBezTo>
                  <a:cubicBezTo>
                    <a:pt x="2882" y="1473"/>
                    <a:pt x="2941" y="1294"/>
                    <a:pt x="2929" y="1163"/>
                  </a:cubicBezTo>
                  <a:cubicBezTo>
                    <a:pt x="2909" y="1020"/>
                    <a:pt x="2774" y="956"/>
                    <a:pt x="2631" y="956"/>
                  </a:cubicBezTo>
                  <a:cubicBezTo>
                    <a:pt x="2607" y="956"/>
                    <a:pt x="2584" y="958"/>
                    <a:pt x="2560" y="961"/>
                  </a:cubicBezTo>
                  <a:cubicBezTo>
                    <a:pt x="2489" y="973"/>
                    <a:pt x="2417" y="997"/>
                    <a:pt x="2346" y="1020"/>
                  </a:cubicBezTo>
                  <a:cubicBezTo>
                    <a:pt x="2145" y="1065"/>
                    <a:pt x="1973" y="1089"/>
                    <a:pt x="1820" y="1089"/>
                  </a:cubicBezTo>
                  <a:cubicBezTo>
                    <a:pt x="1357" y="1089"/>
                    <a:pt x="1073" y="870"/>
                    <a:pt x="715" y="342"/>
                  </a:cubicBezTo>
                  <a:cubicBezTo>
                    <a:pt x="679" y="282"/>
                    <a:pt x="643" y="211"/>
                    <a:pt x="596" y="151"/>
                  </a:cubicBezTo>
                  <a:cubicBezTo>
                    <a:pt x="531" y="62"/>
                    <a:pt x="433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2"/>
            <p:cNvSpPr/>
            <p:nvPr/>
          </p:nvSpPr>
          <p:spPr>
            <a:xfrm>
              <a:off x="4419675" y="1964775"/>
              <a:ext cx="18775" cy="18200"/>
            </a:xfrm>
            <a:custGeom>
              <a:avLst/>
              <a:gdLst/>
              <a:ahLst/>
              <a:cxnLst/>
              <a:rect l="l" t="t" r="r" b="b"/>
              <a:pathLst>
                <a:path w="751" h="728" extrusionOk="0">
                  <a:moveTo>
                    <a:pt x="401" y="1"/>
                  </a:moveTo>
                  <a:cubicBezTo>
                    <a:pt x="226" y="1"/>
                    <a:pt x="35" y="185"/>
                    <a:pt x="12" y="370"/>
                  </a:cubicBezTo>
                  <a:cubicBezTo>
                    <a:pt x="0" y="537"/>
                    <a:pt x="179" y="716"/>
                    <a:pt x="345" y="727"/>
                  </a:cubicBezTo>
                  <a:cubicBezTo>
                    <a:pt x="351" y="728"/>
                    <a:pt x="357" y="728"/>
                    <a:pt x="363" y="728"/>
                  </a:cubicBezTo>
                  <a:cubicBezTo>
                    <a:pt x="548" y="728"/>
                    <a:pt x="739" y="543"/>
                    <a:pt x="750" y="370"/>
                  </a:cubicBezTo>
                  <a:cubicBezTo>
                    <a:pt x="750" y="204"/>
                    <a:pt x="584" y="13"/>
                    <a:pt x="417" y="1"/>
                  </a:cubicBezTo>
                  <a:cubicBezTo>
                    <a:pt x="412" y="1"/>
                    <a:pt x="406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2"/>
            <p:cNvSpPr/>
            <p:nvPr/>
          </p:nvSpPr>
          <p:spPr>
            <a:xfrm>
              <a:off x="4518775" y="2013550"/>
              <a:ext cx="18200" cy="17350"/>
            </a:xfrm>
            <a:custGeom>
              <a:avLst/>
              <a:gdLst/>
              <a:ahLst/>
              <a:cxnLst/>
              <a:rect l="l" t="t" r="r" b="b"/>
              <a:pathLst>
                <a:path w="728" h="694" extrusionOk="0">
                  <a:moveTo>
                    <a:pt x="374" y="0"/>
                  </a:moveTo>
                  <a:cubicBezTo>
                    <a:pt x="361" y="0"/>
                    <a:pt x="347" y="1"/>
                    <a:pt x="334" y="3"/>
                  </a:cubicBezTo>
                  <a:cubicBezTo>
                    <a:pt x="132" y="27"/>
                    <a:pt x="1" y="217"/>
                    <a:pt x="37" y="443"/>
                  </a:cubicBezTo>
                  <a:cubicBezTo>
                    <a:pt x="72" y="610"/>
                    <a:pt x="168" y="693"/>
                    <a:pt x="346" y="693"/>
                  </a:cubicBezTo>
                  <a:cubicBezTo>
                    <a:pt x="572" y="693"/>
                    <a:pt x="727" y="515"/>
                    <a:pt x="715" y="300"/>
                  </a:cubicBezTo>
                  <a:cubicBezTo>
                    <a:pt x="693" y="135"/>
                    <a:pt x="538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41"/>
          <p:cNvSpPr txBox="1">
            <a:spLocks noGrp="1"/>
          </p:cNvSpPr>
          <p:nvPr>
            <p:ph type="title"/>
          </p:nvPr>
        </p:nvSpPr>
        <p:spPr>
          <a:xfrm>
            <a:off x="2357100" y="839975"/>
            <a:ext cx="4516756" cy="5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Unsur Pamohalan</a:t>
            </a:r>
            <a:endParaRPr dirty="0"/>
          </a:p>
        </p:txBody>
      </p:sp>
      <p:sp>
        <p:nvSpPr>
          <p:cNvPr id="1495" name="Google Shape;1495;p41"/>
          <p:cNvSpPr txBox="1">
            <a:spLocks noGrp="1"/>
          </p:cNvSpPr>
          <p:nvPr>
            <p:ph type="subTitle" idx="1"/>
          </p:nvPr>
        </p:nvSpPr>
        <p:spPr>
          <a:xfrm>
            <a:off x="2284682" y="2273701"/>
            <a:ext cx="4693200" cy="12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Unsur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pamohalan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dina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dongeng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mangrupa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ciri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utama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tina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carita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anu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aya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dina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dongeng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Pamohalan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hartina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teu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asup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kana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akal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. Carita nu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aya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dina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dongeng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biasana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sok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pamohalan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atawa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teu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asup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kana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akal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Unsur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carita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pamohalan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nu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aya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dina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dongeng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teh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mangrupa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sabab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utama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dongeng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sok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dipikaresep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ku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roximaNova"/>
              </a:rPr>
              <a:t>barudak</a:t>
            </a:r>
            <a:r>
              <a:rPr lang="en-ID" b="0" i="0" dirty="0">
                <a:solidFill>
                  <a:srgbClr val="000000"/>
                </a:solidFill>
                <a:effectLst/>
                <a:latin typeface="ProximaNova"/>
              </a:rPr>
              <a:t>.</a:t>
            </a:r>
            <a:br>
              <a:rPr lang="en-ID" dirty="0"/>
            </a:br>
            <a:endParaRPr dirty="0"/>
          </a:p>
        </p:txBody>
      </p:sp>
      <p:grpSp>
        <p:nvGrpSpPr>
          <p:cNvPr id="1496" name="Google Shape;1496;p41"/>
          <p:cNvGrpSpPr/>
          <p:nvPr/>
        </p:nvGrpSpPr>
        <p:grpSpPr>
          <a:xfrm rot="748712" flipH="1">
            <a:off x="7282048" y="1450606"/>
            <a:ext cx="825594" cy="811070"/>
            <a:chOff x="4636650" y="2847925"/>
            <a:chExt cx="351575" cy="345350"/>
          </a:xfrm>
        </p:grpSpPr>
        <p:sp>
          <p:nvSpPr>
            <p:cNvPr id="1497" name="Google Shape;1497;p41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1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1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1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1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41"/>
          <p:cNvGrpSpPr/>
          <p:nvPr/>
        </p:nvGrpSpPr>
        <p:grpSpPr>
          <a:xfrm>
            <a:off x="1481784" y="3485700"/>
            <a:ext cx="351578" cy="313402"/>
            <a:chOff x="725750" y="910150"/>
            <a:chExt cx="253025" cy="225550"/>
          </a:xfrm>
        </p:grpSpPr>
        <p:sp>
          <p:nvSpPr>
            <p:cNvPr id="1503" name="Google Shape;1503;p41"/>
            <p:cNvSpPr/>
            <p:nvPr/>
          </p:nvSpPr>
          <p:spPr>
            <a:xfrm>
              <a:off x="725750" y="910150"/>
              <a:ext cx="253025" cy="225550"/>
            </a:xfrm>
            <a:custGeom>
              <a:avLst/>
              <a:gdLst/>
              <a:ahLst/>
              <a:cxnLst/>
              <a:rect l="l" t="t" r="r" b="b"/>
              <a:pathLst>
                <a:path w="10121" h="9022" extrusionOk="0">
                  <a:moveTo>
                    <a:pt x="2638" y="761"/>
                  </a:moveTo>
                  <a:cubicBezTo>
                    <a:pt x="3244" y="761"/>
                    <a:pt x="3761" y="1061"/>
                    <a:pt x="4156" y="1574"/>
                  </a:cubicBezTo>
                  <a:cubicBezTo>
                    <a:pt x="4334" y="1788"/>
                    <a:pt x="4430" y="2062"/>
                    <a:pt x="4573" y="2312"/>
                  </a:cubicBezTo>
                  <a:cubicBezTo>
                    <a:pt x="4620" y="2419"/>
                    <a:pt x="4644" y="2550"/>
                    <a:pt x="4704" y="2669"/>
                  </a:cubicBezTo>
                  <a:cubicBezTo>
                    <a:pt x="4797" y="2850"/>
                    <a:pt x="4913" y="2943"/>
                    <a:pt x="5048" y="2943"/>
                  </a:cubicBezTo>
                  <a:cubicBezTo>
                    <a:pt x="5136" y="2943"/>
                    <a:pt x="5232" y="2904"/>
                    <a:pt x="5335" y="2824"/>
                  </a:cubicBezTo>
                  <a:cubicBezTo>
                    <a:pt x="5525" y="2657"/>
                    <a:pt x="5704" y="2467"/>
                    <a:pt x="5906" y="2312"/>
                  </a:cubicBezTo>
                  <a:cubicBezTo>
                    <a:pt x="6382" y="1968"/>
                    <a:pt x="6880" y="1770"/>
                    <a:pt x="7417" y="1770"/>
                  </a:cubicBezTo>
                  <a:cubicBezTo>
                    <a:pt x="7659" y="1770"/>
                    <a:pt x="7909" y="1810"/>
                    <a:pt x="8168" y="1895"/>
                  </a:cubicBezTo>
                  <a:cubicBezTo>
                    <a:pt x="8835" y="2122"/>
                    <a:pt x="9121" y="2538"/>
                    <a:pt x="9097" y="3241"/>
                  </a:cubicBezTo>
                  <a:cubicBezTo>
                    <a:pt x="9073" y="3753"/>
                    <a:pt x="8883" y="4205"/>
                    <a:pt x="8537" y="4574"/>
                  </a:cubicBezTo>
                  <a:cubicBezTo>
                    <a:pt x="8025" y="5146"/>
                    <a:pt x="7502" y="5741"/>
                    <a:pt x="6918" y="6241"/>
                  </a:cubicBezTo>
                  <a:cubicBezTo>
                    <a:pt x="6192" y="6848"/>
                    <a:pt x="5406" y="7384"/>
                    <a:pt x="4632" y="7956"/>
                  </a:cubicBezTo>
                  <a:cubicBezTo>
                    <a:pt x="4418" y="8087"/>
                    <a:pt x="4180" y="8182"/>
                    <a:pt x="3918" y="8313"/>
                  </a:cubicBezTo>
                  <a:cubicBezTo>
                    <a:pt x="2906" y="7241"/>
                    <a:pt x="1882" y="6253"/>
                    <a:pt x="1286" y="4943"/>
                  </a:cubicBezTo>
                  <a:cubicBezTo>
                    <a:pt x="882" y="4086"/>
                    <a:pt x="632" y="3193"/>
                    <a:pt x="894" y="2241"/>
                  </a:cubicBezTo>
                  <a:cubicBezTo>
                    <a:pt x="1096" y="1526"/>
                    <a:pt x="1477" y="943"/>
                    <a:pt x="2251" y="800"/>
                  </a:cubicBezTo>
                  <a:cubicBezTo>
                    <a:pt x="2384" y="774"/>
                    <a:pt x="2513" y="761"/>
                    <a:pt x="2638" y="761"/>
                  </a:cubicBezTo>
                  <a:close/>
                  <a:moveTo>
                    <a:pt x="2568" y="0"/>
                  </a:moveTo>
                  <a:cubicBezTo>
                    <a:pt x="1726" y="0"/>
                    <a:pt x="954" y="457"/>
                    <a:pt x="489" y="1276"/>
                  </a:cubicBezTo>
                  <a:cubicBezTo>
                    <a:pt x="394" y="1479"/>
                    <a:pt x="298" y="1693"/>
                    <a:pt x="227" y="1907"/>
                  </a:cubicBezTo>
                  <a:cubicBezTo>
                    <a:pt x="13" y="2562"/>
                    <a:pt x="1" y="3241"/>
                    <a:pt x="167" y="3908"/>
                  </a:cubicBezTo>
                  <a:cubicBezTo>
                    <a:pt x="644" y="5932"/>
                    <a:pt x="1918" y="7432"/>
                    <a:pt x="3453" y="8753"/>
                  </a:cubicBezTo>
                  <a:cubicBezTo>
                    <a:pt x="3648" y="8936"/>
                    <a:pt x="3844" y="9022"/>
                    <a:pt x="4046" y="9022"/>
                  </a:cubicBezTo>
                  <a:cubicBezTo>
                    <a:pt x="4215" y="9022"/>
                    <a:pt x="4389" y="8962"/>
                    <a:pt x="4573" y="8849"/>
                  </a:cubicBezTo>
                  <a:cubicBezTo>
                    <a:pt x="6144" y="7896"/>
                    <a:pt x="7597" y="6765"/>
                    <a:pt x="8811" y="5384"/>
                  </a:cubicBezTo>
                  <a:cubicBezTo>
                    <a:pt x="9168" y="4979"/>
                    <a:pt x="9466" y="4515"/>
                    <a:pt x="9645" y="3991"/>
                  </a:cubicBezTo>
                  <a:cubicBezTo>
                    <a:pt x="10121" y="2586"/>
                    <a:pt x="9466" y="1419"/>
                    <a:pt x="8025" y="1133"/>
                  </a:cubicBezTo>
                  <a:cubicBezTo>
                    <a:pt x="7823" y="1092"/>
                    <a:pt x="7623" y="1072"/>
                    <a:pt x="7426" y="1072"/>
                  </a:cubicBezTo>
                  <a:cubicBezTo>
                    <a:pt x="6881" y="1072"/>
                    <a:pt x="6357" y="1226"/>
                    <a:pt x="5858" y="1514"/>
                  </a:cubicBezTo>
                  <a:cubicBezTo>
                    <a:pt x="5656" y="1610"/>
                    <a:pt x="5466" y="1729"/>
                    <a:pt x="5239" y="1872"/>
                  </a:cubicBezTo>
                  <a:cubicBezTo>
                    <a:pt x="5096" y="1645"/>
                    <a:pt x="4977" y="1455"/>
                    <a:pt x="4858" y="1253"/>
                  </a:cubicBezTo>
                  <a:cubicBezTo>
                    <a:pt x="4513" y="776"/>
                    <a:pt x="4084" y="419"/>
                    <a:pt x="3549" y="205"/>
                  </a:cubicBezTo>
                  <a:cubicBezTo>
                    <a:pt x="3220" y="67"/>
                    <a:pt x="2889" y="0"/>
                    <a:pt x="2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1"/>
            <p:cNvSpPr/>
            <p:nvPr/>
          </p:nvSpPr>
          <p:spPr>
            <a:xfrm>
              <a:off x="741525" y="929150"/>
              <a:ext cx="212250" cy="188825"/>
            </a:xfrm>
            <a:custGeom>
              <a:avLst/>
              <a:gdLst/>
              <a:ahLst/>
              <a:cxnLst/>
              <a:rect l="l" t="t" r="r" b="b"/>
              <a:pathLst>
                <a:path w="8490" h="7553" extrusionOk="0">
                  <a:moveTo>
                    <a:pt x="2007" y="1"/>
                  </a:moveTo>
                  <a:cubicBezTo>
                    <a:pt x="1882" y="1"/>
                    <a:pt x="1753" y="14"/>
                    <a:pt x="1620" y="40"/>
                  </a:cubicBezTo>
                  <a:cubicBezTo>
                    <a:pt x="846" y="183"/>
                    <a:pt x="465" y="766"/>
                    <a:pt x="263" y="1481"/>
                  </a:cubicBezTo>
                  <a:cubicBezTo>
                    <a:pt x="1" y="2433"/>
                    <a:pt x="251" y="3326"/>
                    <a:pt x="655" y="4183"/>
                  </a:cubicBezTo>
                  <a:cubicBezTo>
                    <a:pt x="1251" y="5493"/>
                    <a:pt x="2275" y="6481"/>
                    <a:pt x="3287" y="7553"/>
                  </a:cubicBezTo>
                  <a:cubicBezTo>
                    <a:pt x="3549" y="7422"/>
                    <a:pt x="3787" y="7327"/>
                    <a:pt x="4001" y="7196"/>
                  </a:cubicBezTo>
                  <a:cubicBezTo>
                    <a:pt x="4775" y="6624"/>
                    <a:pt x="5561" y="6088"/>
                    <a:pt x="6287" y="5481"/>
                  </a:cubicBezTo>
                  <a:cubicBezTo>
                    <a:pt x="6871" y="4981"/>
                    <a:pt x="7394" y="4386"/>
                    <a:pt x="7906" y="3814"/>
                  </a:cubicBezTo>
                  <a:cubicBezTo>
                    <a:pt x="8252" y="3445"/>
                    <a:pt x="8442" y="2993"/>
                    <a:pt x="8466" y="2481"/>
                  </a:cubicBezTo>
                  <a:cubicBezTo>
                    <a:pt x="8490" y="1778"/>
                    <a:pt x="8204" y="1362"/>
                    <a:pt x="7537" y="1135"/>
                  </a:cubicBezTo>
                  <a:cubicBezTo>
                    <a:pt x="7278" y="1050"/>
                    <a:pt x="7028" y="1010"/>
                    <a:pt x="6786" y="1010"/>
                  </a:cubicBezTo>
                  <a:cubicBezTo>
                    <a:pt x="6249" y="1010"/>
                    <a:pt x="5751" y="1208"/>
                    <a:pt x="5275" y="1552"/>
                  </a:cubicBezTo>
                  <a:cubicBezTo>
                    <a:pt x="5073" y="1707"/>
                    <a:pt x="4894" y="1897"/>
                    <a:pt x="4704" y="2064"/>
                  </a:cubicBezTo>
                  <a:cubicBezTo>
                    <a:pt x="4601" y="2144"/>
                    <a:pt x="4505" y="2183"/>
                    <a:pt x="4417" y="2183"/>
                  </a:cubicBezTo>
                  <a:cubicBezTo>
                    <a:pt x="4282" y="2183"/>
                    <a:pt x="4166" y="2090"/>
                    <a:pt x="4073" y="1909"/>
                  </a:cubicBezTo>
                  <a:cubicBezTo>
                    <a:pt x="4013" y="1790"/>
                    <a:pt x="3989" y="1659"/>
                    <a:pt x="3942" y="1552"/>
                  </a:cubicBezTo>
                  <a:cubicBezTo>
                    <a:pt x="3799" y="1302"/>
                    <a:pt x="3703" y="1028"/>
                    <a:pt x="3525" y="814"/>
                  </a:cubicBezTo>
                  <a:cubicBezTo>
                    <a:pt x="3130" y="301"/>
                    <a:pt x="2613" y="1"/>
                    <a:pt x="2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41"/>
          <p:cNvGrpSpPr/>
          <p:nvPr/>
        </p:nvGrpSpPr>
        <p:grpSpPr>
          <a:xfrm>
            <a:off x="1771215" y="226205"/>
            <a:ext cx="863539" cy="816899"/>
            <a:chOff x="1826475" y="2921600"/>
            <a:chExt cx="564700" cy="534200"/>
          </a:xfrm>
        </p:grpSpPr>
        <p:sp>
          <p:nvSpPr>
            <p:cNvPr id="1506" name="Google Shape;1506;p41"/>
            <p:cNvSpPr/>
            <p:nvPr/>
          </p:nvSpPr>
          <p:spPr>
            <a:xfrm>
              <a:off x="1826475" y="2921600"/>
              <a:ext cx="564700" cy="534200"/>
            </a:xfrm>
            <a:custGeom>
              <a:avLst/>
              <a:gdLst/>
              <a:ahLst/>
              <a:cxnLst/>
              <a:rect l="l" t="t" r="r" b="b"/>
              <a:pathLst>
                <a:path w="22588" h="21368" extrusionOk="0">
                  <a:moveTo>
                    <a:pt x="10734" y="761"/>
                  </a:moveTo>
                  <a:cubicBezTo>
                    <a:pt x="11958" y="761"/>
                    <a:pt x="13125" y="1562"/>
                    <a:pt x="13645" y="2709"/>
                  </a:cubicBezTo>
                  <a:cubicBezTo>
                    <a:pt x="14074" y="3698"/>
                    <a:pt x="14134" y="4710"/>
                    <a:pt x="13872" y="5745"/>
                  </a:cubicBezTo>
                  <a:cubicBezTo>
                    <a:pt x="13776" y="6091"/>
                    <a:pt x="13657" y="6436"/>
                    <a:pt x="13586" y="6793"/>
                  </a:cubicBezTo>
                  <a:cubicBezTo>
                    <a:pt x="13538" y="6936"/>
                    <a:pt x="13586" y="7115"/>
                    <a:pt x="13765" y="7162"/>
                  </a:cubicBezTo>
                  <a:cubicBezTo>
                    <a:pt x="13784" y="7164"/>
                    <a:pt x="13805" y="7165"/>
                    <a:pt x="13826" y="7165"/>
                  </a:cubicBezTo>
                  <a:cubicBezTo>
                    <a:pt x="13930" y="7165"/>
                    <a:pt x="14042" y="7140"/>
                    <a:pt x="14122" y="7091"/>
                  </a:cubicBezTo>
                  <a:cubicBezTo>
                    <a:pt x="14300" y="6984"/>
                    <a:pt x="14431" y="6817"/>
                    <a:pt x="14598" y="6686"/>
                  </a:cubicBezTo>
                  <a:cubicBezTo>
                    <a:pt x="15411" y="6039"/>
                    <a:pt x="16272" y="5775"/>
                    <a:pt x="17091" y="5775"/>
                  </a:cubicBezTo>
                  <a:cubicBezTo>
                    <a:pt x="18623" y="5775"/>
                    <a:pt x="20011" y="6699"/>
                    <a:pt x="20670" y="7770"/>
                  </a:cubicBezTo>
                  <a:cubicBezTo>
                    <a:pt x="21599" y="9294"/>
                    <a:pt x="21206" y="11008"/>
                    <a:pt x="19682" y="11937"/>
                  </a:cubicBezTo>
                  <a:cubicBezTo>
                    <a:pt x="18978" y="12375"/>
                    <a:pt x="18219" y="12556"/>
                    <a:pt x="17392" y="12556"/>
                  </a:cubicBezTo>
                  <a:cubicBezTo>
                    <a:pt x="17366" y="12556"/>
                    <a:pt x="17339" y="12556"/>
                    <a:pt x="17313" y="12556"/>
                  </a:cubicBezTo>
                  <a:cubicBezTo>
                    <a:pt x="17179" y="12545"/>
                    <a:pt x="17043" y="12539"/>
                    <a:pt x="16905" y="12539"/>
                  </a:cubicBezTo>
                  <a:cubicBezTo>
                    <a:pt x="16737" y="12539"/>
                    <a:pt x="16566" y="12548"/>
                    <a:pt x="16396" y="12568"/>
                  </a:cubicBezTo>
                  <a:cubicBezTo>
                    <a:pt x="16086" y="12615"/>
                    <a:pt x="15967" y="12877"/>
                    <a:pt x="16122" y="13151"/>
                  </a:cubicBezTo>
                  <a:cubicBezTo>
                    <a:pt x="16217" y="13294"/>
                    <a:pt x="16348" y="13425"/>
                    <a:pt x="16455" y="13580"/>
                  </a:cubicBezTo>
                  <a:cubicBezTo>
                    <a:pt x="18229" y="15949"/>
                    <a:pt x="16979" y="18961"/>
                    <a:pt x="15229" y="20069"/>
                  </a:cubicBezTo>
                  <a:cubicBezTo>
                    <a:pt x="14660" y="20433"/>
                    <a:pt x="14070" y="20624"/>
                    <a:pt x="13459" y="20624"/>
                  </a:cubicBezTo>
                  <a:cubicBezTo>
                    <a:pt x="13072" y="20624"/>
                    <a:pt x="12678" y="20547"/>
                    <a:pt x="12276" y="20390"/>
                  </a:cubicBezTo>
                  <a:cubicBezTo>
                    <a:pt x="11229" y="19997"/>
                    <a:pt x="10443" y="19319"/>
                    <a:pt x="9966" y="18307"/>
                  </a:cubicBezTo>
                  <a:cubicBezTo>
                    <a:pt x="9800" y="17985"/>
                    <a:pt x="9681" y="17640"/>
                    <a:pt x="9538" y="17318"/>
                  </a:cubicBezTo>
                  <a:cubicBezTo>
                    <a:pt x="9431" y="17080"/>
                    <a:pt x="9300" y="16854"/>
                    <a:pt x="8943" y="16794"/>
                  </a:cubicBezTo>
                  <a:cubicBezTo>
                    <a:pt x="8883" y="16937"/>
                    <a:pt x="8812" y="17092"/>
                    <a:pt x="8728" y="17295"/>
                  </a:cubicBezTo>
                  <a:cubicBezTo>
                    <a:pt x="8657" y="17628"/>
                    <a:pt x="8645" y="17961"/>
                    <a:pt x="8526" y="18283"/>
                  </a:cubicBezTo>
                  <a:cubicBezTo>
                    <a:pt x="8029" y="19652"/>
                    <a:pt x="6970" y="20399"/>
                    <a:pt x="5630" y="20399"/>
                  </a:cubicBezTo>
                  <a:cubicBezTo>
                    <a:pt x="5397" y="20399"/>
                    <a:pt x="5155" y="20376"/>
                    <a:pt x="4906" y="20331"/>
                  </a:cubicBezTo>
                  <a:cubicBezTo>
                    <a:pt x="2561" y="19902"/>
                    <a:pt x="1513" y="17771"/>
                    <a:pt x="1573" y="16235"/>
                  </a:cubicBezTo>
                  <a:cubicBezTo>
                    <a:pt x="1608" y="15330"/>
                    <a:pt x="1930" y="14580"/>
                    <a:pt x="2561" y="13949"/>
                  </a:cubicBezTo>
                  <a:cubicBezTo>
                    <a:pt x="2989" y="13520"/>
                    <a:pt x="3454" y="13163"/>
                    <a:pt x="4001" y="12901"/>
                  </a:cubicBezTo>
                  <a:cubicBezTo>
                    <a:pt x="4311" y="12758"/>
                    <a:pt x="4597" y="12580"/>
                    <a:pt x="4859" y="12389"/>
                  </a:cubicBezTo>
                  <a:cubicBezTo>
                    <a:pt x="4942" y="12330"/>
                    <a:pt x="5002" y="12139"/>
                    <a:pt x="4966" y="12044"/>
                  </a:cubicBezTo>
                  <a:cubicBezTo>
                    <a:pt x="4942" y="11961"/>
                    <a:pt x="4787" y="11853"/>
                    <a:pt x="4680" y="11841"/>
                  </a:cubicBezTo>
                  <a:cubicBezTo>
                    <a:pt x="4631" y="11830"/>
                    <a:pt x="4577" y="11826"/>
                    <a:pt x="4521" y="11826"/>
                  </a:cubicBezTo>
                  <a:cubicBezTo>
                    <a:pt x="4399" y="11826"/>
                    <a:pt x="4266" y="11845"/>
                    <a:pt x="4144" y="11853"/>
                  </a:cubicBezTo>
                  <a:cubicBezTo>
                    <a:pt x="4080" y="11857"/>
                    <a:pt x="4017" y="11859"/>
                    <a:pt x="3954" y="11859"/>
                  </a:cubicBezTo>
                  <a:cubicBezTo>
                    <a:pt x="3075" y="11859"/>
                    <a:pt x="2340" y="11473"/>
                    <a:pt x="1751" y="10806"/>
                  </a:cubicBezTo>
                  <a:cubicBezTo>
                    <a:pt x="870" y="9794"/>
                    <a:pt x="561" y="8591"/>
                    <a:pt x="799" y="7269"/>
                  </a:cubicBezTo>
                  <a:cubicBezTo>
                    <a:pt x="1102" y="5556"/>
                    <a:pt x="2324" y="5077"/>
                    <a:pt x="3448" y="5077"/>
                  </a:cubicBezTo>
                  <a:cubicBezTo>
                    <a:pt x="3558" y="5077"/>
                    <a:pt x="3668" y="5082"/>
                    <a:pt x="3775" y="5091"/>
                  </a:cubicBezTo>
                  <a:cubicBezTo>
                    <a:pt x="4430" y="5138"/>
                    <a:pt x="5037" y="5364"/>
                    <a:pt x="5597" y="5722"/>
                  </a:cubicBezTo>
                  <a:cubicBezTo>
                    <a:pt x="5918" y="5924"/>
                    <a:pt x="6228" y="6162"/>
                    <a:pt x="6549" y="6388"/>
                  </a:cubicBezTo>
                  <a:cubicBezTo>
                    <a:pt x="6692" y="6484"/>
                    <a:pt x="6847" y="6615"/>
                    <a:pt x="7002" y="6662"/>
                  </a:cubicBezTo>
                  <a:cubicBezTo>
                    <a:pt x="7062" y="6675"/>
                    <a:pt x="7128" y="6682"/>
                    <a:pt x="7194" y="6682"/>
                  </a:cubicBezTo>
                  <a:cubicBezTo>
                    <a:pt x="7312" y="6682"/>
                    <a:pt x="7430" y="6660"/>
                    <a:pt x="7514" y="6615"/>
                  </a:cubicBezTo>
                  <a:cubicBezTo>
                    <a:pt x="7704" y="6507"/>
                    <a:pt x="7645" y="6305"/>
                    <a:pt x="7585" y="6126"/>
                  </a:cubicBezTo>
                  <a:cubicBezTo>
                    <a:pt x="7049" y="4591"/>
                    <a:pt x="7383" y="3221"/>
                    <a:pt x="8371" y="1983"/>
                  </a:cubicBezTo>
                  <a:cubicBezTo>
                    <a:pt x="9065" y="1122"/>
                    <a:pt x="9912" y="761"/>
                    <a:pt x="10734" y="761"/>
                  </a:cubicBezTo>
                  <a:close/>
                  <a:moveTo>
                    <a:pt x="10725" y="1"/>
                  </a:moveTo>
                  <a:cubicBezTo>
                    <a:pt x="9731" y="1"/>
                    <a:pt x="8697" y="427"/>
                    <a:pt x="7823" y="1459"/>
                  </a:cubicBezTo>
                  <a:cubicBezTo>
                    <a:pt x="7038" y="2412"/>
                    <a:pt x="6621" y="3507"/>
                    <a:pt x="6573" y="4733"/>
                  </a:cubicBezTo>
                  <a:cubicBezTo>
                    <a:pt x="6573" y="4924"/>
                    <a:pt x="6561" y="5126"/>
                    <a:pt x="6537" y="5388"/>
                  </a:cubicBezTo>
                  <a:cubicBezTo>
                    <a:pt x="6264" y="5233"/>
                    <a:pt x="6037" y="5114"/>
                    <a:pt x="5811" y="4972"/>
                  </a:cubicBezTo>
                  <a:cubicBezTo>
                    <a:pt x="5076" y="4541"/>
                    <a:pt x="4294" y="4342"/>
                    <a:pt x="3466" y="4342"/>
                  </a:cubicBezTo>
                  <a:cubicBezTo>
                    <a:pt x="3356" y="4342"/>
                    <a:pt x="3244" y="4345"/>
                    <a:pt x="3132" y="4352"/>
                  </a:cubicBezTo>
                  <a:cubicBezTo>
                    <a:pt x="1739" y="4424"/>
                    <a:pt x="632" y="5269"/>
                    <a:pt x="203" y="6615"/>
                  </a:cubicBezTo>
                  <a:cubicBezTo>
                    <a:pt x="13" y="7234"/>
                    <a:pt x="1" y="7889"/>
                    <a:pt x="49" y="8532"/>
                  </a:cubicBezTo>
                  <a:cubicBezTo>
                    <a:pt x="227" y="10294"/>
                    <a:pt x="1084" y="11580"/>
                    <a:pt x="2704" y="12342"/>
                  </a:cubicBezTo>
                  <a:cubicBezTo>
                    <a:pt x="2811" y="12389"/>
                    <a:pt x="2906" y="12449"/>
                    <a:pt x="3061" y="12520"/>
                  </a:cubicBezTo>
                  <a:cubicBezTo>
                    <a:pt x="2751" y="12794"/>
                    <a:pt x="2466" y="13008"/>
                    <a:pt x="2192" y="13270"/>
                  </a:cubicBezTo>
                  <a:cubicBezTo>
                    <a:pt x="1180" y="14199"/>
                    <a:pt x="703" y="15366"/>
                    <a:pt x="858" y="16747"/>
                  </a:cubicBezTo>
                  <a:cubicBezTo>
                    <a:pt x="1025" y="18211"/>
                    <a:pt x="1704" y="19402"/>
                    <a:pt x="2894" y="20259"/>
                  </a:cubicBezTo>
                  <a:cubicBezTo>
                    <a:pt x="3688" y="20843"/>
                    <a:pt x="4630" y="21129"/>
                    <a:pt x="5608" y="21129"/>
                  </a:cubicBezTo>
                  <a:cubicBezTo>
                    <a:pt x="5628" y="21129"/>
                    <a:pt x="5648" y="21129"/>
                    <a:pt x="5668" y="21128"/>
                  </a:cubicBezTo>
                  <a:cubicBezTo>
                    <a:pt x="7014" y="21093"/>
                    <a:pt x="8109" y="20533"/>
                    <a:pt x="8835" y="19354"/>
                  </a:cubicBezTo>
                  <a:cubicBezTo>
                    <a:pt x="8954" y="19152"/>
                    <a:pt x="9002" y="18878"/>
                    <a:pt x="9300" y="18747"/>
                  </a:cubicBezTo>
                  <a:cubicBezTo>
                    <a:pt x="9705" y="19592"/>
                    <a:pt x="10336" y="20200"/>
                    <a:pt x="11098" y="20664"/>
                  </a:cubicBezTo>
                  <a:cubicBezTo>
                    <a:pt x="11857" y="21122"/>
                    <a:pt x="12630" y="21368"/>
                    <a:pt x="13416" y="21368"/>
                  </a:cubicBezTo>
                  <a:cubicBezTo>
                    <a:pt x="14060" y="21368"/>
                    <a:pt x="14712" y="21203"/>
                    <a:pt x="15372" y="20854"/>
                  </a:cubicBezTo>
                  <a:cubicBezTo>
                    <a:pt x="17301" y="19831"/>
                    <a:pt x="18825" y="16794"/>
                    <a:pt x="17622" y="14116"/>
                  </a:cubicBezTo>
                  <a:cubicBezTo>
                    <a:pt x="17527" y="13901"/>
                    <a:pt x="17420" y="13699"/>
                    <a:pt x="17277" y="13389"/>
                  </a:cubicBezTo>
                  <a:cubicBezTo>
                    <a:pt x="17603" y="13335"/>
                    <a:pt x="17840" y="13281"/>
                    <a:pt x="18051" y="13281"/>
                  </a:cubicBezTo>
                  <a:cubicBezTo>
                    <a:pt x="18071" y="13281"/>
                    <a:pt x="18091" y="13281"/>
                    <a:pt x="18110" y="13282"/>
                  </a:cubicBezTo>
                  <a:cubicBezTo>
                    <a:pt x="18670" y="13246"/>
                    <a:pt x="19182" y="13092"/>
                    <a:pt x="19670" y="12853"/>
                  </a:cubicBezTo>
                  <a:cubicBezTo>
                    <a:pt x="21944" y="11746"/>
                    <a:pt x="22587" y="9234"/>
                    <a:pt x="21146" y="7162"/>
                  </a:cubicBezTo>
                  <a:cubicBezTo>
                    <a:pt x="20317" y="5967"/>
                    <a:pt x="18753" y="5053"/>
                    <a:pt x="17072" y="5053"/>
                  </a:cubicBezTo>
                  <a:cubicBezTo>
                    <a:pt x="16459" y="5053"/>
                    <a:pt x="15831" y="5174"/>
                    <a:pt x="15217" y="5448"/>
                  </a:cubicBezTo>
                  <a:cubicBezTo>
                    <a:pt x="15074" y="5531"/>
                    <a:pt x="14908" y="5567"/>
                    <a:pt x="14693" y="5650"/>
                  </a:cubicBezTo>
                  <a:cubicBezTo>
                    <a:pt x="14717" y="5388"/>
                    <a:pt x="14729" y="5210"/>
                    <a:pt x="14741" y="5031"/>
                  </a:cubicBezTo>
                  <a:cubicBezTo>
                    <a:pt x="14812" y="4114"/>
                    <a:pt x="14693" y="3233"/>
                    <a:pt x="14324" y="2388"/>
                  </a:cubicBezTo>
                  <a:cubicBezTo>
                    <a:pt x="13709" y="1021"/>
                    <a:pt x="12264" y="1"/>
                    <a:pt x="10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1"/>
            <p:cNvSpPr/>
            <p:nvPr/>
          </p:nvSpPr>
          <p:spPr>
            <a:xfrm>
              <a:off x="1840475" y="2940600"/>
              <a:ext cx="525975" cy="496600"/>
            </a:xfrm>
            <a:custGeom>
              <a:avLst/>
              <a:gdLst/>
              <a:ahLst/>
              <a:cxnLst/>
              <a:rect l="l" t="t" r="r" b="b"/>
              <a:pathLst>
                <a:path w="21039" h="19864" extrusionOk="0">
                  <a:moveTo>
                    <a:pt x="10174" y="1"/>
                  </a:moveTo>
                  <a:cubicBezTo>
                    <a:pt x="9352" y="1"/>
                    <a:pt x="8505" y="362"/>
                    <a:pt x="7811" y="1223"/>
                  </a:cubicBezTo>
                  <a:cubicBezTo>
                    <a:pt x="6823" y="2461"/>
                    <a:pt x="6489" y="3831"/>
                    <a:pt x="7025" y="5366"/>
                  </a:cubicBezTo>
                  <a:cubicBezTo>
                    <a:pt x="7085" y="5545"/>
                    <a:pt x="7144" y="5747"/>
                    <a:pt x="6954" y="5855"/>
                  </a:cubicBezTo>
                  <a:cubicBezTo>
                    <a:pt x="6870" y="5900"/>
                    <a:pt x="6752" y="5922"/>
                    <a:pt x="6634" y="5922"/>
                  </a:cubicBezTo>
                  <a:cubicBezTo>
                    <a:pt x="6568" y="5922"/>
                    <a:pt x="6502" y="5915"/>
                    <a:pt x="6442" y="5902"/>
                  </a:cubicBezTo>
                  <a:cubicBezTo>
                    <a:pt x="6287" y="5855"/>
                    <a:pt x="6132" y="5724"/>
                    <a:pt x="5989" y="5628"/>
                  </a:cubicBezTo>
                  <a:cubicBezTo>
                    <a:pt x="5668" y="5402"/>
                    <a:pt x="5358" y="5164"/>
                    <a:pt x="5037" y="4962"/>
                  </a:cubicBezTo>
                  <a:cubicBezTo>
                    <a:pt x="4477" y="4604"/>
                    <a:pt x="3870" y="4378"/>
                    <a:pt x="3215" y="4331"/>
                  </a:cubicBezTo>
                  <a:cubicBezTo>
                    <a:pt x="3108" y="4322"/>
                    <a:pt x="2998" y="4317"/>
                    <a:pt x="2888" y="4317"/>
                  </a:cubicBezTo>
                  <a:cubicBezTo>
                    <a:pt x="1764" y="4317"/>
                    <a:pt x="542" y="4796"/>
                    <a:pt x="239" y="6509"/>
                  </a:cubicBezTo>
                  <a:cubicBezTo>
                    <a:pt x="1" y="7831"/>
                    <a:pt x="310" y="9034"/>
                    <a:pt x="1191" y="10046"/>
                  </a:cubicBezTo>
                  <a:cubicBezTo>
                    <a:pt x="1780" y="10713"/>
                    <a:pt x="2515" y="11099"/>
                    <a:pt x="3394" y="11099"/>
                  </a:cubicBezTo>
                  <a:cubicBezTo>
                    <a:pt x="3457" y="11099"/>
                    <a:pt x="3520" y="11097"/>
                    <a:pt x="3584" y="11093"/>
                  </a:cubicBezTo>
                  <a:cubicBezTo>
                    <a:pt x="3706" y="11085"/>
                    <a:pt x="3839" y="11066"/>
                    <a:pt x="3961" y="11066"/>
                  </a:cubicBezTo>
                  <a:cubicBezTo>
                    <a:pt x="4017" y="11066"/>
                    <a:pt x="4071" y="11070"/>
                    <a:pt x="4120" y="11081"/>
                  </a:cubicBezTo>
                  <a:cubicBezTo>
                    <a:pt x="4227" y="11093"/>
                    <a:pt x="4382" y="11201"/>
                    <a:pt x="4406" y="11284"/>
                  </a:cubicBezTo>
                  <a:cubicBezTo>
                    <a:pt x="4442" y="11379"/>
                    <a:pt x="4382" y="11570"/>
                    <a:pt x="4299" y="11629"/>
                  </a:cubicBezTo>
                  <a:cubicBezTo>
                    <a:pt x="4037" y="11820"/>
                    <a:pt x="3751" y="11998"/>
                    <a:pt x="3441" y="12141"/>
                  </a:cubicBezTo>
                  <a:cubicBezTo>
                    <a:pt x="2894" y="12403"/>
                    <a:pt x="2429" y="12760"/>
                    <a:pt x="2001" y="13189"/>
                  </a:cubicBezTo>
                  <a:cubicBezTo>
                    <a:pt x="1370" y="13820"/>
                    <a:pt x="1048" y="14570"/>
                    <a:pt x="1013" y="15475"/>
                  </a:cubicBezTo>
                  <a:cubicBezTo>
                    <a:pt x="953" y="17011"/>
                    <a:pt x="2001" y="19142"/>
                    <a:pt x="4346" y="19571"/>
                  </a:cubicBezTo>
                  <a:cubicBezTo>
                    <a:pt x="4595" y="19616"/>
                    <a:pt x="4837" y="19639"/>
                    <a:pt x="5070" y="19639"/>
                  </a:cubicBezTo>
                  <a:cubicBezTo>
                    <a:pt x="6410" y="19639"/>
                    <a:pt x="7469" y="18892"/>
                    <a:pt x="7966" y="17523"/>
                  </a:cubicBezTo>
                  <a:cubicBezTo>
                    <a:pt x="8085" y="17201"/>
                    <a:pt x="8097" y="16868"/>
                    <a:pt x="8168" y="16535"/>
                  </a:cubicBezTo>
                  <a:cubicBezTo>
                    <a:pt x="8252" y="16332"/>
                    <a:pt x="8323" y="16177"/>
                    <a:pt x="8383" y="16034"/>
                  </a:cubicBezTo>
                  <a:cubicBezTo>
                    <a:pt x="8740" y="16094"/>
                    <a:pt x="8871" y="16320"/>
                    <a:pt x="8978" y="16558"/>
                  </a:cubicBezTo>
                  <a:cubicBezTo>
                    <a:pt x="9121" y="16880"/>
                    <a:pt x="9240" y="17225"/>
                    <a:pt x="9406" y="17547"/>
                  </a:cubicBezTo>
                  <a:cubicBezTo>
                    <a:pt x="9883" y="18559"/>
                    <a:pt x="10669" y="19237"/>
                    <a:pt x="11716" y="19630"/>
                  </a:cubicBezTo>
                  <a:cubicBezTo>
                    <a:pt x="12118" y="19787"/>
                    <a:pt x="12512" y="19864"/>
                    <a:pt x="12899" y="19864"/>
                  </a:cubicBezTo>
                  <a:cubicBezTo>
                    <a:pt x="13510" y="19864"/>
                    <a:pt x="14100" y="19673"/>
                    <a:pt x="14669" y="19309"/>
                  </a:cubicBezTo>
                  <a:cubicBezTo>
                    <a:pt x="16419" y="18201"/>
                    <a:pt x="17669" y="15189"/>
                    <a:pt x="15895" y="12820"/>
                  </a:cubicBezTo>
                  <a:cubicBezTo>
                    <a:pt x="15788" y="12665"/>
                    <a:pt x="15657" y="12534"/>
                    <a:pt x="15562" y="12391"/>
                  </a:cubicBezTo>
                  <a:cubicBezTo>
                    <a:pt x="15407" y="12117"/>
                    <a:pt x="15526" y="11855"/>
                    <a:pt x="15836" y="11808"/>
                  </a:cubicBezTo>
                  <a:cubicBezTo>
                    <a:pt x="16006" y="11788"/>
                    <a:pt x="16177" y="11779"/>
                    <a:pt x="16345" y="11779"/>
                  </a:cubicBezTo>
                  <a:cubicBezTo>
                    <a:pt x="16483" y="11779"/>
                    <a:pt x="16619" y="11785"/>
                    <a:pt x="16753" y="11796"/>
                  </a:cubicBezTo>
                  <a:cubicBezTo>
                    <a:pt x="16779" y="11796"/>
                    <a:pt x="16806" y="11796"/>
                    <a:pt x="16832" y="11796"/>
                  </a:cubicBezTo>
                  <a:cubicBezTo>
                    <a:pt x="17659" y="11796"/>
                    <a:pt x="18418" y="11615"/>
                    <a:pt x="19122" y="11177"/>
                  </a:cubicBezTo>
                  <a:cubicBezTo>
                    <a:pt x="20646" y="10248"/>
                    <a:pt x="21039" y="8534"/>
                    <a:pt x="20110" y="7010"/>
                  </a:cubicBezTo>
                  <a:cubicBezTo>
                    <a:pt x="19451" y="5939"/>
                    <a:pt x="18063" y="5015"/>
                    <a:pt x="16531" y="5015"/>
                  </a:cubicBezTo>
                  <a:cubicBezTo>
                    <a:pt x="15712" y="5015"/>
                    <a:pt x="14851" y="5279"/>
                    <a:pt x="14038" y="5926"/>
                  </a:cubicBezTo>
                  <a:cubicBezTo>
                    <a:pt x="13871" y="6057"/>
                    <a:pt x="13740" y="6224"/>
                    <a:pt x="13562" y="6331"/>
                  </a:cubicBezTo>
                  <a:cubicBezTo>
                    <a:pt x="13482" y="6380"/>
                    <a:pt x="13370" y="6405"/>
                    <a:pt x="13266" y="6405"/>
                  </a:cubicBezTo>
                  <a:cubicBezTo>
                    <a:pt x="13245" y="6405"/>
                    <a:pt x="13224" y="6404"/>
                    <a:pt x="13205" y="6402"/>
                  </a:cubicBezTo>
                  <a:cubicBezTo>
                    <a:pt x="13026" y="6355"/>
                    <a:pt x="12978" y="6176"/>
                    <a:pt x="13026" y="6033"/>
                  </a:cubicBezTo>
                  <a:cubicBezTo>
                    <a:pt x="13097" y="5676"/>
                    <a:pt x="13216" y="5331"/>
                    <a:pt x="13312" y="4985"/>
                  </a:cubicBezTo>
                  <a:cubicBezTo>
                    <a:pt x="13574" y="3950"/>
                    <a:pt x="13514" y="2938"/>
                    <a:pt x="13085" y="1949"/>
                  </a:cubicBezTo>
                  <a:cubicBezTo>
                    <a:pt x="12565" y="802"/>
                    <a:pt x="11398" y="1"/>
                    <a:pt x="10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1"/>
            <p:cNvSpPr/>
            <p:nvPr/>
          </p:nvSpPr>
          <p:spPr>
            <a:xfrm>
              <a:off x="2036925" y="3220875"/>
              <a:ext cx="102425" cy="41725"/>
            </a:xfrm>
            <a:custGeom>
              <a:avLst/>
              <a:gdLst/>
              <a:ahLst/>
              <a:cxnLst/>
              <a:rect l="l" t="t" r="r" b="b"/>
              <a:pathLst>
                <a:path w="4097" h="1669" extrusionOk="0">
                  <a:moveTo>
                    <a:pt x="390" y="1"/>
                  </a:moveTo>
                  <a:cubicBezTo>
                    <a:pt x="317" y="1"/>
                    <a:pt x="245" y="16"/>
                    <a:pt x="191" y="49"/>
                  </a:cubicBezTo>
                  <a:cubicBezTo>
                    <a:pt x="60" y="120"/>
                    <a:pt x="1" y="299"/>
                    <a:pt x="84" y="442"/>
                  </a:cubicBezTo>
                  <a:cubicBezTo>
                    <a:pt x="167" y="597"/>
                    <a:pt x="274" y="763"/>
                    <a:pt x="405" y="882"/>
                  </a:cubicBezTo>
                  <a:cubicBezTo>
                    <a:pt x="941" y="1383"/>
                    <a:pt x="1560" y="1633"/>
                    <a:pt x="2334" y="1668"/>
                  </a:cubicBezTo>
                  <a:cubicBezTo>
                    <a:pt x="2775" y="1633"/>
                    <a:pt x="3227" y="1561"/>
                    <a:pt x="3632" y="1311"/>
                  </a:cubicBezTo>
                  <a:cubicBezTo>
                    <a:pt x="3775" y="1216"/>
                    <a:pt x="3930" y="1097"/>
                    <a:pt x="4037" y="966"/>
                  </a:cubicBezTo>
                  <a:cubicBezTo>
                    <a:pt x="4073" y="882"/>
                    <a:pt x="4096" y="704"/>
                    <a:pt x="4037" y="609"/>
                  </a:cubicBezTo>
                  <a:cubicBezTo>
                    <a:pt x="3989" y="537"/>
                    <a:pt x="3823" y="466"/>
                    <a:pt x="3715" y="466"/>
                  </a:cubicBezTo>
                  <a:cubicBezTo>
                    <a:pt x="3573" y="478"/>
                    <a:pt x="3418" y="549"/>
                    <a:pt x="3287" y="621"/>
                  </a:cubicBezTo>
                  <a:cubicBezTo>
                    <a:pt x="2945" y="793"/>
                    <a:pt x="2618" y="876"/>
                    <a:pt x="2302" y="876"/>
                  </a:cubicBezTo>
                  <a:cubicBezTo>
                    <a:pt x="1791" y="876"/>
                    <a:pt x="1309" y="661"/>
                    <a:pt x="846" y="263"/>
                  </a:cubicBezTo>
                  <a:cubicBezTo>
                    <a:pt x="763" y="180"/>
                    <a:pt x="667" y="73"/>
                    <a:pt x="548" y="25"/>
                  </a:cubicBezTo>
                  <a:cubicBezTo>
                    <a:pt x="502" y="10"/>
                    <a:pt x="446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1"/>
            <p:cNvSpPr/>
            <p:nvPr/>
          </p:nvSpPr>
          <p:spPr>
            <a:xfrm>
              <a:off x="2011925" y="3155700"/>
              <a:ext cx="18775" cy="19275"/>
            </a:xfrm>
            <a:custGeom>
              <a:avLst/>
              <a:gdLst/>
              <a:ahLst/>
              <a:cxnLst/>
              <a:rect l="l" t="t" r="r" b="b"/>
              <a:pathLst>
                <a:path w="751" h="771" extrusionOk="0">
                  <a:moveTo>
                    <a:pt x="375" y="0"/>
                  </a:moveTo>
                  <a:cubicBezTo>
                    <a:pt x="369" y="0"/>
                    <a:pt x="363" y="1"/>
                    <a:pt x="358" y="1"/>
                  </a:cubicBezTo>
                  <a:cubicBezTo>
                    <a:pt x="167" y="13"/>
                    <a:pt x="1" y="215"/>
                    <a:pt x="1" y="418"/>
                  </a:cubicBezTo>
                  <a:cubicBezTo>
                    <a:pt x="1" y="608"/>
                    <a:pt x="151" y="771"/>
                    <a:pt x="335" y="771"/>
                  </a:cubicBezTo>
                  <a:cubicBezTo>
                    <a:pt x="358" y="771"/>
                    <a:pt x="382" y="768"/>
                    <a:pt x="405" y="763"/>
                  </a:cubicBezTo>
                  <a:cubicBezTo>
                    <a:pt x="620" y="715"/>
                    <a:pt x="751" y="525"/>
                    <a:pt x="715" y="311"/>
                  </a:cubicBezTo>
                  <a:cubicBezTo>
                    <a:pt x="703" y="161"/>
                    <a:pt x="536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2153300" y="3182800"/>
              <a:ext cx="17900" cy="18775"/>
            </a:xfrm>
            <a:custGeom>
              <a:avLst/>
              <a:gdLst/>
              <a:ahLst/>
              <a:cxnLst/>
              <a:rect l="l" t="t" r="r" b="b"/>
              <a:pathLst>
                <a:path w="716" h="751" extrusionOk="0">
                  <a:moveTo>
                    <a:pt x="382" y="0"/>
                  </a:moveTo>
                  <a:cubicBezTo>
                    <a:pt x="180" y="0"/>
                    <a:pt x="1" y="179"/>
                    <a:pt x="25" y="405"/>
                  </a:cubicBezTo>
                  <a:cubicBezTo>
                    <a:pt x="25" y="596"/>
                    <a:pt x="168" y="751"/>
                    <a:pt x="346" y="751"/>
                  </a:cubicBezTo>
                  <a:cubicBezTo>
                    <a:pt x="561" y="751"/>
                    <a:pt x="715" y="572"/>
                    <a:pt x="703" y="346"/>
                  </a:cubicBezTo>
                  <a:cubicBezTo>
                    <a:pt x="692" y="167"/>
                    <a:pt x="53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41"/>
          <p:cNvGrpSpPr/>
          <p:nvPr/>
        </p:nvGrpSpPr>
        <p:grpSpPr>
          <a:xfrm>
            <a:off x="7204197" y="4048998"/>
            <a:ext cx="351611" cy="342975"/>
            <a:chOff x="1959000" y="1291425"/>
            <a:chExt cx="286025" cy="279000"/>
          </a:xfrm>
        </p:grpSpPr>
        <p:sp>
          <p:nvSpPr>
            <p:cNvPr id="1512" name="Google Shape;1512;p41"/>
            <p:cNvSpPr/>
            <p:nvPr/>
          </p:nvSpPr>
          <p:spPr>
            <a:xfrm>
              <a:off x="1959000" y="1291425"/>
              <a:ext cx="286025" cy="279000"/>
            </a:xfrm>
            <a:custGeom>
              <a:avLst/>
              <a:gdLst/>
              <a:ahLst/>
              <a:cxnLst/>
              <a:rect l="l" t="t" r="r" b="b"/>
              <a:pathLst>
                <a:path w="11441" h="11160" extrusionOk="0">
                  <a:moveTo>
                    <a:pt x="5924" y="1014"/>
                  </a:moveTo>
                  <a:cubicBezTo>
                    <a:pt x="8501" y="1014"/>
                    <a:pt x="10513" y="3281"/>
                    <a:pt x="10142" y="5897"/>
                  </a:cubicBezTo>
                  <a:cubicBezTo>
                    <a:pt x="9845" y="8016"/>
                    <a:pt x="8356" y="9647"/>
                    <a:pt x="6320" y="10052"/>
                  </a:cubicBezTo>
                  <a:cubicBezTo>
                    <a:pt x="6035" y="10112"/>
                    <a:pt x="5737" y="10112"/>
                    <a:pt x="5439" y="10147"/>
                  </a:cubicBezTo>
                  <a:cubicBezTo>
                    <a:pt x="5432" y="10147"/>
                    <a:pt x="5425" y="10147"/>
                    <a:pt x="5418" y="10147"/>
                  </a:cubicBezTo>
                  <a:cubicBezTo>
                    <a:pt x="2821" y="10147"/>
                    <a:pt x="832" y="7973"/>
                    <a:pt x="1094" y="5409"/>
                  </a:cubicBezTo>
                  <a:cubicBezTo>
                    <a:pt x="1332" y="3063"/>
                    <a:pt x="3094" y="1289"/>
                    <a:pt x="5451" y="1039"/>
                  </a:cubicBezTo>
                  <a:cubicBezTo>
                    <a:pt x="5611" y="1022"/>
                    <a:pt x="5768" y="1014"/>
                    <a:pt x="5924" y="1014"/>
                  </a:cubicBezTo>
                  <a:close/>
                  <a:moveTo>
                    <a:pt x="5770" y="0"/>
                  </a:moveTo>
                  <a:cubicBezTo>
                    <a:pt x="2753" y="0"/>
                    <a:pt x="1" y="2577"/>
                    <a:pt x="58" y="5897"/>
                  </a:cubicBezTo>
                  <a:cubicBezTo>
                    <a:pt x="93" y="8838"/>
                    <a:pt x="2439" y="11100"/>
                    <a:pt x="5368" y="11159"/>
                  </a:cubicBezTo>
                  <a:cubicBezTo>
                    <a:pt x="5749" y="11112"/>
                    <a:pt x="6130" y="11088"/>
                    <a:pt x="6499" y="10993"/>
                  </a:cubicBezTo>
                  <a:cubicBezTo>
                    <a:pt x="9011" y="10505"/>
                    <a:pt x="11011" y="8302"/>
                    <a:pt x="11202" y="5849"/>
                  </a:cubicBezTo>
                  <a:cubicBezTo>
                    <a:pt x="11440" y="2754"/>
                    <a:pt x="9285" y="241"/>
                    <a:pt x="6166" y="15"/>
                  </a:cubicBezTo>
                  <a:cubicBezTo>
                    <a:pt x="6033" y="5"/>
                    <a:pt x="5901" y="0"/>
                    <a:pt x="5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1979800" y="1316750"/>
              <a:ext cx="242025" cy="228375"/>
            </a:xfrm>
            <a:custGeom>
              <a:avLst/>
              <a:gdLst/>
              <a:ahLst/>
              <a:cxnLst/>
              <a:rect l="l" t="t" r="r" b="b"/>
              <a:pathLst>
                <a:path w="9681" h="9135" extrusionOk="0">
                  <a:moveTo>
                    <a:pt x="5092" y="1"/>
                  </a:moveTo>
                  <a:cubicBezTo>
                    <a:pt x="4936" y="1"/>
                    <a:pt x="4779" y="9"/>
                    <a:pt x="4619" y="26"/>
                  </a:cubicBezTo>
                  <a:cubicBezTo>
                    <a:pt x="2262" y="276"/>
                    <a:pt x="500" y="2050"/>
                    <a:pt x="262" y="4396"/>
                  </a:cubicBezTo>
                  <a:cubicBezTo>
                    <a:pt x="0" y="6960"/>
                    <a:pt x="1989" y="9134"/>
                    <a:pt x="4586" y="9134"/>
                  </a:cubicBezTo>
                  <a:cubicBezTo>
                    <a:pt x="4593" y="9134"/>
                    <a:pt x="4600" y="9134"/>
                    <a:pt x="4607" y="9134"/>
                  </a:cubicBezTo>
                  <a:cubicBezTo>
                    <a:pt x="4905" y="9099"/>
                    <a:pt x="5203" y="9099"/>
                    <a:pt x="5488" y="9039"/>
                  </a:cubicBezTo>
                  <a:cubicBezTo>
                    <a:pt x="7524" y="8634"/>
                    <a:pt x="9013" y="7003"/>
                    <a:pt x="9310" y="4884"/>
                  </a:cubicBezTo>
                  <a:cubicBezTo>
                    <a:pt x="9681" y="2268"/>
                    <a:pt x="7669" y="1"/>
                    <a:pt x="5092" y="1"/>
                  </a:cubicBezTo>
                  <a:close/>
                </a:path>
              </a:pathLst>
            </a:custGeom>
            <a:solidFill>
              <a:srgbClr val="FCC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2042875" y="1454000"/>
              <a:ext cx="96025" cy="43500"/>
            </a:xfrm>
            <a:custGeom>
              <a:avLst/>
              <a:gdLst/>
              <a:ahLst/>
              <a:cxnLst/>
              <a:rect l="l" t="t" r="r" b="b"/>
              <a:pathLst>
                <a:path w="3841" h="1740" extrusionOk="0">
                  <a:moveTo>
                    <a:pt x="3404" y="0"/>
                  </a:moveTo>
                  <a:cubicBezTo>
                    <a:pt x="3345" y="0"/>
                    <a:pt x="3281" y="12"/>
                    <a:pt x="3215" y="37"/>
                  </a:cubicBezTo>
                  <a:cubicBezTo>
                    <a:pt x="3037" y="120"/>
                    <a:pt x="2894" y="239"/>
                    <a:pt x="2739" y="358"/>
                  </a:cubicBezTo>
                  <a:cubicBezTo>
                    <a:pt x="2464" y="577"/>
                    <a:pt x="2185" y="688"/>
                    <a:pt x="1902" y="688"/>
                  </a:cubicBezTo>
                  <a:cubicBezTo>
                    <a:pt x="1648" y="688"/>
                    <a:pt x="1391" y="598"/>
                    <a:pt x="1132" y="418"/>
                  </a:cubicBezTo>
                  <a:cubicBezTo>
                    <a:pt x="1013" y="323"/>
                    <a:pt x="894" y="215"/>
                    <a:pt x="775" y="144"/>
                  </a:cubicBezTo>
                  <a:cubicBezTo>
                    <a:pt x="666" y="76"/>
                    <a:pt x="549" y="19"/>
                    <a:pt x="433" y="19"/>
                  </a:cubicBezTo>
                  <a:cubicBezTo>
                    <a:pt x="346" y="19"/>
                    <a:pt x="261" y="51"/>
                    <a:pt x="179" y="132"/>
                  </a:cubicBezTo>
                  <a:cubicBezTo>
                    <a:pt x="1" y="311"/>
                    <a:pt x="1" y="537"/>
                    <a:pt x="120" y="739"/>
                  </a:cubicBezTo>
                  <a:cubicBezTo>
                    <a:pt x="227" y="894"/>
                    <a:pt x="346" y="1049"/>
                    <a:pt x="477" y="1168"/>
                  </a:cubicBezTo>
                  <a:cubicBezTo>
                    <a:pt x="882" y="1525"/>
                    <a:pt x="1358" y="1692"/>
                    <a:pt x="1965" y="1739"/>
                  </a:cubicBezTo>
                  <a:cubicBezTo>
                    <a:pt x="2537" y="1704"/>
                    <a:pt x="3096" y="1513"/>
                    <a:pt x="3513" y="1013"/>
                  </a:cubicBezTo>
                  <a:cubicBezTo>
                    <a:pt x="3632" y="858"/>
                    <a:pt x="3716" y="680"/>
                    <a:pt x="3763" y="501"/>
                  </a:cubicBezTo>
                  <a:cubicBezTo>
                    <a:pt x="3840" y="212"/>
                    <a:pt x="3659" y="0"/>
                    <a:pt x="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2140800" y="1387925"/>
              <a:ext cx="24450" cy="25950"/>
            </a:xfrm>
            <a:custGeom>
              <a:avLst/>
              <a:gdLst/>
              <a:ahLst/>
              <a:cxnLst/>
              <a:rect l="l" t="t" r="r" b="b"/>
              <a:pathLst>
                <a:path w="978" h="1038" extrusionOk="0">
                  <a:moveTo>
                    <a:pt x="471" y="0"/>
                  </a:moveTo>
                  <a:cubicBezTo>
                    <a:pt x="228" y="0"/>
                    <a:pt x="1" y="234"/>
                    <a:pt x="1" y="513"/>
                  </a:cubicBezTo>
                  <a:cubicBezTo>
                    <a:pt x="1" y="775"/>
                    <a:pt x="227" y="1013"/>
                    <a:pt x="477" y="1037"/>
                  </a:cubicBezTo>
                  <a:cubicBezTo>
                    <a:pt x="483" y="1037"/>
                    <a:pt x="489" y="1037"/>
                    <a:pt x="495" y="1037"/>
                  </a:cubicBezTo>
                  <a:cubicBezTo>
                    <a:pt x="750" y="1037"/>
                    <a:pt x="977" y="792"/>
                    <a:pt x="977" y="525"/>
                  </a:cubicBezTo>
                  <a:cubicBezTo>
                    <a:pt x="977" y="275"/>
                    <a:pt x="739" y="25"/>
                    <a:pt x="489" y="1"/>
                  </a:cubicBezTo>
                  <a:cubicBezTo>
                    <a:pt x="483" y="1"/>
                    <a:pt x="47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2035150" y="1384650"/>
              <a:ext cx="22350" cy="22650"/>
            </a:xfrm>
            <a:custGeom>
              <a:avLst/>
              <a:gdLst/>
              <a:ahLst/>
              <a:cxnLst/>
              <a:rect l="l" t="t" r="r" b="b"/>
              <a:pathLst>
                <a:path w="894" h="906" extrusionOk="0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cubicBezTo>
                    <a:pt x="0" y="680"/>
                    <a:pt x="203" y="906"/>
                    <a:pt x="441" y="906"/>
                  </a:cubicBezTo>
                  <a:cubicBezTo>
                    <a:pt x="667" y="906"/>
                    <a:pt x="893" y="703"/>
                    <a:pt x="893" y="465"/>
                  </a:cubicBezTo>
                  <a:cubicBezTo>
                    <a:pt x="893" y="227"/>
                    <a:pt x="679" y="13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7" name="Google Shape;1517;p41"/>
          <p:cNvGrpSpPr/>
          <p:nvPr/>
        </p:nvGrpSpPr>
        <p:grpSpPr>
          <a:xfrm rot="970607">
            <a:off x="6564993" y="642297"/>
            <a:ext cx="273273" cy="294323"/>
            <a:chOff x="713250" y="2576650"/>
            <a:chExt cx="273275" cy="294325"/>
          </a:xfrm>
        </p:grpSpPr>
        <p:sp>
          <p:nvSpPr>
            <p:cNvPr id="1518" name="Google Shape;1518;p41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1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0" name="Google Shape;1520;p41"/>
          <p:cNvGrpSpPr/>
          <p:nvPr/>
        </p:nvGrpSpPr>
        <p:grpSpPr>
          <a:xfrm>
            <a:off x="200128" y="3744079"/>
            <a:ext cx="1026243" cy="647892"/>
            <a:chOff x="6096075" y="734650"/>
            <a:chExt cx="709025" cy="447625"/>
          </a:xfrm>
        </p:grpSpPr>
        <p:sp>
          <p:nvSpPr>
            <p:cNvPr id="1521" name="Google Shape;1521;p41"/>
            <p:cNvSpPr/>
            <p:nvPr/>
          </p:nvSpPr>
          <p:spPr>
            <a:xfrm>
              <a:off x="6107675" y="747100"/>
              <a:ext cx="697425" cy="423575"/>
            </a:xfrm>
            <a:custGeom>
              <a:avLst/>
              <a:gdLst/>
              <a:ahLst/>
              <a:cxnLst/>
              <a:rect l="l" t="t" r="r" b="b"/>
              <a:pathLst>
                <a:path w="27897" h="16943" extrusionOk="0">
                  <a:moveTo>
                    <a:pt x="14333" y="1"/>
                  </a:moveTo>
                  <a:cubicBezTo>
                    <a:pt x="14082" y="1"/>
                    <a:pt x="13829" y="12"/>
                    <a:pt x="13574" y="36"/>
                  </a:cubicBezTo>
                  <a:cubicBezTo>
                    <a:pt x="12085" y="190"/>
                    <a:pt x="10776" y="726"/>
                    <a:pt x="9740" y="1845"/>
                  </a:cubicBezTo>
                  <a:cubicBezTo>
                    <a:pt x="9168" y="2452"/>
                    <a:pt x="8656" y="3072"/>
                    <a:pt x="8299" y="3845"/>
                  </a:cubicBezTo>
                  <a:cubicBezTo>
                    <a:pt x="8169" y="4112"/>
                    <a:pt x="8071" y="4229"/>
                    <a:pt x="7936" y="4229"/>
                  </a:cubicBezTo>
                  <a:cubicBezTo>
                    <a:pt x="7836" y="4229"/>
                    <a:pt x="7717" y="4165"/>
                    <a:pt x="7549" y="4048"/>
                  </a:cubicBezTo>
                  <a:cubicBezTo>
                    <a:pt x="7263" y="3834"/>
                    <a:pt x="6966" y="3595"/>
                    <a:pt x="6644" y="3476"/>
                  </a:cubicBezTo>
                  <a:cubicBezTo>
                    <a:pt x="5969" y="3222"/>
                    <a:pt x="5305" y="3093"/>
                    <a:pt x="4658" y="3093"/>
                  </a:cubicBezTo>
                  <a:cubicBezTo>
                    <a:pt x="3605" y="3093"/>
                    <a:pt x="2595" y="3435"/>
                    <a:pt x="1644" y="4143"/>
                  </a:cubicBezTo>
                  <a:cubicBezTo>
                    <a:pt x="524" y="4965"/>
                    <a:pt x="1" y="6131"/>
                    <a:pt x="60" y="7513"/>
                  </a:cubicBezTo>
                  <a:cubicBezTo>
                    <a:pt x="120" y="9108"/>
                    <a:pt x="917" y="10025"/>
                    <a:pt x="2417" y="10334"/>
                  </a:cubicBezTo>
                  <a:cubicBezTo>
                    <a:pt x="3453" y="10513"/>
                    <a:pt x="3453" y="10537"/>
                    <a:pt x="3441" y="11680"/>
                  </a:cubicBezTo>
                  <a:cubicBezTo>
                    <a:pt x="3418" y="12478"/>
                    <a:pt x="3560" y="13299"/>
                    <a:pt x="3894" y="14061"/>
                  </a:cubicBezTo>
                  <a:cubicBezTo>
                    <a:pt x="4489" y="15430"/>
                    <a:pt x="5418" y="16454"/>
                    <a:pt x="6942" y="16799"/>
                  </a:cubicBezTo>
                  <a:cubicBezTo>
                    <a:pt x="7369" y="16892"/>
                    <a:pt x="7791" y="16942"/>
                    <a:pt x="8203" y="16942"/>
                  </a:cubicBezTo>
                  <a:cubicBezTo>
                    <a:pt x="9168" y="16942"/>
                    <a:pt x="10084" y="16668"/>
                    <a:pt x="10919" y="16026"/>
                  </a:cubicBezTo>
                  <a:cubicBezTo>
                    <a:pt x="11097" y="15871"/>
                    <a:pt x="11288" y="15740"/>
                    <a:pt x="11466" y="15597"/>
                  </a:cubicBezTo>
                  <a:cubicBezTo>
                    <a:pt x="11647" y="15460"/>
                    <a:pt x="11752" y="15388"/>
                    <a:pt x="11858" y="15388"/>
                  </a:cubicBezTo>
                  <a:cubicBezTo>
                    <a:pt x="11954" y="15388"/>
                    <a:pt x="12051" y="15448"/>
                    <a:pt x="12204" y="15573"/>
                  </a:cubicBezTo>
                  <a:cubicBezTo>
                    <a:pt x="12669" y="15930"/>
                    <a:pt x="13181" y="16168"/>
                    <a:pt x="13728" y="16335"/>
                  </a:cubicBezTo>
                  <a:cubicBezTo>
                    <a:pt x="14328" y="16517"/>
                    <a:pt x="14933" y="16593"/>
                    <a:pt x="15540" y="16593"/>
                  </a:cubicBezTo>
                  <a:cubicBezTo>
                    <a:pt x="15884" y="16593"/>
                    <a:pt x="16229" y="16569"/>
                    <a:pt x="16574" y="16526"/>
                  </a:cubicBezTo>
                  <a:cubicBezTo>
                    <a:pt x="18193" y="16311"/>
                    <a:pt x="19396" y="15478"/>
                    <a:pt x="20086" y="13942"/>
                  </a:cubicBezTo>
                  <a:cubicBezTo>
                    <a:pt x="20170" y="13751"/>
                    <a:pt x="20241" y="13549"/>
                    <a:pt x="20336" y="13370"/>
                  </a:cubicBezTo>
                  <a:cubicBezTo>
                    <a:pt x="20534" y="12966"/>
                    <a:pt x="20664" y="12833"/>
                    <a:pt x="20961" y="12833"/>
                  </a:cubicBezTo>
                  <a:cubicBezTo>
                    <a:pt x="21058" y="12833"/>
                    <a:pt x="21173" y="12847"/>
                    <a:pt x="21313" y="12870"/>
                  </a:cubicBezTo>
                  <a:cubicBezTo>
                    <a:pt x="21456" y="12882"/>
                    <a:pt x="21575" y="12930"/>
                    <a:pt x="21694" y="12954"/>
                  </a:cubicBezTo>
                  <a:cubicBezTo>
                    <a:pt x="21983" y="13001"/>
                    <a:pt x="22267" y="13024"/>
                    <a:pt x="22546" y="13024"/>
                  </a:cubicBezTo>
                  <a:cubicBezTo>
                    <a:pt x="23474" y="13024"/>
                    <a:pt x="24349" y="12767"/>
                    <a:pt x="25182" y="12263"/>
                  </a:cubicBezTo>
                  <a:cubicBezTo>
                    <a:pt x="27075" y="11108"/>
                    <a:pt x="27897" y="8013"/>
                    <a:pt x="25944" y="6155"/>
                  </a:cubicBezTo>
                  <a:cubicBezTo>
                    <a:pt x="25018" y="5283"/>
                    <a:pt x="23981" y="4651"/>
                    <a:pt x="22707" y="4651"/>
                  </a:cubicBezTo>
                  <a:cubicBezTo>
                    <a:pt x="22590" y="4651"/>
                    <a:pt x="22470" y="4656"/>
                    <a:pt x="22349" y="4667"/>
                  </a:cubicBezTo>
                  <a:cubicBezTo>
                    <a:pt x="22279" y="4674"/>
                    <a:pt x="22214" y="4678"/>
                    <a:pt x="22152" y="4678"/>
                  </a:cubicBezTo>
                  <a:cubicBezTo>
                    <a:pt x="21700" y="4678"/>
                    <a:pt x="21427" y="4482"/>
                    <a:pt x="21217" y="4000"/>
                  </a:cubicBezTo>
                  <a:cubicBezTo>
                    <a:pt x="20622" y="2691"/>
                    <a:pt x="19646" y="1702"/>
                    <a:pt x="18372" y="1036"/>
                  </a:cubicBezTo>
                  <a:cubicBezTo>
                    <a:pt x="17097" y="368"/>
                    <a:pt x="15753" y="1"/>
                    <a:pt x="1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6096075" y="734650"/>
              <a:ext cx="703075" cy="447625"/>
            </a:xfrm>
            <a:custGeom>
              <a:avLst/>
              <a:gdLst/>
              <a:ahLst/>
              <a:cxnLst/>
              <a:rect l="l" t="t" r="r" b="b"/>
              <a:pathLst>
                <a:path w="28123" h="17905" extrusionOk="0">
                  <a:moveTo>
                    <a:pt x="14866" y="931"/>
                  </a:moveTo>
                  <a:cubicBezTo>
                    <a:pt x="16123" y="931"/>
                    <a:pt x="17387" y="1262"/>
                    <a:pt x="18610" y="1903"/>
                  </a:cubicBezTo>
                  <a:cubicBezTo>
                    <a:pt x="19836" y="2558"/>
                    <a:pt x="20705" y="3486"/>
                    <a:pt x="21241" y="4665"/>
                  </a:cubicBezTo>
                  <a:cubicBezTo>
                    <a:pt x="21542" y="5300"/>
                    <a:pt x="21980" y="5604"/>
                    <a:pt x="22632" y="5604"/>
                  </a:cubicBezTo>
                  <a:cubicBezTo>
                    <a:pt x="22702" y="5604"/>
                    <a:pt x="22774" y="5601"/>
                    <a:pt x="22848" y="5594"/>
                  </a:cubicBezTo>
                  <a:cubicBezTo>
                    <a:pt x="22973" y="5581"/>
                    <a:pt x="23096" y="5574"/>
                    <a:pt x="23217" y="5574"/>
                  </a:cubicBezTo>
                  <a:cubicBezTo>
                    <a:pt x="24218" y="5574"/>
                    <a:pt x="25111" y="6016"/>
                    <a:pt x="26099" y="6951"/>
                  </a:cubicBezTo>
                  <a:cubicBezTo>
                    <a:pt x="26825" y="7653"/>
                    <a:pt x="27158" y="8582"/>
                    <a:pt x="27051" y="9630"/>
                  </a:cubicBezTo>
                  <a:cubicBezTo>
                    <a:pt x="26932" y="10761"/>
                    <a:pt x="26301" y="11785"/>
                    <a:pt x="25420" y="12321"/>
                  </a:cubicBezTo>
                  <a:cubicBezTo>
                    <a:pt x="24661" y="12796"/>
                    <a:pt x="23867" y="13026"/>
                    <a:pt x="23021" y="13026"/>
                  </a:cubicBezTo>
                  <a:cubicBezTo>
                    <a:pt x="22766" y="13026"/>
                    <a:pt x="22506" y="13005"/>
                    <a:pt x="22241" y="12964"/>
                  </a:cubicBezTo>
                  <a:cubicBezTo>
                    <a:pt x="22193" y="12964"/>
                    <a:pt x="22134" y="12952"/>
                    <a:pt x="22086" y="12940"/>
                  </a:cubicBezTo>
                  <a:lnTo>
                    <a:pt x="21872" y="12892"/>
                  </a:lnTo>
                  <a:cubicBezTo>
                    <a:pt x="21720" y="12869"/>
                    <a:pt x="21584" y="12856"/>
                    <a:pt x="21462" y="12856"/>
                  </a:cubicBezTo>
                  <a:cubicBezTo>
                    <a:pt x="20962" y="12856"/>
                    <a:pt x="20683" y="13071"/>
                    <a:pt x="20396" y="13654"/>
                  </a:cubicBezTo>
                  <a:cubicBezTo>
                    <a:pt x="20324" y="13797"/>
                    <a:pt x="20265" y="13928"/>
                    <a:pt x="20205" y="14083"/>
                  </a:cubicBezTo>
                  <a:lnTo>
                    <a:pt x="20122" y="14249"/>
                  </a:lnTo>
                  <a:cubicBezTo>
                    <a:pt x="19526" y="15595"/>
                    <a:pt x="18502" y="16357"/>
                    <a:pt x="16990" y="16559"/>
                  </a:cubicBezTo>
                  <a:cubicBezTo>
                    <a:pt x="16664" y="16605"/>
                    <a:pt x="16342" y="16627"/>
                    <a:pt x="16028" y="16627"/>
                  </a:cubicBezTo>
                  <a:cubicBezTo>
                    <a:pt x="15438" y="16627"/>
                    <a:pt x="14871" y="16548"/>
                    <a:pt x="14335" y="16393"/>
                  </a:cubicBezTo>
                  <a:cubicBezTo>
                    <a:pt x="13811" y="16226"/>
                    <a:pt x="13359" y="16000"/>
                    <a:pt x="12966" y="15702"/>
                  </a:cubicBezTo>
                  <a:cubicBezTo>
                    <a:pt x="12715" y="15507"/>
                    <a:pt x="12513" y="15421"/>
                    <a:pt x="12322" y="15421"/>
                  </a:cubicBezTo>
                  <a:cubicBezTo>
                    <a:pt x="12106" y="15421"/>
                    <a:pt x="11903" y="15531"/>
                    <a:pt x="11656" y="15714"/>
                  </a:cubicBezTo>
                  <a:lnTo>
                    <a:pt x="11299" y="15988"/>
                  </a:lnTo>
                  <a:lnTo>
                    <a:pt x="11097" y="16154"/>
                  </a:lnTo>
                  <a:cubicBezTo>
                    <a:pt x="10381" y="16702"/>
                    <a:pt x="9587" y="16969"/>
                    <a:pt x="8683" y="16969"/>
                  </a:cubicBezTo>
                  <a:cubicBezTo>
                    <a:pt x="8309" y="16969"/>
                    <a:pt x="7916" y="16924"/>
                    <a:pt x="7501" y="16833"/>
                  </a:cubicBezTo>
                  <a:cubicBezTo>
                    <a:pt x="6287" y="16547"/>
                    <a:pt x="5394" y="15750"/>
                    <a:pt x="4786" y="14369"/>
                  </a:cubicBezTo>
                  <a:cubicBezTo>
                    <a:pt x="4489" y="13678"/>
                    <a:pt x="4334" y="12916"/>
                    <a:pt x="4370" y="12190"/>
                  </a:cubicBezTo>
                  <a:lnTo>
                    <a:pt x="4370" y="12178"/>
                  </a:lnTo>
                  <a:cubicBezTo>
                    <a:pt x="4382" y="10809"/>
                    <a:pt x="4227" y="10594"/>
                    <a:pt x="2965" y="10344"/>
                  </a:cubicBezTo>
                  <a:cubicBezTo>
                    <a:pt x="1667" y="10082"/>
                    <a:pt x="1048" y="9320"/>
                    <a:pt x="988" y="7951"/>
                  </a:cubicBezTo>
                  <a:cubicBezTo>
                    <a:pt x="941" y="6701"/>
                    <a:pt x="1405" y="5701"/>
                    <a:pt x="2381" y="4975"/>
                  </a:cubicBezTo>
                  <a:cubicBezTo>
                    <a:pt x="3251" y="4332"/>
                    <a:pt x="4155" y="4022"/>
                    <a:pt x="5132" y="4022"/>
                  </a:cubicBezTo>
                  <a:cubicBezTo>
                    <a:pt x="5703" y="4022"/>
                    <a:pt x="6322" y="4141"/>
                    <a:pt x="6930" y="4367"/>
                  </a:cubicBezTo>
                  <a:cubicBezTo>
                    <a:pt x="7156" y="4439"/>
                    <a:pt x="7370" y="4605"/>
                    <a:pt x="7608" y="4784"/>
                  </a:cubicBezTo>
                  <a:lnTo>
                    <a:pt x="7727" y="4867"/>
                  </a:lnTo>
                  <a:cubicBezTo>
                    <a:pt x="7869" y="4979"/>
                    <a:pt x="8114" y="5159"/>
                    <a:pt x="8404" y="5159"/>
                  </a:cubicBezTo>
                  <a:cubicBezTo>
                    <a:pt x="8455" y="5159"/>
                    <a:pt x="8507" y="5154"/>
                    <a:pt x="8561" y="5141"/>
                  </a:cubicBezTo>
                  <a:cubicBezTo>
                    <a:pt x="8870" y="5046"/>
                    <a:pt x="9037" y="4772"/>
                    <a:pt x="9168" y="4498"/>
                  </a:cubicBezTo>
                  <a:cubicBezTo>
                    <a:pt x="9513" y="3748"/>
                    <a:pt x="10049" y="3129"/>
                    <a:pt x="10525" y="2617"/>
                  </a:cubicBezTo>
                  <a:cubicBezTo>
                    <a:pt x="11430" y="1653"/>
                    <a:pt x="12597" y="1117"/>
                    <a:pt x="14085" y="974"/>
                  </a:cubicBezTo>
                  <a:cubicBezTo>
                    <a:pt x="14345" y="945"/>
                    <a:pt x="14606" y="931"/>
                    <a:pt x="14866" y="931"/>
                  </a:cubicBezTo>
                  <a:close/>
                  <a:moveTo>
                    <a:pt x="14849" y="1"/>
                  </a:moveTo>
                  <a:cubicBezTo>
                    <a:pt x="14563" y="1"/>
                    <a:pt x="14277" y="15"/>
                    <a:pt x="13990" y="45"/>
                  </a:cubicBezTo>
                  <a:cubicBezTo>
                    <a:pt x="12287" y="224"/>
                    <a:pt x="10930" y="855"/>
                    <a:pt x="9859" y="1998"/>
                  </a:cubicBezTo>
                  <a:cubicBezTo>
                    <a:pt x="9335" y="2558"/>
                    <a:pt x="8739" y="3260"/>
                    <a:pt x="8335" y="4129"/>
                  </a:cubicBezTo>
                  <a:cubicBezTo>
                    <a:pt x="8335" y="4129"/>
                    <a:pt x="8323" y="4141"/>
                    <a:pt x="8323" y="4153"/>
                  </a:cubicBezTo>
                  <a:cubicBezTo>
                    <a:pt x="8323" y="4141"/>
                    <a:pt x="8311" y="4141"/>
                    <a:pt x="8299" y="4129"/>
                  </a:cubicBezTo>
                  <a:lnTo>
                    <a:pt x="8180" y="4034"/>
                  </a:lnTo>
                  <a:cubicBezTo>
                    <a:pt x="7906" y="3843"/>
                    <a:pt x="7608" y="3617"/>
                    <a:pt x="7275" y="3486"/>
                  </a:cubicBezTo>
                  <a:cubicBezTo>
                    <a:pt x="6554" y="3215"/>
                    <a:pt x="5840" y="3080"/>
                    <a:pt x="5143" y="3080"/>
                  </a:cubicBezTo>
                  <a:cubicBezTo>
                    <a:pt x="3975" y="3080"/>
                    <a:pt x="2855" y="3459"/>
                    <a:pt x="1834" y="4213"/>
                  </a:cubicBezTo>
                  <a:cubicBezTo>
                    <a:pt x="619" y="5117"/>
                    <a:pt x="0" y="6427"/>
                    <a:pt x="72" y="7975"/>
                  </a:cubicBezTo>
                  <a:cubicBezTo>
                    <a:pt x="143" y="9761"/>
                    <a:pt x="1084" y="10892"/>
                    <a:pt x="2786" y="11249"/>
                  </a:cubicBezTo>
                  <a:cubicBezTo>
                    <a:pt x="3060" y="11297"/>
                    <a:pt x="3370" y="11368"/>
                    <a:pt x="3417" y="11404"/>
                  </a:cubicBezTo>
                  <a:cubicBezTo>
                    <a:pt x="3441" y="11487"/>
                    <a:pt x="3441" y="11844"/>
                    <a:pt x="3441" y="12166"/>
                  </a:cubicBezTo>
                  <a:cubicBezTo>
                    <a:pt x="3417" y="13023"/>
                    <a:pt x="3572" y="13916"/>
                    <a:pt x="3941" y="14738"/>
                  </a:cubicBezTo>
                  <a:cubicBezTo>
                    <a:pt x="4656" y="16393"/>
                    <a:pt x="5799" y="17405"/>
                    <a:pt x="7311" y="17738"/>
                  </a:cubicBezTo>
                  <a:cubicBezTo>
                    <a:pt x="7787" y="17845"/>
                    <a:pt x="8251" y="17905"/>
                    <a:pt x="8680" y="17905"/>
                  </a:cubicBezTo>
                  <a:cubicBezTo>
                    <a:pt x="9799" y="17905"/>
                    <a:pt x="10799" y="17559"/>
                    <a:pt x="11680" y="16845"/>
                  </a:cubicBezTo>
                  <a:lnTo>
                    <a:pt x="11883" y="16690"/>
                  </a:lnTo>
                  <a:cubicBezTo>
                    <a:pt x="12002" y="16595"/>
                    <a:pt x="12109" y="16500"/>
                    <a:pt x="12228" y="16416"/>
                  </a:cubicBezTo>
                  <a:cubicBezTo>
                    <a:pt x="12276" y="16393"/>
                    <a:pt x="12299" y="16357"/>
                    <a:pt x="12335" y="16345"/>
                  </a:cubicBezTo>
                  <a:cubicBezTo>
                    <a:pt x="12347" y="16357"/>
                    <a:pt x="12371" y="16369"/>
                    <a:pt x="12406" y="16404"/>
                  </a:cubicBezTo>
                  <a:cubicBezTo>
                    <a:pt x="12895" y="16774"/>
                    <a:pt x="13430" y="17036"/>
                    <a:pt x="14073" y="17238"/>
                  </a:cubicBezTo>
                  <a:cubicBezTo>
                    <a:pt x="14689" y="17425"/>
                    <a:pt x="15341" y="17520"/>
                    <a:pt x="16018" y="17520"/>
                  </a:cubicBezTo>
                  <a:cubicBezTo>
                    <a:pt x="16375" y="17520"/>
                    <a:pt x="16739" y="17494"/>
                    <a:pt x="17109" y="17440"/>
                  </a:cubicBezTo>
                  <a:cubicBezTo>
                    <a:pt x="18943" y="17202"/>
                    <a:pt x="20253" y="16238"/>
                    <a:pt x="20979" y="14583"/>
                  </a:cubicBezTo>
                  <a:lnTo>
                    <a:pt x="21050" y="14428"/>
                  </a:lnTo>
                  <a:cubicBezTo>
                    <a:pt x="21098" y="14309"/>
                    <a:pt x="21158" y="14166"/>
                    <a:pt x="21217" y="14047"/>
                  </a:cubicBezTo>
                  <a:cubicBezTo>
                    <a:pt x="21324" y="13833"/>
                    <a:pt x="21384" y="13773"/>
                    <a:pt x="21384" y="13773"/>
                  </a:cubicBezTo>
                  <a:cubicBezTo>
                    <a:pt x="21396" y="13773"/>
                    <a:pt x="21417" y="13767"/>
                    <a:pt x="21464" y="13767"/>
                  </a:cubicBezTo>
                  <a:cubicBezTo>
                    <a:pt x="21512" y="13767"/>
                    <a:pt x="21586" y="13773"/>
                    <a:pt x="21705" y="13797"/>
                  </a:cubicBezTo>
                  <a:cubicBezTo>
                    <a:pt x="21765" y="13797"/>
                    <a:pt x="21812" y="13809"/>
                    <a:pt x="21860" y="13821"/>
                  </a:cubicBezTo>
                  <a:cubicBezTo>
                    <a:pt x="21931" y="13845"/>
                    <a:pt x="22015" y="13857"/>
                    <a:pt x="22098" y="13868"/>
                  </a:cubicBezTo>
                  <a:cubicBezTo>
                    <a:pt x="22409" y="13918"/>
                    <a:pt x="22716" y="13943"/>
                    <a:pt x="23019" y="13943"/>
                  </a:cubicBezTo>
                  <a:cubicBezTo>
                    <a:pt x="24031" y="13943"/>
                    <a:pt x="24999" y="13668"/>
                    <a:pt x="25896" y="13118"/>
                  </a:cubicBezTo>
                  <a:cubicBezTo>
                    <a:pt x="27015" y="12428"/>
                    <a:pt x="27825" y="11130"/>
                    <a:pt x="27968" y="9737"/>
                  </a:cubicBezTo>
                  <a:cubicBezTo>
                    <a:pt x="28123" y="8415"/>
                    <a:pt x="27670" y="7177"/>
                    <a:pt x="26742" y="6284"/>
                  </a:cubicBezTo>
                  <a:cubicBezTo>
                    <a:pt x="25577" y="5173"/>
                    <a:pt x="24442" y="4657"/>
                    <a:pt x="23197" y="4657"/>
                  </a:cubicBezTo>
                  <a:cubicBezTo>
                    <a:pt x="23055" y="4657"/>
                    <a:pt x="22911" y="4663"/>
                    <a:pt x="22765" y="4677"/>
                  </a:cubicBezTo>
                  <a:cubicBezTo>
                    <a:pt x="22714" y="4680"/>
                    <a:pt x="22668" y="4683"/>
                    <a:pt x="22625" y="4683"/>
                  </a:cubicBezTo>
                  <a:cubicBezTo>
                    <a:pt x="22374" y="4683"/>
                    <a:pt x="22242" y="4607"/>
                    <a:pt x="22110" y="4272"/>
                  </a:cubicBezTo>
                  <a:cubicBezTo>
                    <a:pt x="21503" y="2903"/>
                    <a:pt x="20467" y="1831"/>
                    <a:pt x="19050" y="1093"/>
                  </a:cubicBezTo>
                  <a:cubicBezTo>
                    <a:pt x="17682" y="369"/>
                    <a:pt x="16272" y="1"/>
                    <a:pt x="1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1"/>
            <p:cNvSpPr/>
            <p:nvPr/>
          </p:nvSpPr>
          <p:spPr>
            <a:xfrm>
              <a:off x="6357700" y="1003450"/>
              <a:ext cx="136650" cy="47850"/>
            </a:xfrm>
            <a:custGeom>
              <a:avLst/>
              <a:gdLst/>
              <a:ahLst/>
              <a:cxnLst/>
              <a:rect l="l" t="t" r="r" b="b"/>
              <a:pathLst>
                <a:path w="5466" h="1914" extrusionOk="0">
                  <a:moveTo>
                    <a:pt x="421" y="0"/>
                  </a:moveTo>
                  <a:cubicBezTo>
                    <a:pt x="354" y="0"/>
                    <a:pt x="292" y="24"/>
                    <a:pt x="227" y="68"/>
                  </a:cubicBezTo>
                  <a:cubicBezTo>
                    <a:pt x="1" y="235"/>
                    <a:pt x="36" y="521"/>
                    <a:pt x="334" y="854"/>
                  </a:cubicBezTo>
                  <a:cubicBezTo>
                    <a:pt x="953" y="1604"/>
                    <a:pt x="1811" y="1854"/>
                    <a:pt x="2644" y="1914"/>
                  </a:cubicBezTo>
                  <a:cubicBezTo>
                    <a:pt x="3561" y="1902"/>
                    <a:pt x="4430" y="1569"/>
                    <a:pt x="5001" y="1021"/>
                  </a:cubicBezTo>
                  <a:cubicBezTo>
                    <a:pt x="5168" y="878"/>
                    <a:pt x="5299" y="700"/>
                    <a:pt x="5406" y="497"/>
                  </a:cubicBezTo>
                  <a:cubicBezTo>
                    <a:pt x="5466" y="402"/>
                    <a:pt x="5454" y="199"/>
                    <a:pt x="5382" y="128"/>
                  </a:cubicBezTo>
                  <a:cubicBezTo>
                    <a:pt x="5322" y="77"/>
                    <a:pt x="5207" y="37"/>
                    <a:pt x="5106" y="37"/>
                  </a:cubicBezTo>
                  <a:cubicBezTo>
                    <a:pt x="5068" y="37"/>
                    <a:pt x="5031" y="43"/>
                    <a:pt x="5001" y="57"/>
                  </a:cubicBezTo>
                  <a:cubicBezTo>
                    <a:pt x="4799" y="128"/>
                    <a:pt x="4632" y="283"/>
                    <a:pt x="4454" y="414"/>
                  </a:cubicBezTo>
                  <a:cubicBezTo>
                    <a:pt x="3885" y="846"/>
                    <a:pt x="3313" y="1061"/>
                    <a:pt x="2749" y="1061"/>
                  </a:cubicBezTo>
                  <a:cubicBezTo>
                    <a:pt x="2133" y="1061"/>
                    <a:pt x="1526" y="804"/>
                    <a:pt x="941" y="295"/>
                  </a:cubicBezTo>
                  <a:cubicBezTo>
                    <a:pt x="706" y="90"/>
                    <a:pt x="55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1"/>
            <p:cNvSpPr/>
            <p:nvPr/>
          </p:nvSpPr>
          <p:spPr>
            <a:xfrm>
              <a:off x="6339550" y="940550"/>
              <a:ext cx="20550" cy="23300"/>
            </a:xfrm>
            <a:custGeom>
              <a:avLst/>
              <a:gdLst/>
              <a:ahLst/>
              <a:cxnLst/>
              <a:rect l="l" t="t" r="r" b="b"/>
              <a:pathLst>
                <a:path w="822" h="932" extrusionOk="0">
                  <a:moveTo>
                    <a:pt x="358" y="1"/>
                  </a:moveTo>
                  <a:cubicBezTo>
                    <a:pt x="155" y="13"/>
                    <a:pt x="0" y="239"/>
                    <a:pt x="0" y="501"/>
                  </a:cubicBezTo>
                  <a:cubicBezTo>
                    <a:pt x="34" y="758"/>
                    <a:pt x="194" y="932"/>
                    <a:pt x="391" y="932"/>
                  </a:cubicBezTo>
                  <a:cubicBezTo>
                    <a:pt x="404" y="932"/>
                    <a:pt x="416" y="931"/>
                    <a:pt x="429" y="930"/>
                  </a:cubicBezTo>
                  <a:cubicBezTo>
                    <a:pt x="632" y="918"/>
                    <a:pt x="810" y="715"/>
                    <a:pt x="810" y="513"/>
                  </a:cubicBezTo>
                  <a:cubicBezTo>
                    <a:pt x="822" y="251"/>
                    <a:pt x="584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1"/>
            <p:cNvSpPr/>
            <p:nvPr/>
          </p:nvSpPr>
          <p:spPr>
            <a:xfrm>
              <a:off x="6513375" y="940450"/>
              <a:ext cx="22050" cy="22875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67" y="1"/>
                  </a:moveTo>
                  <a:cubicBezTo>
                    <a:pt x="249" y="1"/>
                    <a:pt x="46" y="182"/>
                    <a:pt x="25" y="433"/>
                  </a:cubicBezTo>
                  <a:cubicBezTo>
                    <a:pt x="1" y="672"/>
                    <a:pt x="167" y="874"/>
                    <a:pt x="370" y="910"/>
                  </a:cubicBezTo>
                  <a:cubicBezTo>
                    <a:pt x="390" y="913"/>
                    <a:pt x="410" y="914"/>
                    <a:pt x="430" y="914"/>
                  </a:cubicBezTo>
                  <a:cubicBezTo>
                    <a:pt x="655" y="914"/>
                    <a:pt x="847" y="734"/>
                    <a:pt x="858" y="493"/>
                  </a:cubicBezTo>
                  <a:cubicBezTo>
                    <a:pt x="882" y="255"/>
                    <a:pt x="727" y="64"/>
                    <a:pt x="525" y="5"/>
                  </a:cubicBezTo>
                  <a:cubicBezTo>
                    <a:pt x="505" y="2"/>
                    <a:pt x="486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44"/>
          <p:cNvSpPr txBox="1">
            <a:spLocks noGrp="1"/>
          </p:cNvSpPr>
          <p:nvPr>
            <p:ph type="title"/>
          </p:nvPr>
        </p:nvSpPr>
        <p:spPr>
          <a:xfrm>
            <a:off x="2049778" y="3757273"/>
            <a:ext cx="4912604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Unsur Instrinsik &amp; Unsur Ekstrinsik</a:t>
            </a:r>
            <a:endParaRPr dirty="0"/>
          </a:p>
        </p:txBody>
      </p:sp>
      <p:sp>
        <p:nvSpPr>
          <p:cNvPr id="1576" name="Google Shape;1576;p44"/>
          <p:cNvSpPr txBox="1">
            <a:spLocks noGrp="1"/>
          </p:cNvSpPr>
          <p:nvPr>
            <p:ph type="subTitle" idx="1"/>
          </p:nvPr>
        </p:nvSpPr>
        <p:spPr>
          <a:xfrm>
            <a:off x="1796853" y="1396300"/>
            <a:ext cx="5715000" cy="12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Unsur</a:t>
            </a:r>
            <a:r>
              <a:rPr lang="en-ID" dirty="0"/>
              <a:t> </a:t>
            </a:r>
            <a:r>
              <a:rPr lang="en-ID" dirty="0" err="1"/>
              <a:t>instrinsik</a:t>
            </a:r>
            <a:r>
              <a:rPr lang="en-ID" dirty="0"/>
              <a:t> </a:t>
            </a:r>
            <a:r>
              <a:rPr lang="en-ID" dirty="0" err="1"/>
              <a:t>nyaeta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nu </a:t>
            </a:r>
            <a:r>
              <a:rPr lang="en-ID" dirty="0" err="1"/>
              <a:t>aya</a:t>
            </a:r>
            <a:r>
              <a:rPr lang="en-ID" dirty="0"/>
              <a:t> </a:t>
            </a:r>
            <a:r>
              <a:rPr lang="en-ID" dirty="0" err="1"/>
              <a:t>dina</a:t>
            </a:r>
            <a:r>
              <a:rPr lang="en-ID" dirty="0"/>
              <a:t> </a:t>
            </a:r>
            <a:r>
              <a:rPr lang="en-ID" dirty="0" err="1"/>
              <a:t>dongeng</a:t>
            </a:r>
            <a:r>
              <a:rPr lang="en-ID" dirty="0"/>
              <a:t>. </a:t>
            </a:r>
            <a:r>
              <a:rPr lang="en-ID" dirty="0" err="1"/>
              <a:t>Unsur</a:t>
            </a:r>
            <a:r>
              <a:rPr lang="en-ID" dirty="0"/>
              <a:t> </a:t>
            </a:r>
            <a:r>
              <a:rPr lang="en-ID" dirty="0" err="1"/>
              <a:t>ekstrinsik</a:t>
            </a:r>
            <a:r>
              <a:rPr lang="en-ID" dirty="0"/>
              <a:t> </a:t>
            </a:r>
            <a:r>
              <a:rPr lang="en-ID" dirty="0" err="1"/>
              <a:t>nyaeta</a:t>
            </a:r>
            <a:r>
              <a:rPr lang="en-ID" dirty="0"/>
              <a:t> </a:t>
            </a:r>
            <a:r>
              <a:rPr lang="en-ID" dirty="0" err="1"/>
              <a:t>sababaraha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</a:t>
            </a:r>
            <a:r>
              <a:rPr lang="en-ID" dirty="0" err="1"/>
              <a:t>ti</a:t>
            </a:r>
            <a:r>
              <a:rPr lang="en-ID" dirty="0"/>
              <a:t> </a:t>
            </a:r>
            <a:r>
              <a:rPr lang="en-ID" dirty="0" err="1"/>
              <a:t>luar</a:t>
            </a:r>
            <a:r>
              <a:rPr lang="en-ID" dirty="0"/>
              <a:t> anu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mangaruhan</a:t>
            </a:r>
            <a:r>
              <a:rPr lang="en-ID" dirty="0"/>
              <a:t> kana </a:t>
            </a:r>
            <a:r>
              <a:rPr lang="en-ID" dirty="0" err="1"/>
              <a:t>eusi</a:t>
            </a:r>
            <a:r>
              <a:rPr lang="en-ID" dirty="0"/>
              <a:t> </a:t>
            </a:r>
            <a:r>
              <a:rPr lang="en-ID" dirty="0" err="1"/>
              <a:t>carita</a:t>
            </a:r>
            <a:r>
              <a:rPr lang="en-ID" dirty="0"/>
              <a:t> </a:t>
            </a:r>
            <a:r>
              <a:rPr lang="en-ID" dirty="0" err="1"/>
              <a:t>hiji</a:t>
            </a:r>
            <a:r>
              <a:rPr lang="en-ID" dirty="0"/>
              <a:t> </a:t>
            </a:r>
            <a:r>
              <a:rPr lang="en-ID" dirty="0" err="1"/>
              <a:t>dongeng</a:t>
            </a:r>
            <a:endParaRPr dirty="0"/>
          </a:p>
        </p:txBody>
      </p:sp>
      <p:grpSp>
        <p:nvGrpSpPr>
          <p:cNvPr id="1577" name="Google Shape;1577;p44"/>
          <p:cNvGrpSpPr/>
          <p:nvPr/>
        </p:nvGrpSpPr>
        <p:grpSpPr>
          <a:xfrm rot="-748706">
            <a:off x="1185832" y="1625637"/>
            <a:ext cx="789478" cy="775593"/>
            <a:chOff x="4636650" y="2847925"/>
            <a:chExt cx="351575" cy="345350"/>
          </a:xfrm>
        </p:grpSpPr>
        <p:sp>
          <p:nvSpPr>
            <p:cNvPr id="1578" name="Google Shape;1578;p44"/>
            <p:cNvSpPr/>
            <p:nvPr/>
          </p:nvSpPr>
          <p:spPr>
            <a:xfrm>
              <a:off x="4636650" y="2847925"/>
              <a:ext cx="351575" cy="345350"/>
            </a:xfrm>
            <a:custGeom>
              <a:avLst/>
              <a:gdLst/>
              <a:ahLst/>
              <a:cxnLst/>
              <a:rect l="l" t="t" r="r" b="b"/>
              <a:pathLst>
                <a:path w="14063" h="13814" extrusionOk="0">
                  <a:moveTo>
                    <a:pt x="3344" y="745"/>
                  </a:moveTo>
                  <a:cubicBezTo>
                    <a:pt x="3975" y="745"/>
                    <a:pt x="4537" y="978"/>
                    <a:pt x="5049" y="1370"/>
                  </a:cubicBezTo>
                  <a:cubicBezTo>
                    <a:pt x="5775" y="1954"/>
                    <a:pt x="6216" y="2739"/>
                    <a:pt x="6454" y="3632"/>
                  </a:cubicBezTo>
                  <a:cubicBezTo>
                    <a:pt x="6514" y="3835"/>
                    <a:pt x="6549" y="4037"/>
                    <a:pt x="6621" y="4228"/>
                  </a:cubicBezTo>
                  <a:cubicBezTo>
                    <a:pt x="6657" y="4338"/>
                    <a:pt x="6776" y="4403"/>
                    <a:pt x="6889" y="4403"/>
                  </a:cubicBezTo>
                  <a:cubicBezTo>
                    <a:pt x="6959" y="4403"/>
                    <a:pt x="7028" y="4378"/>
                    <a:pt x="7073" y="4323"/>
                  </a:cubicBezTo>
                  <a:cubicBezTo>
                    <a:pt x="7216" y="4144"/>
                    <a:pt x="7335" y="3930"/>
                    <a:pt x="7454" y="3739"/>
                  </a:cubicBezTo>
                  <a:cubicBezTo>
                    <a:pt x="7752" y="3216"/>
                    <a:pt x="8109" y="2763"/>
                    <a:pt x="8597" y="2382"/>
                  </a:cubicBezTo>
                  <a:cubicBezTo>
                    <a:pt x="9209" y="1927"/>
                    <a:pt x="9862" y="1713"/>
                    <a:pt x="10551" y="1713"/>
                  </a:cubicBezTo>
                  <a:cubicBezTo>
                    <a:pt x="10853" y="1713"/>
                    <a:pt x="11163" y="1755"/>
                    <a:pt x="11478" y="1834"/>
                  </a:cubicBezTo>
                  <a:cubicBezTo>
                    <a:pt x="12633" y="2132"/>
                    <a:pt x="13348" y="3275"/>
                    <a:pt x="13205" y="4525"/>
                  </a:cubicBezTo>
                  <a:cubicBezTo>
                    <a:pt x="13098" y="5383"/>
                    <a:pt x="12824" y="6180"/>
                    <a:pt x="12383" y="6930"/>
                  </a:cubicBezTo>
                  <a:cubicBezTo>
                    <a:pt x="10895" y="9431"/>
                    <a:pt x="8883" y="11407"/>
                    <a:pt x="6478" y="12979"/>
                  </a:cubicBezTo>
                  <a:cubicBezTo>
                    <a:pt x="6394" y="13026"/>
                    <a:pt x="6299" y="13062"/>
                    <a:pt x="6180" y="13122"/>
                  </a:cubicBezTo>
                  <a:cubicBezTo>
                    <a:pt x="4775" y="11967"/>
                    <a:pt x="3394" y="10812"/>
                    <a:pt x="2370" y="9264"/>
                  </a:cubicBezTo>
                  <a:cubicBezTo>
                    <a:pt x="1501" y="7954"/>
                    <a:pt x="977" y="6537"/>
                    <a:pt x="775" y="5002"/>
                  </a:cubicBezTo>
                  <a:cubicBezTo>
                    <a:pt x="644" y="4025"/>
                    <a:pt x="739" y="3049"/>
                    <a:pt x="1180" y="2132"/>
                  </a:cubicBezTo>
                  <a:cubicBezTo>
                    <a:pt x="1572" y="1299"/>
                    <a:pt x="2227" y="811"/>
                    <a:pt x="3168" y="751"/>
                  </a:cubicBezTo>
                  <a:cubicBezTo>
                    <a:pt x="3227" y="747"/>
                    <a:pt x="3286" y="745"/>
                    <a:pt x="3344" y="745"/>
                  </a:cubicBezTo>
                  <a:close/>
                  <a:moveTo>
                    <a:pt x="3341" y="0"/>
                  </a:moveTo>
                  <a:cubicBezTo>
                    <a:pt x="2743" y="0"/>
                    <a:pt x="2151" y="184"/>
                    <a:pt x="1572" y="584"/>
                  </a:cubicBezTo>
                  <a:cubicBezTo>
                    <a:pt x="858" y="1072"/>
                    <a:pt x="489" y="1823"/>
                    <a:pt x="263" y="2644"/>
                  </a:cubicBezTo>
                  <a:cubicBezTo>
                    <a:pt x="13" y="3549"/>
                    <a:pt x="1" y="4490"/>
                    <a:pt x="168" y="5406"/>
                  </a:cubicBezTo>
                  <a:cubicBezTo>
                    <a:pt x="763" y="8847"/>
                    <a:pt x="2692" y="11407"/>
                    <a:pt x="5490" y="13372"/>
                  </a:cubicBezTo>
                  <a:cubicBezTo>
                    <a:pt x="5925" y="13673"/>
                    <a:pt x="6145" y="13814"/>
                    <a:pt x="6354" y="13814"/>
                  </a:cubicBezTo>
                  <a:cubicBezTo>
                    <a:pt x="6575" y="13814"/>
                    <a:pt x="6783" y="13658"/>
                    <a:pt x="7216" y="13372"/>
                  </a:cubicBezTo>
                  <a:cubicBezTo>
                    <a:pt x="9550" y="11824"/>
                    <a:pt x="11490" y="9859"/>
                    <a:pt x="12943" y="7466"/>
                  </a:cubicBezTo>
                  <a:cubicBezTo>
                    <a:pt x="13598" y="6383"/>
                    <a:pt x="14062" y="5228"/>
                    <a:pt x="13943" y="3930"/>
                  </a:cubicBezTo>
                  <a:cubicBezTo>
                    <a:pt x="13812" y="2537"/>
                    <a:pt x="13002" y="1489"/>
                    <a:pt x="11740" y="1132"/>
                  </a:cubicBezTo>
                  <a:cubicBezTo>
                    <a:pt x="11328" y="1013"/>
                    <a:pt x="10928" y="955"/>
                    <a:pt x="10541" y="955"/>
                  </a:cubicBezTo>
                  <a:cubicBezTo>
                    <a:pt x="9534" y="955"/>
                    <a:pt x="8617" y="1351"/>
                    <a:pt x="7799" y="2108"/>
                  </a:cubicBezTo>
                  <a:cubicBezTo>
                    <a:pt x="7573" y="2311"/>
                    <a:pt x="7371" y="2549"/>
                    <a:pt x="7085" y="2858"/>
                  </a:cubicBezTo>
                  <a:cubicBezTo>
                    <a:pt x="6918" y="2549"/>
                    <a:pt x="6787" y="2299"/>
                    <a:pt x="6656" y="2073"/>
                  </a:cubicBezTo>
                  <a:cubicBezTo>
                    <a:pt x="6264" y="1394"/>
                    <a:pt x="5728" y="822"/>
                    <a:pt x="5025" y="453"/>
                  </a:cubicBezTo>
                  <a:cubicBezTo>
                    <a:pt x="4462" y="160"/>
                    <a:pt x="3899" y="0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4"/>
            <p:cNvSpPr/>
            <p:nvPr/>
          </p:nvSpPr>
          <p:spPr>
            <a:xfrm>
              <a:off x="4652725" y="2866550"/>
              <a:ext cx="317625" cy="309425"/>
            </a:xfrm>
            <a:custGeom>
              <a:avLst/>
              <a:gdLst/>
              <a:ahLst/>
              <a:cxnLst/>
              <a:rect l="l" t="t" r="r" b="b"/>
              <a:pathLst>
                <a:path w="12705" h="12377" extrusionOk="0">
                  <a:moveTo>
                    <a:pt x="2701" y="0"/>
                  </a:moveTo>
                  <a:cubicBezTo>
                    <a:pt x="2643" y="0"/>
                    <a:pt x="2584" y="2"/>
                    <a:pt x="2525" y="6"/>
                  </a:cubicBezTo>
                  <a:cubicBezTo>
                    <a:pt x="1584" y="66"/>
                    <a:pt x="929" y="554"/>
                    <a:pt x="537" y="1387"/>
                  </a:cubicBezTo>
                  <a:cubicBezTo>
                    <a:pt x="96" y="2304"/>
                    <a:pt x="1" y="3280"/>
                    <a:pt x="132" y="4257"/>
                  </a:cubicBezTo>
                  <a:cubicBezTo>
                    <a:pt x="334" y="5792"/>
                    <a:pt x="858" y="7209"/>
                    <a:pt x="1727" y="8519"/>
                  </a:cubicBezTo>
                  <a:cubicBezTo>
                    <a:pt x="2751" y="10067"/>
                    <a:pt x="4132" y="11222"/>
                    <a:pt x="5537" y="12377"/>
                  </a:cubicBezTo>
                  <a:cubicBezTo>
                    <a:pt x="5656" y="12317"/>
                    <a:pt x="5751" y="12281"/>
                    <a:pt x="5835" y="12234"/>
                  </a:cubicBezTo>
                  <a:cubicBezTo>
                    <a:pt x="8240" y="10662"/>
                    <a:pt x="10252" y="8686"/>
                    <a:pt x="11740" y="6185"/>
                  </a:cubicBezTo>
                  <a:cubicBezTo>
                    <a:pt x="12181" y="5435"/>
                    <a:pt x="12455" y="4638"/>
                    <a:pt x="12562" y="3780"/>
                  </a:cubicBezTo>
                  <a:cubicBezTo>
                    <a:pt x="12705" y="2530"/>
                    <a:pt x="11990" y="1387"/>
                    <a:pt x="10835" y="1089"/>
                  </a:cubicBezTo>
                  <a:cubicBezTo>
                    <a:pt x="10520" y="1010"/>
                    <a:pt x="10210" y="968"/>
                    <a:pt x="9908" y="968"/>
                  </a:cubicBezTo>
                  <a:cubicBezTo>
                    <a:pt x="9219" y="968"/>
                    <a:pt x="8566" y="1182"/>
                    <a:pt x="7954" y="1637"/>
                  </a:cubicBezTo>
                  <a:cubicBezTo>
                    <a:pt x="7466" y="2018"/>
                    <a:pt x="7109" y="2471"/>
                    <a:pt x="6811" y="2994"/>
                  </a:cubicBezTo>
                  <a:cubicBezTo>
                    <a:pt x="6692" y="3185"/>
                    <a:pt x="6573" y="3399"/>
                    <a:pt x="6430" y="3578"/>
                  </a:cubicBezTo>
                  <a:cubicBezTo>
                    <a:pt x="6385" y="3633"/>
                    <a:pt x="6316" y="3658"/>
                    <a:pt x="6246" y="3658"/>
                  </a:cubicBezTo>
                  <a:cubicBezTo>
                    <a:pt x="6133" y="3658"/>
                    <a:pt x="6014" y="3593"/>
                    <a:pt x="5978" y="3483"/>
                  </a:cubicBezTo>
                  <a:cubicBezTo>
                    <a:pt x="5906" y="3292"/>
                    <a:pt x="5871" y="3090"/>
                    <a:pt x="5811" y="2887"/>
                  </a:cubicBezTo>
                  <a:cubicBezTo>
                    <a:pt x="5573" y="1994"/>
                    <a:pt x="5132" y="1209"/>
                    <a:pt x="4406" y="625"/>
                  </a:cubicBezTo>
                  <a:cubicBezTo>
                    <a:pt x="3894" y="233"/>
                    <a:pt x="3332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4"/>
            <p:cNvSpPr/>
            <p:nvPr/>
          </p:nvSpPr>
          <p:spPr>
            <a:xfrm>
              <a:off x="4755425" y="3064725"/>
              <a:ext cx="86950" cy="44575"/>
            </a:xfrm>
            <a:custGeom>
              <a:avLst/>
              <a:gdLst/>
              <a:ahLst/>
              <a:cxnLst/>
              <a:rect l="l" t="t" r="r" b="b"/>
              <a:pathLst>
                <a:path w="3478" h="1783" extrusionOk="0">
                  <a:moveTo>
                    <a:pt x="316" y="0"/>
                  </a:moveTo>
                  <a:cubicBezTo>
                    <a:pt x="274" y="0"/>
                    <a:pt x="237" y="7"/>
                    <a:pt x="215" y="20"/>
                  </a:cubicBezTo>
                  <a:cubicBezTo>
                    <a:pt x="108" y="80"/>
                    <a:pt x="36" y="223"/>
                    <a:pt x="12" y="318"/>
                  </a:cubicBezTo>
                  <a:cubicBezTo>
                    <a:pt x="0" y="413"/>
                    <a:pt x="36" y="532"/>
                    <a:pt x="84" y="616"/>
                  </a:cubicBezTo>
                  <a:cubicBezTo>
                    <a:pt x="489" y="1330"/>
                    <a:pt x="1096" y="1711"/>
                    <a:pt x="1786" y="1783"/>
                  </a:cubicBezTo>
                  <a:cubicBezTo>
                    <a:pt x="2334" y="1783"/>
                    <a:pt x="2858" y="1568"/>
                    <a:pt x="3156" y="1259"/>
                  </a:cubicBezTo>
                  <a:cubicBezTo>
                    <a:pt x="3406" y="1032"/>
                    <a:pt x="3477" y="842"/>
                    <a:pt x="3370" y="663"/>
                  </a:cubicBezTo>
                  <a:cubicBezTo>
                    <a:pt x="3324" y="571"/>
                    <a:pt x="3246" y="520"/>
                    <a:pt x="3140" y="520"/>
                  </a:cubicBezTo>
                  <a:cubicBezTo>
                    <a:pt x="3027" y="520"/>
                    <a:pt x="2881" y="577"/>
                    <a:pt x="2703" y="699"/>
                  </a:cubicBezTo>
                  <a:cubicBezTo>
                    <a:pt x="2455" y="871"/>
                    <a:pt x="2191" y="997"/>
                    <a:pt x="1906" y="997"/>
                  </a:cubicBezTo>
                  <a:cubicBezTo>
                    <a:pt x="1836" y="997"/>
                    <a:pt x="1764" y="989"/>
                    <a:pt x="1691" y="973"/>
                  </a:cubicBezTo>
                  <a:cubicBezTo>
                    <a:pt x="1346" y="913"/>
                    <a:pt x="1096" y="699"/>
                    <a:pt x="858" y="461"/>
                  </a:cubicBezTo>
                  <a:cubicBezTo>
                    <a:pt x="739" y="318"/>
                    <a:pt x="631" y="163"/>
                    <a:pt x="500" y="56"/>
                  </a:cubicBezTo>
                  <a:cubicBezTo>
                    <a:pt x="463" y="19"/>
                    <a:pt x="38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4"/>
            <p:cNvSpPr/>
            <p:nvPr/>
          </p:nvSpPr>
          <p:spPr>
            <a:xfrm>
              <a:off x="4740550" y="3008650"/>
              <a:ext cx="19350" cy="23000"/>
            </a:xfrm>
            <a:custGeom>
              <a:avLst/>
              <a:gdLst/>
              <a:ahLst/>
              <a:cxnLst/>
              <a:rect l="l" t="t" r="r" b="b"/>
              <a:pathLst>
                <a:path w="774" h="920" extrusionOk="0">
                  <a:moveTo>
                    <a:pt x="382" y="1"/>
                  </a:moveTo>
                  <a:cubicBezTo>
                    <a:pt x="378" y="1"/>
                    <a:pt x="373" y="1"/>
                    <a:pt x="369" y="1"/>
                  </a:cubicBezTo>
                  <a:cubicBezTo>
                    <a:pt x="191" y="37"/>
                    <a:pt x="12" y="228"/>
                    <a:pt x="12" y="454"/>
                  </a:cubicBezTo>
                  <a:cubicBezTo>
                    <a:pt x="1" y="692"/>
                    <a:pt x="184" y="920"/>
                    <a:pt x="377" y="920"/>
                  </a:cubicBezTo>
                  <a:cubicBezTo>
                    <a:pt x="386" y="920"/>
                    <a:pt x="396" y="919"/>
                    <a:pt x="405" y="918"/>
                  </a:cubicBezTo>
                  <a:cubicBezTo>
                    <a:pt x="607" y="894"/>
                    <a:pt x="774" y="692"/>
                    <a:pt x="774" y="478"/>
                  </a:cubicBezTo>
                  <a:cubicBezTo>
                    <a:pt x="774" y="234"/>
                    <a:pt x="559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4"/>
            <p:cNvSpPr/>
            <p:nvPr/>
          </p:nvSpPr>
          <p:spPr>
            <a:xfrm>
              <a:off x="4836100" y="3019975"/>
              <a:ext cx="18475" cy="21500"/>
            </a:xfrm>
            <a:custGeom>
              <a:avLst/>
              <a:gdLst/>
              <a:ahLst/>
              <a:cxnLst/>
              <a:rect l="l" t="t" r="r" b="b"/>
              <a:pathLst>
                <a:path w="739" h="860" extrusionOk="0">
                  <a:moveTo>
                    <a:pt x="400" y="0"/>
                  </a:moveTo>
                  <a:cubicBezTo>
                    <a:pt x="394" y="0"/>
                    <a:pt x="387" y="0"/>
                    <a:pt x="381" y="1"/>
                  </a:cubicBezTo>
                  <a:cubicBezTo>
                    <a:pt x="143" y="13"/>
                    <a:pt x="0" y="239"/>
                    <a:pt x="12" y="501"/>
                  </a:cubicBezTo>
                  <a:cubicBezTo>
                    <a:pt x="12" y="703"/>
                    <a:pt x="155" y="846"/>
                    <a:pt x="345" y="858"/>
                  </a:cubicBezTo>
                  <a:cubicBezTo>
                    <a:pt x="357" y="859"/>
                    <a:pt x="369" y="860"/>
                    <a:pt x="381" y="860"/>
                  </a:cubicBezTo>
                  <a:cubicBezTo>
                    <a:pt x="599" y="860"/>
                    <a:pt x="738" y="654"/>
                    <a:pt x="738" y="406"/>
                  </a:cubicBezTo>
                  <a:cubicBezTo>
                    <a:pt x="738" y="175"/>
                    <a:pt x="5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44"/>
          <p:cNvGrpSpPr/>
          <p:nvPr/>
        </p:nvGrpSpPr>
        <p:grpSpPr>
          <a:xfrm>
            <a:off x="1388526" y="4163137"/>
            <a:ext cx="562704" cy="604633"/>
            <a:chOff x="4243450" y="1793000"/>
            <a:chExt cx="438175" cy="470825"/>
          </a:xfrm>
        </p:grpSpPr>
        <p:sp>
          <p:nvSpPr>
            <p:cNvPr id="1584" name="Google Shape;1584;p44"/>
            <p:cNvSpPr/>
            <p:nvPr/>
          </p:nvSpPr>
          <p:spPr>
            <a:xfrm>
              <a:off x="4243450" y="1793000"/>
              <a:ext cx="438175" cy="470825"/>
            </a:xfrm>
            <a:custGeom>
              <a:avLst/>
              <a:gdLst/>
              <a:ahLst/>
              <a:cxnLst/>
              <a:rect l="l" t="t" r="r" b="b"/>
              <a:pathLst>
                <a:path w="17527" h="18833" extrusionOk="0">
                  <a:moveTo>
                    <a:pt x="12221" y="799"/>
                  </a:moveTo>
                  <a:cubicBezTo>
                    <a:pt x="12525" y="799"/>
                    <a:pt x="12716" y="994"/>
                    <a:pt x="12776" y="1407"/>
                  </a:cubicBezTo>
                  <a:cubicBezTo>
                    <a:pt x="12812" y="1586"/>
                    <a:pt x="12824" y="1764"/>
                    <a:pt x="12824" y="1943"/>
                  </a:cubicBezTo>
                  <a:cubicBezTo>
                    <a:pt x="12848" y="2931"/>
                    <a:pt x="12871" y="3908"/>
                    <a:pt x="12919" y="4896"/>
                  </a:cubicBezTo>
                  <a:cubicBezTo>
                    <a:pt x="12931" y="5396"/>
                    <a:pt x="13002" y="5920"/>
                    <a:pt x="13098" y="6420"/>
                  </a:cubicBezTo>
                  <a:cubicBezTo>
                    <a:pt x="13169" y="6955"/>
                    <a:pt x="13431" y="7396"/>
                    <a:pt x="13848" y="7729"/>
                  </a:cubicBezTo>
                  <a:cubicBezTo>
                    <a:pt x="14205" y="8015"/>
                    <a:pt x="14574" y="8301"/>
                    <a:pt x="14931" y="8599"/>
                  </a:cubicBezTo>
                  <a:cubicBezTo>
                    <a:pt x="15348" y="8956"/>
                    <a:pt x="15753" y="9313"/>
                    <a:pt x="16122" y="9718"/>
                  </a:cubicBezTo>
                  <a:cubicBezTo>
                    <a:pt x="16455" y="10051"/>
                    <a:pt x="16705" y="10444"/>
                    <a:pt x="16705" y="11004"/>
                  </a:cubicBezTo>
                  <a:cubicBezTo>
                    <a:pt x="16407" y="11301"/>
                    <a:pt x="16050" y="11397"/>
                    <a:pt x="15729" y="11468"/>
                  </a:cubicBezTo>
                  <a:cubicBezTo>
                    <a:pt x="15122" y="11587"/>
                    <a:pt x="14502" y="11658"/>
                    <a:pt x="13895" y="11766"/>
                  </a:cubicBezTo>
                  <a:cubicBezTo>
                    <a:pt x="13740" y="11789"/>
                    <a:pt x="13586" y="11813"/>
                    <a:pt x="13431" y="11837"/>
                  </a:cubicBezTo>
                  <a:cubicBezTo>
                    <a:pt x="13014" y="11932"/>
                    <a:pt x="12740" y="12194"/>
                    <a:pt x="12657" y="12611"/>
                  </a:cubicBezTo>
                  <a:cubicBezTo>
                    <a:pt x="12586" y="13075"/>
                    <a:pt x="12526" y="13540"/>
                    <a:pt x="12502" y="14004"/>
                  </a:cubicBezTo>
                  <a:cubicBezTo>
                    <a:pt x="12419" y="14909"/>
                    <a:pt x="12395" y="15814"/>
                    <a:pt x="12300" y="16707"/>
                  </a:cubicBezTo>
                  <a:cubicBezTo>
                    <a:pt x="12264" y="17183"/>
                    <a:pt x="12205" y="17671"/>
                    <a:pt x="11812" y="18076"/>
                  </a:cubicBezTo>
                  <a:cubicBezTo>
                    <a:pt x="11781" y="18079"/>
                    <a:pt x="11750" y="18080"/>
                    <a:pt x="11720" y="18080"/>
                  </a:cubicBezTo>
                  <a:cubicBezTo>
                    <a:pt x="11379" y="18080"/>
                    <a:pt x="11090" y="17899"/>
                    <a:pt x="10871" y="17647"/>
                  </a:cubicBezTo>
                  <a:cubicBezTo>
                    <a:pt x="10514" y="17231"/>
                    <a:pt x="10181" y="16790"/>
                    <a:pt x="9859" y="16361"/>
                  </a:cubicBezTo>
                  <a:cubicBezTo>
                    <a:pt x="9466" y="15802"/>
                    <a:pt x="9073" y="15218"/>
                    <a:pt x="8668" y="14647"/>
                  </a:cubicBezTo>
                  <a:cubicBezTo>
                    <a:pt x="8514" y="14433"/>
                    <a:pt x="8335" y="14206"/>
                    <a:pt x="8133" y="14004"/>
                  </a:cubicBezTo>
                  <a:cubicBezTo>
                    <a:pt x="7811" y="13623"/>
                    <a:pt x="7406" y="13480"/>
                    <a:pt x="6906" y="13480"/>
                  </a:cubicBezTo>
                  <a:cubicBezTo>
                    <a:pt x="5990" y="13480"/>
                    <a:pt x="5120" y="13718"/>
                    <a:pt x="4227" y="13861"/>
                  </a:cubicBezTo>
                  <a:cubicBezTo>
                    <a:pt x="3608" y="13968"/>
                    <a:pt x="3001" y="14099"/>
                    <a:pt x="2394" y="14194"/>
                  </a:cubicBezTo>
                  <a:cubicBezTo>
                    <a:pt x="2285" y="14212"/>
                    <a:pt x="2171" y="14220"/>
                    <a:pt x="2055" y="14220"/>
                  </a:cubicBezTo>
                  <a:cubicBezTo>
                    <a:pt x="1856" y="14220"/>
                    <a:pt x="1654" y="14196"/>
                    <a:pt x="1465" y="14159"/>
                  </a:cubicBezTo>
                  <a:cubicBezTo>
                    <a:pt x="1048" y="14087"/>
                    <a:pt x="917" y="13837"/>
                    <a:pt x="1037" y="13421"/>
                  </a:cubicBezTo>
                  <a:cubicBezTo>
                    <a:pt x="1108" y="13171"/>
                    <a:pt x="1227" y="12932"/>
                    <a:pt x="1370" y="12718"/>
                  </a:cubicBezTo>
                  <a:cubicBezTo>
                    <a:pt x="1644" y="12301"/>
                    <a:pt x="1965" y="11885"/>
                    <a:pt x="2275" y="11468"/>
                  </a:cubicBezTo>
                  <a:cubicBezTo>
                    <a:pt x="2834" y="10694"/>
                    <a:pt x="3394" y="9920"/>
                    <a:pt x="3989" y="9158"/>
                  </a:cubicBezTo>
                  <a:cubicBezTo>
                    <a:pt x="4489" y="8503"/>
                    <a:pt x="4489" y="7848"/>
                    <a:pt x="4180" y="7122"/>
                  </a:cubicBezTo>
                  <a:cubicBezTo>
                    <a:pt x="3870" y="6384"/>
                    <a:pt x="3596" y="5634"/>
                    <a:pt x="3334" y="4872"/>
                  </a:cubicBezTo>
                  <a:cubicBezTo>
                    <a:pt x="3275" y="4681"/>
                    <a:pt x="3239" y="4479"/>
                    <a:pt x="3227" y="4265"/>
                  </a:cubicBezTo>
                  <a:cubicBezTo>
                    <a:pt x="3192" y="3646"/>
                    <a:pt x="3358" y="3467"/>
                    <a:pt x="3965" y="3467"/>
                  </a:cubicBezTo>
                  <a:cubicBezTo>
                    <a:pt x="4180" y="3467"/>
                    <a:pt x="4382" y="3479"/>
                    <a:pt x="4585" y="3527"/>
                  </a:cubicBezTo>
                  <a:cubicBezTo>
                    <a:pt x="5013" y="3622"/>
                    <a:pt x="5430" y="3729"/>
                    <a:pt x="5859" y="3836"/>
                  </a:cubicBezTo>
                  <a:cubicBezTo>
                    <a:pt x="6204" y="3919"/>
                    <a:pt x="6561" y="4015"/>
                    <a:pt x="6894" y="4122"/>
                  </a:cubicBezTo>
                  <a:cubicBezTo>
                    <a:pt x="7104" y="4189"/>
                    <a:pt x="7301" y="4221"/>
                    <a:pt x="7487" y="4221"/>
                  </a:cubicBezTo>
                  <a:cubicBezTo>
                    <a:pt x="7998" y="4221"/>
                    <a:pt x="8424" y="3974"/>
                    <a:pt x="8799" y="3503"/>
                  </a:cubicBezTo>
                  <a:cubicBezTo>
                    <a:pt x="9311" y="2895"/>
                    <a:pt x="9895" y="2324"/>
                    <a:pt x="10466" y="1776"/>
                  </a:cubicBezTo>
                  <a:cubicBezTo>
                    <a:pt x="10728" y="1526"/>
                    <a:pt x="11050" y="1348"/>
                    <a:pt x="11347" y="1133"/>
                  </a:cubicBezTo>
                  <a:cubicBezTo>
                    <a:pt x="11502" y="1038"/>
                    <a:pt x="11669" y="943"/>
                    <a:pt x="11824" y="883"/>
                  </a:cubicBezTo>
                  <a:cubicBezTo>
                    <a:pt x="11972" y="827"/>
                    <a:pt x="12105" y="799"/>
                    <a:pt x="12221" y="799"/>
                  </a:cubicBezTo>
                  <a:close/>
                  <a:moveTo>
                    <a:pt x="12280" y="1"/>
                  </a:moveTo>
                  <a:cubicBezTo>
                    <a:pt x="12068" y="1"/>
                    <a:pt x="11832" y="53"/>
                    <a:pt x="11574" y="157"/>
                  </a:cubicBezTo>
                  <a:cubicBezTo>
                    <a:pt x="11324" y="264"/>
                    <a:pt x="11050" y="395"/>
                    <a:pt x="10835" y="562"/>
                  </a:cubicBezTo>
                  <a:cubicBezTo>
                    <a:pt x="10395" y="871"/>
                    <a:pt x="9954" y="1205"/>
                    <a:pt x="9561" y="1574"/>
                  </a:cubicBezTo>
                  <a:cubicBezTo>
                    <a:pt x="9073" y="2062"/>
                    <a:pt x="8609" y="2586"/>
                    <a:pt x="8168" y="3122"/>
                  </a:cubicBezTo>
                  <a:cubicBezTo>
                    <a:pt x="7962" y="3355"/>
                    <a:pt x="7756" y="3487"/>
                    <a:pt x="7494" y="3487"/>
                  </a:cubicBezTo>
                  <a:cubicBezTo>
                    <a:pt x="7408" y="3487"/>
                    <a:pt x="7316" y="3473"/>
                    <a:pt x="7216" y="3443"/>
                  </a:cubicBezTo>
                  <a:cubicBezTo>
                    <a:pt x="6704" y="3300"/>
                    <a:pt x="6216" y="3169"/>
                    <a:pt x="5716" y="3050"/>
                  </a:cubicBezTo>
                  <a:cubicBezTo>
                    <a:pt x="5132" y="2907"/>
                    <a:pt x="4549" y="2788"/>
                    <a:pt x="4168" y="2705"/>
                  </a:cubicBezTo>
                  <a:cubicBezTo>
                    <a:pt x="4152" y="2705"/>
                    <a:pt x="4135" y="2705"/>
                    <a:pt x="4119" y="2705"/>
                  </a:cubicBezTo>
                  <a:cubicBezTo>
                    <a:pt x="3246" y="2705"/>
                    <a:pt x="2477" y="3022"/>
                    <a:pt x="2477" y="4062"/>
                  </a:cubicBezTo>
                  <a:cubicBezTo>
                    <a:pt x="2501" y="4419"/>
                    <a:pt x="2501" y="4789"/>
                    <a:pt x="2596" y="5134"/>
                  </a:cubicBezTo>
                  <a:cubicBezTo>
                    <a:pt x="2834" y="5884"/>
                    <a:pt x="3108" y="6646"/>
                    <a:pt x="3430" y="7372"/>
                  </a:cubicBezTo>
                  <a:cubicBezTo>
                    <a:pt x="3644" y="7872"/>
                    <a:pt x="3644" y="8289"/>
                    <a:pt x="3358" y="8706"/>
                  </a:cubicBezTo>
                  <a:cubicBezTo>
                    <a:pt x="3108" y="9087"/>
                    <a:pt x="2858" y="9480"/>
                    <a:pt x="2572" y="9849"/>
                  </a:cubicBezTo>
                  <a:cubicBezTo>
                    <a:pt x="2049" y="10551"/>
                    <a:pt x="1489" y="11230"/>
                    <a:pt x="977" y="11944"/>
                  </a:cubicBezTo>
                  <a:cubicBezTo>
                    <a:pt x="727" y="12337"/>
                    <a:pt x="501" y="12754"/>
                    <a:pt x="334" y="13182"/>
                  </a:cubicBezTo>
                  <a:cubicBezTo>
                    <a:pt x="1" y="14075"/>
                    <a:pt x="632" y="14778"/>
                    <a:pt x="1322" y="14861"/>
                  </a:cubicBezTo>
                  <a:cubicBezTo>
                    <a:pt x="1567" y="14886"/>
                    <a:pt x="1815" y="14902"/>
                    <a:pt x="2060" y="14902"/>
                  </a:cubicBezTo>
                  <a:cubicBezTo>
                    <a:pt x="2279" y="14902"/>
                    <a:pt x="2495" y="14889"/>
                    <a:pt x="2703" y="14861"/>
                  </a:cubicBezTo>
                  <a:cubicBezTo>
                    <a:pt x="3465" y="14754"/>
                    <a:pt x="4227" y="14564"/>
                    <a:pt x="4977" y="14421"/>
                  </a:cubicBezTo>
                  <a:cubicBezTo>
                    <a:pt x="5537" y="14314"/>
                    <a:pt x="6097" y="14242"/>
                    <a:pt x="6668" y="14147"/>
                  </a:cubicBezTo>
                  <a:cubicBezTo>
                    <a:pt x="6728" y="14138"/>
                    <a:pt x="6787" y="14134"/>
                    <a:pt x="6843" y="14134"/>
                  </a:cubicBezTo>
                  <a:cubicBezTo>
                    <a:pt x="7186" y="14134"/>
                    <a:pt x="7455" y="14289"/>
                    <a:pt x="7680" y="14575"/>
                  </a:cubicBezTo>
                  <a:cubicBezTo>
                    <a:pt x="8014" y="15040"/>
                    <a:pt x="8359" y="15504"/>
                    <a:pt x="8692" y="15969"/>
                  </a:cubicBezTo>
                  <a:cubicBezTo>
                    <a:pt x="9121" y="16540"/>
                    <a:pt x="9538" y="17135"/>
                    <a:pt x="9966" y="17719"/>
                  </a:cubicBezTo>
                  <a:cubicBezTo>
                    <a:pt x="10311" y="18147"/>
                    <a:pt x="10740" y="18481"/>
                    <a:pt x="11252" y="18707"/>
                  </a:cubicBezTo>
                  <a:cubicBezTo>
                    <a:pt x="11446" y="18791"/>
                    <a:pt x="11625" y="18833"/>
                    <a:pt x="11789" y="18833"/>
                  </a:cubicBezTo>
                  <a:cubicBezTo>
                    <a:pt x="12139" y="18833"/>
                    <a:pt x="12419" y="18640"/>
                    <a:pt x="12621" y="18243"/>
                  </a:cubicBezTo>
                  <a:cubicBezTo>
                    <a:pt x="12800" y="17897"/>
                    <a:pt x="12919" y="17516"/>
                    <a:pt x="12978" y="17135"/>
                  </a:cubicBezTo>
                  <a:cubicBezTo>
                    <a:pt x="13062" y="16457"/>
                    <a:pt x="13109" y="15754"/>
                    <a:pt x="13157" y="15052"/>
                  </a:cubicBezTo>
                  <a:cubicBezTo>
                    <a:pt x="13193" y="14385"/>
                    <a:pt x="13229" y="13718"/>
                    <a:pt x="13288" y="13051"/>
                  </a:cubicBezTo>
                  <a:cubicBezTo>
                    <a:pt x="13336" y="12647"/>
                    <a:pt x="13419" y="12551"/>
                    <a:pt x="13812" y="12492"/>
                  </a:cubicBezTo>
                  <a:cubicBezTo>
                    <a:pt x="14264" y="12432"/>
                    <a:pt x="14729" y="12409"/>
                    <a:pt x="15193" y="12313"/>
                  </a:cubicBezTo>
                  <a:cubicBezTo>
                    <a:pt x="15681" y="12230"/>
                    <a:pt x="16157" y="12111"/>
                    <a:pt x="16622" y="11956"/>
                  </a:cubicBezTo>
                  <a:cubicBezTo>
                    <a:pt x="17241" y="11742"/>
                    <a:pt x="17527" y="11266"/>
                    <a:pt x="17348" y="10456"/>
                  </a:cubicBezTo>
                  <a:cubicBezTo>
                    <a:pt x="17241" y="10015"/>
                    <a:pt x="17039" y="9611"/>
                    <a:pt x="16741" y="9301"/>
                  </a:cubicBezTo>
                  <a:cubicBezTo>
                    <a:pt x="16312" y="8849"/>
                    <a:pt x="15848" y="8432"/>
                    <a:pt x="15384" y="8015"/>
                  </a:cubicBezTo>
                  <a:cubicBezTo>
                    <a:pt x="15098" y="7753"/>
                    <a:pt x="14776" y="7539"/>
                    <a:pt x="14467" y="7301"/>
                  </a:cubicBezTo>
                  <a:cubicBezTo>
                    <a:pt x="14026" y="6979"/>
                    <a:pt x="13752" y="6574"/>
                    <a:pt x="13717" y="6003"/>
                  </a:cubicBezTo>
                  <a:cubicBezTo>
                    <a:pt x="13693" y="5622"/>
                    <a:pt x="13633" y="5229"/>
                    <a:pt x="13610" y="4848"/>
                  </a:cubicBezTo>
                  <a:cubicBezTo>
                    <a:pt x="13598" y="4098"/>
                    <a:pt x="13610" y="3348"/>
                    <a:pt x="13586" y="2598"/>
                  </a:cubicBezTo>
                  <a:cubicBezTo>
                    <a:pt x="13550" y="2098"/>
                    <a:pt x="13490" y="1574"/>
                    <a:pt x="13395" y="1062"/>
                  </a:cubicBezTo>
                  <a:cubicBezTo>
                    <a:pt x="13231" y="362"/>
                    <a:pt x="12841" y="1"/>
                    <a:pt x="12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4"/>
            <p:cNvSpPr/>
            <p:nvPr/>
          </p:nvSpPr>
          <p:spPr>
            <a:xfrm>
              <a:off x="4266375" y="1812950"/>
              <a:ext cx="394725" cy="432075"/>
            </a:xfrm>
            <a:custGeom>
              <a:avLst/>
              <a:gdLst/>
              <a:ahLst/>
              <a:cxnLst/>
              <a:rect l="l" t="t" r="r" b="b"/>
              <a:pathLst>
                <a:path w="15789" h="17283" extrusionOk="0">
                  <a:moveTo>
                    <a:pt x="11304" y="1"/>
                  </a:moveTo>
                  <a:cubicBezTo>
                    <a:pt x="11188" y="1"/>
                    <a:pt x="11055" y="29"/>
                    <a:pt x="10907" y="85"/>
                  </a:cubicBezTo>
                  <a:cubicBezTo>
                    <a:pt x="10752" y="145"/>
                    <a:pt x="10585" y="240"/>
                    <a:pt x="10430" y="335"/>
                  </a:cubicBezTo>
                  <a:cubicBezTo>
                    <a:pt x="10133" y="550"/>
                    <a:pt x="9811" y="728"/>
                    <a:pt x="9549" y="978"/>
                  </a:cubicBezTo>
                  <a:cubicBezTo>
                    <a:pt x="8978" y="1526"/>
                    <a:pt x="8394" y="2097"/>
                    <a:pt x="7882" y="2705"/>
                  </a:cubicBezTo>
                  <a:cubicBezTo>
                    <a:pt x="7507" y="3176"/>
                    <a:pt x="7081" y="3423"/>
                    <a:pt x="6570" y="3423"/>
                  </a:cubicBezTo>
                  <a:cubicBezTo>
                    <a:pt x="6384" y="3423"/>
                    <a:pt x="6187" y="3391"/>
                    <a:pt x="5977" y="3324"/>
                  </a:cubicBezTo>
                  <a:cubicBezTo>
                    <a:pt x="5644" y="3217"/>
                    <a:pt x="5287" y="3121"/>
                    <a:pt x="4942" y="3038"/>
                  </a:cubicBezTo>
                  <a:cubicBezTo>
                    <a:pt x="4513" y="2931"/>
                    <a:pt x="4096" y="2824"/>
                    <a:pt x="3668" y="2729"/>
                  </a:cubicBezTo>
                  <a:cubicBezTo>
                    <a:pt x="3465" y="2681"/>
                    <a:pt x="3263" y="2669"/>
                    <a:pt x="3048" y="2669"/>
                  </a:cubicBezTo>
                  <a:cubicBezTo>
                    <a:pt x="2441" y="2669"/>
                    <a:pt x="2275" y="2848"/>
                    <a:pt x="2310" y="3467"/>
                  </a:cubicBezTo>
                  <a:cubicBezTo>
                    <a:pt x="2322" y="3681"/>
                    <a:pt x="2358" y="3883"/>
                    <a:pt x="2417" y="4074"/>
                  </a:cubicBezTo>
                  <a:cubicBezTo>
                    <a:pt x="2679" y="4836"/>
                    <a:pt x="2953" y="5586"/>
                    <a:pt x="3263" y="6324"/>
                  </a:cubicBezTo>
                  <a:cubicBezTo>
                    <a:pt x="3572" y="7050"/>
                    <a:pt x="3572" y="7705"/>
                    <a:pt x="3072" y="8360"/>
                  </a:cubicBezTo>
                  <a:cubicBezTo>
                    <a:pt x="2477" y="9122"/>
                    <a:pt x="1917" y="9896"/>
                    <a:pt x="1358" y="10670"/>
                  </a:cubicBezTo>
                  <a:cubicBezTo>
                    <a:pt x="1048" y="11087"/>
                    <a:pt x="727" y="11503"/>
                    <a:pt x="453" y="11920"/>
                  </a:cubicBezTo>
                  <a:cubicBezTo>
                    <a:pt x="310" y="12134"/>
                    <a:pt x="191" y="12373"/>
                    <a:pt x="120" y="12623"/>
                  </a:cubicBezTo>
                  <a:cubicBezTo>
                    <a:pt x="0" y="13039"/>
                    <a:pt x="131" y="13289"/>
                    <a:pt x="548" y="13361"/>
                  </a:cubicBezTo>
                  <a:cubicBezTo>
                    <a:pt x="737" y="13398"/>
                    <a:pt x="939" y="13422"/>
                    <a:pt x="1138" y="13422"/>
                  </a:cubicBezTo>
                  <a:cubicBezTo>
                    <a:pt x="1254" y="13422"/>
                    <a:pt x="1368" y="13414"/>
                    <a:pt x="1477" y="13396"/>
                  </a:cubicBezTo>
                  <a:cubicBezTo>
                    <a:pt x="2084" y="13301"/>
                    <a:pt x="2691" y="13170"/>
                    <a:pt x="3310" y="13063"/>
                  </a:cubicBezTo>
                  <a:cubicBezTo>
                    <a:pt x="4203" y="12920"/>
                    <a:pt x="5073" y="12682"/>
                    <a:pt x="5989" y="12682"/>
                  </a:cubicBezTo>
                  <a:cubicBezTo>
                    <a:pt x="6489" y="12682"/>
                    <a:pt x="6894" y="12825"/>
                    <a:pt x="7216" y="13206"/>
                  </a:cubicBezTo>
                  <a:cubicBezTo>
                    <a:pt x="7418" y="13408"/>
                    <a:pt x="7597" y="13635"/>
                    <a:pt x="7751" y="13849"/>
                  </a:cubicBezTo>
                  <a:cubicBezTo>
                    <a:pt x="8156" y="14420"/>
                    <a:pt x="8549" y="15004"/>
                    <a:pt x="8942" y="15563"/>
                  </a:cubicBezTo>
                  <a:cubicBezTo>
                    <a:pt x="9264" y="15992"/>
                    <a:pt x="9597" y="16433"/>
                    <a:pt x="9954" y="16849"/>
                  </a:cubicBezTo>
                  <a:cubicBezTo>
                    <a:pt x="10173" y="17101"/>
                    <a:pt x="10462" y="17282"/>
                    <a:pt x="10803" y="17282"/>
                  </a:cubicBezTo>
                  <a:cubicBezTo>
                    <a:pt x="10833" y="17282"/>
                    <a:pt x="10864" y="17281"/>
                    <a:pt x="10895" y="17278"/>
                  </a:cubicBezTo>
                  <a:cubicBezTo>
                    <a:pt x="11288" y="16873"/>
                    <a:pt x="11347" y="16385"/>
                    <a:pt x="11383" y="15909"/>
                  </a:cubicBezTo>
                  <a:cubicBezTo>
                    <a:pt x="11478" y="15016"/>
                    <a:pt x="11502" y="14111"/>
                    <a:pt x="11585" y="13206"/>
                  </a:cubicBezTo>
                  <a:cubicBezTo>
                    <a:pt x="11609" y="12742"/>
                    <a:pt x="11669" y="12277"/>
                    <a:pt x="11740" y="11813"/>
                  </a:cubicBezTo>
                  <a:cubicBezTo>
                    <a:pt x="11823" y="11396"/>
                    <a:pt x="12097" y="11134"/>
                    <a:pt x="12514" y="11039"/>
                  </a:cubicBezTo>
                  <a:cubicBezTo>
                    <a:pt x="12669" y="11015"/>
                    <a:pt x="12823" y="10991"/>
                    <a:pt x="12978" y="10968"/>
                  </a:cubicBezTo>
                  <a:cubicBezTo>
                    <a:pt x="13585" y="10860"/>
                    <a:pt x="14205" y="10789"/>
                    <a:pt x="14812" y="10670"/>
                  </a:cubicBezTo>
                  <a:cubicBezTo>
                    <a:pt x="15133" y="10599"/>
                    <a:pt x="15490" y="10503"/>
                    <a:pt x="15788" y="10206"/>
                  </a:cubicBezTo>
                  <a:cubicBezTo>
                    <a:pt x="15788" y="9646"/>
                    <a:pt x="15538" y="9253"/>
                    <a:pt x="15205" y="8920"/>
                  </a:cubicBezTo>
                  <a:cubicBezTo>
                    <a:pt x="14836" y="8515"/>
                    <a:pt x="14431" y="8158"/>
                    <a:pt x="14014" y="7801"/>
                  </a:cubicBezTo>
                  <a:cubicBezTo>
                    <a:pt x="13657" y="7503"/>
                    <a:pt x="13288" y="7217"/>
                    <a:pt x="12931" y="6931"/>
                  </a:cubicBezTo>
                  <a:cubicBezTo>
                    <a:pt x="12514" y="6598"/>
                    <a:pt x="12252" y="6157"/>
                    <a:pt x="12181" y="5622"/>
                  </a:cubicBezTo>
                  <a:cubicBezTo>
                    <a:pt x="12085" y="5122"/>
                    <a:pt x="12014" y="4598"/>
                    <a:pt x="12002" y="4098"/>
                  </a:cubicBezTo>
                  <a:cubicBezTo>
                    <a:pt x="11954" y="3110"/>
                    <a:pt x="11931" y="2133"/>
                    <a:pt x="11907" y="1145"/>
                  </a:cubicBezTo>
                  <a:cubicBezTo>
                    <a:pt x="11907" y="966"/>
                    <a:pt x="11895" y="788"/>
                    <a:pt x="11859" y="609"/>
                  </a:cubicBezTo>
                  <a:cubicBezTo>
                    <a:pt x="11799" y="196"/>
                    <a:pt x="11608" y="1"/>
                    <a:pt x="1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4"/>
            <p:cNvSpPr/>
            <p:nvPr/>
          </p:nvSpPr>
          <p:spPr>
            <a:xfrm>
              <a:off x="4421750" y="2020850"/>
              <a:ext cx="73550" cy="47250"/>
            </a:xfrm>
            <a:custGeom>
              <a:avLst/>
              <a:gdLst/>
              <a:ahLst/>
              <a:cxnLst/>
              <a:rect l="l" t="t" r="r" b="b"/>
              <a:pathLst>
                <a:path w="2942" h="1890" extrusionOk="0">
                  <a:moveTo>
                    <a:pt x="335" y="0"/>
                  </a:moveTo>
                  <a:cubicBezTo>
                    <a:pt x="290" y="0"/>
                    <a:pt x="245" y="14"/>
                    <a:pt x="203" y="44"/>
                  </a:cubicBezTo>
                  <a:cubicBezTo>
                    <a:pt x="96" y="127"/>
                    <a:pt x="1" y="306"/>
                    <a:pt x="1" y="425"/>
                  </a:cubicBezTo>
                  <a:cubicBezTo>
                    <a:pt x="1" y="604"/>
                    <a:pt x="96" y="782"/>
                    <a:pt x="179" y="925"/>
                  </a:cubicBezTo>
                  <a:cubicBezTo>
                    <a:pt x="560" y="1568"/>
                    <a:pt x="1167" y="1806"/>
                    <a:pt x="1882" y="1890"/>
                  </a:cubicBezTo>
                  <a:cubicBezTo>
                    <a:pt x="2191" y="1866"/>
                    <a:pt x="2537" y="1806"/>
                    <a:pt x="2787" y="1568"/>
                  </a:cubicBezTo>
                  <a:cubicBezTo>
                    <a:pt x="2882" y="1473"/>
                    <a:pt x="2941" y="1294"/>
                    <a:pt x="2929" y="1163"/>
                  </a:cubicBezTo>
                  <a:cubicBezTo>
                    <a:pt x="2909" y="1020"/>
                    <a:pt x="2774" y="956"/>
                    <a:pt x="2631" y="956"/>
                  </a:cubicBezTo>
                  <a:cubicBezTo>
                    <a:pt x="2607" y="956"/>
                    <a:pt x="2584" y="958"/>
                    <a:pt x="2560" y="961"/>
                  </a:cubicBezTo>
                  <a:cubicBezTo>
                    <a:pt x="2489" y="973"/>
                    <a:pt x="2417" y="997"/>
                    <a:pt x="2346" y="1020"/>
                  </a:cubicBezTo>
                  <a:cubicBezTo>
                    <a:pt x="2145" y="1065"/>
                    <a:pt x="1973" y="1089"/>
                    <a:pt x="1820" y="1089"/>
                  </a:cubicBezTo>
                  <a:cubicBezTo>
                    <a:pt x="1357" y="1089"/>
                    <a:pt x="1073" y="870"/>
                    <a:pt x="715" y="342"/>
                  </a:cubicBezTo>
                  <a:cubicBezTo>
                    <a:pt x="679" y="282"/>
                    <a:pt x="643" y="211"/>
                    <a:pt x="596" y="151"/>
                  </a:cubicBezTo>
                  <a:cubicBezTo>
                    <a:pt x="531" y="62"/>
                    <a:pt x="433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4"/>
            <p:cNvSpPr/>
            <p:nvPr/>
          </p:nvSpPr>
          <p:spPr>
            <a:xfrm>
              <a:off x="4419675" y="1964775"/>
              <a:ext cx="18775" cy="18200"/>
            </a:xfrm>
            <a:custGeom>
              <a:avLst/>
              <a:gdLst/>
              <a:ahLst/>
              <a:cxnLst/>
              <a:rect l="l" t="t" r="r" b="b"/>
              <a:pathLst>
                <a:path w="751" h="728" extrusionOk="0">
                  <a:moveTo>
                    <a:pt x="401" y="1"/>
                  </a:moveTo>
                  <a:cubicBezTo>
                    <a:pt x="226" y="1"/>
                    <a:pt x="35" y="185"/>
                    <a:pt x="12" y="370"/>
                  </a:cubicBezTo>
                  <a:cubicBezTo>
                    <a:pt x="0" y="537"/>
                    <a:pt x="179" y="716"/>
                    <a:pt x="345" y="727"/>
                  </a:cubicBezTo>
                  <a:cubicBezTo>
                    <a:pt x="351" y="728"/>
                    <a:pt x="357" y="728"/>
                    <a:pt x="363" y="728"/>
                  </a:cubicBezTo>
                  <a:cubicBezTo>
                    <a:pt x="548" y="728"/>
                    <a:pt x="739" y="543"/>
                    <a:pt x="750" y="370"/>
                  </a:cubicBezTo>
                  <a:cubicBezTo>
                    <a:pt x="750" y="204"/>
                    <a:pt x="584" y="13"/>
                    <a:pt x="417" y="1"/>
                  </a:cubicBezTo>
                  <a:cubicBezTo>
                    <a:pt x="412" y="1"/>
                    <a:pt x="406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4"/>
            <p:cNvSpPr/>
            <p:nvPr/>
          </p:nvSpPr>
          <p:spPr>
            <a:xfrm>
              <a:off x="4518775" y="2013550"/>
              <a:ext cx="18200" cy="17350"/>
            </a:xfrm>
            <a:custGeom>
              <a:avLst/>
              <a:gdLst/>
              <a:ahLst/>
              <a:cxnLst/>
              <a:rect l="l" t="t" r="r" b="b"/>
              <a:pathLst>
                <a:path w="728" h="694" extrusionOk="0">
                  <a:moveTo>
                    <a:pt x="374" y="0"/>
                  </a:moveTo>
                  <a:cubicBezTo>
                    <a:pt x="361" y="0"/>
                    <a:pt x="347" y="1"/>
                    <a:pt x="334" y="3"/>
                  </a:cubicBezTo>
                  <a:cubicBezTo>
                    <a:pt x="132" y="27"/>
                    <a:pt x="1" y="217"/>
                    <a:pt x="37" y="443"/>
                  </a:cubicBezTo>
                  <a:cubicBezTo>
                    <a:pt x="72" y="610"/>
                    <a:pt x="168" y="693"/>
                    <a:pt x="346" y="693"/>
                  </a:cubicBezTo>
                  <a:cubicBezTo>
                    <a:pt x="572" y="693"/>
                    <a:pt x="727" y="515"/>
                    <a:pt x="715" y="300"/>
                  </a:cubicBezTo>
                  <a:cubicBezTo>
                    <a:pt x="693" y="135"/>
                    <a:pt x="538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44"/>
          <p:cNvGrpSpPr/>
          <p:nvPr/>
        </p:nvGrpSpPr>
        <p:grpSpPr>
          <a:xfrm>
            <a:off x="6281140" y="344721"/>
            <a:ext cx="961571" cy="909636"/>
            <a:chOff x="1826475" y="2921600"/>
            <a:chExt cx="564700" cy="534200"/>
          </a:xfrm>
        </p:grpSpPr>
        <p:sp>
          <p:nvSpPr>
            <p:cNvPr id="1590" name="Google Shape;1590;p44"/>
            <p:cNvSpPr/>
            <p:nvPr/>
          </p:nvSpPr>
          <p:spPr>
            <a:xfrm>
              <a:off x="1826475" y="2921600"/>
              <a:ext cx="564700" cy="534200"/>
            </a:xfrm>
            <a:custGeom>
              <a:avLst/>
              <a:gdLst/>
              <a:ahLst/>
              <a:cxnLst/>
              <a:rect l="l" t="t" r="r" b="b"/>
              <a:pathLst>
                <a:path w="22588" h="21368" extrusionOk="0">
                  <a:moveTo>
                    <a:pt x="10734" y="761"/>
                  </a:moveTo>
                  <a:cubicBezTo>
                    <a:pt x="11958" y="761"/>
                    <a:pt x="13125" y="1562"/>
                    <a:pt x="13645" y="2709"/>
                  </a:cubicBezTo>
                  <a:cubicBezTo>
                    <a:pt x="14074" y="3698"/>
                    <a:pt x="14134" y="4710"/>
                    <a:pt x="13872" y="5745"/>
                  </a:cubicBezTo>
                  <a:cubicBezTo>
                    <a:pt x="13776" y="6091"/>
                    <a:pt x="13657" y="6436"/>
                    <a:pt x="13586" y="6793"/>
                  </a:cubicBezTo>
                  <a:cubicBezTo>
                    <a:pt x="13538" y="6936"/>
                    <a:pt x="13586" y="7115"/>
                    <a:pt x="13765" y="7162"/>
                  </a:cubicBezTo>
                  <a:cubicBezTo>
                    <a:pt x="13784" y="7164"/>
                    <a:pt x="13805" y="7165"/>
                    <a:pt x="13826" y="7165"/>
                  </a:cubicBezTo>
                  <a:cubicBezTo>
                    <a:pt x="13930" y="7165"/>
                    <a:pt x="14042" y="7140"/>
                    <a:pt x="14122" y="7091"/>
                  </a:cubicBezTo>
                  <a:cubicBezTo>
                    <a:pt x="14300" y="6984"/>
                    <a:pt x="14431" y="6817"/>
                    <a:pt x="14598" y="6686"/>
                  </a:cubicBezTo>
                  <a:cubicBezTo>
                    <a:pt x="15411" y="6039"/>
                    <a:pt x="16272" y="5775"/>
                    <a:pt x="17091" y="5775"/>
                  </a:cubicBezTo>
                  <a:cubicBezTo>
                    <a:pt x="18623" y="5775"/>
                    <a:pt x="20011" y="6699"/>
                    <a:pt x="20670" y="7770"/>
                  </a:cubicBezTo>
                  <a:cubicBezTo>
                    <a:pt x="21599" y="9294"/>
                    <a:pt x="21206" y="11008"/>
                    <a:pt x="19682" y="11937"/>
                  </a:cubicBezTo>
                  <a:cubicBezTo>
                    <a:pt x="18978" y="12375"/>
                    <a:pt x="18219" y="12556"/>
                    <a:pt x="17392" y="12556"/>
                  </a:cubicBezTo>
                  <a:cubicBezTo>
                    <a:pt x="17366" y="12556"/>
                    <a:pt x="17339" y="12556"/>
                    <a:pt x="17313" y="12556"/>
                  </a:cubicBezTo>
                  <a:cubicBezTo>
                    <a:pt x="17179" y="12545"/>
                    <a:pt x="17043" y="12539"/>
                    <a:pt x="16905" y="12539"/>
                  </a:cubicBezTo>
                  <a:cubicBezTo>
                    <a:pt x="16737" y="12539"/>
                    <a:pt x="16566" y="12548"/>
                    <a:pt x="16396" y="12568"/>
                  </a:cubicBezTo>
                  <a:cubicBezTo>
                    <a:pt x="16086" y="12615"/>
                    <a:pt x="15967" y="12877"/>
                    <a:pt x="16122" y="13151"/>
                  </a:cubicBezTo>
                  <a:cubicBezTo>
                    <a:pt x="16217" y="13294"/>
                    <a:pt x="16348" y="13425"/>
                    <a:pt x="16455" y="13580"/>
                  </a:cubicBezTo>
                  <a:cubicBezTo>
                    <a:pt x="18229" y="15949"/>
                    <a:pt x="16979" y="18961"/>
                    <a:pt x="15229" y="20069"/>
                  </a:cubicBezTo>
                  <a:cubicBezTo>
                    <a:pt x="14660" y="20433"/>
                    <a:pt x="14070" y="20624"/>
                    <a:pt x="13459" y="20624"/>
                  </a:cubicBezTo>
                  <a:cubicBezTo>
                    <a:pt x="13072" y="20624"/>
                    <a:pt x="12678" y="20547"/>
                    <a:pt x="12276" y="20390"/>
                  </a:cubicBezTo>
                  <a:cubicBezTo>
                    <a:pt x="11229" y="19997"/>
                    <a:pt x="10443" y="19319"/>
                    <a:pt x="9966" y="18307"/>
                  </a:cubicBezTo>
                  <a:cubicBezTo>
                    <a:pt x="9800" y="17985"/>
                    <a:pt x="9681" y="17640"/>
                    <a:pt x="9538" y="17318"/>
                  </a:cubicBezTo>
                  <a:cubicBezTo>
                    <a:pt x="9431" y="17080"/>
                    <a:pt x="9300" y="16854"/>
                    <a:pt x="8943" y="16794"/>
                  </a:cubicBezTo>
                  <a:cubicBezTo>
                    <a:pt x="8883" y="16937"/>
                    <a:pt x="8812" y="17092"/>
                    <a:pt x="8728" y="17295"/>
                  </a:cubicBezTo>
                  <a:cubicBezTo>
                    <a:pt x="8657" y="17628"/>
                    <a:pt x="8645" y="17961"/>
                    <a:pt x="8526" y="18283"/>
                  </a:cubicBezTo>
                  <a:cubicBezTo>
                    <a:pt x="8029" y="19652"/>
                    <a:pt x="6970" y="20399"/>
                    <a:pt x="5630" y="20399"/>
                  </a:cubicBezTo>
                  <a:cubicBezTo>
                    <a:pt x="5397" y="20399"/>
                    <a:pt x="5155" y="20376"/>
                    <a:pt x="4906" y="20331"/>
                  </a:cubicBezTo>
                  <a:cubicBezTo>
                    <a:pt x="2561" y="19902"/>
                    <a:pt x="1513" y="17771"/>
                    <a:pt x="1573" y="16235"/>
                  </a:cubicBezTo>
                  <a:cubicBezTo>
                    <a:pt x="1608" y="15330"/>
                    <a:pt x="1930" y="14580"/>
                    <a:pt x="2561" y="13949"/>
                  </a:cubicBezTo>
                  <a:cubicBezTo>
                    <a:pt x="2989" y="13520"/>
                    <a:pt x="3454" y="13163"/>
                    <a:pt x="4001" y="12901"/>
                  </a:cubicBezTo>
                  <a:cubicBezTo>
                    <a:pt x="4311" y="12758"/>
                    <a:pt x="4597" y="12580"/>
                    <a:pt x="4859" y="12389"/>
                  </a:cubicBezTo>
                  <a:cubicBezTo>
                    <a:pt x="4942" y="12330"/>
                    <a:pt x="5002" y="12139"/>
                    <a:pt x="4966" y="12044"/>
                  </a:cubicBezTo>
                  <a:cubicBezTo>
                    <a:pt x="4942" y="11961"/>
                    <a:pt x="4787" y="11853"/>
                    <a:pt x="4680" y="11841"/>
                  </a:cubicBezTo>
                  <a:cubicBezTo>
                    <a:pt x="4631" y="11830"/>
                    <a:pt x="4577" y="11826"/>
                    <a:pt x="4521" y="11826"/>
                  </a:cubicBezTo>
                  <a:cubicBezTo>
                    <a:pt x="4399" y="11826"/>
                    <a:pt x="4266" y="11845"/>
                    <a:pt x="4144" y="11853"/>
                  </a:cubicBezTo>
                  <a:cubicBezTo>
                    <a:pt x="4080" y="11857"/>
                    <a:pt x="4017" y="11859"/>
                    <a:pt x="3954" y="11859"/>
                  </a:cubicBezTo>
                  <a:cubicBezTo>
                    <a:pt x="3075" y="11859"/>
                    <a:pt x="2340" y="11473"/>
                    <a:pt x="1751" y="10806"/>
                  </a:cubicBezTo>
                  <a:cubicBezTo>
                    <a:pt x="870" y="9794"/>
                    <a:pt x="561" y="8591"/>
                    <a:pt x="799" y="7269"/>
                  </a:cubicBezTo>
                  <a:cubicBezTo>
                    <a:pt x="1102" y="5556"/>
                    <a:pt x="2324" y="5077"/>
                    <a:pt x="3448" y="5077"/>
                  </a:cubicBezTo>
                  <a:cubicBezTo>
                    <a:pt x="3558" y="5077"/>
                    <a:pt x="3668" y="5082"/>
                    <a:pt x="3775" y="5091"/>
                  </a:cubicBezTo>
                  <a:cubicBezTo>
                    <a:pt x="4430" y="5138"/>
                    <a:pt x="5037" y="5364"/>
                    <a:pt x="5597" y="5722"/>
                  </a:cubicBezTo>
                  <a:cubicBezTo>
                    <a:pt x="5918" y="5924"/>
                    <a:pt x="6228" y="6162"/>
                    <a:pt x="6549" y="6388"/>
                  </a:cubicBezTo>
                  <a:cubicBezTo>
                    <a:pt x="6692" y="6484"/>
                    <a:pt x="6847" y="6615"/>
                    <a:pt x="7002" y="6662"/>
                  </a:cubicBezTo>
                  <a:cubicBezTo>
                    <a:pt x="7062" y="6675"/>
                    <a:pt x="7128" y="6682"/>
                    <a:pt x="7194" y="6682"/>
                  </a:cubicBezTo>
                  <a:cubicBezTo>
                    <a:pt x="7312" y="6682"/>
                    <a:pt x="7430" y="6660"/>
                    <a:pt x="7514" y="6615"/>
                  </a:cubicBezTo>
                  <a:cubicBezTo>
                    <a:pt x="7704" y="6507"/>
                    <a:pt x="7645" y="6305"/>
                    <a:pt x="7585" y="6126"/>
                  </a:cubicBezTo>
                  <a:cubicBezTo>
                    <a:pt x="7049" y="4591"/>
                    <a:pt x="7383" y="3221"/>
                    <a:pt x="8371" y="1983"/>
                  </a:cubicBezTo>
                  <a:cubicBezTo>
                    <a:pt x="9065" y="1122"/>
                    <a:pt x="9912" y="761"/>
                    <a:pt x="10734" y="761"/>
                  </a:cubicBezTo>
                  <a:close/>
                  <a:moveTo>
                    <a:pt x="10725" y="1"/>
                  </a:moveTo>
                  <a:cubicBezTo>
                    <a:pt x="9731" y="1"/>
                    <a:pt x="8697" y="427"/>
                    <a:pt x="7823" y="1459"/>
                  </a:cubicBezTo>
                  <a:cubicBezTo>
                    <a:pt x="7038" y="2412"/>
                    <a:pt x="6621" y="3507"/>
                    <a:pt x="6573" y="4733"/>
                  </a:cubicBezTo>
                  <a:cubicBezTo>
                    <a:pt x="6573" y="4924"/>
                    <a:pt x="6561" y="5126"/>
                    <a:pt x="6537" y="5388"/>
                  </a:cubicBezTo>
                  <a:cubicBezTo>
                    <a:pt x="6264" y="5233"/>
                    <a:pt x="6037" y="5114"/>
                    <a:pt x="5811" y="4972"/>
                  </a:cubicBezTo>
                  <a:cubicBezTo>
                    <a:pt x="5076" y="4541"/>
                    <a:pt x="4294" y="4342"/>
                    <a:pt x="3466" y="4342"/>
                  </a:cubicBezTo>
                  <a:cubicBezTo>
                    <a:pt x="3356" y="4342"/>
                    <a:pt x="3244" y="4345"/>
                    <a:pt x="3132" y="4352"/>
                  </a:cubicBezTo>
                  <a:cubicBezTo>
                    <a:pt x="1739" y="4424"/>
                    <a:pt x="632" y="5269"/>
                    <a:pt x="203" y="6615"/>
                  </a:cubicBezTo>
                  <a:cubicBezTo>
                    <a:pt x="13" y="7234"/>
                    <a:pt x="1" y="7889"/>
                    <a:pt x="49" y="8532"/>
                  </a:cubicBezTo>
                  <a:cubicBezTo>
                    <a:pt x="227" y="10294"/>
                    <a:pt x="1084" y="11580"/>
                    <a:pt x="2704" y="12342"/>
                  </a:cubicBezTo>
                  <a:cubicBezTo>
                    <a:pt x="2811" y="12389"/>
                    <a:pt x="2906" y="12449"/>
                    <a:pt x="3061" y="12520"/>
                  </a:cubicBezTo>
                  <a:cubicBezTo>
                    <a:pt x="2751" y="12794"/>
                    <a:pt x="2466" y="13008"/>
                    <a:pt x="2192" y="13270"/>
                  </a:cubicBezTo>
                  <a:cubicBezTo>
                    <a:pt x="1180" y="14199"/>
                    <a:pt x="703" y="15366"/>
                    <a:pt x="858" y="16747"/>
                  </a:cubicBezTo>
                  <a:cubicBezTo>
                    <a:pt x="1025" y="18211"/>
                    <a:pt x="1704" y="19402"/>
                    <a:pt x="2894" y="20259"/>
                  </a:cubicBezTo>
                  <a:cubicBezTo>
                    <a:pt x="3688" y="20843"/>
                    <a:pt x="4630" y="21129"/>
                    <a:pt x="5608" y="21129"/>
                  </a:cubicBezTo>
                  <a:cubicBezTo>
                    <a:pt x="5628" y="21129"/>
                    <a:pt x="5648" y="21129"/>
                    <a:pt x="5668" y="21128"/>
                  </a:cubicBezTo>
                  <a:cubicBezTo>
                    <a:pt x="7014" y="21093"/>
                    <a:pt x="8109" y="20533"/>
                    <a:pt x="8835" y="19354"/>
                  </a:cubicBezTo>
                  <a:cubicBezTo>
                    <a:pt x="8954" y="19152"/>
                    <a:pt x="9002" y="18878"/>
                    <a:pt x="9300" y="18747"/>
                  </a:cubicBezTo>
                  <a:cubicBezTo>
                    <a:pt x="9705" y="19592"/>
                    <a:pt x="10336" y="20200"/>
                    <a:pt x="11098" y="20664"/>
                  </a:cubicBezTo>
                  <a:cubicBezTo>
                    <a:pt x="11857" y="21122"/>
                    <a:pt x="12630" y="21368"/>
                    <a:pt x="13416" y="21368"/>
                  </a:cubicBezTo>
                  <a:cubicBezTo>
                    <a:pt x="14060" y="21368"/>
                    <a:pt x="14712" y="21203"/>
                    <a:pt x="15372" y="20854"/>
                  </a:cubicBezTo>
                  <a:cubicBezTo>
                    <a:pt x="17301" y="19831"/>
                    <a:pt x="18825" y="16794"/>
                    <a:pt x="17622" y="14116"/>
                  </a:cubicBezTo>
                  <a:cubicBezTo>
                    <a:pt x="17527" y="13901"/>
                    <a:pt x="17420" y="13699"/>
                    <a:pt x="17277" y="13389"/>
                  </a:cubicBezTo>
                  <a:cubicBezTo>
                    <a:pt x="17603" y="13335"/>
                    <a:pt x="17840" y="13281"/>
                    <a:pt x="18051" y="13281"/>
                  </a:cubicBezTo>
                  <a:cubicBezTo>
                    <a:pt x="18071" y="13281"/>
                    <a:pt x="18091" y="13281"/>
                    <a:pt x="18110" y="13282"/>
                  </a:cubicBezTo>
                  <a:cubicBezTo>
                    <a:pt x="18670" y="13246"/>
                    <a:pt x="19182" y="13092"/>
                    <a:pt x="19670" y="12853"/>
                  </a:cubicBezTo>
                  <a:cubicBezTo>
                    <a:pt x="21944" y="11746"/>
                    <a:pt x="22587" y="9234"/>
                    <a:pt x="21146" y="7162"/>
                  </a:cubicBezTo>
                  <a:cubicBezTo>
                    <a:pt x="20317" y="5967"/>
                    <a:pt x="18753" y="5053"/>
                    <a:pt x="17072" y="5053"/>
                  </a:cubicBezTo>
                  <a:cubicBezTo>
                    <a:pt x="16459" y="5053"/>
                    <a:pt x="15831" y="5174"/>
                    <a:pt x="15217" y="5448"/>
                  </a:cubicBezTo>
                  <a:cubicBezTo>
                    <a:pt x="15074" y="5531"/>
                    <a:pt x="14908" y="5567"/>
                    <a:pt x="14693" y="5650"/>
                  </a:cubicBezTo>
                  <a:cubicBezTo>
                    <a:pt x="14717" y="5388"/>
                    <a:pt x="14729" y="5210"/>
                    <a:pt x="14741" y="5031"/>
                  </a:cubicBezTo>
                  <a:cubicBezTo>
                    <a:pt x="14812" y="4114"/>
                    <a:pt x="14693" y="3233"/>
                    <a:pt x="14324" y="2388"/>
                  </a:cubicBezTo>
                  <a:cubicBezTo>
                    <a:pt x="13709" y="1021"/>
                    <a:pt x="12264" y="1"/>
                    <a:pt x="10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4"/>
            <p:cNvSpPr/>
            <p:nvPr/>
          </p:nvSpPr>
          <p:spPr>
            <a:xfrm>
              <a:off x="1840475" y="2940600"/>
              <a:ext cx="525975" cy="496600"/>
            </a:xfrm>
            <a:custGeom>
              <a:avLst/>
              <a:gdLst/>
              <a:ahLst/>
              <a:cxnLst/>
              <a:rect l="l" t="t" r="r" b="b"/>
              <a:pathLst>
                <a:path w="21039" h="19864" extrusionOk="0">
                  <a:moveTo>
                    <a:pt x="10174" y="1"/>
                  </a:moveTo>
                  <a:cubicBezTo>
                    <a:pt x="9352" y="1"/>
                    <a:pt x="8505" y="362"/>
                    <a:pt x="7811" y="1223"/>
                  </a:cubicBezTo>
                  <a:cubicBezTo>
                    <a:pt x="6823" y="2461"/>
                    <a:pt x="6489" y="3831"/>
                    <a:pt x="7025" y="5366"/>
                  </a:cubicBezTo>
                  <a:cubicBezTo>
                    <a:pt x="7085" y="5545"/>
                    <a:pt x="7144" y="5747"/>
                    <a:pt x="6954" y="5855"/>
                  </a:cubicBezTo>
                  <a:cubicBezTo>
                    <a:pt x="6870" y="5900"/>
                    <a:pt x="6752" y="5922"/>
                    <a:pt x="6634" y="5922"/>
                  </a:cubicBezTo>
                  <a:cubicBezTo>
                    <a:pt x="6568" y="5922"/>
                    <a:pt x="6502" y="5915"/>
                    <a:pt x="6442" y="5902"/>
                  </a:cubicBezTo>
                  <a:cubicBezTo>
                    <a:pt x="6287" y="5855"/>
                    <a:pt x="6132" y="5724"/>
                    <a:pt x="5989" y="5628"/>
                  </a:cubicBezTo>
                  <a:cubicBezTo>
                    <a:pt x="5668" y="5402"/>
                    <a:pt x="5358" y="5164"/>
                    <a:pt x="5037" y="4962"/>
                  </a:cubicBezTo>
                  <a:cubicBezTo>
                    <a:pt x="4477" y="4604"/>
                    <a:pt x="3870" y="4378"/>
                    <a:pt x="3215" y="4331"/>
                  </a:cubicBezTo>
                  <a:cubicBezTo>
                    <a:pt x="3108" y="4322"/>
                    <a:pt x="2998" y="4317"/>
                    <a:pt x="2888" y="4317"/>
                  </a:cubicBezTo>
                  <a:cubicBezTo>
                    <a:pt x="1764" y="4317"/>
                    <a:pt x="542" y="4796"/>
                    <a:pt x="239" y="6509"/>
                  </a:cubicBezTo>
                  <a:cubicBezTo>
                    <a:pt x="1" y="7831"/>
                    <a:pt x="310" y="9034"/>
                    <a:pt x="1191" y="10046"/>
                  </a:cubicBezTo>
                  <a:cubicBezTo>
                    <a:pt x="1780" y="10713"/>
                    <a:pt x="2515" y="11099"/>
                    <a:pt x="3394" y="11099"/>
                  </a:cubicBezTo>
                  <a:cubicBezTo>
                    <a:pt x="3457" y="11099"/>
                    <a:pt x="3520" y="11097"/>
                    <a:pt x="3584" y="11093"/>
                  </a:cubicBezTo>
                  <a:cubicBezTo>
                    <a:pt x="3706" y="11085"/>
                    <a:pt x="3839" y="11066"/>
                    <a:pt x="3961" y="11066"/>
                  </a:cubicBezTo>
                  <a:cubicBezTo>
                    <a:pt x="4017" y="11066"/>
                    <a:pt x="4071" y="11070"/>
                    <a:pt x="4120" y="11081"/>
                  </a:cubicBezTo>
                  <a:cubicBezTo>
                    <a:pt x="4227" y="11093"/>
                    <a:pt x="4382" y="11201"/>
                    <a:pt x="4406" y="11284"/>
                  </a:cubicBezTo>
                  <a:cubicBezTo>
                    <a:pt x="4442" y="11379"/>
                    <a:pt x="4382" y="11570"/>
                    <a:pt x="4299" y="11629"/>
                  </a:cubicBezTo>
                  <a:cubicBezTo>
                    <a:pt x="4037" y="11820"/>
                    <a:pt x="3751" y="11998"/>
                    <a:pt x="3441" y="12141"/>
                  </a:cubicBezTo>
                  <a:cubicBezTo>
                    <a:pt x="2894" y="12403"/>
                    <a:pt x="2429" y="12760"/>
                    <a:pt x="2001" y="13189"/>
                  </a:cubicBezTo>
                  <a:cubicBezTo>
                    <a:pt x="1370" y="13820"/>
                    <a:pt x="1048" y="14570"/>
                    <a:pt x="1013" y="15475"/>
                  </a:cubicBezTo>
                  <a:cubicBezTo>
                    <a:pt x="953" y="17011"/>
                    <a:pt x="2001" y="19142"/>
                    <a:pt x="4346" y="19571"/>
                  </a:cubicBezTo>
                  <a:cubicBezTo>
                    <a:pt x="4595" y="19616"/>
                    <a:pt x="4837" y="19639"/>
                    <a:pt x="5070" y="19639"/>
                  </a:cubicBezTo>
                  <a:cubicBezTo>
                    <a:pt x="6410" y="19639"/>
                    <a:pt x="7469" y="18892"/>
                    <a:pt x="7966" y="17523"/>
                  </a:cubicBezTo>
                  <a:cubicBezTo>
                    <a:pt x="8085" y="17201"/>
                    <a:pt x="8097" y="16868"/>
                    <a:pt x="8168" y="16535"/>
                  </a:cubicBezTo>
                  <a:cubicBezTo>
                    <a:pt x="8252" y="16332"/>
                    <a:pt x="8323" y="16177"/>
                    <a:pt x="8383" y="16034"/>
                  </a:cubicBezTo>
                  <a:cubicBezTo>
                    <a:pt x="8740" y="16094"/>
                    <a:pt x="8871" y="16320"/>
                    <a:pt x="8978" y="16558"/>
                  </a:cubicBezTo>
                  <a:cubicBezTo>
                    <a:pt x="9121" y="16880"/>
                    <a:pt x="9240" y="17225"/>
                    <a:pt x="9406" y="17547"/>
                  </a:cubicBezTo>
                  <a:cubicBezTo>
                    <a:pt x="9883" y="18559"/>
                    <a:pt x="10669" y="19237"/>
                    <a:pt x="11716" y="19630"/>
                  </a:cubicBezTo>
                  <a:cubicBezTo>
                    <a:pt x="12118" y="19787"/>
                    <a:pt x="12512" y="19864"/>
                    <a:pt x="12899" y="19864"/>
                  </a:cubicBezTo>
                  <a:cubicBezTo>
                    <a:pt x="13510" y="19864"/>
                    <a:pt x="14100" y="19673"/>
                    <a:pt x="14669" y="19309"/>
                  </a:cubicBezTo>
                  <a:cubicBezTo>
                    <a:pt x="16419" y="18201"/>
                    <a:pt x="17669" y="15189"/>
                    <a:pt x="15895" y="12820"/>
                  </a:cubicBezTo>
                  <a:cubicBezTo>
                    <a:pt x="15788" y="12665"/>
                    <a:pt x="15657" y="12534"/>
                    <a:pt x="15562" y="12391"/>
                  </a:cubicBezTo>
                  <a:cubicBezTo>
                    <a:pt x="15407" y="12117"/>
                    <a:pt x="15526" y="11855"/>
                    <a:pt x="15836" y="11808"/>
                  </a:cubicBezTo>
                  <a:cubicBezTo>
                    <a:pt x="16006" y="11788"/>
                    <a:pt x="16177" y="11779"/>
                    <a:pt x="16345" y="11779"/>
                  </a:cubicBezTo>
                  <a:cubicBezTo>
                    <a:pt x="16483" y="11779"/>
                    <a:pt x="16619" y="11785"/>
                    <a:pt x="16753" y="11796"/>
                  </a:cubicBezTo>
                  <a:cubicBezTo>
                    <a:pt x="16779" y="11796"/>
                    <a:pt x="16806" y="11796"/>
                    <a:pt x="16832" y="11796"/>
                  </a:cubicBezTo>
                  <a:cubicBezTo>
                    <a:pt x="17659" y="11796"/>
                    <a:pt x="18418" y="11615"/>
                    <a:pt x="19122" y="11177"/>
                  </a:cubicBezTo>
                  <a:cubicBezTo>
                    <a:pt x="20646" y="10248"/>
                    <a:pt x="21039" y="8534"/>
                    <a:pt x="20110" y="7010"/>
                  </a:cubicBezTo>
                  <a:cubicBezTo>
                    <a:pt x="19451" y="5939"/>
                    <a:pt x="18063" y="5015"/>
                    <a:pt x="16531" y="5015"/>
                  </a:cubicBezTo>
                  <a:cubicBezTo>
                    <a:pt x="15712" y="5015"/>
                    <a:pt x="14851" y="5279"/>
                    <a:pt x="14038" y="5926"/>
                  </a:cubicBezTo>
                  <a:cubicBezTo>
                    <a:pt x="13871" y="6057"/>
                    <a:pt x="13740" y="6224"/>
                    <a:pt x="13562" y="6331"/>
                  </a:cubicBezTo>
                  <a:cubicBezTo>
                    <a:pt x="13482" y="6380"/>
                    <a:pt x="13370" y="6405"/>
                    <a:pt x="13266" y="6405"/>
                  </a:cubicBezTo>
                  <a:cubicBezTo>
                    <a:pt x="13245" y="6405"/>
                    <a:pt x="13224" y="6404"/>
                    <a:pt x="13205" y="6402"/>
                  </a:cubicBezTo>
                  <a:cubicBezTo>
                    <a:pt x="13026" y="6355"/>
                    <a:pt x="12978" y="6176"/>
                    <a:pt x="13026" y="6033"/>
                  </a:cubicBezTo>
                  <a:cubicBezTo>
                    <a:pt x="13097" y="5676"/>
                    <a:pt x="13216" y="5331"/>
                    <a:pt x="13312" y="4985"/>
                  </a:cubicBezTo>
                  <a:cubicBezTo>
                    <a:pt x="13574" y="3950"/>
                    <a:pt x="13514" y="2938"/>
                    <a:pt x="13085" y="1949"/>
                  </a:cubicBezTo>
                  <a:cubicBezTo>
                    <a:pt x="12565" y="802"/>
                    <a:pt x="11398" y="1"/>
                    <a:pt x="10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4"/>
            <p:cNvSpPr/>
            <p:nvPr/>
          </p:nvSpPr>
          <p:spPr>
            <a:xfrm>
              <a:off x="2036925" y="3220875"/>
              <a:ext cx="102425" cy="41725"/>
            </a:xfrm>
            <a:custGeom>
              <a:avLst/>
              <a:gdLst/>
              <a:ahLst/>
              <a:cxnLst/>
              <a:rect l="l" t="t" r="r" b="b"/>
              <a:pathLst>
                <a:path w="4097" h="1669" extrusionOk="0">
                  <a:moveTo>
                    <a:pt x="390" y="1"/>
                  </a:moveTo>
                  <a:cubicBezTo>
                    <a:pt x="317" y="1"/>
                    <a:pt x="245" y="16"/>
                    <a:pt x="191" y="49"/>
                  </a:cubicBezTo>
                  <a:cubicBezTo>
                    <a:pt x="60" y="120"/>
                    <a:pt x="1" y="299"/>
                    <a:pt x="84" y="442"/>
                  </a:cubicBezTo>
                  <a:cubicBezTo>
                    <a:pt x="167" y="597"/>
                    <a:pt x="274" y="763"/>
                    <a:pt x="405" y="882"/>
                  </a:cubicBezTo>
                  <a:cubicBezTo>
                    <a:pt x="941" y="1383"/>
                    <a:pt x="1560" y="1633"/>
                    <a:pt x="2334" y="1668"/>
                  </a:cubicBezTo>
                  <a:cubicBezTo>
                    <a:pt x="2775" y="1633"/>
                    <a:pt x="3227" y="1561"/>
                    <a:pt x="3632" y="1311"/>
                  </a:cubicBezTo>
                  <a:cubicBezTo>
                    <a:pt x="3775" y="1216"/>
                    <a:pt x="3930" y="1097"/>
                    <a:pt x="4037" y="966"/>
                  </a:cubicBezTo>
                  <a:cubicBezTo>
                    <a:pt x="4073" y="882"/>
                    <a:pt x="4096" y="704"/>
                    <a:pt x="4037" y="609"/>
                  </a:cubicBezTo>
                  <a:cubicBezTo>
                    <a:pt x="3989" y="537"/>
                    <a:pt x="3823" y="466"/>
                    <a:pt x="3715" y="466"/>
                  </a:cubicBezTo>
                  <a:cubicBezTo>
                    <a:pt x="3573" y="478"/>
                    <a:pt x="3418" y="549"/>
                    <a:pt x="3287" y="621"/>
                  </a:cubicBezTo>
                  <a:cubicBezTo>
                    <a:pt x="2945" y="793"/>
                    <a:pt x="2618" y="876"/>
                    <a:pt x="2302" y="876"/>
                  </a:cubicBezTo>
                  <a:cubicBezTo>
                    <a:pt x="1791" y="876"/>
                    <a:pt x="1309" y="661"/>
                    <a:pt x="846" y="263"/>
                  </a:cubicBezTo>
                  <a:cubicBezTo>
                    <a:pt x="763" y="180"/>
                    <a:pt x="667" y="73"/>
                    <a:pt x="548" y="25"/>
                  </a:cubicBezTo>
                  <a:cubicBezTo>
                    <a:pt x="502" y="10"/>
                    <a:pt x="446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4"/>
            <p:cNvSpPr/>
            <p:nvPr/>
          </p:nvSpPr>
          <p:spPr>
            <a:xfrm>
              <a:off x="2011925" y="3155700"/>
              <a:ext cx="18775" cy="19275"/>
            </a:xfrm>
            <a:custGeom>
              <a:avLst/>
              <a:gdLst/>
              <a:ahLst/>
              <a:cxnLst/>
              <a:rect l="l" t="t" r="r" b="b"/>
              <a:pathLst>
                <a:path w="751" h="771" extrusionOk="0">
                  <a:moveTo>
                    <a:pt x="375" y="0"/>
                  </a:moveTo>
                  <a:cubicBezTo>
                    <a:pt x="369" y="0"/>
                    <a:pt x="363" y="1"/>
                    <a:pt x="358" y="1"/>
                  </a:cubicBezTo>
                  <a:cubicBezTo>
                    <a:pt x="167" y="13"/>
                    <a:pt x="1" y="215"/>
                    <a:pt x="1" y="418"/>
                  </a:cubicBezTo>
                  <a:cubicBezTo>
                    <a:pt x="1" y="608"/>
                    <a:pt x="151" y="771"/>
                    <a:pt x="335" y="771"/>
                  </a:cubicBezTo>
                  <a:cubicBezTo>
                    <a:pt x="358" y="771"/>
                    <a:pt x="382" y="768"/>
                    <a:pt x="405" y="763"/>
                  </a:cubicBezTo>
                  <a:cubicBezTo>
                    <a:pt x="620" y="715"/>
                    <a:pt x="751" y="525"/>
                    <a:pt x="715" y="311"/>
                  </a:cubicBezTo>
                  <a:cubicBezTo>
                    <a:pt x="703" y="161"/>
                    <a:pt x="536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4"/>
            <p:cNvSpPr/>
            <p:nvPr/>
          </p:nvSpPr>
          <p:spPr>
            <a:xfrm>
              <a:off x="2153300" y="3182800"/>
              <a:ext cx="17900" cy="18775"/>
            </a:xfrm>
            <a:custGeom>
              <a:avLst/>
              <a:gdLst/>
              <a:ahLst/>
              <a:cxnLst/>
              <a:rect l="l" t="t" r="r" b="b"/>
              <a:pathLst>
                <a:path w="716" h="751" extrusionOk="0">
                  <a:moveTo>
                    <a:pt x="382" y="0"/>
                  </a:moveTo>
                  <a:cubicBezTo>
                    <a:pt x="180" y="0"/>
                    <a:pt x="1" y="179"/>
                    <a:pt x="25" y="405"/>
                  </a:cubicBezTo>
                  <a:cubicBezTo>
                    <a:pt x="25" y="596"/>
                    <a:pt x="168" y="751"/>
                    <a:pt x="346" y="751"/>
                  </a:cubicBezTo>
                  <a:cubicBezTo>
                    <a:pt x="561" y="751"/>
                    <a:pt x="715" y="572"/>
                    <a:pt x="703" y="346"/>
                  </a:cubicBezTo>
                  <a:cubicBezTo>
                    <a:pt x="692" y="167"/>
                    <a:pt x="53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5" name="Google Shape;1595;p44"/>
          <p:cNvGrpSpPr/>
          <p:nvPr/>
        </p:nvGrpSpPr>
        <p:grpSpPr>
          <a:xfrm>
            <a:off x="543428" y="572625"/>
            <a:ext cx="118775" cy="124075"/>
            <a:chOff x="1409475" y="641250"/>
            <a:chExt cx="118775" cy="124075"/>
          </a:xfrm>
        </p:grpSpPr>
        <p:sp>
          <p:nvSpPr>
            <p:cNvPr id="1596" name="Google Shape;1596;p44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4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8" name="Google Shape;1598;p44"/>
          <p:cNvGrpSpPr/>
          <p:nvPr/>
        </p:nvGrpSpPr>
        <p:grpSpPr>
          <a:xfrm flipH="1">
            <a:off x="7963692" y="1995913"/>
            <a:ext cx="273275" cy="294325"/>
            <a:chOff x="713250" y="2576650"/>
            <a:chExt cx="273275" cy="294325"/>
          </a:xfrm>
        </p:grpSpPr>
        <p:sp>
          <p:nvSpPr>
            <p:cNvPr id="1599" name="Google Shape;1599;p44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4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44"/>
          <p:cNvGrpSpPr/>
          <p:nvPr/>
        </p:nvGrpSpPr>
        <p:grpSpPr>
          <a:xfrm flipH="1">
            <a:off x="5060829" y="4834875"/>
            <a:ext cx="118775" cy="124075"/>
            <a:chOff x="1409475" y="641250"/>
            <a:chExt cx="118775" cy="124075"/>
          </a:xfrm>
        </p:grpSpPr>
        <p:sp>
          <p:nvSpPr>
            <p:cNvPr id="1602" name="Google Shape;1602;p44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4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4" name="Google Shape;1604;p44"/>
          <p:cNvGrpSpPr/>
          <p:nvPr/>
        </p:nvGrpSpPr>
        <p:grpSpPr>
          <a:xfrm flipH="1">
            <a:off x="8309729" y="321475"/>
            <a:ext cx="118775" cy="124075"/>
            <a:chOff x="1409475" y="641250"/>
            <a:chExt cx="118775" cy="124075"/>
          </a:xfrm>
        </p:grpSpPr>
        <p:sp>
          <p:nvSpPr>
            <p:cNvPr id="1605" name="Google Shape;1605;p44"/>
            <p:cNvSpPr/>
            <p:nvPr/>
          </p:nvSpPr>
          <p:spPr>
            <a:xfrm>
              <a:off x="1409475" y="641250"/>
              <a:ext cx="118775" cy="124075"/>
            </a:xfrm>
            <a:custGeom>
              <a:avLst/>
              <a:gdLst/>
              <a:ahLst/>
              <a:cxnLst/>
              <a:rect l="l" t="t" r="r" b="b"/>
              <a:pathLst>
                <a:path w="4751" h="4963" extrusionOk="0">
                  <a:moveTo>
                    <a:pt x="2416" y="1067"/>
                  </a:moveTo>
                  <a:cubicBezTo>
                    <a:pt x="2641" y="1067"/>
                    <a:pt x="2871" y="1150"/>
                    <a:pt x="3084" y="1317"/>
                  </a:cubicBezTo>
                  <a:cubicBezTo>
                    <a:pt x="3620" y="1710"/>
                    <a:pt x="3786" y="2412"/>
                    <a:pt x="3489" y="3055"/>
                  </a:cubicBezTo>
                  <a:cubicBezTo>
                    <a:pt x="3266" y="3562"/>
                    <a:pt x="2767" y="3870"/>
                    <a:pt x="2235" y="3870"/>
                  </a:cubicBezTo>
                  <a:cubicBezTo>
                    <a:pt x="2141" y="3870"/>
                    <a:pt x="2047" y="3860"/>
                    <a:pt x="1953" y="3841"/>
                  </a:cubicBezTo>
                  <a:cubicBezTo>
                    <a:pt x="1453" y="3734"/>
                    <a:pt x="1167" y="3317"/>
                    <a:pt x="1179" y="2638"/>
                  </a:cubicBezTo>
                  <a:cubicBezTo>
                    <a:pt x="1167" y="2234"/>
                    <a:pt x="1334" y="1864"/>
                    <a:pt x="1584" y="1519"/>
                  </a:cubicBezTo>
                  <a:cubicBezTo>
                    <a:pt x="1816" y="1218"/>
                    <a:pt x="2112" y="1067"/>
                    <a:pt x="2416" y="1067"/>
                  </a:cubicBezTo>
                  <a:close/>
                  <a:moveTo>
                    <a:pt x="2349" y="0"/>
                  </a:moveTo>
                  <a:cubicBezTo>
                    <a:pt x="1880" y="0"/>
                    <a:pt x="1436" y="167"/>
                    <a:pt x="1036" y="531"/>
                  </a:cubicBezTo>
                  <a:cubicBezTo>
                    <a:pt x="334" y="1174"/>
                    <a:pt x="0" y="2007"/>
                    <a:pt x="84" y="2984"/>
                  </a:cubicBezTo>
                  <a:cubicBezTo>
                    <a:pt x="167" y="3960"/>
                    <a:pt x="762" y="4662"/>
                    <a:pt x="1655" y="4889"/>
                  </a:cubicBezTo>
                  <a:cubicBezTo>
                    <a:pt x="1858" y="4939"/>
                    <a:pt x="2060" y="4963"/>
                    <a:pt x="2257" y="4963"/>
                  </a:cubicBezTo>
                  <a:cubicBezTo>
                    <a:pt x="3601" y="4963"/>
                    <a:pt x="4751" y="3854"/>
                    <a:pt x="4751" y="2400"/>
                  </a:cubicBezTo>
                  <a:cubicBezTo>
                    <a:pt x="4751" y="1507"/>
                    <a:pt x="4179" y="602"/>
                    <a:pt x="3358" y="233"/>
                  </a:cubicBezTo>
                  <a:cubicBezTo>
                    <a:pt x="3015" y="81"/>
                    <a:pt x="2676" y="0"/>
                    <a:pt x="2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4"/>
            <p:cNvSpPr/>
            <p:nvPr/>
          </p:nvSpPr>
          <p:spPr>
            <a:xfrm>
              <a:off x="1438650" y="667900"/>
              <a:ext cx="65500" cy="70100"/>
            </a:xfrm>
            <a:custGeom>
              <a:avLst/>
              <a:gdLst/>
              <a:ahLst/>
              <a:cxnLst/>
              <a:rect l="l" t="t" r="r" b="b"/>
              <a:pathLst>
                <a:path w="2620" h="2804" extrusionOk="0">
                  <a:moveTo>
                    <a:pt x="1249" y="1"/>
                  </a:moveTo>
                  <a:cubicBezTo>
                    <a:pt x="945" y="1"/>
                    <a:pt x="649" y="152"/>
                    <a:pt x="417" y="453"/>
                  </a:cubicBezTo>
                  <a:cubicBezTo>
                    <a:pt x="167" y="798"/>
                    <a:pt x="0" y="1168"/>
                    <a:pt x="12" y="1572"/>
                  </a:cubicBezTo>
                  <a:cubicBezTo>
                    <a:pt x="0" y="2251"/>
                    <a:pt x="286" y="2668"/>
                    <a:pt x="786" y="2775"/>
                  </a:cubicBezTo>
                  <a:cubicBezTo>
                    <a:pt x="880" y="2794"/>
                    <a:pt x="974" y="2804"/>
                    <a:pt x="1068" y="2804"/>
                  </a:cubicBezTo>
                  <a:cubicBezTo>
                    <a:pt x="1600" y="2804"/>
                    <a:pt x="2099" y="2496"/>
                    <a:pt x="2322" y="1989"/>
                  </a:cubicBezTo>
                  <a:cubicBezTo>
                    <a:pt x="2619" y="1346"/>
                    <a:pt x="2453" y="644"/>
                    <a:pt x="1917" y="251"/>
                  </a:cubicBezTo>
                  <a:cubicBezTo>
                    <a:pt x="1704" y="84"/>
                    <a:pt x="1474" y="1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7" name="Google Shape;1607;p44"/>
          <p:cNvGrpSpPr/>
          <p:nvPr/>
        </p:nvGrpSpPr>
        <p:grpSpPr>
          <a:xfrm>
            <a:off x="7115804" y="3060175"/>
            <a:ext cx="709025" cy="447625"/>
            <a:chOff x="6096075" y="734650"/>
            <a:chExt cx="709025" cy="447625"/>
          </a:xfrm>
        </p:grpSpPr>
        <p:sp>
          <p:nvSpPr>
            <p:cNvPr id="1608" name="Google Shape;1608;p44"/>
            <p:cNvSpPr/>
            <p:nvPr/>
          </p:nvSpPr>
          <p:spPr>
            <a:xfrm>
              <a:off x="6107675" y="747100"/>
              <a:ext cx="697425" cy="423575"/>
            </a:xfrm>
            <a:custGeom>
              <a:avLst/>
              <a:gdLst/>
              <a:ahLst/>
              <a:cxnLst/>
              <a:rect l="l" t="t" r="r" b="b"/>
              <a:pathLst>
                <a:path w="27897" h="16943" extrusionOk="0">
                  <a:moveTo>
                    <a:pt x="14333" y="1"/>
                  </a:moveTo>
                  <a:cubicBezTo>
                    <a:pt x="14082" y="1"/>
                    <a:pt x="13829" y="12"/>
                    <a:pt x="13574" y="36"/>
                  </a:cubicBezTo>
                  <a:cubicBezTo>
                    <a:pt x="12085" y="190"/>
                    <a:pt x="10776" y="726"/>
                    <a:pt x="9740" y="1845"/>
                  </a:cubicBezTo>
                  <a:cubicBezTo>
                    <a:pt x="9168" y="2452"/>
                    <a:pt x="8656" y="3072"/>
                    <a:pt x="8299" y="3845"/>
                  </a:cubicBezTo>
                  <a:cubicBezTo>
                    <a:pt x="8169" y="4112"/>
                    <a:pt x="8071" y="4229"/>
                    <a:pt x="7936" y="4229"/>
                  </a:cubicBezTo>
                  <a:cubicBezTo>
                    <a:pt x="7836" y="4229"/>
                    <a:pt x="7717" y="4165"/>
                    <a:pt x="7549" y="4048"/>
                  </a:cubicBezTo>
                  <a:cubicBezTo>
                    <a:pt x="7263" y="3834"/>
                    <a:pt x="6966" y="3595"/>
                    <a:pt x="6644" y="3476"/>
                  </a:cubicBezTo>
                  <a:cubicBezTo>
                    <a:pt x="5969" y="3222"/>
                    <a:pt x="5305" y="3093"/>
                    <a:pt x="4658" y="3093"/>
                  </a:cubicBezTo>
                  <a:cubicBezTo>
                    <a:pt x="3605" y="3093"/>
                    <a:pt x="2595" y="3435"/>
                    <a:pt x="1644" y="4143"/>
                  </a:cubicBezTo>
                  <a:cubicBezTo>
                    <a:pt x="524" y="4965"/>
                    <a:pt x="1" y="6131"/>
                    <a:pt x="60" y="7513"/>
                  </a:cubicBezTo>
                  <a:cubicBezTo>
                    <a:pt x="120" y="9108"/>
                    <a:pt x="917" y="10025"/>
                    <a:pt x="2417" y="10334"/>
                  </a:cubicBezTo>
                  <a:cubicBezTo>
                    <a:pt x="3453" y="10513"/>
                    <a:pt x="3453" y="10537"/>
                    <a:pt x="3441" y="11680"/>
                  </a:cubicBezTo>
                  <a:cubicBezTo>
                    <a:pt x="3418" y="12478"/>
                    <a:pt x="3560" y="13299"/>
                    <a:pt x="3894" y="14061"/>
                  </a:cubicBezTo>
                  <a:cubicBezTo>
                    <a:pt x="4489" y="15430"/>
                    <a:pt x="5418" y="16454"/>
                    <a:pt x="6942" y="16799"/>
                  </a:cubicBezTo>
                  <a:cubicBezTo>
                    <a:pt x="7369" y="16892"/>
                    <a:pt x="7791" y="16942"/>
                    <a:pt x="8203" y="16942"/>
                  </a:cubicBezTo>
                  <a:cubicBezTo>
                    <a:pt x="9168" y="16942"/>
                    <a:pt x="10084" y="16668"/>
                    <a:pt x="10919" y="16026"/>
                  </a:cubicBezTo>
                  <a:cubicBezTo>
                    <a:pt x="11097" y="15871"/>
                    <a:pt x="11288" y="15740"/>
                    <a:pt x="11466" y="15597"/>
                  </a:cubicBezTo>
                  <a:cubicBezTo>
                    <a:pt x="11647" y="15460"/>
                    <a:pt x="11752" y="15388"/>
                    <a:pt x="11858" y="15388"/>
                  </a:cubicBezTo>
                  <a:cubicBezTo>
                    <a:pt x="11954" y="15388"/>
                    <a:pt x="12051" y="15448"/>
                    <a:pt x="12204" y="15573"/>
                  </a:cubicBezTo>
                  <a:cubicBezTo>
                    <a:pt x="12669" y="15930"/>
                    <a:pt x="13181" y="16168"/>
                    <a:pt x="13728" y="16335"/>
                  </a:cubicBezTo>
                  <a:cubicBezTo>
                    <a:pt x="14328" y="16517"/>
                    <a:pt x="14933" y="16593"/>
                    <a:pt x="15540" y="16593"/>
                  </a:cubicBezTo>
                  <a:cubicBezTo>
                    <a:pt x="15884" y="16593"/>
                    <a:pt x="16229" y="16569"/>
                    <a:pt x="16574" y="16526"/>
                  </a:cubicBezTo>
                  <a:cubicBezTo>
                    <a:pt x="18193" y="16311"/>
                    <a:pt x="19396" y="15478"/>
                    <a:pt x="20086" y="13942"/>
                  </a:cubicBezTo>
                  <a:cubicBezTo>
                    <a:pt x="20170" y="13751"/>
                    <a:pt x="20241" y="13549"/>
                    <a:pt x="20336" y="13370"/>
                  </a:cubicBezTo>
                  <a:cubicBezTo>
                    <a:pt x="20534" y="12966"/>
                    <a:pt x="20664" y="12833"/>
                    <a:pt x="20961" y="12833"/>
                  </a:cubicBezTo>
                  <a:cubicBezTo>
                    <a:pt x="21058" y="12833"/>
                    <a:pt x="21173" y="12847"/>
                    <a:pt x="21313" y="12870"/>
                  </a:cubicBezTo>
                  <a:cubicBezTo>
                    <a:pt x="21456" y="12882"/>
                    <a:pt x="21575" y="12930"/>
                    <a:pt x="21694" y="12954"/>
                  </a:cubicBezTo>
                  <a:cubicBezTo>
                    <a:pt x="21983" y="13001"/>
                    <a:pt x="22267" y="13024"/>
                    <a:pt x="22546" y="13024"/>
                  </a:cubicBezTo>
                  <a:cubicBezTo>
                    <a:pt x="23474" y="13024"/>
                    <a:pt x="24349" y="12767"/>
                    <a:pt x="25182" y="12263"/>
                  </a:cubicBezTo>
                  <a:cubicBezTo>
                    <a:pt x="27075" y="11108"/>
                    <a:pt x="27897" y="8013"/>
                    <a:pt x="25944" y="6155"/>
                  </a:cubicBezTo>
                  <a:cubicBezTo>
                    <a:pt x="25018" y="5283"/>
                    <a:pt x="23981" y="4651"/>
                    <a:pt x="22707" y="4651"/>
                  </a:cubicBezTo>
                  <a:cubicBezTo>
                    <a:pt x="22590" y="4651"/>
                    <a:pt x="22470" y="4656"/>
                    <a:pt x="22349" y="4667"/>
                  </a:cubicBezTo>
                  <a:cubicBezTo>
                    <a:pt x="22279" y="4674"/>
                    <a:pt x="22214" y="4678"/>
                    <a:pt x="22152" y="4678"/>
                  </a:cubicBezTo>
                  <a:cubicBezTo>
                    <a:pt x="21700" y="4678"/>
                    <a:pt x="21427" y="4482"/>
                    <a:pt x="21217" y="4000"/>
                  </a:cubicBezTo>
                  <a:cubicBezTo>
                    <a:pt x="20622" y="2691"/>
                    <a:pt x="19646" y="1702"/>
                    <a:pt x="18372" y="1036"/>
                  </a:cubicBezTo>
                  <a:cubicBezTo>
                    <a:pt x="17097" y="368"/>
                    <a:pt x="15753" y="1"/>
                    <a:pt x="1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4"/>
            <p:cNvSpPr/>
            <p:nvPr/>
          </p:nvSpPr>
          <p:spPr>
            <a:xfrm>
              <a:off x="6096075" y="734650"/>
              <a:ext cx="703075" cy="447625"/>
            </a:xfrm>
            <a:custGeom>
              <a:avLst/>
              <a:gdLst/>
              <a:ahLst/>
              <a:cxnLst/>
              <a:rect l="l" t="t" r="r" b="b"/>
              <a:pathLst>
                <a:path w="28123" h="17905" extrusionOk="0">
                  <a:moveTo>
                    <a:pt x="14866" y="931"/>
                  </a:moveTo>
                  <a:cubicBezTo>
                    <a:pt x="16123" y="931"/>
                    <a:pt x="17387" y="1262"/>
                    <a:pt x="18610" y="1903"/>
                  </a:cubicBezTo>
                  <a:cubicBezTo>
                    <a:pt x="19836" y="2558"/>
                    <a:pt x="20705" y="3486"/>
                    <a:pt x="21241" y="4665"/>
                  </a:cubicBezTo>
                  <a:cubicBezTo>
                    <a:pt x="21542" y="5300"/>
                    <a:pt x="21980" y="5604"/>
                    <a:pt x="22632" y="5604"/>
                  </a:cubicBezTo>
                  <a:cubicBezTo>
                    <a:pt x="22702" y="5604"/>
                    <a:pt x="22774" y="5601"/>
                    <a:pt x="22848" y="5594"/>
                  </a:cubicBezTo>
                  <a:cubicBezTo>
                    <a:pt x="22973" y="5581"/>
                    <a:pt x="23096" y="5574"/>
                    <a:pt x="23217" y="5574"/>
                  </a:cubicBezTo>
                  <a:cubicBezTo>
                    <a:pt x="24218" y="5574"/>
                    <a:pt x="25111" y="6016"/>
                    <a:pt x="26099" y="6951"/>
                  </a:cubicBezTo>
                  <a:cubicBezTo>
                    <a:pt x="26825" y="7653"/>
                    <a:pt x="27158" y="8582"/>
                    <a:pt x="27051" y="9630"/>
                  </a:cubicBezTo>
                  <a:cubicBezTo>
                    <a:pt x="26932" y="10761"/>
                    <a:pt x="26301" y="11785"/>
                    <a:pt x="25420" y="12321"/>
                  </a:cubicBezTo>
                  <a:cubicBezTo>
                    <a:pt x="24661" y="12796"/>
                    <a:pt x="23867" y="13026"/>
                    <a:pt x="23021" y="13026"/>
                  </a:cubicBezTo>
                  <a:cubicBezTo>
                    <a:pt x="22766" y="13026"/>
                    <a:pt x="22506" y="13005"/>
                    <a:pt x="22241" y="12964"/>
                  </a:cubicBezTo>
                  <a:cubicBezTo>
                    <a:pt x="22193" y="12964"/>
                    <a:pt x="22134" y="12952"/>
                    <a:pt x="22086" y="12940"/>
                  </a:cubicBezTo>
                  <a:lnTo>
                    <a:pt x="21872" y="12892"/>
                  </a:lnTo>
                  <a:cubicBezTo>
                    <a:pt x="21720" y="12869"/>
                    <a:pt x="21584" y="12856"/>
                    <a:pt x="21462" y="12856"/>
                  </a:cubicBezTo>
                  <a:cubicBezTo>
                    <a:pt x="20962" y="12856"/>
                    <a:pt x="20683" y="13071"/>
                    <a:pt x="20396" y="13654"/>
                  </a:cubicBezTo>
                  <a:cubicBezTo>
                    <a:pt x="20324" y="13797"/>
                    <a:pt x="20265" y="13928"/>
                    <a:pt x="20205" y="14083"/>
                  </a:cubicBezTo>
                  <a:lnTo>
                    <a:pt x="20122" y="14249"/>
                  </a:lnTo>
                  <a:cubicBezTo>
                    <a:pt x="19526" y="15595"/>
                    <a:pt x="18502" y="16357"/>
                    <a:pt x="16990" y="16559"/>
                  </a:cubicBezTo>
                  <a:cubicBezTo>
                    <a:pt x="16664" y="16605"/>
                    <a:pt x="16342" y="16627"/>
                    <a:pt x="16028" y="16627"/>
                  </a:cubicBezTo>
                  <a:cubicBezTo>
                    <a:pt x="15438" y="16627"/>
                    <a:pt x="14871" y="16548"/>
                    <a:pt x="14335" y="16393"/>
                  </a:cubicBezTo>
                  <a:cubicBezTo>
                    <a:pt x="13811" y="16226"/>
                    <a:pt x="13359" y="16000"/>
                    <a:pt x="12966" y="15702"/>
                  </a:cubicBezTo>
                  <a:cubicBezTo>
                    <a:pt x="12715" y="15507"/>
                    <a:pt x="12513" y="15421"/>
                    <a:pt x="12322" y="15421"/>
                  </a:cubicBezTo>
                  <a:cubicBezTo>
                    <a:pt x="12106" y="15421"/>
                    <a:pt x="11903" y="15531"/>
                    <a:pt x="11656" y="15714"/>
                  </a:cubicBezTo>
                  <a:lnTo>
                    <a:pt x="11299" y="15988"/>
                  </a:lnTo>
                  <a:lnTo>
                    <a:pt x="11097" y="16154"/>
                  </a:lnTo>
                  <a:cubicBezTo>
                    <a:pt x="10381" y="16702"/>
                    <a:pt x="9587" y="16969"/>
                    <a:pt x="8683" y="16969"/>
                  </a:cubicBezTo>
                  <a:cubicBezTo>
                    <a:pt x="8309" y="16969"/>
                    <a:pt x="7916" y="16924"/>
                    <a:pt x="7501" y="16833"/>
                  </a:cubicBezTo>
                  <a:cubicBezTo>
                    <a:pt x="6287" y="16547"/>
                    <a:pt x="5394" y="15750"/>
                    <a:pt x="4786" y="14369"/>
                  </a:cubicBezTo>
                  <a:cubicBezTo>
                    <a:pt x="4489" y="13678"/>
                    <a:pt x="4334" y="12916"/>
                    <a:pt x="4370" y="12190"/>
                  </a:cubicBezTo>
                  <a:lnTo>
                    <a:pt x="4370" y="12178"/>
                  </a:lnTo>
                  <a:cubicBezTo>
                    <a:pt x="4382" y="10809"/>
                    <a:pt x="4227" y="10594"/>
                    <a:pt x="2965" y="10344"/>
                  </a:cubicBezTo>
                  <a:cubicBezTo>
                    <a:pt x="1667" y="10082"/>
                    <a:pt x="1048" y="9320"/>
                    <a:pt x="988" y="7951"/>
                  </a:cubicBezTo>
                  <a:cubicBezTo>
                    <a:pt x="941" y="6701"/>
                    <a:pt x="1405" y="5701"/>
                    <a:pt x="2381" y="4975"/>
                  </a:cubicBezTo>
                  <a:cubicBezTo>
                    <a:pt x="3251" y="4332"/>
                    <a:pt x="4155" y="4022"/>
                    <a:pt x="5132" y="4022"/>
                  </a:cubicBezTo>
                  <a:cubicBezTo>
                    <a:pt x="5703" y="4022"/>
                    <a:pt x="6322" y="4141"/>
                    <a:pt x="6930" y="4367"/>
                  </a:cubicBezTo>
                  <a:cubicBezTo>
                    <a:pt x="7156" y="4439"/>
                    <a:pt x="7370" y="4605"/>
                    <a:pt x="7608" y="4784"/>
                  </a:cubicBezTo>
                  <a:lnTo>
                    <a:pt x="7727" y="4867"/>
                  </a:lnTo>
                  <a:cubicBezTo>
                    <a:pt x="7869" y="4979"/>
                    <a:pt x="8114" y="5159"/>
                    <a:pt x="8404" y="5159"/>
                  </a:cubicBezTo>
                  <a:cubicBezTo>
                    <a:pt x="8455" y="5159"/>
                    <a:pt x="8507" y="5154"/>
                    <a:pt x="8561" y="5141"/>
                  </a:cubicBezTo>
                  <a:cubicBezTo>
                    <a:pt x="8870" y="5046"/>
                    <a:pt x="9037" y="4772"/>
                    <a:pt x="9168" y="4498"/>
                  </a:cubicBezTo>
                  <a:cubicBezTo>
                    <a:pt x="9513" y="3748"/>
                    <a:pt x="10049" y="3129"/>
                    <a:pt x="10525" y="2617"/>
                  </a:cubicBezTo>
                  <a:cubicBezTo>
                    <a:pt x="11430" y="1653"/>
                    <a:pt x="12597" y="1117"/>
                    <a:pt x="14085" y="974"/>
                  </a:cubicBezTo>
                  <a:cubicBezTo>
                    <a:pt x="14345" y="945"/>
                    <a:pt x="14606" y="931"/>
                    <a:pt x="14866" y="931"/>
                  </a:cubicBezTo>
                  <a:close/>
                  <a:moveTo>
                    <a:pt x="14849" y="1"/>
                  </a:moveTo>
                  <a:cubicBezTo>
                    <a:pt x="14563" y="1"/>
                    <a:pt x="14277" y="15"/>
                    <a:pt x="13990" y="45"/>
                  </a:cubicBezTo>
                  <a:cubicBezTo>
                    <a:pt x="12287" y="224"/>
                    <a:pt x="10930" y="855"/>
                    <a:pt x="9859" y="1998"/>
                  </a:cubicBezTo>
                  <a:cubicBezTo>
                    <a:pt x="9335" y="2558"/>
                    <a:pt x="8739" y="3260"/>
                    <a:pt x="8335" y="4129"/>
                  </a:cubicBezTo>
                  <a:cubicBezTo>
                    <a:pt x="8335" y="4129"/>
                    <a:pt x="8323" y="4141"/>
                    <a:pt x="8323" y="4153"/>
                  </a:cubicBezTo>
                  <a:cubicBezTo>
                    <a:pt x="8323" y="4141"/>
                    <a:pt x="8311" y="4141"/>
                    <a:pt x="8299" y="4129"/>
                  </a:cubicBezTo>
                  <a:lnTo>
                    <a:pt x="8180" y="4034"/>
                  </a:lnTo>
                  <a:cubicBezTo>
                    <a:pt x="7906" y="3843"/>
                    <a:pt x="7608" y="3617"/>
                    <a:pt x="7275" y="3486"/>
                  </a:cubicBezTo>
                  <a:cubicBezTo>
                    <a:pt x="6554" y="3215"/>
                    <a:pt x="5840" y="3080"/>
                    <a:pt x="5143" y="3080"/>
                  </a:cubicBezTo>
                  <a:cubicBezTo>
                    <a:pt x="3975" y="3080"/>
                    <a:pt x="2855" y="3459"/>
                    <a:pt x="1834" y="4213"/>
                  </a:cubicBezTo>
                  <a:cubicBezTo>
                    <a:pt x="619" y="5117"/>
                    <a:pt x="0" y="6427"/>
                    <a:pt x="72" y="7975"/>
                  </a:cubicBezTo>
                  <a:cubicBezTo>
                    <a:pt x="143" y="9761"/>
                    <a:pt x="1084" y="10892"/>
                    <a:pt x="2786" y="11249"/>
                  </a:cubicBezTo>
                  <a:cubicBezTo>
                    <a:pt x="3060" y="11297"/>
                    <a:pt x="3370" y="11368"/>
                    <a:pt x="3417" y="11404"/>
                  </a:cubicBezTo>
                  <a:cubicBezTo>
                    <a:pt x="3441" y="11487"/>
                    <a:pt x="3441" y="11844"/>
                    <a:pt x="3441" y="12166"/>
                  </a:cubicBezTo>
                  <a:cubicBezTo>
                    <a:pt x="3417" y="13023"/>
                    <a:pt x="3572" y="13916"/>
                    <a:pt x="3941" y="14738"/>
                  </a:cubicBezTo>
                  <a:cubicBezTo>
                    <a:pt x="4656" y="16393"/>
                    <a:pt x="5799" y="17405"/>
                    <a:pt x="7311" y="17738"/>
                  </a:cubicBezTo>
                  <a:cubicBezTo>
                    <a:pt x="7787" y="17845"/>
                    <a:pt x="8251" y="17905"/>
                    <a:pt x="8680" y="17905"/>
                  </a:cubicBezTo>
                  <a:cubicBezTo>
                    <a:pt x="9799" y="17905"/>
                    <a:pt x="10799" y="17559"/>
                    <a:pt x="11680" y="16845"/>
                  </a:cubicBezTo>
                  <a:lnTo>
                    <a:pt x="11883" y="16690"/>
                  </a:lnTo>
                  <a:cubicBezTo>
                    <a:pt x="12002" y="16595"/>
                    <a:pt x="12109" y="16500"/>
                    <a:pt x="12228" y="16416"/>
                  </a:cubicBezTo>
                  <a:cubicBezTo>
                    <a:pt x="12276" y="16393"/>
                    <a:pt x="12299" y="16357"/>
                    <a:pt x="12335" y="16345"/>
                  </a:cubicBezTo>
                  <a:cubicBezTo>
                    <a:pt x="12347" y="16357"/>
                    <a:pt x="12371" y="16369"/>
                    <a:pt x="12406" y="16404"/>
                  </a:cubicBezTo>
                  <a:cubicBezTo>
                    <a:pt x="12895" y="16774"/>
                    <a:pt x="13430" y="17036"/>
                    <a:pt x="14073" y="17238"/>
                  </a:cubicBezTo>
                  <a:cubicBezTo>
                    <a:pt x="14689" y="17425"/>
                    <a:pt x="15341" y="17520"/>
                    <a:pt x="16018" y="17520"/>
                  </a:cubicBezTo>
                  <a:cubicBezTo>
                    <a:pt x="16375" y="17520"/>
                    <a:pt x="16739" y="17494"/>
                    <a:pt x="17109" y="17440"/>
                  </a:cubicBezTo>
                  <a:cubicBezTo>
                    <a:pt x="18943" y="17202"/>
                    <a:pt x="20253" y="16238"/>
                    <a:pt x="20979" y="14583"/>
                  </a:cubicBezTo>
                  <a:lnTo>
                    <a:pt x="21050" y="14428"/>
                  </a:lnTo>
                  <a:cubicBezTo>
                    <a:pt x="21098" y="14309"/>
                    <a:pt x="21158" y="14166"/>
                    <a:pt x="21217" y="14047"/>
                  </a:cubicBezTo>
                  <a:cubicBezTo>
                    <a:pt x="21324" y="13833"/>
                    <a:pt x="21384" y="13773"/>
                    <a:pt x="21384" y="13773"/>
                  </a:cubicBezTo>
                  <a:cubicBezTo>
                    <a:pt x="21396" y="13773"/>
                    <a:pt x="21417" y="13767"/>
                    <a:pt x="21464" y="13767"/>
                  </a:cubicBezTo>
                  <a:cubicBezTo>
                    <a:pt x="21512" y="13767"/>
                    <a:pt x="21586" y="13773"/>
                    <a:pt x="21705" y="13797"/>
                  </a:cubicBezTo>
                  <a:cubicBezTo>
                    <a:pt x="21765" y="13797"/>
                    <a:pt x="21812" y="13809"/>
                    <a:pt x="21860" y="13821"/>
                  </a:cubicBezTo>
                  <a:cubicBezTo>
                    <a:pt x="21931" y="13845"/>
                    <a:pt x="22015" y="13857"/>
                    <a:pt x="22098" y="13868"/>
                  </a:cubicBezTo>
                  <a:cubicBezTo>
                    <a:pt x="22409" y="13918"/>
                    <a:pt x="22716" y="13943"/>
                    <a:pt x="23019" y="13943"/>
                  </a:cubicBezTo>
                  <a:cubicBezTo>
                    <a:pt x="24031" y="13943"/>
                    <a:pt x="24999" y="13668"/>
                    <a:pt x="25896" y="13118"/>
                  </a:cubicBezTo>
                  <a:cubicBezTo>
                    <a:pt x="27015" y="12428"/>
                    <a:pt x="27825" y="11130"/>
                    <a:pt x="27968" y="9737"/>
                  </a:cubicBezTo>
                  <a:cubicBezTo>
                    <a:pt x="28123" y="8415"/>
                    <a:pt x="27670" y="7177"/>
                    <a:pt x="26742" y="6284"/>
                  </a:cubicBezTo>
                  <a:cubicBezTo>
                    <a:pt x="25577" y="5173"/>
                    <a:pt x="24442" y="4657"/>
                    <a:pt x="23197" y="4657"/>
                  </a:cubicBezTo>
                  <a:cubicBezTo>
                    <a:pt x="23055" y="4657"/>
                    <a:pt x="22911" y="4663"/>
                    <a:pt x="22765" y="4677"/>
                  </a:cubicBezTo>
                  <a:cubicBezTo>
                    <a:pt x="22714" y="4680"/>
                    <a:pt x="22668" y="4683"/>
                    <a:pt x="22625" y="4683"/>
                  </a:cubicBezTo>
                  <a:cubicBezTo>
                    <a:pt x="22374" y="4683"/>
                    <a:pt x="22242" y="4607"/>
                    <a:pt x="22110" y="4272"/>
                  </a:cubicBezTo>
                  <a:cubicBezTo>
                    <a:pt x="21503" y="2903"/>
                    <a:pt x="20467" y="1831"/>
                    <a:pt x="19050" y="1093"/>
                  </a:cubicBezTo>
                  <a:cubicBezTo>
                    <a:pt x="17682" y="369"/>
                    <a:pt x="16272" y="1"/>
                    <a:pt x="1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4"/>
            <p:cNvSpPr/>
            <p:nvPr/>
          </p:nvSpPr>
          <p:spPr>
            <a:xfrm>
              <a:off x="6357700" y="1003450"/>
              <a:ext cx="136650" cy="47850"/>
            </a:xfrm>
            <a:custGeom>
              <a:avLst/>
              <a:gdLst/>
              <a:ahLst/>
              <a:cxnLst/>
              <a:rect l="l" t="t" r="r" b="b"/>
              <a:pathLst>
                <a:path w="5466" h="1914" extrusionOk="0">
                  <a:moveTo>
                    <a:pt x="421" y="0"/>
                  </a:moveTo>
                  <a:cubicBezTo>
                    <a:pt x="354" y="0"/>
                    <a:pt x="292" y="24"/>
                    <a:pt x="227" y="68"/>
                  </a:cubicBezTo>
                  <a:cubicBezTo>
                    <a:pt x="1" y="235"/>
                    <a:pt x="36" y="521"/>
                    <a:pt x="334" y="854"/>
                  </a:cubicBezTo>
                  <a:cubicBezTo>
                    <a:pt x="953" y="1604"/>
                    <a:pt x="1811" y="1854"/>
                    <a:pt x="2644" y="1914"/>
                  </a:cubicBezTo>
                  <a:cubicBezTo>
                    <a:pt x="3561" y="1902"/>
                    <a:pt x="4430" y="1569"/>
                    <a:pt x="5001" y="1021"/>
                  </a:cubicBezTo>
                  <a:cubicBezTo>
                    <a:pt x="5168" y="878"/>
                    <a:pt x="5299" y="700"/>
                    <a:pt x="5406" y="497"/>
                  </a:cubicBezTo>
                  <a:cubicBezTo>
                    <a:pt x="5466" y="402"/>
                    <a:pt x="5454" y="199"/>
                    <a:pt x="5382" y="128"/>
                  </a:cubicBezTo>
                  <a:cubicBezTo>
                    <a:pt x="5322" y="77"/>
                    <a:pt x="5207" y="37"/>
                    <a:pt x="5106" y="37"/>
                  </a:cubicBezTo>
                  <a:cubicBezTo>
                    <a:pt x="5068" y="37"/>
                    <a:pt x="5031" y="43"/>
                    <a:pt x="5001" y="57"/>
                  </a:cubicBezTo>
                  <a:cubicBezTo>
                    <a:pt x="4799" y="128"/>
                    <a:pt x="4632" y="283"/>
                    <a:pt x="4454" y="414"/>
                  </a:cubicBezTo>
                  <a:cubicBezTo>
                    <a:pt x="3885" y="846"/>
                    <a:pt x="3313" y="1061"/>
                    <a:pt x="2749" y="1061"/>
                  </a:cubicBezTo>
                  <a:cubicBezTo>
                    <a:pt x="2133" y="1061"/>
                    <a:pt x="1526" y="804"/>
                    <a:pt x="941" y="295"/>
                  </a:cubicBezTo>
                  <a:cubicBezTo>
                    <a:pt x="706" y="90"/>
                    <a:pt x="55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4"/>
            <p:cNvSpPr/>
            <p:nvPr/>
          </p:nvSpPr>
          <p:spPr>
            <a:xfrm>
              <a:off x="6339550" y="940550"/>
              <a:ext cx="20550" cy="23300"/>
            </a:xfrm>
            <a:custGeom>
              <a:avLst/>
              <a:gdLst/>
              <a:ahLst/>
              <a:cxnLst/>
              <a:rect l="l" t="t" r="r" b="b"/>
              <a:pathLst>
                <a:path w="822" h="932" extrusionOk="0">
                  <a:moveTo>
                    <a:pt x="358" y="1"/>
                  </a:moveTo>
                  <a:cubicBezTo>
                    <a:pt x="155" y="13"/>
                    <a:pt x="0" y="239"/>
                    <a:pt x="0" y="501"/>
                  </a:cubicBezTo>
                  <a:cubicBezTo>
                    <a:pt x="34" y="758"/>
                    <a:pt x="194" y="932"/>
                    <a:pt x="391" y="932"/>
                  </a:cubicBezTo>
                  <a:cubicBezTo>
                    <a:pt x="404" y="932"/>
                    <a:pt x="416" y="931"/>
                    <a:pt x="429" y="930"/>
                  </a:cubicBezTo>
                  <a:cubicBezTo>
                    <a:pt x="632" y="918"/>
                    <a:pt x="810" y="715"/>
                    <a:pt x="810" y="513"/>
                  </a:cubicBezTo>
                  <a:cubicBezTo>
                    <a:pt x="822" y="251"/>
                    <a:pt x="584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4"/>
            <p:cNvSpPr/>
            <p:nvPr/>
          </p:nvSpPr>
          <p:spPr>
            <a:xfrm>
              <a:off x="6513375" y="940450"/>
              <a:ext cx="22050" cy="22875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67" y="1"/>
                  </a:moveTo>
                  <a:cubicBezTo>
                    <a:pt x="249" y="1"/>
                    <a:pt x="46" y="182"/>
                    <a:pt x="25" y="433"/>
                  </a:cubicBezTo>
                  <a:cubicBezTo>
                    <a:pt x="1" y="672"/>
                    <a:pt x="167" y="874"/>
                    <a:pt x="370" y="910"/>
                  </a:cubicBezTo>
                  <a:cubicBezTo>
                    <a:pt x="390" y="913"/>
                    <a:pt x="410" y="914"/>
                    <a:pt x="430" y="914"/>
                  </a:cubicBezTo>
                  <a:cubicBezTo>
                    <a:pt x="655" y="914"/>
                    <a:pt x="847" y="734"/>
                    <a:pt x="858" y="493"/>
                  </a:cubicBezTo>
                  <a:cubicBezTo>
                    <a:pt x="882" y="255"/>
                    <a:pt x="727" y="64"/>
                    <a:pt x="525" y="5"/>
                  </a:cubicBezTo>
                  <a:cubicBezTo>
                    <a:pt x="505" y="2"/>
                    <a:pt x="486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3" name="Google Shape;1613;p44"/>
          <p:cNvGrpSpPr/>
          <p:nvPr/>
        </p:nvGrpSpPr>
        <p:grpSpPr>
          <a:xfrm flipH="1">
            <a:off x="2467192" y="652363"/>
            <a:ext cx="273275" cy="294325"/>
            <a:chOff x="713250" y="2576650"/>
            <a:chExt cx="273275" cy="294325"/>
          </a:xfrm>
        </p:grpSpPr>
        <p:sp>
          <p:nvSpPr>
            <p:cNvPr id="1614" name="Google Shape;1614;p44"/>
            <p:cNvSpPr/>
            <p:nvPr/>
          </p:nvSpPr>
          <p:spPr>
            <a:xfrm>
              <a:off x="713250" y="2576650"/>
              <a:ext cx="273275" cy="294325"/>
            </a:xfrm>
            <a:custGeom>
              <a:avLst/>
              <a:gdLst/>
              <a:ahLst/>
              <a:cxnLst/>
              <a:rect l="l" t="t" r="r" b="b"/>
              <a:pathLst>
                <a:path w="10931" h="11773" extrusionOk="0">
                  <a:moveTo>
                    <a:pt x="4739" y="1065"/>
                  </a:moveTo>
                  <a:cubicBezTo>
                    <a:pt x="4894" y="1172"/>
                    <a:pt x="5049" y="1244"/>
                    <a:pt x="5156" y="1375"/>
                  </a:cubicBezTo>
                  <a:cubicBezTo>
                    <a:pt x="5382" y="1660"/>
                    <a:pt x="5585" y="1958"/>
                    <a:pt x="5799" y="2256"/>
                  </a:cubicBezTo>
                  <a:cubicBezTo>
                    <a:pt x="6137" y="2751"/>
                    <a:pt x="6344" y="2943"/>
                    <a:pt x="6724" y="2943"/>
                  </a:cubicBezTo>
                  <a:cubicBezTo>
                    <a:pt x="6893" y="2943"/>
                    <a:pt x="7095" y="2905"/>
                    <a:pt x="7359" y="2839"/>
                  </a:cubicBezTo>
                  <a:cubicBezTo>
                    <a:pt x="7656" y="2756"/>
                    <a:pt x="7954" y="2660"/>
                    <a:pt x="8252" y="2577"/>
                  </a:cubicBezTo>
                  <a:cubicBezTo>
                    <a:pt x="8496" y="2516"/>
                    <a:pt x="8659" y="2486"/>
                    <a:pt x="8827" y="2486"/>
                  </a:cubicBezTo>
                  <a:cubicBezTo>
                    <a:pt x="8987" y="2486"/>
                    <a:pt x="9151" y="2513"/>
                    <a:pt x="9395" y="2565"/>
                  </a:cubicBezTo>
                  <a:cubicBezTo>
                    <a:pt x="9549" y="2756"/>
                    <a:pt x="9478" y="2970"/>
                    <a:pt x="9383" y="3149"/>
                  </a:cubicBezTo>
                  <a:cubicBezTo>
                    <a:pt x="9204" y="3518"/>
                    <a:pt x="9025" y="3911"/>
                    <a:pt x="8799" y="4244"/>
                  </a:cubicBezTo>
                  <a:cubicBezTo>
                    <a:pt x="8347" y="4923"/>
                    <a:pt x="8406" y="5542"/>
                    <a:pt x="8847" y="6185"/>
                  </a:cubicBezTo>
                  <a:cubicBezTo>
                    <a:pt x="9121" y="6554"/>
                    <a:pt x="9335" y="6970"/>
                    <a:pt x="9549" y="7387"/>
                  </a:cubicBezTo>
                  <a:cubicBezTo>
                    <a:pt x="9740" y="7744"/>
                    <a:pt x="9930" y="8113"/>
                    <a:pt x="9907" y="8590"/>
                  </a:cubicBezTo>
                  <a:cubicBezTo>
                    <a:pt x="9795" y="8590"/>
                    <a:pt x="9684" y="8606"/>
                    <a:pt x="9584" y="8606"/>
                  </a:cubicBezTo>
                  <a:cubicBezTo>
                    <a:pt x="9533" y="8606"/>
                    <a:pt x="9486" y="8602"/>
                    <a:pt x="9442" y="8590"/>
                  </a:cubicBezTo>
                  <a:cubicBezTo>
                    <a:pt x="8621" y="8399"/>
                    <a:pt x="7775" y="8221"/>
                    <a:pt x="6978" y="7959"/>
                  </a:cubicBezTo>
                  <a:cubicBezTo>
                    <a:pt x="6774" y="7888"/>
                    <a:pt x="6584" y="7854"/>
                    <a:pt x="6406" y="7854"/>
                  </a:cubicBezTo>
                  <a:cubicBezTo>
                    <a:pt x="6011" y="7854"/>
                    <a:pt x="5674" y="8024"/>
                    <a:pt x="5370" y="8352"/>
                  </a:cubicBezTo>
                  <a:cubicBezTo>
                    <a:pt x="4858" y="8911"/>
                    <a:pt x="4358" y="9471"/>
                    <a:pt x="3834" y="10007"/>
                  </a:cubicBezTo>
                  <a:cubicBezTo>
                    <a:pt x="3608" y="10245"/>
                    <a:pt x="3406" y="10519"/>
                    <a:pt x="3060" y="10673"/>
                  </a:cubicBezTo>
                  <a:cubicBezTo>
                    <a:pt x="2906" y="10364"/>
                    <a:pt x="2894" y="10054"/>
                    <a:pt x="2894" y="9757"/>
                  </a:cubicBezTo>
                  <a:cubicBezTo>
                    <a:pt x="2894" y="9233"/>
                    <a:pt x="2929" y="8733"/>
                    <a:pt x="2953" y="8209"/>
                  </a:cubicBezTo>
                  <a:cubicBezTo>
                    <a:pt x="2977" y="7971"/>
                    <a:pt x="3001" y="7744"/>
                    <a:pt x="2989" y="7506"/>
                  </a:cubicBezTo>
                  <a:cubicBezTo>
                    <a:pt x="2953" y="7018"/>
                    <a:pt x="2703" y="6768"/>
                    <a:pt x="2215" y="6685"/>
                  </a:cubicBezTo>
                  <a:cubicBezTo>
                    <a:pt x="1929" y="6649"/>
                    <a:pt x="1644" y="6625"/>
                    <a:pt x="1370" y="6589"/>
                  </a:cubicBezTo>
                  <a:cubicBezTo>
                    <a:pt x="1322" y="6566"/>
                    <a:pt x="1275" y="6530"/>
                    <a:pt x="1215" y="6482"/>
                  </a:cubicBezTo>
                  <a:cubicBezTo>
                    <a:pt x="1346" y="6197"/>
                    <a:pt x="1608" y="6066"/>
                    <a:pt x="1858" y="5911"/>
                  </a:cubicBezTo>
                  <a:cubicBezTo>
                    <a:pt x="2275" y="5673"/>
                    <a:pt x="2703" y="5435"/>
                    <a:pt x="3144" y="5232"/>
                  </a:cubicBezTo>
                  <a:cubicBezTo>
                    <a:pt x="3668" y="4982"/>
                    <a:pt x="3918" y="4625"/>
                    <a:pt x="3953" y="4030"/>
                  </a:cubicBezTo>
                  <a:cubicBezTo>
                    <a:pt x="4001" y="3315"/>
                    <a:pt x="4144" y="2601"/>
                    <a:pt x="4275" y="1887"/>
                  </a:cubicBezTo>
                  <a:cubicBezTo>
                    <a:pt x="4334" y="1601"/>
                    <a:pt x="4418" y="1267"/>
                    <a:pt x="4739" y="1065"/>
                  </a:cubicBezTo>
                  <a:close/>
                  <a:moveTo>
                    <a:pt x="4667" y="0"/>
                  </a:moveTo>
                  <a:cubicBezTo>
                    <a:pt x="4298" y="0"/>
                    <a:pt x="3961" y="223"/>
                    <a:pt x="3691" y="648"/>
                  </a:cubicBezTo>
                  <a:cubicBezTo>
                    <a:pt x="3584" y="803"/>
                    <a:pt x="3477" y="1005"/>
                    <a:pt x="3418" y="1196"/>
                  </a:cubicBezTo>
                  <a:cubicBezTo>
                    <a:pt x="3299" y="1577"/>
                    <a:pt x="3168" y="1982"/>
                    <a:pt x="3096" y="2387"/>
                  </a:cubicBezTo>
                  <a:cubicBezTo>
                    <a:pt x="2989" y="2970"/>
                    <a:pt x="2929" y="3565"/>
                    <a:pt x="2822" y="4256"/>
                  </a:cubicBezTo>
                  <a:cubicBezTo>
                    <a:pt x="2560" y="4399"/>
                    <a:pt x="2275" y="4530"/>
                    <a:pt x="2025" y="4708"/>
                  </a:cubicBezTo>
                  <a:cubicBezTo>
                    <a:pt x="1608" y="4958"/>
                    <a:pt x="1191" y="5208"/>
                    <a:pt x="786" y="5494"/>
                  </a:cubicBezTo>
                  <a:cubicBezTo>
                    <a:pt x="489" y="5708"/>
                    <a:pt x="262" y="6006"/>
                    <a:pt x="143" y="6363"/>
                  </a:cubicBezTo>
                  <a:cubicBezTo>
                    <a:pt x="1" y="6804"/>
                    <a:pt x="132" y="7197"/>
                    <a:pt x="548" y="7399"/>
                  </a:cubicBezTo>
                  <a:cubicBezTo>
                    <a:pt x="739" y="7506"/>
                    <a:pt x="977" y="7554"/>
                    <a:pt x="1203" y="7613"/>
                  </a:cubicBezTo>
                  <a:cubicBezTo>
                    <a:pt x="1405" y="7673"/>
                    <a:pt x="1632" y="7697"/>
                    <a:pt x="1882" y="7756"/>
                  </a:cubicBezTo>
                  <a:cubicBezTo>
                    <a:pt x="1882" y="8066"/>
                    <a:pt x="1870" y="8352"/>
                    <a:pt x="1882" y="8637"/>
                  </a:cubicBezTo>
                  <a:cubicBezTo>
                    <a:pt x="1917" y="9280"/>
                    <a:pt x="1941" y="9935"/>
                    <a:pt x="2001" y="10566"/>
                  </a:cubicBezTo>
                  <a:cubicBezTo>
                    <a:pt x="2025" y="10780"/>
                    <a:pt x="2084" y="10983"/>
                    <a:pt x="2167" y="11161"/>
                  </a:cubicBezTo>
                  <a:cubicBezTo>
                    <a:pt x="2354" y="11558"/>
                    <a:pt x="2650" y="11773"/>
                    <a:pt x="2996" y="11773"/>
                  </a:cubicBezTo>
                  <a:cubicBezTo>
                    <a:pt x="3159" y="11773"/>
                    <a:pt x="3334" y="11725"/>
                    <a:pt x="3513" y="11626"/>
                  </a:cubicBezTo>
                  <a:cubicBezTo>
                    <a:pt x="3846" y="11435"/>
                    <a:pt x="4144" y="11185"/>
                    <a:pt x="4418" y="10900"/>
                  </a:cubicBezTo>
                  <a:cubicBezTo>
                    <a:pt x="4918" y="10352"/>
                    <a:pt x="5394" y="9768"/>
                    <a:pt x="5894" y="9197"/>
                  </a:cubicBezTo>
                  <a:cubicBezTo>
                    <a:pt x="5989" y="9066"/>
                    <a:pt x="6108" y="8947"/>
                    <a:pt x="6251" y="8804"/>
                  </a:cubicBezTo>
                  <a:cubicBezTo>
                    <a:pt x="6549" y="8887"/>
                    <a:pt x="6811" y="8983"/>
                    <a:pt x="7085" y="9054"/>
                  </a:cubicBezTo>
                  <a:cubicBezTo>
                    <a:pt x="7859" y="9245"/>
                    <a:pt x="8633" y="9435"/>
                    <a:pt x="9418" y="9602"/>
                  </a:cubicBezTo>
                  <a:cubicBezTo>
                    <a:pt x="9553" y="9624"/>
                    <a:pt x="9691" y="9636"/>
                    <a:pt x="9826" y="9636"/>
                  </a:cubicBezTo>
                  <a:cubicBezTo>
                    <a:pt x="9977" y="9636"/>
                    <a:pt x="10125" y="9621"/>
                    <a:pt x="10264" y="9590"/>
                  </a:cubicBezTo>
                  <a:cubicBezTo>
                    <a:pt x="10692" y="9518"/>
                    <a:pt x="10930" y="9221"/>
                    <a:pt x="10930" y="8768"/>
                  </a:cubicBezTo>
                  <a:cubicBezTo>
                    <a:pt x="10930" y="8471"/>
                    <a:pt x="10907" y="8149"/>
                    <a:pt x="10800" y="7863"/>
                  </a:cubicBezTo>
                  <a:cubicBezTo>
                    <a:pt x="10597" y="7328"/>
                    <a:pt x="10359" y="6816"/>
                    <a:pt x="10085" y="6316"/>
                  </a:cubicBezTo>
                  <a:cubicBezTo>
                    <a:pt x="9859" y="5899"/>
                    <a:pt x="9609" y="5506"/>
                    <a:pt x="9359" y="5089"/>
                  </a:cubicBezTo>
                  <a:cubicBezTo>
                    <a:pt x="9502" y="4851"/>
                    <a:pt x="9668" y="4649"/>
                    <a:pt x="9787" y="4423"/>
                  </a:cubicBezTo>
                  <a:cubicBezTo>
                    <a:pt x="10002" y="4018"/>
                    <a:pt x="10252" y="3601"/>
                    <a:pt x="10383" y="3172"/>
                  </a:cubicBezTo>
                  <a:cubicBezTo>
                    <a:pt x="10680" y="2172"/>
                    <a:pt x="10145" y="1494"/>
                    <a:pt x="9109" y="1458"/>
                  </a:cubicBezTo>
                  <a:cubicBezTo>
                    <a:pt x="8954" y="1458"/>
                    <a:pt x="8787" y="1482"/>
                    <a:pt x="8644" y="1506"/>
                  </a:cubicBezTo>
                  <a:cubicBezTo>
                    <a:pt x="8228" y="1601"/>
                    <a:pt x="7799" y="1696"/>
                    <a:pt x="7359" y="1791"/>
                  </a:cubicBezTo>
                  <a:cubicBezTo>
                    <a:pt x="7168" y="1839"/>
                    <a:pt x="6978" y="1863"/>
                    <a:pt x="6763" y="1898"/>
                  </a:cubicBezTo>
                  <a:cubicBezTo>
                    <a:pt x="6573" y="1625"/>
                    <a:pt x="6430" y="1375"/>
                    <a:pt x="6251" y="1160"/>
                  </a:cubicBezTo>
                  <a:cubicBezTo>
                    <a:pt x="6013" y="863"/>
                    <a:pt x="5751" y="553"/>
                    <a:pt x="5454" y="315"/>
                  </a:cubicBezTo>
                  <a:cubicBezTo>
                    <a:pt x="5184" y="103"/>
                    <a:pt x="4918" y="0"/>
                    <a:pt x="4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4"/>
            <p:cNvSpPr/>
            <p:nvPr/>
          </p:nvSpPr>
          <p:spPr>
            <a:xfrm>
              <a:off x="743600" y="2603275"/>
              <a:ext cx="217925" cy="240225"/>
            </a:xfrm>
            <a:custGeom>
              <a:avLst/>
              <a:gdLst/>
              <a:ahLst/>
              <a:cxnLst/>
              <a:rect l="l" t="t" r="r" b="b"/>
              <a:pathLst>
                <a:path w="8717" h="9609" extrusionOk="0">
                  <a:moveTo>
                    <a:pt x="3525" y="0"/>
                  </a:moveTo>
                  <a:cubicBezTo>
                    <a:pt x="3204" y="202"/>
                    <a:pt x="3120" y="536"/>
                    <a:pt x="3061" y="822"/>
                  </a:cubicBezTo>
                  <a:cubicBezTo>
                    <a:pt x="2930" y="1536"/>
                    <a:pt x="2787" y="2250"/>
                    <a:pt x="2739" y="2965"/>
                  </a:cubicBezTo>
                  <a:cubicBezTo>
                    <a:pt x="2704" y="3560"/>
                    <a:pt x="2454" y="3917"/>
                    <a:pt x="1930" y="4167"/>
                  </a:cubicBezTo>
                  <a:cubicBezTo>
                    <a:pt x="1489" y="4370"/>
                    <a:pt x="1061" y="4608"/>
                    <a:pt x="644" y="4846"/>
                  </a:cubicBezTo>
                  <a:cubicBezTo>
                    <a:pt x="394" y="5001"/>
                    <a:pt x="132" y="5132"/>
                    <a:pt x="1" y="5417"/>
                  </a:cubicBezTo>
                  <a:cubicBezTo>
                    <a:pt x="61" y="5465"/>
                    <a:pt x="108" y="5501"/>
                    <a:pt x="156" y="5524"/>
                  </a:cubicBezTo>
                  <a:cubicBezTo>
                    <a:pt x="430" y="5560"/>
                    <a:pt x="715" y="5584"/>
                    <a:pt x="1001" y="5620"/>
                  </a:cubicBezTo>
                  <a:cubicBezTo>
                    <a:pt x="1489" y="5703"/>
                    <a:pt x="1739" y="5953"/>
                    <a:pt x="1775" y="6441"/>
                  </a:cubicBezTo>
                  <a:cubicBezTo>
                    <a:pt x="1787" y="6679"/>
                    <a:pt x="1763" y="6906"/>
                    <a:pt x="1739" y="7144"/>
                  </a:cubicBezTo>
                  <a:cubicBezTo>
                    <a:pt x="1715" y="7668"/>
                    <a:pt x="1680" y="8168"/>
                    <a:pt x="1680" y="8692"/>
                  </a:cubicBezTo>
                  <a:cubicBezTo>
                    <a:pt x="1680" y="8989"/>
                    <a:pt x="1692" y="9299"/>
                    <a:pt x="1846" y="9608"/>
                  </a:cubicBezTo>
                  <a:cubicBezTo>
                    <a:pt x="2192" y="9454"/>
                    <a:pt x="2394" y="9180"/>
                    <a:pt x="2620" y="8942"/>
                  </a:cubicBezTo>
                  <a:cubicBezTo>
                    <a:pt x="3144" y="8406"/>
                    <a:pt x="3644" y="7846"/>
                    <a:pt x="4156" y="7287"/>
                  </a:cubicBezTo>
                  <a:cubicBezTo>
                    <a:pt x="4460" y="6959"/>
                    <a:pt x="4797" y="6789"/>
                    <a:pt x="5192" y="6789"/>
                  </a:cubicBezTo>
                  <a:cubicBezTo>
                    <a:pt x="5370" y="6789"/>
                    <a:pt x="5560" y="6823"/>
                    <a:pt x="5764" y="6894"/>
                  </a:cubicBezTo>
                  <a:cubicBezTo>
                    <a:pt x="6561" y="7156"/>
                    <a:pt x="7407" y="7334"/>
                    <a:pt x="8228" y="7525"/>
                  </a:cubicBezTo>
                  <a:cubicBezTo>
                    <a:pt x="8272" y="7537"/>
                    <a:pt x="8319" y="7541"/>
                    <a:pt x="8370" y="7541"/>
                  </a:cubicBezTo>
                  <a:cubicBezTo>
                    <a:pt x="8470" y="7541"/>
                    <a:pt x="8581" y="7525"/>
                    <a:pt x="8693" y="7525"/>
                  </a:cubicBezTo>
                  <a:cubicBezTo>
                    <a:pt x="8716" y="7048"/>
                    <a:pt x="8526" y="6679"/>
                    <a:pt x="8335" y="6322"/>
                  </a:cubicBezTo>
                  <a:cubicBezTo>
                    <a:pt x="8121" y="5905"/>
                    <a:pt x="7907" y="5489"/>
                    <a:pt x="7633" y="5120"/>
                  </a:cubicBezTo>
                  <a:cubicBezTo>
                    <a:pt x="7192" y="4477"/>
                    <a:pt x="7133" y="3858"/>
                    <a:pt x="7585" y="3179"/>
                  </a:cubicBezTo>
                  <a:cubicBezTo>
                    <a:pt x="7811" y="2846"/>
                    <a:pt x="7990" y="2453"/>
                    <a:pt x="8169" y="2084"/>
                  </a:cubicBezTo>
                  <a:cubicBezTo>
                    <a:pt x="8264" y="1905"/>
                    <a:pt x="8335" y="1691"/>
                    <a:pt x="8181" y="1500"/>
                  </a:cubicBezTo>
                  <a:cubicBezTo>
                    <a:pt x="7937" y="1448"/>
                    <a:pt x="7773" y="1421"/>
                    <a:pt x="7613" y="1421"/>
                  </a:cubicBezTo>
                  <a:cubicBezTo>
                    <a:pt x="7445" y="1421"/>
                    <a:pt x="7282" y="1451"/>
                    <a:pt x="7038" y="1512"/>
                  </a:cubicBezTo>
                  <a:cubicBezTo>
                    <a:pt x="6740" y="1595"/>
                    <a:pt x="6442" y="1691"/>
                    <a:pt x="6145" y="1774"/>
                  </a:cubicBezTo>
                  <a:cubicBezTo>
                    <a:pt x="5881" y="1840"/>
                    <a:pt x="5679" y="1878"/>
                    <a:pt x="5510" y="1878"/>
                  </a:cubicBezTo>
                  <a:cubicBezTo>
                    <a:pt x="5130" y="1878"/>
                    <a:pt x="4923" y="1686"/>
                    <a:pt x="4585" y="1191"/>
                  </a:cubicBezTo>
                  <a:cubicBezTo>
                    <a:pt x="4371" y="893"/>
                    <a:pt x="4168" y="595"/>
                    <a:pt x="3942" y="310"/>
                  </a:cubicBezTo>
                  <a:cubicBezTo>
                    <a:pt x="3835" y="179"/>
                    <a:pt x="3680" y="107"/>
                    <a:pt x="3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mmar Subject for Pre-K: Adjectives by Slidesgo">
  <a:themeElements>
    <a:clrScheme name="Simple Light">
      <a:dk1>
        <a:srgbClr val="FF7259"/>
      </a:dk1>
      <a:lt1>
        <a:srgbClr val="F7A9BD"/>
      </a:lt1>
      <a:dk2>
        <a:srgbClr val="FFD2DD"/>
      </a:dk2>
      <a:lt2>
        <a:srgbClr val="4285F4"/>
      </a:lt2>
      <a:accent1>
        <a:srgbClr val="6A3F35"/>
      </a:accent1>
      <a:accent2>
        <a:srgbClr val="FF95C7"/>
      </a:accent2>
      <a:accent3>
        <a:srgbClr val="FCC63D"/>
      </a:accent3>
      <a:accent4>
        <a:srgbClr val="BA96F0"/>
      </a:accent4>
      <a:accent5>
        <a:srgbClr val="00E088"/>
      </a:accent5>
      <a:accent6>
        <a:srgbClr val="FFFFFF"/>
      </a:accent6>
      <a:hlink>
        <a:srgbClr val="6A3F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744</Words>
  <Application>Microsoft Office PowerPoint</Application>
  <PresentationFormat>On-screen Show (16:9)</PresentationFormat>
  <Paragraphs>133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Lexend Tera</vt:lpstr>
      <vt:lpstr>Fredoka One</vt:lpstr>
      <vt:lpstr>Inria Sans</vt:lpstr>
      <vt:lpstr>Poppins SemiBold</vt:lpstr>
      <vt:lpstr>ProximaNova</vt:lpstr>
      <vt:lpstr>Grammar Subject for Pre-K: Adjectives by Slidesgo</vt:lpstr>
      <vt:lpstr>Anggota Kelompok 2 </vt:lpstr>
      <vt:lpstr> DONGENG </vt:lpstr>
      <vt:lpstr>Tujuan Pembelajaran</vt:lpstr>
      <vt:lpstr>03</vt:lpstr>
      <vt:lpstr>Pengertian &amp; Ciri – Ciri</vt:lpstr>
      <vt:lpstr>Harti &amp; Ciri - Ciri</vt:lpstr>
      <vt:lpstr>02</vt:lpstr>
      <vt:lpstr>Unsur Pamohalan</vt:lpstr>
      <vt:lpstr>Unsur Instrinsik &amp; Unsur Ekstrinsik</vt:lpstr>
      <vt:lpstr>Jejer ( Tema )</vt:lpstr>
      <vt:lpstr>Unsur – unsur ekstrinsik</vt:lpstr>
      <vt:lpstr>Struktur</vt:lpstr>
      <vt:lpstr>Struktur dina dongeng</vt:lpstr>
      <vt:lpstr>Papasingan</vt:lpstr>
      <vt:lpstr>Papasingan tina dongeng</vt:lpstr>
      <vt:lpstr>Pangaweruh Basa</vt:lpstr>
      <vt:lpstr>Ngadongeng</vt:lpstr>
      <vt:lpstr>Ngadongeng</vt:lpstr>
      <vt:lpstr>Ngadongeng</vt:lpstr>
      <vt:lpstr>Catatan Urang</vt:lpstr>
      <vt:lpstr>Hatur Nuhun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Anggota Kelompok 2 </dc:title>
  <cp:lastModifiedBy>alfattahdino@gmail.com</cp:lastModifiedBy>
  <cp:revision>7</cp:revision>
  <dcterms:modified xsi:type="dcterms:W3CDTF">2022-08-23T02:24:52Z</dcterms:modified>
</cp:coreProperties>
</file>