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613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FB23-2A57-4FDC-88D1-36BA383DC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4C59C-474B-44F2-BAE8-7EC1B2A7B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3085A-6E73-45C0-914B-7DED9759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22CF5-DE24-4A2E-815A-FC319AB9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D803F-2588-46DD-8E5E-21CCC55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D7FF-A6F9-46FF-8A72-69A09F2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2BD45-736B-408C-94B7-6A6B0312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F20F7-1366-4E8D-A20B-E2D2CF0A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7F7C5-01CB-48F7-8B1C-FBC73ED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4DAAC-04A8-4AD8-8D08-1E93B87D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DDF2C9-75AA-4A59-BDBB-42865A043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352A5-47A3-4811-BF55-AA5431B5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D4AFB-42AF-4804-ABDB-F2ED8823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C3B3E-2A10-4BAA-BFDF-DE57D6A2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64E54-E797-40CC-9C61-CE930FE2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9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FFE69-EC53-47DF-8A4C-F59A15FF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FDE40-AB71-4F85-8135-EB3C323F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2106D-4FA3-40CE-A627-4E52C9FC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91C4F-D2C0-42F0-83C4-460CF49A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261E9-0D8B-4BFC-8A27-9DC1F55D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A09EC-0308-4077-823D-5A04AB71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1E60E-91AC-42E9-BEBE-01B02955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0E16A-279E-4BD5-8BCA-76F4B292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EC6FA-54B5-4418-AEAD-C68E89CB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2F634-17FE-401E-B330-08CA3A98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3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7ADB2-CD0D-4172-B126-6D39BD43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1F93E-3FA9-4D70-B741-78F47D58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0CE45C-96FD-4DD4-B058-C5C033C3F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81030-7B5B-4D13-B1A3-2F02F307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5258A-EB25-4F10-A0D3-7109C225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2002-3ED0-4149-ACDC-C9F46768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CFF03-8B47-4056-9C50-C8A31970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048DC-DD0F-42E6-90E7-33E25507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6BF07-3210-4FE2-8D35-E6B824E64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47EB9-192A-44AC-9B57-90A738584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30610-0DBF-4D60-AF49-E52578E6B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952933-B3C0-4683-A5F9-107BF75C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F6F79-B1D1-4D8F-870E-F6B2CAFB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2AAB68-07AE-46FF-9B50-DE51E5E7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3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8B468-7A95-4263-A60F-07CB2243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1562D4-1191-42D3-B223-891EAD8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6779E-FBC7-41AB-907C-E3378E6B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D26D8-6FE3-4932-BA4E-421F98BB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2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20BFD-E49A-41E9-A768-FD7B93BB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F42C8-CDF5-4591-A089-83F48945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3B0D2-8EE1-4BB9-8D56-0EB1479A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B794C-1D1E-4BBD-BA59-02F8F9FE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BFF5E-98F8-48F2-857D-26A2067E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B719C-80AB-4FF1-BA49-6DBDE6F7D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95674-9D2F-462A-8D8D-BE08F53F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12434-E804-4088-8CF8-1A42B478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DB3EA-3F21-45C0-87CB-76F3E0F0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8A789-2F7A-4F44-A3DD-C1D21D7D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CD136-2239-4F59-A047-E62E53405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CEAB5-DB16-4CC4-9D5C-12C99C4F0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00314-79FC-4086-AB79-36C512D9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64DC-61AF-43C9-8241-0A470D59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C298A-9173-41D1-94C7-A3F01981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8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2A9032-45F3-44AD-8E41-57C287A8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F222A-27D6-4A88-AF94-E84FCC31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DE5C3-5A7D-48CF-B9BF-844FDDC39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490F-6142-4D73-9138-BEF45CF0C64B}" type="datetimeFigureOut">
              <a:rPr lang="ko-KR" altLang="en-US" smtClean="0"/>
              <a:t>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E0922-3455-43E1-B892-7592E5F7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E7500-96DA-4E23-86CE-9C41E337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3371-C09D-4E6B-8916-6BB9362C1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5B747E0-9385-4AAD-9AA4-CC92B5B5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328" y="-131884"/>
            <a:ext cx="3299298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3C363-D68C-4676-A043-873CFC577C66}"/>
              </a:ext>
            </a:extLst>
          </p:cNvPr>
          <p:cNvSpPr/>
          <p:nvPr/>
        </p:nvSpPr>
        <p:spPr>
          <a:xfrm>
            <a:off x="-1195236" y="633046"/>
            <a:ext cx="2998177" cy="5328139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rgbClr val="FAFAF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C894AD-D02F-4677-AA84-3B10AC41D242}"/>
              </a:ext>
            </a:extLst>
          </p:cNvPr>
          <p:cNvSpPr/>
          <p:nvPr/>
        </p:nvSpPr>
        <p:spPr>
          <a:xfrm>
            <a:off x="-767718" y="2562952"/>
            <a:ext cx="2198077" cy="2198077"/>
          </a:xfrm>
          <a:prstGeom prst="ellipse">
            <a:avLst/>
          </a:prstGeom>
          <a:solidFill>
            <a:srgbClr val="FAFAFA">
              <a:alpha val="34902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나가기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806D47-AD88-4E59-ACDD-97CC1315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" y="967081"/>
            <a:ext cx="738554" cy="73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2847FD-EB3F-4382-BF39-3FDA354FE765}"/>
              </a:ext>
            </a:extLst>
          </p:cNvPr>
          <p:cNvSpPr txBox="1"/>
          <p:nvPr/>
        </p:nvSpPr>
        <p:spPr>
          <a:xfrm>
            <a:off x="-876499" y="1811155"/>
            <a:ext cx="24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00:00 </a:t>
            </a:r>
            <a:r>
              <a:rPr lang="ko-KR" altLang="en-US" dirty="0"/>
              <a:t>만큼</a:t>
            </a:r>
            <a:r>
              <a:rPr lang="en-US" altLang="ko-KR" dirty="0"/>
              <a:t> </a:t>
            </a:r>
            <a:r>
              <a:rPr lang="ko-KR" altLang="en-US" dirty="0"/>
              <a:t>착용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35CF6-5516-441A-B387-69112A0609B2}"/>
              </a:ext>
            </a:extLst>
          </p:cNvPr>
          <p:cNvSpPr txBox="1"/>
          <p:nvPr/>
        </p:nvSpPr>
        <p:spPr>
          <a:xfrm>
            <a:off x="-10930" y="5048408"/>
            <a:ext cx="629563" cy="379214"/>
          </a:xfrm>
          <a:prstGeom prst="roundRect">
            <a:avLst>
              <a:gd name="adj" fmla="val 32891"/>
            </a:avLst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/>
              <a:t>교체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5963EE-1D36-4A2F-8295-430B21D2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46" y="-131884"/>
            <a:ext cx="3299298" cy="685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56FA23-9D12-49B0-BD71-2C7A7F299D43}"/>
              </a:ext>
            </a:extLst>
          </p:cNvPr>
          <p:cNvSpPr/>
          <p:nvPr/>
        </p:nvSpPr>
        <p:spPr>
          <a:xfrm>
            <a:off x="5902338" y="633046"/>
            <a:ext cx="2998177" cy="5328139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rgbClr val="FAFAF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8FC790-B498-4775-A016-FF4D56B6CCA6}"/>
              </a:ext>
            </a:extLst>
          </p:cNvPr>
          <p:cNvSpPr/>
          <p:nvPr/>
        </p:nvSpPr>
        <p:spPr>
          <a:xfrm>
            <a:off x="6329856" y="2562952"/>
            <a:ext cx="2198077" cy="2198077"/>
          </a:xfrm>
          <a:prstGeom prst="ellipse">
            <a:avLst/>
          </a:prstGeom>
          <a:solidFill>
            <a:srgbClr val="FAFAFA">
              <a:alpha val="34902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나가기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4F8E45C-0CEA-47A3-B200-C65C6FAD3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53" y="967081"/>
            <a:ext cx="738554" cy="7385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51E3837-1F1F-4770-A3A0-705AF5A1BBB9}"/>
              </a:ext>
            </a:extLst>
          </p:cNvPr>
          <p:cNvSpPr txBox="1"/>
          <p:nvPr/>
        </p:nvSpPr>
        <p:spPr>
          <a:xfrm>
            <a:off x="6221075" y="1811155"/>
            <a:ext cx="24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20:13 </a:t>
            </a:r>
            <a:r>
              <a:rPr lang="ko-KR" altLang="en-US" dirty="0"/>
              <a:t>만큼</a:t>
            </a:r>
            <a:r>
              <a:rPr lang="en-US" altLang="ko-KR" dirty="0"/>
              <a:t> </a:t>
            </a:r>
            <a:r>
              <a:rPr lang="ko-KR" altLang="en-US" dirty="0"/>
              <a:t>착용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A60210-8423-4BD9-B86D-7020EC2F7918}"/>
              </a:ext>
            </a:extLst>
          </p:cNvPr>
          <p:cNvSpPr txBox="1"/>
          <p:nvPr/>
        </p:nvSpPr>
        <p:spPr>
          <a:xfrm>
            <a:off x="7086644" y="5048408"/>
            <a:ext cx="629563" cy="379214"/>
          </a:xfrm>
          <a:prstGeom prst="roundRect">
            <a:avLst>
              <a:gd name="adj" fmla="val 32891"/>
            </a:avLst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/>
              <a:t>교체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A738DB2-7735-45CD-8829-A89D3786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9" y="-131884"/>
            <a:ext cx="3299298" cy="6858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D403AA-B152-4F20-96DE-1EF9965A8028}"/>
              </a:ext>
            </a:extLst>
          </p:cNvPr>
          <p:cNvSpPr/>
          <p:nvPr/>
        </p:nvSpPr>
        <p:spPr>
          <a:xfrm>
            <a:off x="2353551" y="633046"/>
            <a:ext cx="2998177" cy="5328139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AFAF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085E3B1-FC3A-4AED-B7A1-E9EF40A55960}"/>
              </a:ext>
            </a:extLst>
          </p:cNvPr>
          <p:cNvSpPr/>
          <p:nvPr/>
        </p:nvSpPr>
        <p:spPr>
          <a:xfrm>
            <a:off x="2781069" y="2562952"/>
            <a:ext cx="2198077" cy="2198077"/>
          </a:xfrm>
          <a:prstGeom prst="ellipse">
            <a:avLst/>
          </a:prstGeom>
          <a:solidFill>
            <a:srgbClr val="FAFAFA">
              <a:alpha val="34902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나가기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28581EE-201E-4BEF-A978-DF5BB944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66" y="967081"/>
            <a:ext cx="738554" cy="7385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440FD4-8D9D-4B1D-B98D-A27186AB9270}"/>
              </a:ext>
            </a:extLst>
          </p:cNvPr>
          <p:cNvSpPr txBox="1"/>
          <p:nvPr/>
        </p:nvSpPr>
        <p:spPr>
          <a:xfrm>
            <a:off x="2672288" y="1811155"/>
            <a:ext cx="24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03:43 </a:t>
            </a:r>
            <a:r>
              <a:rPr lang="ko-KR" altLang="en-US" dirty="0"/>
              <a:t>만큼</a:t>
            </a:r>
            <a:r>
              <a:rPr lang="en-US" altLang="ko-KR" dirty="0"/>
              <a:t> </a:t>
            </a:r>
            <a:r>
              <a:rPr lang="ko-KR" altLang="en-US" dirty="0"/>
              <a:t>착용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24C7D4-40B2-46C4-9DC8-5F7B99A0258A}"/>
              </a:ext>
            </a:extLst>
          </p:cNvPr>
          <p:cNvSpPr txBox="1"/>
          <p:nvPr/>
        </p:nvSpPr>
        <p:spPr>
          <a:xfrm>
            <a:off x="3537857" y="5048408"/>
            <a:ext cx="629563" cy="379214"/>
          </a:xfrm>
          <a:prstGeom prst="roundRect">
            <a:avLst>
              <a:gd name="adj" fmla="val 32891"/>
            </a:avLst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/>
              <a:t>교체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1A7ED9A-DDD4-478D-84E3-4DEC56F0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686" y="-131884"/>
            <a:ext cx="3299298" cy="6858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0CC6-BD7E-47DE-BBF9-3D9883BE0454}"/>
              </a:ext>
            </a:extLst>
          </p:cNvPr>
          <p:cNvSpPr/>
          <p:nvPr/>
        </p:nvSpPr>
        <p:spPr>
          <a:xfrm>
            <a:off x="10946778" y="633046"/>
            <a:ext cx="2998177" cy="5328139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AFAF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64FE24-0F18-48FC-A4B9-C9CED3599F5F}"/>
              </a:ext>
            </a:extLst>
          </p:cNvPr>
          <p:cNvSpPr/>
          <p:nvPr/>
        </p:nvSpPr>
        <p:spPr>
          <a:xfrm>
            <a:off x="11374296" y="2562952"/>
            <a:ext cx="2198077" cy="2198077"/>
          </a:xfrm>
          <a:prstGeom prst="ellipse">
            <a:avLst/>
          </a:prstGeom>
          <a:solidFill>
            <a:srgbClr val="FAFAFA">
              <a:alpha val="34902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05 : 01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BEA5863-463F-41B1-9B69-FC890ABD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093" y="967081"/>
            <a:ext cx="738554" cy="7385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74A9F31-3E89-49FC-9941-B8B8530EAFCD}"/>
              </a:ext>
            </a:extLst>
          </p:cNvPr>
          <p:cNvSpPr txBox="1"/>
          <p:nvPr/>
        </p:nvSpPr>
        <p:spPr>
          <a:xfrm>
            <a:off x="11265515" y="1811155"/>
            <a:ext cx="24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외출 중</a:t>
            </a:r>
            <a:endParaRPr lang="ko-KR" altLang="en-US" dirty="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D53A4860-3CCF-455C-935A-8DCE5B293E45}"/>
              </a:ext>
            </a:extLst>
          </p:cNvPr>
          <p:cNvSpPr/>
          <p:nvPr/>
        </p:nvSpPr>
        <p:spPr>
          <a:xfrm>
            <a:off x="9105574" y="-5724733"/>
            <a:ext cx="4827918" cy="4827918"/>
          </a:xfrm>
          <a:custGeom>
            <a:avLst/>
            <a:gdLst>
              <a:gd name="connsiteX0" fmla="*/ 2547173 w 2778733"/>
              <a:gd name="connsiteY0" fmla="*/ 926245 h 2778733"/>
              <a:gd name="connsiteX1" fmla="*/ 1852489 w 2778733"/>
              <a:gd name="connsiteY1" fmla="*/ 926245 h 2778733"/>
              <a:gd name="connsiteX2" fmla="*/ 1852489 w 2778733"/>
              <a:gd name="connsiteY2" fmla="*/ 231561 h 2778733"/>
              <a:gd name="connsiteX3" fmla="*/ 1620928 w 2778733"/>
              <a:gd name="connsiteY3" fmla="*/ 0 h 2778733"/>
              <a:gd name="connsiteX4" fmla="*/ 1157806 w 2778733"/>
              <a:gd name="connsiteY4" fmla="*/ 0 h 2778733"/>
              <a:gd name="connsiteX5" fmla="*/ 926245 w 2778733"/>
              <a:gd name="connsiteY5" fmla="*/ 231561 h 2778733"/>
              <a:gd name="connsiteX6" fmla="*/ 926245 w 2778733"/>
              <a:gd name="connsiteY6" fmla="*/ 926245 h 2778733"/>
              <a:gd name="connsiteX7" fmla="*/ 231561 w 2778733"/>
              <a:gd name="connsiteY7" fmla="*/ 926245 h 2778733"/>
              <a:gd name="connsiteX8" fmla="*/ 0 w 2778733"/>
              <a:gd name="connsiteY8" fmla="*/ 1157806 h 2778733"/>
              <a:gd name="connsiteX9" fmla="*/ 0 w 2778733"/>
              <a:gd name="connsiteY9" fmla="*/ 1620928 h 2778733"/>
              <a:gd name="connsiteX10" fmla="*/ 231561 w 2778733"/>
              <a:gd name="connsiteY10" fmla="*/ 1852489 h 2778733"/>
              <a:gd name="connsiteX11" fmla="*/ 926245 w 2778733"/>
              <a:gd name="connsiteY11" fmla="*/ 1852489 h 2778733"/>
              <a:gd name="connsiteX12" fmla="*/ 926245 w 2778733"/>
              <a:gd name="connsiteY12" fmla="*/ 2547173 h 2778733"/>
              <a:gd name="connsiteX13" fmla="*/ 1157806 w 2778733"/>
              <a:gd name="connsiteY13" fmla="*/ 2778734 h 2778733"/>
              <a:gd name="connsiteX14" fmla="*/ 1620928 w 2778733"/>
              <a:gd name="connsiteY14" fmla="*/ 2778734 h 2778733"/>
              <a:gd name="connsiteX15" fmla="*/ 1852489 w 2778733"/>
              <a:gd name="connsiteY15" fmla="*/ 2547173 h 2778733"/>
              <a:gd name="connsiteX16" fmla="*/ 1852489 w 2778733"/>
              <a:gd name="connsiteY16" fmla="*/ 1852489 h 2778733"/>
              <a:gd name="connsiteX17" fmla="*/ 2547173 w 2778733"/>
              <a:gd name="connsiteY17" fmla="*/ 1852489 h 2778733"/>
              <a:gd name="connsiteX18" fmla="*/ 2778734 w 2778733"/>
              <a:gd name="connsiteY18" fmla="*/ 1620928 h 2778733"/>
              <a:gd name="connsiteX19" fmla="*/ 2778734 w 2778733"/>
              <a:gd name="connsiteY19" fmla="*/ 1157806 h 2778733"/>
              <a:gd name="connsiteX20" fmla="*/ 2547173 w 2778733"/>
              <a:gd name="connsiteY20" fmla="*/ 926245 h 277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78733" h="2778733">
                <a:moveTo>
                  <a:pt x="2547173" y="926245"/>
                </a:moveTo>
                <a:lnTo>
                  <a:pt x="1852489" y="926245"/>
                </a:lnTo>
                <a:lnTo>
                  <a:pt x="1852489" y="231561"/>
                </a:lnTo>
                <a:cubicBezTo>
                  <a:pt x="1852489" y="104202"/>
                  <a:pt x="1748287" y="0"/>
                  <a:pt x="1620928" y="0"/>
                </a:cubicBezTo>
                <a:lnTo>
                  <a:pt x="1157806" y="0"/>
                </a:lnTo>
                <a:cubicBezTo>
                  <a:pt x="1030447" y="0"/>
                  <a:pt x="926245" y="104202"/>
                  <a:pt x="926245" y="231561"/>
                </a:cubicBezTo>
                <a:lnTo>
                  <a:pt x="926245" y="926245"/>
                </a:lnTo>
                <a:lnTo>
                  <a:pt x="231561" y="926245"/>
                </a:lnTo>
                <a:cubicBezTo>
                  <a:pt x="104202" y="926245"/>
                  <a:pt x="0" y="1030447"/>
                  <a:pt x="0" y="1157806"/>
                </a:cubicBezTo>
                <a:lnTo>
                  <a:pt x="0" y="1620928"/>
                </a:lnTo>
                <a:cubicBezTo>
                  <a:pt x="0" y="1748287"/>
                  <a:pt x="104202" y="1852489"/>
                  <a:pt x="231561" y="1852489"/>
                </a:cubicBezTo>
                <a:lnTo>
                  <a:pt x="926245" y="1852489"/>
                </a:lnTo>
                <a:lnTo>
                  <a:pt x="926245" y="2547173"/>
                </a:lnTo>
                <a:cubicBezTo>
                  <a:pt x="926245" y="2674531"/>
                  <a:pt x="1030447" y="2778734"/>
                  <a:pt x="1157806" y="2778734"/>
                </a:cubicBezTo>
                <a:lnTo>
                  <a:pt x="1620928" y="2778734"/>
                </a:lnTo>
                <a:cubicBezTo>
                  <a:pt x="1748287" y="2778734"/>
                  <a:pt x="1852489" y="2674531"/>
                  <a:pt x="1852489" y="2547173"/>
                </a:cubicBezTo>
                <a:lnTo>
                  <a:pt x="1852489" y="1852489"/>
                </a:lnTo>
                <a:lnTo>
                  <a:pt x="2547173" y="1852489"/>
                </a:lnTo>
                <a:cubicBezTo>
                  <a:pt x="2674531" y="1852489"/>
                  <a:pt x="2778734" y="1748287"/>
                  <a:pt x="2778734" y="1620928"/>
                </a:cubicBezTo>
                <a:lnTo>
                  <a:pt x="2778734" y="1157806"/>
                </a:lnTo>
                <a:cubicBezTo>
                  <a:pt x="2778734" y="1030447"/>
                  <a:pt x="2674531" y="926245"/>
                  <a:pt x="2547173" y="926245"/>
                </a:cubicBezTo>
                <a:close/>
              </a:path>
            </a:pathLst>
          </a:custGeom>
          <a:solidFill>
            <a:srgbClr val="FAFAFA"/>
          </a:solidFill>
          <a:ln w="5784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1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손영인</dc:creator>
  <cp:lastModifiedBy>손영인</cp:lastModifiedBy>
  <cp:revision>5</cp:revision>
  <dcterms:created xsi:type="dcterms:W3CDTF">2020-03-09T09:37:00Z</dcterms:created>
  <dcterms:modified xsi:type="dcterms:W3CDTF">2020-03-09T11:02:59Z</dcterms:modified>
</cp:coreProperties>
</file>