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56" r:id="rId5"/>
    <p:sldId id="258" r:id="rId6"/>
    <p:sldId id="257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4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5BDAA-76CA-4BED-8D1E-406A37B5E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5DCDB0-6B7C-49F5-9B89-EAC0C7CC1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7FE2F1-381F-48C7-981A-C5E1214B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B88D-DF59-4396-B127-A7D0B15D7BD2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FF8BC-A70D-46AD-B509-1BFF6CF7E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E373F-BD9C-493A-91D4-300850D2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7A31-DE1B-42D3-BDD9-D83D9C805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42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901E6-D6FC-4A46-8CB3-D37E6BE9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9754AA-4458-489F-8202-CF56DC90E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5EAB0-A2CF-4A87-A602-3F57C9DA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B88D-DF59-4396-B127-A7D0B15D7BD2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262A0-E4DF-4F00-BE16-24611EB6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9581E-013B-4E61-BE0A-B1AD1B21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7A31-DE1B-42D3-BDD9-D83D9C805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96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29B006-E9A0-4F18-A119-47FF4B82C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847654-9E9B-4676-808A-487A43899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416395-3D99-4E77-BE44-99317AE1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B88D-DF59-4396-B127-A7D0B15D7BD2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7204E5-E88A-43B7-B866-1CE50AE5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220984-5608-412C-B271-4229B458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7A31-DE1B-42D3-BDD9-D83D9C805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44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94640-53B9-40C0-A37C-9B90CFA2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E7D2B6-3AC6-43B0-8123-75B399466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CD9B1-69CF-46CF-B193-2D15F91D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B88D-DF59-4396-B127-A7D0B15D7BD2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C0193F-D15C-4B52-BC68-655875AC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44D6B-110F-45C5-B85A-05967B33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7A31-DE1B-42D3-BDD9-D83D9C805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07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F2FC3-4694-414A-8A66-CD42BF50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3A52FE-FA6E-49C1-984D-E04B143CF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EA32B-B490-410A-AFCC-9F810D51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B88D-DF59-4396-B127-A7D0B15D7BD2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5DF5AB-F007-4DF7-B0B1-21ADD076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9F4253-87DC-4DA0-A5C9-60D50AF3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7A31-DE1B-42D3-BDD9-D83D9C805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73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C4C76-2497-4FDF-89C4-5D39C9AE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809867-1166-49EB-8FCB-82D4C2233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1CA9B2-9596-4F0E-B8E1-2CAF9FF3E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25A34B-4D1B-461C-AF1E-65AA02D4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B88D-DF59-4396-B127-A7D0B15D7BD2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0F8749-501A-4C07-AFD7-27E1A710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83DBD5-B5B4-4CE8-B4DA-D75C5D703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7A31-DE1B-42D3-BDD9-D83D9C805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80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BFCD-77C1-431C-877B-C1A49B282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FB268A-DF4D-4A32-8847-D37B37890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1540D-5D33-41ED-8AEE-94501B6E1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5721D4-033E-41EE-874C-2B4F1317F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4EF653-C668-4288-9214-318AA7C75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1F59FB-8D50-46B3-853F-EC9A5ABA7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B88D-DF59-4396-B127-A7D0B15D7BD2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5F5FF1-378F-4F3B-ADE4-3328C29F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C8658A-D253-48B7-920B-8BCACEDD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7A31-DE1B-42D3-BDD9-D83D9C805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F2B9C-133C-46E5-A3E4-11BA9FF2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569616-2F03-470C-ADA4-28DBC731D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B88D-DF59-4396-B127-A7D0B15D7BD2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8B5E1E-FE46-422F-8D4B-98E413316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51BBF9-3009-45FA-8A03-8D9B3A51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7A31-DE1B-42D3-BDD9-D83D9C805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03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0F754F-EA4D-4438-B18B-31DE64EA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B88D-DF59-4396-B127-A7D0B15D7BD2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B33673-FA21-4C32-98EA-90D902ED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B4DD81-97A6-42B9-AC8B-FA25319A5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7A31-DE1B-42D3-BDD9-D83D9C805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17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F57DA-D4EB-4D31-A939-47636178F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743222-6D94-403A-B621-F1C5DB11C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04E560-563E-4A8D-AC11-2221D8327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1A31B-3814-474F-AE4B-6BB823D4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B88D-DF59-4396-B127-A7D0B15D7BD2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5F89C4-5ACF-499B-8122-F59E67B75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F8BB9D-FB29-4D17-8737-F343DBA7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7A31-DE1B-42D3-BDD9-D83D9C805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6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5E3DA-E40B-47BE-876E-B23FDF9C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B38FF2-49E2-4480-800B-446E4E3C1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183D2-4E2B-4743-9233-2EEA2C62A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108494-5333-4700-AE9D-BA599B3D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B88D-DF59-4396-B127-A7D0B15D7BD2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F6415A-6466-431E-ADAA-6C9F68BEB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22F6BA-9FE2-4941-95DF-438F6EBF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7A31-DE1B-42D3-BDD9-D83D9C805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66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56CEB6-F1D4-4DAE-9E43-6890D54C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5A976E-8252-4767-801E-47C09B583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01240-6569-4743-88D6-33C4B60B3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7B88D-DF59-4396-B127-A7D0B15D7BD2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35325D-6DE3-4EFF-9AC1-8892C08C7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14E63-75A0-4E1A-88E8-13FADB732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07A31-DE1B-42D3-BDD9-D83D9C805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12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24AABB2-7A7E-BA24-725D-8E02D12DAA94}"/>
              </a:ext>
            </a:extLst>
          </p:cNvPr>
          <p:cNvSpPr txBox="1"/>
          <p:nvPr/>
        </p:nvSpPr>
        <p:spPr>
          <a:xfrm>
            <a:off x="3574971" y="2469905"/>
            <a:ext cx="13323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emergency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8FDF9D-02C0-7CAC-DFDF-D05888011725}"/>
              </a:ext>
            </a:extLst>
          </p:cNvPr>
          <p:cNvSpPr txBox="1"/>
          <p:nvPr/>
        </p:nvSpPr>
        <p:spPr>
          <a:xfrm>
            <a:off x="3590768" y="3160387"/>
            <a:ext cx="10935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charging</a:t>
            </a:r>
            <a:endParaRPr lang="ko-KR" altLang="en-US" dirty="0"/>
          </a:p>
        </p:txBody>
      </p: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77DEAFBE-DC16-32BA-DD09-467DBF4959F2}"/>
              </a:ext>
            </a:extLst>
          </p:cNvPr>
          <p:cNvCxnSpPr>
            <a:cxnSpLocks/>
            <a:stCxn id="46" idx="3"/>
            <a:endCxn id="42" idx="1"/>
          </p:cNvCxnSpPr>
          <p:nvPr/>
        </p:nvCxnSpPr>
        <p:spPr>
          <a:xfrm>
            <a:off x="2273204" y="2930978"/>
            <a:ext cx="1317564" cy="414075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31CCA9F-D4EF-54C3-C479-8EDE166F33ED}"/>
              </a:ext>
            </a:extLst>
          </p:cNvPr>
          <p:cNvSpPr txBox="1"/>
          <p:nvPr/>
        </p:nvSpPr>
        <p:spPr>
          <a:xfrm>
            <a:off x="1824042" y="2746312"/>
            <a:ext cx="449162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All</a:t>
            </a:r>
            <a:endParaRPr lang="ko-KR" altLang="en-US" dirty="0"/>
          </a:p>
        </p:txBody>
      </p: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27E082A2-D890-2B22-A801-2D772A569EA7}"/>
              </a:ext>
            </a:extLst>
          </p:cNvPr>
          <p:cNvCxnSpPr>
            <a:cxnSpLocks/>
            <a:stCxn id="46" idx="3"/>
            <a:endCxn id="21" idx="1"/>
          </p:cNvCxnSpPr>
          <p:nvPr/>
        </p:nvCxnSpPr>
        <p:spPr>
          <a:xfrm flipV="1">
            <a:off x="2273204" y="2654571"/>
            <a:ext cx="1301767" cy="276407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0A6079C-A3DF-A9D6-521F-BF67E95032EF}"/>
              </a:ext>
            </a:extLst>
          </p:cNvPr>
          <p:cNvSpPr txBox="1"/>
          <p:nvPr/>
        </p:nvSpPr>
        <p:spPr>
          <a:xfrm>
            <a:off x="2162939" y="3297977"/>
            <a:ext cx="141203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/>
              <a:t>Plug </a:t>
            </a:r>
            <a:r>
              <a:rPr lang="ko-KR" altLang="en-US" sz="800" dirty="0"/>
              <a:t>꽂힘</a:t>
            </a:r>
            <a:r>
              <a:rPr lang="en-US" altLang="ko-KR" sz="800" dirty="0"/>
              <a:t>/</a:t>
            </a:r>
            <a:r>
              <a:rPr lang="ko-KR" altLang="en-US" sz="800" dirty="0"/>
              <a:t>빠짐</a:t>
            </a:r>
            <a:endParaRPr lang="en-US" altLang="ko-KR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477362-65F1-502C-2C1C-4AFE5ADBB110}"/>
              </a:ext>
            </a:extLst>
          </p:cNvPr>
          <p:cNvSpPr txBox="1"/>
          <p:nvPr/>
        </p:nvSpPr>
        <p:spPr>
          <a:xfrm>
            <a:off x="2210585" y="2481121"/>
            <a:ext cx="141203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/>
              <a:t>버튼 눌림</a:t>
            </a:r>
            <a:r>
              <a:rPr lang="en-US" altLang="ko-KR" sz="800" dirty="0"/>
              <a:t>/</a:t>
            </a:r>
            <a:r>
              <a:rPr lang="ko-KR" altLang="en-US" sz="800" dirty="0"/>
              <a:t>해제됨</a:t>
            </a:r>
            <a:endParaRPr lang="en-US" altLang="ko-KR" sz="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9CA0638-0947-642B-0409-6201810061AF}"/>
              </a:ext>
            </a:extLst>
          </p:cNvPr>
          <p:cNvSpPr txBox="1"/>
          <p:nvPr/>
        </p:nvSpPr>
        <p:spPr>
          <a:xfrm>
            <a:off x="293221" y="1313110"/>
            <a:ext cx="900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loading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3321E3-26AA-9B8D-ECE2-90B647F6698C}"/>
              </a:ext>
            </a:extLst>
          </p:cNvPr>
          <p:cNvSpPr txBox="1"/>
          <p:nvPr/>
        </p:nvSpPr>
        <p:spPr>
          <a:xfrm>
            <a:off x="2016601" y="1319460"/>
            <a:ext cx="900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ready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49775D-3221-4397-DFE3-102DE98D4F4E}"/>
              </a:ext>
            </a:extLst>
          </p:cNvPr>
          <p:cNvSpPr txBox="1"/>
          <p:nvPr/>
        </p:nvSpPr>
        <p:spPr>
          <a:xfrm>
            <a:off x="3794682" y="1319460"/>
            <a:ext cx="79060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going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2687A4F-08E2-BDA6-C830-199C313734B3}"/>
              </a:ext>
            </a:extLst>
          </p:cNvPr>
          <p:cNvSpPr txBox="1"/>
          <p:nvPr/>
        </p:nvSpPr>
        <p:spPr>
          <a:xfrm>
            <a:off x="5463361" y="1319460"/>
            <a:ext cx="900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arrived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DE58CE8-4DA8-6700-93FB-536C0BA65E0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1193221" y="1497776"/>
            <a:ext cx="82338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962EAA0-BDDA-2AF1-B62B-BD3D6E59673C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2916601" y="1504126"/>
            <a:ext cx="878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B9787CDC-5D20-0852-6F87-1AF134ACB84C}"/>
              </a:ext>
            </a:extLst>
          </p:cNvPr>
          <p:cNvCxnSpPr>
            <a:cxnSpLocks/>
            <a:stCxn id="63" idx="2"/>
            <a:endCxn id="59" idx="2"/>
          </p:cNvCxnSpPr>
          <p:nvPr/>
        </p:nvCxnSpPr>
        <p:spPr>
          <a:xfrm rot="5400000">
            <a:off x="5051672" y="827103"/>
            <a:ext cx="12700" cy="172337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58F04F1-B779-A0BA-3A8D-BD0AE2EC87B3}"/>
              </a:ext>
            </a:extLst>
          </p:cNvPr>
          <p:cNvSpPr txBox="1"/>
          <p:nvPr/>
        </p:nvSpPr>
        <p:spPr>
          <a:xfrm>
            <a:off x="3433588" y="6163275"/>
            <a:ext cx="7401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기존의 </a:t>
            </a:r>
            <a:r>
              <a:rPr lang="en-US" altLang="ko-KR" sz="1400" dirty="0" err="1"/>
              <a:t>mapLoadingFailed</a:t>
            </a:r>
            <a:r>
              <a:rPr lang="en-US" altLang="ko-KR" sz="1400" dirty="0"/>
              <a:t> / </a:t>
            </a:r>
            <a:r>
              <a:rPr lang="en-US" altLang="ko-KR" sz="1400" dirty="0" err="1"/>
              <a:t>localizationFailed</a:t>
            </a:r>
            <a:r>
              <a:rPr lang="en-US" altLang="ko-KR" sz="1400" dirty="0"/>
              <a:t> </a:t>
            </a:r>
            <a:r>
              <a:rPr lang="ko-KR" altLang="en-US" sz="1400" dirty="0"/>
              <a:t>는 </a:t>
            </a:r>
            <a:r>
              <a:rPr lang="en-US" altLang="ko-KR" sz="1400" dirty="0"/>
              <a:t>error </a:t>
            </a:r>
            <a:r>
              <a:rPr lang="ko-KR" altLang="en-US" sz="1400" dirty="0"/>
              <a:t>메시지로 표시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3CC074-0411-4788-F307-0B0FE0AB4F2E}"/>
              </a:ext>
            </a:extLst>
          </p:cNvPr>
          <p:cNvSpPr txBox="1"/>
          <p:nvPr/>
        </p:nvSpPr>
        <p:spPr>
          <a:xfrm>
            <a:off x="9407955" y="1601406"/>
            <a:ext cx="71205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none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069E6E-8872-332D-9502-6606EBA42D1C}"/>
              </a:ext>
            </a:extLst>
          </p:cNvPr>
          <p:cNvSpPr txBox="1"/>
          <p:nvPr/>
        </p:nvSpPr>
        <p:spPr>
          <a:xfrm>
            <a:off x="9267692" y="2427086"/>
            <a:ext cx="99258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cruising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DF5974-2E27-A9ED-D329-CCCB6D4599D4}"/>
              </a:ext>
            </a:extLst>
          </p:cNvPr>
          <p:cNvSpPr txBox="1"/>
          <p:nvPr/>
        </p:nvSpPr>
        <p:spPr>
          <a:xfrm>
            <a:off x="8146514" y="2427086"/>
            <a:ext cx="94006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serving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1B49E2-5D42-AFCA-C84D-72467530B85B}"/>
              </a:ext>
            </a:extLst>
          </p:cNvPr>
          <p:cNvSpPr txBox="1"/>
          <p:nvPr/>
        </p:nvSpPr>
        <p:spPr>
          <a:xfrm>
            <a:off x="10407339" y="2427086"/>
            <a:ext cx="85472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calling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270DDF3-A052-98A9-1E6D-ACEF85CE7191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9763982" y="1970738"/>
            <a:ext cx="0" cy="45634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A4CFB5E-35A9-CAAF-2A8D-673112065506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 flipH="1">
            <a:off x="8616547" y="1970738"/>
            <a:ext cx="1147435" cy="45634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8F44954-2674-E2DD-3EE9-66C15D39BA7E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>
            <a:off x="9763982" y="1970738"/>
            <a:ext cx="1070718" cy="45634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B88D9A8-D3B3-29AE-8706-75F0FB93474B}"/>
              </a:ext>
            </a:extLst>
          </p:cNvPr>
          <p:cNvSpPr txBox="1"/>
          <p:nvPr/>
        </p:nvSpPr>
        <p:spPr>
          <a:xfrm>
            <a:off x="2427195" y="127021"/>
            <a:ext cx="1748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State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transition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CCC688-06EE-1914-BADD-684789ED570D}"/>
              </a:ext>
            </a:extLst>
          </p:cNvPr>
          <p:cNvSpPr txBox="1"/>
          <p:nvPr/>
        </p:nvSpPr>
        <p:spPr>
          <a:xfrm>
            <a:off x="8797174" y="990256"/>
            <a:ext cx="1946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Mode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transition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EFE664FB-C76F-6D60-F95E-5D3F99A333B1}"/>
              </a:ext>
            </a:extLst>
          </p:cNvPr>
          <p:cNvCxnSpPr>
            <a:cxnSpLocks/>
            <a:stCxn id="63" idx="2"/>
            <a:endCxn id="58" idx="2"/>
          </p:cNvCxnSpPr>
          <p:nvPr/>
        </p:nvCxnSpPr>
        <p:spPr>
          <a:xfrm rot="5400000">
            <a:off x="4189981" y="-34588"/>
            <a:ext cx="12700" cy="3446760"/>
          </a:xfrm>
          <a:prstGeom prst="curvedConnector3">
            <a:avLst>
              <a:gd name="adj1" fmla="val 32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262D55D8-8579-67EA-CE4C-94CC828D9FF3}"/>
              </a:ext>
            </a:extLst>
          </p:cNvPr>
          <p:cNvCxnSpPr>
            <a:cxnSpLocks/>
            <a:stCxn id="59" idx="2"/>
            <a:endCxn id="58" idx="2"/>
          </p:cNvCxnSpPr>
          <p:nvPr/>
        </p:nvCxnSpPr>
        <p:spPr>
          <a:xfrm rot="5400000">
            <a:off x="3328292" y="827101"/>
            <a:ext cx="12700" cy="172338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D341142-F108-E888-B871-B5C5B54C9674}"/>
              </a:ext>
            </a:extLst>
          </p:cNvPr>
          <p:cNvCxnSpPr>
            <a:cxnSpLocks/>
            <a:stCxn id="59" idx="3"/>
            <a:endCxn id="63" idx="1"/>
          </p:cNvCxnSpPr>
          <p:nvPr/>
        </p:nvCxnSpPr>
        <p:spPr>
          <a:xfrm>
            <a:off x="4585283" y="1504126"/>
            <a:ext cx="878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65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F3C9F3A-68E0-B6CB-EABA-743D3C49C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590850"/>
              </p:ext>
            </p:extLst>
          </p:nvPr>
        </p:nvGraphicFramePr>
        <p:xfrm>
          <a:off x="565150" y="618066"/>
          <a:ext cx="8793880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405">
                  <a:extLst>
                    <a:ext uri="{9D8B030D-6E8A-4147-A177-3AD203B41FA5}">
                      <a16:colId xmlns:a16="http://schemas.microsoft.com/office/drawing/2014/main" val="351253666"/>
                    </a:ext>
                  </a:extLst>
                </a:gridCol>
                <a:gridCol w="1012425">
                  <a:extLst>
                    <a:ext uri="{9D8B030D-6E8A-4147-A177-3AD203B41FA5}">
                      <a16:colId xmlns:a16="http://schemas.microsoft.com/office/drawing/2014/main" val="222165390"/>
                    </a:ext>
                  </a:extLst>
                </a:gridCol>
                <a:gridCol w="1100455">
                  <a:extLst>
                    <a:ext uri="{9D8B030D-6E8A-4147-A177-3AD203B41FA5}">
                      <a16:colId xmlns:a16="http://schemas.microsoft.com/office/drawing/2014/main" val="1394100913"/>
                    </a:ext>
                  </a:extLst>
                </a:gridCol>
                <a:gridCol w="1713501">
                  <a:extLst>
                    <a:ext uri="{9D8B030D-6E8A-4147-A177-3AD203B41FA5}">
                      <a16:colId xmlns:a16="http://schemas.microsoft.com/office/drawing/2014/main" val="1158507238"/>
                    </a:ext>
                  </a:extLst>
                </a:gridCol>
                <a:gridCol w="3387094">
                  <a:extLst>
                    <a:ext uri="{9D8B030D-6E8A-4147-A177-3AD203B41FA5}">
                      <a16:colId xmlns:a16="http://schemas.microsoft.com/office/drawing/2014/main" val="2014546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View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Right Panel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921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Loading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서빙고를 준비 중입니다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52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Emergency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비상 버튼이 </a:t>
                      </a:r>
                      <a:r>
                        <a:rPr lang="ko-KR" altLang="en-US" dirty="0" err="1"/>
                        <a:t>눌려있습니다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84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Charging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서빙고가 충전 중입니다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697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Ready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Serving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445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Ready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Cruising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476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Ready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Calling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89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Ready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Serving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Serving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92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Ready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Serving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Cruising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03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Ready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Serving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Calling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23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688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59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41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160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578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591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77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684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FD85CA-E250-4D6D-B9BD-1DD1246C6860}"/>
              </a:ext>
            </a:extLst>
          </p:cNvPr>
          <p:cNvSpPr txBox="1"/>
          <p:nvPr/>
        </p:nvSpPr>
        <p:spPr>
          <a:xfrm>
            <a:off x="1904308" y="841246"/>
            <a:ext cx="96366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loading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E02239-4BB3-434C-9A81-DCE2C2EE053C}"/>
              </a:ext>
            </a:extLst>
          </p:cNvPr>
          <p:cNvSpPr txBox="1"/>
          <p:nvPr/>
        </p:nvSpPr>
        <p:spPr>
          <a:xfrm>
            <a:off x="181391" y="35411"/>
            <a:ext cx="208133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mapLoadingFailed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23360-1AE0-4208-A7C9-480A793DF56F}"/>
              </a:ext>
            </a:extLst>
          </p:cNvPr>
          <p:cNvSpPr txBox="1"/>
          <p:nvPr/>
        </p:nvSpPr>
        <p:spPr>
          <a:xfrm>
            <a:off x="117032" y="1709619"/>
            <a:ext cx="195636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localizationFailed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425133-C95A-41AC-B65A-169267B50E3D}"/>
              </a:ext>
            </a:extLst>
          </p:cNvPr>
          <p:cNvSpPr txBox="1"/>
          <p:nvPr/>
        </p:nvSpPr>
        <p:spPr>
          <a:xfrm>
            <a:off x="3061939" y="1788399"/>
            <a:ext cx="76008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ready</a:t>
            </a:r>
            <a:endParaRPr lang="ko-KR" altLang="en-US" dirty="0"/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904C556A-10E1-48A4-9321-F59A89A4375E}"/>
              </a:ext>
            </a:extLst>
          </p:cNvPr>
          <p:cNvCxnSpPr>
            <a:cxnSpLocks/>
            <a:stCxn id="24" idx="3"/>
            <a:endCxn id="32" idx="0"/>
          </p:cNvCxnSpPr>
          <p:nvPr/>
        </p:nvCxnSpPr>
        <p:spPr>
          <a:xfrm>
            <a:off x="5468659" y="1030664"/>
            <a:ext cx="1613162" cy="5203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FE1494D1-E2A6-4E61-BFF4-511BA4D42052}"/>
              </a:ext>
            </a:extLst>
          </p:cNvPr>
          <p:cNvCxnSpPr>
            <a:cxnSpLocks/>
            <a:stCxn id="4" idx="1"/>
            <a:endCxn id="5" idx="2"/>
          </p:cNvCxnSpPr>
          <p:nvPr/>
        </p:nvCxnSpPr>
        <p:spPr>
          <a:xfrm rot="10800000">
            <a:off x="1222062" y="404744"/>
            <a:ext cx="682247" cy="621169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6160B09E-9F14-4D75-8578-D5E285DB7ADC}"/>
              </a:ext>
            </a:extLst>
          </p:cNvPr>
          <p:cNvCxnSpPr>
            <a:cxnSpLocks/>
            <a:stCxn id="4" idx="1"/>
            <a:endCxn id="6" idx="0"/>
          </p:cNvCxnSpPr>
          <p:nvPr/>
        </p:nvCxnSpPr>
        <p:spPr>
          <a:xfrm rot="10800000" flipV="1">
            <a:off x="1095218" y="1025911"/>
            <a:ext cx="809091" cy="683707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C00FBDA9-5935-403D-B340-841D528D38F0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2342796" y="1253921"/>
            <a:ext cx="762487" cy="6758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2B9999A-5312-4EA9-9C69-0B18C4857323}"/>
              </a:ext>
            </a:extLst>
          </p:cNvPr>
          <p:cNvSpPr txBox="1"/>
          <p:nvPr/>
        </p:nvSpPr>
        <p:spPr>
          <a:xfrm>
            <a:off x="4528593" y="845998"/>
            <a:ext cx="94006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serving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06575E-5B7F-4842-A7CB-2AAB67BEC3A3}"/>
              </a:ext>
            </a:extLst>
          </p:cNvPr>
          <p:cNvSpPr txBox="1"/>
          <p:nvPr/>
        </p:nvSpPr>
        <p:spPr>
          <a:xfrm>
            <a:off x="5922202" y="364339"/>
            <a:ext cx="167904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servingPaused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7F17E5-3E2F-49DF-8755-1DE4AF1C4342}"/>
              </a:ext>
            </a:extLst>
          </p:cNvPr>
          <p:cNvSpPr txBox="1"/>
          <p:nvPr/>
        </p:nvSpPr>
        <p:spPr>
          <a:xfrm>
            <a:off x="6239026" y="1551054"/>
            <a:ext cx="16855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servingArrived</a:t>
            </a:r>
            <a:endParaRPr lang="ko-KR" altLang="en-US" dirty="0"/>
          </a:p>
        </p:txBody>
      </p:sp>
      <p:cxnSp>
        <p:nvCxnSpPr>
          <p:cNvPr id="57" name="연결선: 구부러짐 56">
            <a:extLst>
              <a:ext uri="{FF2B5EF4-FFF2-40B4-BE49-F238E27FC236}">
                <a16:creationId xmlns:a16="http://schemas.microsoft.com/office/drawing/2014/main" id="{82CE9986-BC9A-4CEB-8A03-DFE9F7E08A9B}"/>
              </a:ext>
            </a:extLst>
          </p:cNvPr>
          <p:cNvCxnSpPr>
            <a:cxnSpLocks/>
            <a:stCxn id="58" idx="1"/>
            <a:endCxn id="24" idx="2"/>
          </p:cNvCxnSpPr>
          <p:nvPr/>
        </p:nvCxnSpPr>
        <p:spPr>
          <a:xfrm rot="10800000">
            <a:off x="4998627" y="1215331"/>
            <a:ext cx="802685" cy="13673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962B30B4-3AED-4944-9BC5-C972F820CB82}"/>
              </a:ext>
            </a:extLst>
          </p:cNvPr>
          <p:cNvCxnSpPr>
            <a:cxnSpLocks/>
            <a:stCxn id="153" idx="1"/>
            <a:endCxn id="7" idx="2"/>
          </p:cNvCxnSpPr>
          <p:nvPr/>
        </p:nvCxnSpPr>
        <p:spPr>
          <a:xfrm rot="10800000">
            <a:off x="3441980" y="2157732"/>
            <a:ext cx="1320543" cy="14541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구부러짐 95">
            <a:extLst>
              <a:ext uri="{FF2B5EF4-FFF2-40B4-BE49-F238E27FC236}">
                <a16:creationId xmlns:a16="http://schemas.microsoft.com/office/drawing/2014/main" id="{479FE1E3-374F-490A-B39C-5BA7FD426145}"/>
              </a:ext>
            </a:extLst>
          </p:cNvPr>
          <p:cNvCxnSpPr>
            <a:cxnSpLocks/>
            <a:stCxn id="7" idx="0"/>
            <a:endCxn id="24" idx="1"/>
          </p:cNvCxnSpPr>
          <p:nvPr/>
        </p:nvCxnSpPr>
        <p:spPr>
          <a:xfrm rot="5400000" flipH="1" flipV="1">
            <a:off x="3606419" y="866225"/>
            <a:ext cx="757735" cy="1086614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구부러짐 103">
            <a:extLst>
              <a:ext uri="{FF2B5EF4-FFF2-40B4-BE49-F238E27FC236}">
                <a16:creationId xmlns:a16="http://schemas.microsoft.com/office/drawing/2014/main" id="{FA03CE80-D989-428F-904B-B6E19950248B}"/>
              </a:ext>
            </a:extLst>
          </p:cNvPr>
          <p:cNvCxnSpPr>
            <a:cxnSpLocks/>
            <a:stCxn id="24" idx="0"/>
            <a:endCxn id="29" idx="1"/>
          </p:cNvCxnSpPr>
          <p:nvPr/>
        </p:nvCxnSpPr>
        <p:spPr>
          <a:xfrm rot="5400000" flipH="1" flipV="1">
            <a:off x="5311918" y="235714"/>
            <a:ext cx="296993" cy="923576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8490E22-6224-4FD8-96C4-13E14D08A405}"/>
              </a:ext>
            </a:extLst>
          </p:cNvPr>
          <p:cNvSpPr txBox="1"/>
          <p:nvPr/>
        </p:nvSpPr>
        <p:spPr>
          <a:xfrm>
            <a:off x="957870" y="2914909"/>
            <a:ext cx="992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cruising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E0A54D2-70A7-4635-87FB-8B1B767AF0C5}"/>
              </a:ext>
            </a:extLst>
          </p:cNvPr>
          <p:cNvSpPr txBox="1"/>
          <p:nvPr/>
        </p:nvSpPr>
        <p:spPr>
          <a:xfrm>
            <a:off x="175968" y="3695241"/>
            <a:ext cx="173156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cruisingPaused</a:t>
            </a:r>
            <a:endParaRPr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8276F1D-4F81-44DE-950B-BB28B8A36356}"/>
              </a:ext>
            </a:extLst>
          </p:cNvPr>
          <p:cNvSpPr txBox="1"/>
          <p:nvPr/>
        </p:nvSpPr>
        <p:spPr>
          <a:xfrm>
            <a:off x="10123890" y="703004"/>
            <a:ext cx="13323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emergency</a:t>
            </a:r>
            <a:endParaRPr lang="ko-KR" altLang="en-US" dirty="0"/>
          </a:p>
        </p:txBody>
      </p:sp>
      <p:cxnSp>
        <p:nvCxnSpPr>
          <p:cNvPr id="131" name="연결선: 구부러짐 130">
            <a:extLst>
              <a:ext uri="{FF2B5EF4-FFF2-40B4-BE49-F238E27FC236}">
                <a16:creationId xmlns:a16="http://schemas.microsoft.com/office/drawing/2014/main" id="{07EF98C0-86BA-4F48-80BD-4A1834EDBA6E}"/>
              </a:ext>
            </a:extLst>
          </p:cNvPr>
          <p:cNvCxnSpPr>
            <a:cxnSpLocks/>
            <a:stCxn id="7" idx="2"/>
            <a:endCxn id="108" idx="0"/>
          </p:cNvCxnSpPr>
          <p:nvPr/>
        </p:nvCxnSpPr>
        <p:spPr>
          <a:xfrm rot="5400000">
            <a:off x="2069481" y="1542411"/>
            <a:ext cx="757178" cy="1987819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구부러짐 142">
            <a:extLst>
              <a:ext uri="{FF2B5EF4-FFF2-40B4-BE49-F238E27FC236}">
                <a16:creationId xmlns:a16="http://schemas.microsoft.com/office/drawing/2014/main" id="{A9CB56E7-B486-49E1-AA8A-A11E7DADCA00}"/>
              </a:ext>
            </a:extLst>
          </p:cNvPr>
          <p:cNvCxnSpPr>
            <a:cxnSpLocks/>
            <a:stCxn id="108" idx="2"/>
            <a:endCxn id="109" idx="0"/>
          </p:cNvCxnSpPr>
          <p:nvPr/>
        </p:nvCxnSpPr>
        <p:spPr>
          <a:xfrm rot="5400000">
            <a:off x="1042455" y="3283536"/>
            <a:ext cx="411000" cy="412410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C12CCE13-9259-492E-90C5-806EECCEA499}"/>
              </a:ext>
            </a:extLst>
          </p:cNvPr>
          <p:cNvSpPr txBox="1"/>
          <p:nvPr/>
        </p:nvSpPr>
        <p:spPr>
          <a:xfrm>
            <a:off x="4762522" y="3427232"/>
            <a:ext cx="114274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returning</a:t>
            </a:r>
            <a:endParaRPr lang="ko-KR" altLang="en-US" dirty="0"/>
          </a:p>
        </p:txBody>
      </p:sp>
      <p:cxnSp>
        <p:nvCxnSpPr>
          <p:cNvPr id="161" name="연결선: 구부러짐 160">
            <a:extLst>
              <a:ext uri="{FF2B5EF4-FFF2-40B4-BE49-F238E27FC236}">
                <a16:creationId xmlns:a16="http://schemas.microsoft.com/office/drawing/2014/main" id="{1840BD24-ABA4-4001-8570-683F42BC8856}"/>
              </a:ext>
            </a:extLst>
          </p:cNvPr>
          <p:cNvCxnSpPr>
            <a:cxnSpLocks/>
            <a:stCxn id="58" idx="2"/>
            <a:endCxn id="153" idx="3"/>
          </p:cNvCxnSpPr>
          <p:nvPr/>
        </p:nvCxnSpPr>
        <p:spPr>
          <a:xfrm rot="5400000">
            <a:off x="5887625" y="2785012"/>
            <a:ext cx="844533" cy="8092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구부러짐 190">
            <a:extLst>
              <a:ext uri="{FF2B5EF4-FFF2-40B4-BE49-F238E27FC236}">
                <a16:creationId xmlns:a16="http://schemas.microsoft.com/office/drawing/2014/main" id="{9BFDF4C0-C6BF-4C0C-95C9-5F2053C64E68}"/>
              </a:ext>
            </a:extLst>
          </p:cNvPr>
          <p:cNvCxnSpPr>
            <a:cxnSpLocks/>
            <a:stCxn id="59" idx="2"/>
            <a:endCxn id="153" idx="3"/>
          </p:cNvCxnSpPr>
          <p:nvPr/>
        </p:nvCxnSpPr>
        <p:spPr>
          <a:xfrm rot="5400000">
            <a:off x="7225790" y="2099611"/>
            <a:ext cx="191769" cy="28328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D3F91-2A04-4890-9951-F71C7EDC806C}"/>
              </a:ext>
            </a:extLst>
          </p:cNvPr>
          <p:cNvSpPr txBox="1"/>
          <p:nvPr/>
        </p:nvSpPr>
        <p:spPr>
          <a:xfrm>
            <a:off x="4790888" y="4159676"/>
            <a:ext cx="74011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If emergency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</a:t>
            </a:r>
            <a:r>
              <a:rPr lang="en-US" altLang="ko-KR" sz="1400" dirty="0" err="1"/>
              <a:t>lowBattery</a:t>
            </a:r>
            <a:r>
              <a:rPr lang="en-US" altLang="ko-KR" sz="1400" dirty="0"/>
              <a:t> &amp;&amp; ready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</a:t>
            </a:r>
            <a:r>
              <a:rPr lang="en-US" altLang="ko-KR" sz="1400" dirty="0" err="1"/>
              <a:t>veryLowBattery</a:t>
            </a:r>
            <a:r>
              <a:rPr lang="en-US" altLang="ko-KR" sz="1400" dirty="0"/>
              <a:t> &amp;&amp; (ready || cruising) &amp;&amp; !home</a:t>
            </a:r>
          </a:p>
          <a:p>
            <a:r>
              <a:rPr lang="en-US" altLang="ko-KR" sz="1400" dirty="0"/>
              <a:t>  =&gt; returning</a:t>
            </a:r>
          </a:p>
          <a:p>
            <a:endParaRPr lang="en-US" altLang="ko-KR" sz="1400" dirty="0"/>
          </a:p>
          <a:p>
            <a:r>
              <a:rPr lang="ko-KR" altLang="en-US" sz="1400" dirty="0"/>
              <a:t>서빙 중 배터리가 부족해 로봇이 꺼지는 경우가 없도록</a:t>
            </a:r>
            <a:endParaRPr lang="en-US" altLang="ko-KR" sz="1400" dirty="0"/>
          </a:p>
          <a:p>
            <a:r>
              <a:rPr lang="en-US" altLang="ko-KR" sz="1400" dirty="0" err="1"/>
              <a:t>veryLowBattery</a:t>
            </a:r>
            <a:r>
              <a:rPr lang="en-US" altLang="ko-KR" sz="1400" dirty="0"/>
              <a:t> threshold</a:t>
            </a:r>
            <a:r>
              <a:rPr lang="ko-KR" altLang="en-US" sz="1400" dirty="0"/>
              <a:t>를 충분히 넉넉히 잡아야 할 듯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returning</a:t>
            </a:r>
            <a:r>
              <a:rPr lang="ko-KR" altLang="en-US" sz="1400" dirty="0"/>
              <a:t>이 종류가 많음</a:t>
            </a:r>
            <a:endParaRPr lang="en-US" altLang="ko-KR" sz="1400" dirty="0"/>
          </a:p>
          <a:p>
            <a:r>
              <a:rPr lang="ko-KR" altLang="en-US" sz="1400" dirty="0"/>
              <a:t>배터리부족</a:t>
            </a:r>
            <a:r>
              <a:rPr lang="en-US" altLang="ko-KR" sz="1400" dirty="0"/>
              <a:t>, </a:t>
            </a:r>
            <a:r>
              <a:rPr lang="ko-KR" altLang="en-US" sz="1400" dirty="0"/>
              <a:t>홈 버튼 누름</a:t>
            </a:r>
            <a:r>
              <a:rPr lang="en-US" altLang="ko-KR" sz="1400" dirty="0"/>
              <a:t>, </a:t>
            </a:r>
            <a:r>
              <a:rPr lang="ko-KR" altLang="en-US" sz="1400" dirty="0"/>
              <a:t>서빙 후 확인 안 눌림</a:t>
            </a:r>
            <a:r>
              <a:rPr lang="en-US" altLang="ko-KR" sz="1400" dirty="0"/>
              <a:t>, </a:t>
            </a:r>
            <a:r>
              <a:rPr lang="ko-KR" altLang="en-US" sz="1400" dirty="0"/>
              <a:t>서빙 후 확인 눌림</a:t>
            </a:r>
            <a:r>
              <a:rPr lang="en-US" altLang="ko-KR" sz="1400" dirty="0"/>
              <a:t> &amp;&amp; </a:t>
            </a:r>
            <a:r>
              <a:rPr lang="ko-KR" altLang="en-US" sz="1400" dirty="0"/>
              <a:t>다음 목적지 없음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2B40DFE0-85A4-4CB5-9E36-E3CD82BADF31}"/>
              </a:ext>
            </a:extLst>
          </p:cNvPr>
          <p:cNvSpPr txBox="1"/>
          <p:nvPr/>
        </p:nvSpPr>
        <p:spPr>
          <a:xfrm>
            <a:off x="884625" y="581197"/>
            <a:ext cx="77896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/>
              <a:t>맵 없음</a:t>
            </a:r>
            <a:r>
              <a:rPr lang="en-US" altLang="ko-KR" sz="800" dirty="0"/>
              <a:t>/</a:t>
            </a:r>
            <a:r>
              <a:rPr lang="ko-KR" altLang="en-US" sz="800" dirty="0"/>
              <a:t>생김</a:t>
            </a:r>
            <a:endParaRPr lang="en-US" altLang="ko-KR" sz="8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D18E52B9-4F25-4816-80D0-90977DA08059}"/>
              </a:ext>
            </a:extLst>
          </p:cNvPr>
          <p:cNvSpPr txBox="1"/>
          <p:nvPr/>
        </p:nvSpPr>
        <p:spPr>
          <a:xfrm>
            <a:off x="555317" y="1159054"/>
            <a:ext cx="126001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/>
              <a:t>Localization </a:t>
            </a:r>
            <a:r>
              <a:rPr lang="ko-KR" altLang="en-US" sz="800" dirty="0"/>
              <a:t>실패</a:t>
            </a:r>
            <a:r>
              <a:rPr lang="en-US" altLang="ko-KR" sz="800" dirty="0"/>
              <a:t>/</a:t>
            </a:r>
            <a:r>
              <a:rPr lang="ko-KR" altLang="en-US" sz="800" dirty="0"/>
              <a:t>성공</a:t>
            </a:r>
            <a:endParaRPr lang="en-US" altLang="ko-KR" sz="800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EB024A52-D6B6-4CE7-858E-B69634913AE4}"/>
              </a:ext>
            </a:extLst>
          </p:cNvPr>
          <p:cNvSpPr txBox="1"/>
          <p:nvPr/>
        </p:nvSpPr>
        <p:spPr>
          <a:xfrm>
            <a:off x="1558518" y="2440625"/>
            <a:ext cx="126001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err="1">
                <a:solidFill>
                  <a:srgbClr val="FF0000"/>
                </a:solidFill>
              </a:rPr>
              <a:t>크루징</a:t>
            </a:r>
            <a:r>
              <a:rPr lang="ko-KR" altLang="en-US" sz="800" dirty="0">
                <a:solidFill>
                  <a:srgbClr val="FF0000"/>
                </a:solidFill>
              </a:rPr>
              <a:t> 시작</a:t>
            </a:r>
            <a:r>
              <a:rPr lang="en-US" altLang="ko-KR" sz="800" dirty="0">
                <a:solidFill>
                  <a:srgbClr val="FF0000"/>
                </a:solidFill>
              </a:rPr>
              <a:t>/</a:t>
            </a:r>
            <a:r>
              <a:rPr lang="ko-KR" altLang="en-US" sz="800" dirty="0">
                <a:solidFill>
                  <a:srgbClr val="FF0000"/>
                </a:solidFill>
              </a:rPr>
              <a:t>취소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024F9AD9-6516-42DE-90C2-0F4784DC8D6C}"/>
              </a:ext>
            </a:extLst>
          </p:cNvPr>
          <p:cNvSpPr txBox="1"/>
          <p:nvPr/>
        </p:nvSpPr>
        <p:spPr>
          <a:xfrm>
            <a:off x="2068218" y="1436561"/>
            <a:ext cx="12600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/>
              <a:t>Map </a:t>
            </a:r>
            <a:r>
              <a:rPr lang="ko-KR" altLang="en-US" sz="800" dirty="0"/>
              <a:t>있음 </a:t>
            </a:r>
            <a:r>
              <a:rPr lang="en-US" altLang="ko-KR" sz="800" dirty="0"/>
              <a:t>&amp;&amp; localization </a:t>
            </a:r>
            <a:r>
              <a:rPr lang="ko-KR" altLang="en-US" sz="800" dirty="0"/>
              <a:t>성공</a:t>
            </a:r>
            <a:endParaRPr lang="en-US" altLang="ko-KR" sz="800" dirty="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3F223E7D-9BBE-4A85-B833-8B5EE482B7F7}"/>
              </a:ext>
            </a:extLst>
          </p:cNvPr>
          <p:cNvSpPr txBox="1"/>
          <p:nvPr/>
        </p:nvSpPr>
        <p:spPr>
          <a:xfrm>
            <a:off x="3309425" y="1098861"/>
            <a:ext cx="126001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서빙 시작</a:t>
            </a:r>
            <a:r>
              <a:rPr lang="en-US" altLang="ko-KR" sz="800" dirty="0">
                <a:solidFill>
                  <a:srgbClr val="FF0000"/>
                </a:solidFill>
              </a:rPr>
              <a:t>/</a:t>
            </a:r>
            <a:r>
              <a:rPr lang="ko-KR" altLang="en-US" sz="800" dirty="0">
                <a:solidFill>
                  <a:srgbClr val="FF0000"/>
                </a:solidFill>
              </a:rPr>
              <a:t>취소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04B66FCC-DB42-4F7D-8C8D-CBE236753ECB}"/>
              </a:ext>
            </a:extLst>
          </p:cNvPr>
          <p:cNvSpPr txBox="1"/>
          <p:nvPr/>
        </p:nvSpPr>
        <p:spPr>
          <a:xfrm>
            <a:off x="697867" y="3373450"/>
            <a:ext cx="126001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일시정지</a:t>
            </a:r>
            <a:r>
              <a:rPr lang="en-US" altLang="ko-KR" sz="800" dirty="0">
                <a:solidFill>
                  <a:srgbClr val="FF0000"/>
                </a:solidFill>
              </a:rPr>
              <a:t>/</a:t>
            </a:r>
            <a:r>
              <a:rPr lang="ko-KR" altLang="en-US" sz="800" dirty="0" err="1">
                <a:solidFill>
                  <a:srgbClr val="FF0000"/>
                </a:solidFill>
              </a:rPr>
              <a:t>다시시작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27FB558F-A771-419F-8B15-34A6984488F2}"/>
              </a:ext>
            </a:extLst>
          </p:cNvPr>
          <p:cNvSpPr txBox="1"/>
          <p:nvPr/>
        </p:nvSpPr>
        <p:spPr>
          <a:xfrm>
            <a:off x="4608652" y="442824"/>
            <a:ext cx="126001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일시정지</a:t>
            </a:r>
            <a:r>
              <a:rPr lang="en-US" altLang="ko-KR" sz="800" dirty="0">
                <a:solidFill>
                  <a:srgbClr val="FF0000"/>
                </a:solidFill>
              </a:rPr>
              <a:t>/</a:t>
            </a:r>
            <a:r>
              <a:rPr lang="ko-KR" altLang="en-US" sz="800" dirty="0" err="1">
                <a:solidFill>
                  <a:srgbClr val="FF0000"/>
                </a:solidFill>
              </a:rPr>
              <a:t>다시시작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CE0E2230-BB00-46A9-BB59-5D81145C291A}"/>
              </a:ext>
            </a:extLst>
          </p:cNvPr>
          <p:cNvSpPr txBox="1"/>
          <p:nvPr/>
        </p:nvSpPr>
        <p:spPr>
          <a:xfrm>
            <a:off x="5981780" y="1080220"/>
            <a:ext cx="126001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/>
              <a:t>목적지 도착</a:t>
            </a:r>
            <a:endParaRPr lang="en-US" altLang="ko-KR" sz="800" dirty="0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C216BC33-1CCF-44CE-BE2F-5B9C0C7D3177}"/>
              </a:ext>
            </a:extLst>
          </p:cNvPr>
          <p:cNvSpPr txBox="1"/>
          <p:nvPr/>
        </p:nvSpPr>
        <p:spPr>
          <a:xfrm>
            <a:off x="4625864" y="1542136"/>
            <a:ext cx="12600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/>
              <a:t>10</a:t>
            </a:r>
            <a:r>
              <a:rPr lang="ko-KR" altLang="en-US" sz="800"/>
              <a:t>초 후</a:t>
            </a:r>
            <a:endParaRPr lang="en-US" altLang="ko-KR" sz="800"/>
          </a:p>
          <a:p>
            <a:pPr algn="ctr"/>
            <a:r>
              <a:rPr lang="ko-KR" altLang="en-US" sz="800" dirty="0"/>
              <a:t>다음 목적지 있음</a:t>
            </a:r>
            <a:endParaRPr lang="en-US" altLang="ko-KR" sz="800" dirty="0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90A296F5-90BA-4B51-B5F2-F56A169A292A}"/>
              </a:ext>
            </a:extLst>
          </p:cNvPr>
          <p:cNvSpPr txBox="1"/>
          <p:nvPr/>
        </p:nvSpPr>
        <p:spPr>
          <a:xfrm>
            <a:off x="8199083" y="2573743"/>
            <a:ext cx="141203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확인 안 눌림 </a:t>
            </a:r>
            <a:r>
              <a:rPr lang="en-US" altLang="ko-KR" sz="800" dirty="0">
                <a:solidFill>
                  <a:srgbClr val="FF0000"/>
                </a:solidFill>
              </a:rPr>
              <a:t>+ </a:t>
            </a:r>
            <a:r>
              <a:rPr lang="ko-KR" altLang="en-US" sz="800" dirty="0">
                <a:solidFill>
                  <a:srgbClr val="FF0000"/>
                </a:solidFill>
              </a:rPr>
              <a:t>시간초과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5F458272-7259-4574-A60F-6A6488782D81}"/>
              </a:ext>
            </a:extLst>
          </p:cNvPr>
          <p:cNvSpPr txBox="1"/>
          <p:nvPr/>
        </p:nvSpPr>
        <p:spPr>
          <a:xfrm>
            <a:off x="6038378" y="2969015"/>
            <a:ext cx="12600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/>
              <a:t>10</a:t>
            </a:r>
            <a:r>
              <a:rPr lang="ko-KR" altLang="en-US" sz="800" dirty="0"/>
              <a:t>초 후</a:t>
            </a:r>
            <a:endParaRPr lang="en-US" altLang="ko-KR" sz="800" dirty="0"/>
          </a:p>
          <a:p>
            <a:pPr algn="ctr"/>
            <a:r>
              <a:rPr lang="ko-KR" altLang="en-US" sz="800" dirty="0"/>
              <a:t>다음 목적지 없음</a:t>
            </a:r>
            <a:endParaRPr lang="en-US" altLang="ko-KR" sz="800" dirty="0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FC793626-93FD-4245-BE3B-DF88E5C394A9}"/>
              </a:ext>
            </a:extLst>
          </p:cNvPr>
          <p:cNvSpPr txBox="1"/>
          <p:nvPr/>
        </p:nvSpPr>
        <p:spPr>
          <a:xfrm>
            <a:off x="3612078" y="3223151"/>
            <a:ext cx="126001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/>
              <a:t>홈 도착</a:t>
            </a:r>
            <a:r>
              <a:rPr lang="en-US" altLang="ko-KR" sz="800" dirty="0"/>
              <a:t>/</a:t>
            </a:r>
            <a:r>
              <a:rPr lang="ko-KR" altLang="en-US" sz="800" dirty="0">
                <a:solidFill>
                  <a:srgbClr val="FF0000"/>
                </a:solidFill>
              </a:rPr>
              <a:t>복귀 취소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BE5FAD47-EC77-49E7-B7E7-258537DB318A}"/>
              </a:ext>
            </a:extLst>
          </p:cNvPr>
          <p:cNvSpPr txBox="1"/>
          <p:nvPr/>
        </p:nvSpPr>
        <p:spPr>
          <a:xfrm>
            <a:off x="4244389" y="2606458"/>
            <a:ext cx="126001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홈 버튼 누름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cxnSp>
        <p:nvCxnSpPr>
          <p:cNvPr id="334" name="연결선: 구부러짐 333">
            <a:extLst>
              <a:ext uri="{FF2B5EF4-FFF2-40B4-BE49-F238E27FC236}">
                <a16:creationId xmlns:a16="http://schemas.microsoft.com/office/drawing/2014/main" id="{4250D775-B2FD-431A-9AA4-64B297039802}"/>
              </a:ext>
            </a:extLst>
          </p:cNvPr>
          <p:cNvCxnSpPr>
            <a:cxnSpLocks/>
            <a:stCxn id="7" idx="3"/>
            <a:endCxn id="153" idx="0"/>
          </p:cNvCxnSpPr>
          <p:nvPr/>
        </p:nvCxnSpPr>
        <p:spPr>
          <a:xfrm>
            <a:off x="3822019" y="1973065"/>
            <a:ext cx="1511878" cy="14541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Box 366">
            <a:extLst>
              <a:ext uri="{FF2B5EF4-FFF2-40B4-BE49-F238E27FC236}">
                <a16:creationId xmlns:a16="http://schemas.microsoft.com/office/drawing/2014/main" id="{5002E15A-533D-492B-B8B0-FDDB4BA20E4E}"/>
              </a:ext>
            </a:extLst>
          </p:cNvPr>
          <p:cNvSpPr txBox="1"/>
          <p:nvPr/>
        </p:nvSpPr>
        <p:spPr>
          <a:xfrm>
            <a:off x="10139687" y="1393486"/>
            <a:ext cx="10935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charging</a:t>
            </a:r>
            <a:endParaRPr lang="ko-KR" altLang="en-US" dirty="0"/>
          </a:p>
        </p:txBody>
      </p:sp>
      <p:cxnSp>
        <p:nvCxnSpPr>
          <p:cNvPr id="371" name="연결선: 구부러짐 370">
            <a:extLst>
              <a:ext uri="{FF2B5EF4-FFF2-40B4-BE49-F238E27FC236}">
                <a16:creationId xmlns:a16="http://schemas.microsoft.com/office/drawing/2014/main" id="{126821D3-85C3-4BBD-8A07-3D335561FD20}"/>
              </a:ext>
            </a:extLst>
          </p:cNvPr>
          <p:cNvCxnSpPr>
            <a:cxnSpLocks/>
            <a:stCxn id="108" idx="3"/>
            <a:endCxn id="153" idx="2"/>
          </p:cNvCxnSpPr>
          <p:nvPr/>
        </p:nvCxnSpPr>
        <p:spPr>
          <a:xfrm>
            <a:off x="1950449" y="3099575"/>
            <a:ext cx="3383448" cy="696989"/>
          </a:xfrm>
          <a:prstGeom prst="curvedConnector4">
            <a:avLst>
              <a:gd name="adj1" fmla="val 41556"/>
              <a:gd name="adj2" fmla="val 1327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Box 379">
            <a:extLst>
              <a:ext uri="{FF2B5EF4-FFF2-40B4-BE49-F238E27FC236}">
                <a16:creationId xmlns:a16="http://schemas.microsoft.com/office/drawing/2014/main" id="{6CFEDBA2-2446-4BB2-B31A-EBB879830BF2}"/>
              </a:ext>
            </a:extLst>
          </p:cNvPr>
          <p:cNvSpPr txBox="1"/>
          <p:nvPr/>
        </p:nvSpPr>
        <p:spPr>
          <a:xfrm>
            <a:off x="2811971" y="3704905"/>
            <a:ext cx="126001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/>
              <a:t>배터리 부족 </a:t>
            </a:r>
            <a:r>
              <a:rPr lang="en-US" altLang="ko-KR" sz="800" dirty="0"/>
              <a:t>(&lt;10)</a:t>
            </a:r>
          </a:p>
        </p:txBody>
      </p:sp>
      <p:cxnSp>
        <p:nvCxnSpPr>
          <p:cNvPr id="381" name="연결선: 구부러짐 380">
            <a:extLst>
              <a:ext uri="{FF2B5EF4-FFF2-40B4-BE49-F238E27FC236}">
                <a16:creationId xmlns:a16="http://schemas.microsoft.com/office/drawing/2014/main" id="{23A10AAC-FB34-438E-BED3-806A04F017E2}"/>
              </a:ext>
            </a:extLst>
          </p:cNvPr>
          <p:cNvCxnSpPr>
            <a:cxnSpLocks/>
            <a:stCxn id="383" idx="3"/>
            <a:endCxn id="367" idx="1"/>
          </p:cNvCxnSpPr>
          <p:nvPr/>
        </p:nvCxnSpPr>
        <p:spPr>
          <a:xfrm>
            <a:off x="8822123" y="1164077"/>
            <a:ext cx="1317564" cy="414075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TextBox 382">
            <a:extLst>
              <a:ext uri="{FF2B5EF4-FFF2-40B4-BE49-F238E27FC236}">
                <a16:creationId xmlns:a16="http://schemas.microsoft.com/office/drawing/2014/main" id="{DE74860A-3F7E-4F69-B4B6-949516FB5EAB}"/>
              </a:ext>
            </a:extLst>
          </p:cNvPr>
          <p:cNvSpPr txBox="1"/>
          <p:nvPr/>
        </p:nvSpPr>
        <p:spPr>
          <a:xfrm>
            <a:off x="8372961" y="979411"/>
            <a:ext cx="449162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All</a:t>
            </a:r>
            <a:endParaRPr lang="ko-KR" altLang="en-US" dirty="0"/>
          </a:p>
        </p:txBody>
      </p:sp>
      <p:cxnSp>
        <p:nvCxnSpPr>
          <p:cNvPr id="385" name="연결선: 구부러짐 384">
            <a:extLst>
              <a:ext uri="{FF2B5EF4-FFF2-40B4-BE49-F238E27FC236}">
                <a16:creationId xmlns:a16="http://schemas.microsoft.com/office/drawing/2014/main" id="{75C3F3B5-66B7-40B7-98B5-787010997D30}"/>
              </a:ext>
            </a:extLst>
          </p:cNvPr>
          <p:cNvCxnSpPr>
            <a:cxnSpLocks/>
            <a:stCxn id="383" idx="3"/>
            <a:endCxn id="110" idx="1"/>
          </p:cNvCxnSpPr>
          <p:nvPr/>
        </p:nvCxnSpPr>
        <p:spPr>
          <a:xfrm flipV="1">
            <a:off x="8822123" y="887670"/>
            <a:ext cx="1301767" cy="276407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TextBox 389">
            <a:extLst>
              <a:ext uri="{FF2B5EF4-FFF2-40B4-BE49-F238E27FC236}">
                <a16:creationId xmlns:a16="http://schemas.microsoft.com/office/drawing/2014/main" id="{B47A12CC-2383-41B4-9F17-68E30FDBB692}"/>
              </a:ext>
            </a:extLst>
          </p:cNvPr>
          <p:cNvSpPr txBox="1"/>
          <p:nvPr/>
        </p:nvSpPr>
        <p:spPr>
          <a:xfrm>
            <a:off x="8774477" y="1559782"/>
            <a:ext cx="141203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/>
              <a:t>Plug </a:t>
            </a:r>
            <a:r>
              <a:rPr lang="ko-KR" altLang="en-US" sz="800" dirty="0"/>
              <a:t>꽂힘</a:t>
            </a:r>
            <a:r>
              <a:rPr lang="en-US" altLang="ko-KR" sz="800" dirty="0"/>
              <a:t>/</a:t>
            </a:r>
            <a:r>
              <a:rPr lang="ko-KR" altLang="en-US" sz="800" dirty="0"/>
              <a:t>빠짐</a:t>
            </a:r>
            <a:endParaRPr lang="en-US" altLang="ko-KR" sz="800" dirty="0"/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EF91AAB9-5939-4E03-9E00-829757289ED9}"/>
              </a:ext>
            </a:extLst>
          </p:cNvPr>
          <p:cNvSpPr txBox="1"/>
          <p:nvPr/>
        </p:nvSpPr>
        <p:spPr>
          <a:xfrm>
            <a:off x="8822123" y="742926"/>
            <a:ext cx="141203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/>
              <a:t>버튼 눌림</a:t>
            </a:r>
            <a:r>
              <a:rPr lang="en-US" altLang="ko-KR" sz="800" dirty="0"/>
              <a:t>/</a:t>
            </a:r>
            <a:r>
              <a:rPr lang="ko-KR" altLang="en-US" sz="800" dirty="0"/>
              <a:t>해제됨</a:t>
            </a:r>
            <a:endParaRPr lang="en-US" altLang="ko-KR" sz="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CED5D74-A89F-426A-B3DC-290F9CB0A37E}"/>
              </a:ext>
            </a:extLst>
          </p:cNvPr>
          <p:cNvSpPr txBox="1"/>
          <p:nvPr/>
        </p:nvSpPr>
        <p:spPr>
          <a:xfrm>
            <a:off x="5801311" y="2398033"/>
            <a:ext cx="18263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servingChecked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DD845EA-F248-492B-B538-180837BF9830}"/>
              </a:ext>
            </a:extLst>
          </p:cNvPr>
          <p:cNvSpPr txBox="1"/>
          <p:nvPr/>
        </p:nvSpPr>
        <p:spPr>
          <a:xfrm>
            <a:off x="7627708" y="3050797"/>
            <a:ext cx="22207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servingNotChecked</a:t>
            </a:r>
            <a:endParaRPr lang="ko-KR" altLang="en-US" dirty="0"/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6D264C95-AB82-47C0-8D0D-99AC330B6530}"/>
              </a:ext>
            </a:extLst>
          </p:cNvPr>
          <p:cNvCxnSpPr>
            <a:cxnSpLocks/>
            <a:stCxn id="32" idx="3"/>
            <a:endCxn id="59" idx="0"/>
          </p:cNvCxnSpPr>
          <p:nvPr/>
        </p:nvCxnSpPr>
        <p:spPr>
          <a:xfrm>
            <a:off x="7924616" y="1735720"/>
            <a:ext cx="813460" cy="131507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7932DB2E-F86F-4F99-8CE1-4BDBCA7D8993}"/>
              </a:ext>
            </a:extLst>
          </p:cNvPr>
          <p:cNvCxnSpPr>
            <a:cxnSpLocks/>
            <a:stCxn id="32" idx="2"/>
            <a:endCxn id="58" idx="0"/>
          </p:cNvCxnSpPr>
          <p:nvPr/>
        </p:nvCxnSpPr>
        <p:spPr>
          <a:xfrm rot="5400000">
            <a:off x="6659343" y="1975554"/>
            <a:ext cx="477647" cy="3673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E1D970F-E67D-4F25-9BBA-A3900B89BEC4}"/>
              </a:ext>
            </a:extLst>
          </p:cNvPr>
          <p:cNvSpPr txBox="1"/>
          <p:nvPr/>
        </p:nvSpPr>
        <p:spPr>
          <a:xfrm>
            <a:off x="6309891" y="2005953"/>
            <a:ext cx="126001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확인 눌림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32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FD85CA-E250-4D6D-B9BD-1DD1246C6860}"/>
              </a:ext>
            </a:extLst>
          </p:cNvPr>
          <p:cNvSpPr txBox="1"/>
          <p:nvPr/>
        </p:nvSpPr>
        <p:spPr>
          <a:xfrm>
            <a:off x="2063058" y="1266696"/>
            <a:ext cx="96366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loading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E02239-4BB3-434C-9A81-DCE2C2EE053C}"/>
              </a:ext>
            </a:extLst>
          </p:cNvPr>
          <p:cNvSpPr txBox="1"/>
          <p:nvPr/>
        </p:nvSpPr>
        <p:spPr>
          <a:xfrm>
            <a:off x="340141" y="460861"/>
            <a:ext cx="208133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mapLoadingFailed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23360-1AE0-4208-A7C9-480A793DF56F}"/>
              </a:ext>
            </a:extLst>
          </p:cNvPr>
          <p:cNvSpPr txBox="1"/>
          <p:nvPr/>
        </p:nvSpPr>
        <p:spPr>
          <a:xfrm>
            <a:off x="275782" y="2135069"/>
            <a:ext cx="195636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localizationFailed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425133-C95A-41AC-B65A-169267B50E3D}"/>
              </a:ext>
            </a:extLst>
          </p:cNvPr>
          <p:cNvSpPr txBox="1"/>
          <p:nvPr/>
        </p:nvSpPr>
        <p:spPr>
          <a:xfrm>
            <a:off x="3220689" y="2213849"/>
            <a:ext cx="76008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ready</a:t>
            </a:r>
            <a:endParaRPr lang="ko-KR" altLang="en-US" dirty="0"/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904C556A-10E1-48A4-9321-F59A89A4375E}"/>
              </a:ext>
            </a:extLst>
          </p:cNvPr>
          <p:cNvCxnSpPr>
            <a:cxnSpLocks/>
            <a:stCxn id="24" idx="3"/>
            <a:endCxn id="32" idx="0"/>
          </p:cNvCxnSpPr>
          <p:nvPr/>
        </p:nvCxnSpPr>
        <p:spPr>
          <a:xfrm>
            <a:off x="5627409" y="1456114"/>
            <a:ext cx="1613162" cy="5203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FE1494D1-E2A6-4E61-BFF4-511BA4D42052}"/>
              </a:ext>
            </a:extLst>
          </p:cNvPr>
          <p:cNvCxnSpPr>
            <a:cxnSpLocks/>
            <a:stCxn id="4" idx="1"/>
            <a:endCxn id="5" idx="2"/>
          </p:cNvCxnSpPr>
          <p:nvPr/>
        </p:nvCxnSpPr>
        <p:spPr>
          <a:xfrm rot="10800000">
            <a:off x="1380812" y="830194"/>
            <a:ext cx="682247" cy="621169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6160B09E-9F14-4D75-8578-D5E285DB7ADC}"/>
              </a:ext>
            </a:extLst>
          </p:cNvPr>
          <p:cNvCxnSpPr>
            <a:cxnSpLocks/>
            <a:stCxn id="4" idx="1"/>
            <a:endCxn id="6" idx="0"/>
          </p:cNvCxnSpPr>
          <p:nvPr/>
        </p:nvCxnSpPr>
        <p:spPr>
          <a:xfrm rot="10800000" flipV="1">
            <a:off x="1253968" y="1451361"/>
            <a:ext cx="809091" cy="683707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C00FBDA9-5935-403D-B340-841D528D38F0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2501546" y="1679371"/>
            <a:ext cx="762487" cy="6758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2B9999A-5312-4EA9-9C69-0B18C4857323}"/>
              </a:ext>
            </a:extLst>
          </p:cNvPr>
          <p:cNvSpPr txBox="1"/>
          <p:nvPr/>
        </p:nvSpPr>
        <p:spPr>
          <a:xfrm>
            <a:off x="4687343" y="1271448"/>
            <a:ext cx="94006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serving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06575E-5B7F-4842-A7CB-2AAB67BEC3A3}"/>
              </a:ext>
            </a:extLst>
          </p:cNvPr>
          <p:cNvSpPr txBox="1"/>
          <p:nvPr/>
        </p:nvSpPr>
        <p:spPr>
          <a:xfrm>
            <a:off x="6080952" y="789789"/>
            <a:ext cx="167904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servingPaused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7F17E5-3E2F-49DF-8755-1DE4AF1C4342}"/>
              </a:ext>
            </a:extLst>
          </p:cNvPr>
          <p:cNvSpPr txBox="1"/>
          <p:nvPr/>
        </p:nvSpPr>
        <p:spPr>
          <a:xfrm>
            <a:off x="6397776" y="1976504"/>
            <a:ext cx="16855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servingArrived</a:t>
            </a:r>
            <a:endParaRPr lang="ko-KR" altLang="en-US" dirty="0"/>
          </a:p>
        </p:txBody>
      </p:sp>
      <p:cxnSp>
        <p:nvCxnSpPr>
          <p:cNvPr id="57" name="연결선: 구부러짐 56">
            <a:extLst>
              <a:ext uri="{FF2B5EF4-FFF2-40B4-BE49-F238E27FC236}">
                <a16:creationId xmlns:a16="http://schemas.microsoft.com/office/drawing/2014/main" id="{82CE9986-BC9A-4CEB-8A03-DFE9F7E08A9B}"/>
              </a:ext>
            </a:extLst>
          </p:cNvPr>
          <p:cNvCxnSpPr>
            <a:cxnSpLocks/>
            <a:stCxn id="58" idx="1"/>
            <a:endCxn id="24" idx="2"/>
          </p:cNvCxnSpPr>
          <p:nvPr/>
        </p:nvCxnSpPr>
        <p:spPr>
          <a:xfrm rot="10800000">
            <a:off x="5157377" y="1640781"/>
            <a:ext cx="802685" cy="13673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962B30B4-3AED-4944-9BC5-C972F820CB82}"/>
              </a:ext>
            </a:extLst>
          </p:cNvPr>
          <p:cNvCxnSpPr>
            <a:cxnSpLocks/>
            <a:stCxn id="153" idx="1"/>
            <a:endCxn id="7" idx="2"/>
          </p:cNvCxnSpPr>
          <p:nvPr/>
        </p:nvCxnSpPr>
        <p:spPr>
          <a:xfrm rot="10800000">
            <a:off x="3600730" y="2583182"/>
            <a:ext cx="1320543" cy="14541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구부러짐 95">
            <a:extLst>
              <a:ext uri="{FF2B5EF4-FFF2-40B4-BE49-F238E27FC236}">
                <a16:creationId xmlns:a16="http://schemas.microsoft.com/office/drawing/2014/main" id="{479FE1E3-374F-490A-B39C-5BA7FD426145}"/>
              </a:ext>
            </a:extLst>
          </p:cNvPr>
          <p:cNvCxnSpPr>
            <a:cxnSpLocks/>
            <a:stCxn id="7" idx="0"/>
            <a:endCxn id="24" idx="1"/>
          </p:cNvCxnSpPr>
          <p:nvPr/>
        </p:nvCxnSpPr>
        <p:spPr>
          <a:xfrm rot="5400000" flipH="1" flipV="1">
            <a:off x="3765169" y="1291675"/>
            <a:ext cx="757735" cy="1086614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구부러짐 103">
            <a:extLst>
              <a:ext uri="{FF2B5EF4-FFF2-40B4-BE49-F238E27FC236}">
                <a16:creationId xmlns:a16="http://schemas.microsoft.com/office/drawing/2014/main" id="{FA03CE80-D989-428F-904B-B6E19950248B}"/>
              </a:ext>
            </a:extLst>
          </p:cNvPr>
          <p:cNvCxnSpPr>
            <a:cxnSpLocks/>
            <a:stCxn id="24" idx="0"/>
            <a:endCxn id="29" idx="1"/>
          </p:cNvCxnSpPr>
          <p:nvPr/>
        </p:nvCxnSpPr>
        <p:spPr>
          <a:xfrm rot="5400000" flipH="1" flipV="1">
            <a:off x="5470668" y="661164"/>
            <a:ext cx="296993" cy="923576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8490E22-6224-4FD8-96C4-13E14D08A405}"/>
              </a:ext>
            </a:extLst>
          </p:cNvPr>
          <p:cNvSpPr txBox="1"/>
          <p:nvPr/>
        </p:nvSpPr>
        <p:spPr>
          <a:xfrm>
            <a:off x="1116620" y="3340359"/>
            <a:ext cx="992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cruising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E0A54D2-70A7-4635-87FB-8B1B767AF0C5}"/>
              </a:ext>
            </a:extLst>
          </p:cNvPr>
          <p:cNvSpPr txBox="1"/>
          <p:nvPr/>
        </p:nvSpPr>
        <p:spPr>
          <a:xfrm>
            <a:off x="334718" y="4120691"/>
            <a:ext cx="173156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cruisingPaused</a:t>
            </a:r>
            <a:endParaRPr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8276F1D-4F81-44DE-950B-BB28B8A36356}"/>
              </a:ext>
            </a:extLst>
          </p:cNvPr>
          <p:cNvSpPr txBox="1"/>
          <p:nvPr/>
        </p:nvSpPr>
        <p:spPr>
          <a:xfrm>
            <a:off x="10282640" y="1128454"/>
            <a:ext cx="13323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emergency</a:t>
            </a:r>
            <a:endParaRPr lang="ko-KR" altLang="en-US" dirty="0"/>
          </a:p>
        </p:txBody>
      </p:sp>
      <p:cxnSp>
        <p:nvCxnSpPr>
          <p:cNvPr id="131" name="연결선: 구부러짐 130">
            <a:extLst>
              <a:ext uri="{FF2B5EF4-FFF2-40B4-BE49-F238E27FC236}">
                <a16:creationId xmlns:a16="http://schemas.microsoft.com/office/drawing/2014/main" id="{07EF98C0-86BA-4F48-80BD-4A1834EDBA6E}"/>
              </a:ext>
            </a:extLst>
          </p:cNvPr>
          <p:cNvCxnSpPr>
            <a:cxnSpLocks/>
            <a:stCxn id="7" idx="2"/>
            <a:endCxn id="108" idx="0"/>
          </p:cNvCxnSpPr>
          <p:nvPr/>
        </p:nvCxnSpPr>
        <p:spPr>
          <a:xfrm rot="5400000">
            <a:off x="2228231" y="1967861"/>
            <a:ext cx="757178" cy="1987819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구부러짐 142">
            <a:extLst>
              <a:ext uri="{FF2B5EF4-FFF2-40B4-BE49-F238E27FC236}">
                <a16:creationId xmlns:a16="http://schemas.microsoft.com/office/drawing/2014/main" id="{A9CB56E7-B486-49E1-AA8A-A11E7DADCA00}"/>
              </a:ext>
            </a:extLst>
          </p:cNvPr>
          <p:cNvCxnSpPr>
            <a:cxnSpLocks/>
            <a:stCxn id="108" idx="2"/>
            <a:endCxn id="109" idx="0"/>
          </p:cNvCxnSpPr>
          <p:nvPr/>
        </p:nvCxnSpPr>
        <p:spPr>
          <a:xfrm rot="5400000">
            <a:off x="1201205" y="3708986"/>
            <a:ext cx="411000" cy="412410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C12CCE13-9259-492E-90C5-806EECCEA499}"/>
              </a:ext>
            </a:extLst>
          </p:cNvPr>
          <p:cNvSpPr txBox="1"/>
          <p:nvPr/>
        </p:nvSpPr>
        <p:spPr>
          <a:xfrm>
            <a:off x="4921272" y="3852682"/>
            <a:ext cx="114274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returning</a:t>
            </a:r>
            <a:endParaRPr lang="ko-KR" altLang="en-US" dirty="0"/>
          </a:p>
        </p:txBody>
      </p:sp>
      <p:cxnSp>
        <p:nvCxnSpPr>
          <p:cNvPr id="161" name="연결선: 구부러짐 160">
            <a:extLst>
              <a:ext uri="{FF2B5EF4-FFF2-40B4-BE49-F238E27FC236}">
                <a16:creationId xmlns:a16="http://schemas.microsoft.com/office/drawing/2014/main" id="{1840BD24-ABA4-4001-8570-683F42BC8856}"/>
              </a:ext>
            </a:extLst>
          </p:cNvPr>
          <p:cNvCxnSpPr>
            <a:cxnSpLocks/>
            <a:stCxn id="58" idx="2"/>
            <a:endCxn id="153" idx="3"/>
          </p:cNvCxnSpPr>
          <p:nvPr/>
        </p:nvCxnSpPr>
        <p:spPr>
          <a:xfrm rot="5400000">
            <a:off x="6046375" y="3210462"/>
            <a:ext cx="844533" cy="8092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D3F91-2A04-4890-9951-F71C7EDC806C}"/>
              </a:ext>
            </a:extLst>
          </p:cNvPr>
          <p:cNvSpPr txBox="1"/>
          <p:nvPr/>
        </p:nvSpPr>
        <p:spPr>
          <a:xfrm>
            <a:off x="4668373" y="5266962"/>
            <a:ext cx="54801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ready</a:t>
            </a:r>
          </a:p>
          <a:p>
            <a:r>
              <a:rPr lang="ko-KR" altLang="en-US" sz="1400" dirty="0"/>
              <a:t>기본</a:t>
            </a:r>
            <a:r>
              <a:rPr lang="en-US" altLang="ko-KR" sz="1400" dirty="0"/>
              <a:t>, </a:t>
            </a:r>
            <a:r>
              <a:rPr lang="ko-KR" altLang="en-US" sz="1400" dirty="0"/>
              <a:t>배터리 부족</a:t>
            </a:r>
            <a:r>
              <a:rPr lang="en-US" altLang="ko-KR" sz="1400" dirty="0"/>
              <a:t>(&lt;20), </a:t>
            </a:r>
            <a:r>
              <a:rPr lang="ko-KR" altLang="en-US" sz="1400" dirty="0"/>
              <a:t>배터리 부족</a:t>
            </a:r>
            <a:r>
              <a:rPr lang="en-US" altLang="ko-KR" sz="1400" dirty="0"/>
              <a:t>(&lt;10), </a:t>
            </a:r>
            <a:r>
              <a:rPr lang="ko-KR" altLang="en-US" sz="1400" dirty="0"/>
              <a:t>서빙 후 확인 안 눌림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returning</a:t>
            </a:r>
          </a:p>
          <a:p>
            <a:r>
              <a:rPr lang="ko-KR" altLang="en-US" sz="1400" dirty="0"/>
              <a:t>기본</a:t>
            </a:r>
            <a:r>
              <a:rPr lang="en-US" altLang="ko-KR" sz="1400" dirty="0"/>
              <a:t>, </a:t>
            </a:r>
            <a:r>
              <a:rPr lang="ko-KR" altLang="en-US" sz="1400" dirty="0"/>
              <a:t>배터리 부족</a:t>
            </a:r>
            <a:r>
              <a:rPr lang="en-US" altLang="ko-KR" sz="1400" dirty="0"/>
              <a:t>, </a:t>
            </a:r>
            <a:r>
              <a:rPr lang="ko-KR" altLang="en-US" sz="1400" dirty="0"/>
              <a:t>서빙 후 확인 안 눌림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2B40DFE0-85A4-4CB5-9E36-E3CD82BADF31}"/>
              </a:ext>
            </a:extLst>
          </p:cNvPr>
          <p:cNvSpPr txBox="1"/>
          <p:nvPr/>
        </p:nvSpPr>
        <p:spPr>
          <a:xfrm>
            <a:off x="1043375" y="1006647"/>
            <a:ext cx="77896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/>
              <a:t>맵 없음</a:t>
            </a:r>
            <a:r>
              <a:rPr lang="en-US" altLang="ko-KR" sz="800" dirty="0"/>
              <a:t>/</a:t>
            </a:r>
            <a:r>
              <a:rPr lang="ko-KR" altLang="en-US" sz="800" dirty="0"/>
              <a:t>생김</a:t>
            </a:r>
            <a:endParaRPr lang="en-US" altLang="ko-KR" sz="8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D18E52B9-4F25-4816-80D0-90977DA08059}"/>
              </a:ext>
            </a:extLst>
          </p:cNvPr>
          <p:cNvSpPr txBox="1"/>
          <p:nvPr/>
        </p:nvSpPr>
        <p:spPr>
          <a:xfrm>
            <a:off x="714067" y="1584504"/>
            <a:ext cx="126001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/>
              <a:t>Localization </a:t>
            </a:r>
            <a:r>
              <a:rPr lang="ko-KR" altLang="en-US" sz="800" dirty="0"/>
              <a:t>실패</a:t>
            </a:r>
            <a:r>
              <a:rPr lang="en-US" altLang="ko-KR" sz="800" dirty="0"/>
              <a:t>/</a:t>
            </a:r>
            <a:r>
              <a:rPr lang="ko-KR" altLang="en-US" sz="800" dirty="0"/>
              <a:t>성공</a:t>
            </a:r>
            <a:endParaRPr lang="en-US" altLang="ko-KR" sz="800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EB024A52-D6B6-4CE7-858E-B69634913AE4}"/>
              </a:ext>
            </a:extLst>
          </p:cNvPr>
          <p:cNvSpPr txBox="1"/>
          <p:nvPr/>
        </p:nvSpPr>
        <p:spPr>
          <a:xfrm>
            <a:off x="1717268" y="2866075"/>
            <a:ext cx="126001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err="1">
                <a:solidFill>
                  <a:srgbClr val="FF0000"/>
                </a:solidFill>
              </a:rPr>
              <a:t>크루징</a:t>
            </a:r>
            <a:r>
              <a:rPr lang="ko-KR" altLang="en-US" sz="800" dirty="0">
                <a:solidFill>
                  <a:srgbClr val="FF0000"/>
                </a:solidFill>
              </a:rPr>
              <a:t> 시작</a:t>
            </a:r>
            <a:r>
              <a:rPr lang="en-US" altLang="ko-KR" sz="800" dirty="0">
                <a:solidFill>
                  <a:srgbClr val="FF0000"/>
                </a:solidFill>
              </a:rPr>
              <a:t>/</a:t>
            </a:r>
            <a:r>
              <a:rPr lang="ko-KR" altLang="en-US" sz="800" dirty="0">
                <a:solidFill>
                  <a:srgbClr val="FF0000"/>
                </a:solidFill>
              </a:rPr>
              <a:t>취소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024F9AD9-6516-42DE-90C2-0F4784DC8D6C}"/>
              </a:ext>
            </a:extLst>
          </p:cNvPr>
          <p:cNvSpPr txBox="1"/>
          <p:nvPr/>
        </p:nvSpPr>
        <p:spPr>
          <a:xfrm>
            <a:off x="2226968" y="1862011"/>
            <a:ext cx="12600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/>
              <a:t>Map </a:t>
            </a:r>
            <a:r>
              <a:rPr lang="ko-KR" altLang="en-US" sz="800" dirty="0"/>
              <a:t>있음 </a:t>
            </a:r>
            <a:r>
              <a:rPr lang="en-US" altLang="ko-KR" sz="800" dirty="0"/>
              <a:t>&amp;&amp; localization </a:t>
            </a:r>
            <a:r>
              <a:rPr lang="ko-KR" altLang="en-US" sz="800" dirty="0"/>
              <a:t>성공</a:t>
            </a:r>
            <a:endParaRPr lang="en-US" altLang="ko-KR" sz="800" dirty="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3F223E7D-9BBE-4A85-B833-8B5EE482B7F7}"/>
              </a:ext>
            </a:extLst>
          </p:cNvPr>
          <p:cNvSpPr txBox="1"/>
          <p:nvPr/>
        </p:nvSpPr>
        <p:spPr>
          <a:xfrm>
            <a:off x="3468175" y="1524311"/>
            <a:ext cx="126001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서빙 시작</a:t>
            </a:r>
            <a:r>
              <a:rPr lang="en-US" altLang="ko-KR" sz="800" dirty="0">
                <a:solidFill>
                  <a:srgbClr val="FF0000"/>
                </a:solidFill>
              </a:rPr>
              <a:t>/</a:t>
            </a:r>
            <a:r>
              <a:rPr lang="ko-KR" altLang="en-US" sz="800" dirty="0">
                <a:solidFill>
                  <a:srgbClr val="FF0000"/>
                </a:solidFill>
              </a:rPr>
              <a:t>취소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04B66FCC-DB42-4F7D-8C8D-CBE236753ECB}"/>
              </a:ext>
            </a:extLst>
          </p:cNvPr>
          <p:cNvSpPr txBox="1"/>
          <p:nvPr/>
        </p:nvSpPr>
        <p:spPr>
          <a:xfrm>
            <a:off x="856617" y="3798900"/>
            <a:ext cx="126001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일시정지</a:t>
            </a:r>
            <a:r>
              <a:rPr lang="en-US" altLang="ko-KR" sz="800" dirty="0">
                <a:solidFill>
                  <a:srgbClr val="FF0000"/>
                </a:solidFill>
              </a:rPr>
              <a:t>/</a:t>
            </a:r>
            <a:r>
              <a:rPr lang="ko-KR" altLang="en-US" sz="800" dirty="0" err="1">
                <a:solidFill>
                  <a:srgbClr val="FF0000"/>
                </a:solidFill>
              </a:rPr>
              <a:t>다시시작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27FB558F-A771-419F-8B15-34A6984488F2}"/>
              </a:ext>
            </a:extLst>
          </p:cNvPr>
          <p:cNvSpPr txBox="1"/>
          <p:nvPr/>
        </p:nvSpPr>
        <p:spPr>
          <a:xfrm>
            <a:off x="4767402" y="868274"/>
            <a:ext cx="126001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일시정지</a:t>
            </a:r>
            <a:r>
              <a:rPr lang="en-US" altLang="ko-KR" sz="800" dirty="0">
                <a:solidFill>
                  <a:srgbClr val="FF0000"/>
                </a:solidFill>
              </a:rPr>
              <a:t>/</a:t>
            </a:r>
            <a:r>
              <a:rPr lang="ko-KR" altLang="en-US" sz="800" dirty="0" err="1">
                <a:solidFill>
                  <a:srgbClr val="FF0000"/>
                </a:solidFill>
              </a:rPr>
              <a:t>다시시작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CE0E2230-BB00-46A9-BB59-5D81145C291A}"/>
              </a:ext>
            </a:extLst>
          </p:cNvPr>
          <p:cNvSpPr txBox="1"/>
          <p:nvPr/>
        </p:nvSpPr>
        <p:spPr>
          <a:xfrm>
            <a:off x="6140530" y="1505670"/>
            <a:ext cx="126001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/>
              <a:t>목적지 도착</a:t>
            </a:r>
            <a:endParaRPr lang="en-US" altLang="ko-KR" sz="800" dirty="0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C216BC33-1CCF-44CE-BE2F-5B9C0C7D3177}"/>
              </a:ext>
            </a:extLst>
          </p:cNvPr>
          <p:cNvSpPr txBox="1"/>
          <p:nvPr/>
        </p:nvSpPr>
        <p:spPr>
          <a:xfrm>
            <a:off x="4784614" y="1967586"/>
            <a:ext cx="126001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/>
              <a:t>다음 목적지 있음</a:t>
            </a:r>
            <a:endParaRPr lang="en-US" altLang="ko-KR" sz="800" dirty="0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90A296F5-90BA-4B51-B5F2-F56A169A292A}"/>
              </a:ext>
            </a:extLst>
          </p:cNvPr>
          <p:cNvSpPr txBox="1"/>
          <p:nvPr/>
        </p:nvSpPr>
        <p:spPr>
          <a:xfrm>
            <a:off x="7890417" y="3039746"/>
            <a:ext cx="141203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확인 안 눌림 </a:t>
            </a:r>
            <a:r>
              <a:rPr lang="en-US" altLang="ko-KR" sz="800" dirty="0">
                <a:solidFill>
                  <a:srgbClr val="FF0000"/>
                </a:solidFill>
              </a:rPr>
              <a:t>+ </a:t>
            </a:r>
            <a:r>
              <a:rPr lang="ko-KR" altLang="en-US" sz="800" dirty="0">
                <a:solidFill>
                  <a:srgbClr val="FF0000"/>
                </a:solidFill>
              </a:rPr>
              <a:t>시간초과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5F458272-7259-4574-A60F-6A6488782D81}"/>
              </a:ext>
            </a:extLst>
          </p:cNvPr>
          <p:cNvSpPr txBox="1"/>
          <p:nvPr/>
        </p:nvSpPr>
        <p:spPr>
          <a:xfrm>
            <a:off x="6197128" y="3394465"/>
            <a:ext cx="126001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/>
              <a:t>다음 목적지 없음</a:t>
            </a:r>
            <a:endParaRPr lang="en-US" altLang="ko-KR" sz="800" dirty="0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FC793626-93FD-4245-BE3B-DF88E5C394A9}"/>
              </a:ext>
            </a:extLst>
          </p:cNvPr>
          <p:cNvSpPr txBox="1"/>
          <p:nvPr/>
        </p:nvSpPr>
        <p:spPr>
          <a:xfrm>
            <a:off x="3770828" y="3648601"/>
            <a:ext cx="126001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/>
              <a:t>홈 도착</a:t>
            </a:r>
            <a:r>
              <a:rPr lang="en-US" altLang="ko-KR" sz="800" dirty="0"/>
              <a:t>/</a:t>
            </a:r>
            <a:r>
              <a:rPr lang="ko-KR" altLang="en-US" sz="800" dirty="0">
                <a:solidFill>
                  <a:srgbClr val="FF0000"/>
                </a:solidFill>
              </a:rPr>
              <a:t>복귀 취소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BE5FAD47-EC77-49E7-B7E7-258537DB318A}"/>
              </a:ext>
            </a:extLst>
          </p:cNvPr>
          <p:cNvSpPr txBox="1"/>
          <p:nvPr/>
        </p:nvSpPr>
        <p:spPr>
          <a:xfrm>
            <a:off x="4403139" y="3031908"/>
            <a:ext cx="126001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홈 버튼 누름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cxnSp>
        <p:nvCxnSpPr>
          <p:cNvPr id="334" name="연결선: 구부러짐 333">
            <a:extLst>
              <a:ext uri="{FF2B5EF4-FFF2-40B4-BE49-F238E27FC236}">
                <a16:creationId xmlns:a16="http://schemas.microsoft.com/office/drawing/2014/main" id="{4250D775-B2FD-431A-9AA4-64B297039802}"/>
              </a:ext>
            </a:extLst>
          </p:cNvPr>
          <p:cNvCxnSpPr>
            <a:cxnSpLocks/>
            <a:stCxn id="7" idx="3"/>
            <a:endCxn id="153" idx="0"/>
          </p:cNvCxnSpPr>
          <p:nvPr/>
        </p:nvCxnSpPr>
        <p:spPr>
          <a:xfrm>
            <a:off x="3980769" y="2398515"/>
            <a:ext cx="1511878" cy="14541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Box 366">
            <a:extLst>
              <a:ext uri="{FF2B5EF4-FFF2-40B4-BE49-F238E27FC236}">
                <a16:creationId xmlns:a16="http://schemas.microsoft.com/office/drawing/2014/main" id="{5002E15A-533D-492B-B8B0-FDDB4BA20E4E}"/>
              </a:ext>
            </a:extLst>
          </p:cNvPr>
          <p:cNvSpPr txBox="1"/>
          <p:nvPr/>
        </p:nvSpPr>
        <p:spPr>
          <a:xfrm>
            <a:off x="10298437" y="1818936"/>
            <a:ext cx="10935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charging</a:t>
            </a:r>
            <a:endParaRPr lang="ko-KR" altLang="en-US" dirty="0"/>
          </a:p>
        </p:txBody>
      </p:sp>
      <p:cxnSp>
        <p:nvCxnSpPr>
          <p:cNvPr id="371" name="연결선: 구부러짐 370">
            <a:extLst>
              <a:ext uri="{FF2B5EF4-FFF2-40B4-BE49-F238E27FC236}">
                <a16:creationId xmlns:a16="http://schemas.microsoft.com/office/drawing/2014/main" id="{126821D3-85C3-4BBD-8A07-3D335561FD20}"/>
              </a:ext>
            </a:extLst>
          </p:cNvPr>
          <p:cNvCxnSpPr>
            <a:cxnSpLocks/>
            <a:stCxn id="108" idx="3"/>
            <a:endCxn id="153" idx="2"/>
          </p:cNvCxnSpPr>
          <p:nvPr/>
        </p:nvCxnSpPr>
        <p:spPr>
          <a:xfrm>
            <a:off x="2109199" y="3525025"/>
            <a:ext cx="3383448" cy="696989"/>
          </a:xfrm>
          <a:prstGeom prst="curvedConnector4">
            <a:avLst>
              <a:gd name="adj1" fmla="val 41556"/>
              <a:gd name="adj2" fmla="val 1327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Box 379">
            <a:extLst>
              <a:ext uri="{FF2B5EF4-FFF2-40B4-BE49-F238E27FC236}">
                <a16:creationId xmlns:a16="http://schemas.microsoft.com/office/drawing/2014/main" id="{6CFEDBA2-2446-4BB2-B31A-EBB879830BF2}"/>
              </a:ext>
            </a:extLst>
          </p:cNvPr>
          <p:cNvSpPr txBox="1"/>
          <p:nvPr/>
        </p:nvSpPr>
        <p:spPr>
          <a:xfrm>
            <a:off x="2970721" y="4130355"/>
            <a:ext cx="126001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/>
              <a:t>배터리 부족 </a:t>
            </a:r>
            <a:r>
              <a:rPr lang="en-US" altLang="ko-KR" sz="800" dirty="0"/>
              <a:t>(&lt;10)</a:t>
            </a:r>
          </a:p>
        </p:txBody>
      </p:sp>
      <p:cxnSp>
        <p:nvCxnSpPr>
          <p:cNvPr id="381" name="연결선: 구부러짐 380">
            <a:extLst>
              <a:ext uri="{FF2B5EF4-FFF2-40B4-BE49-F238E27FC236}">
                <a16:creationId xmlns:a16="http://schemas.microsoft.com/office/drawing/2014/main" id="{23A10AAC-FB34-438E-BED3-806A04F017E2}"/>
              </a:ext>
            </a:extLst>
          </p:cNvPr>
          <p:cNvCxnSpPr>
            <a:cxnSpLocks/>
            <a:stCxn id="383" idx="3"/>
            <a:endCxn id="367" idx="1"/>
          </p:cNvCxnSpPr>
          <p:nvPr/>
        </p:nvCxnSpPr>
        <p:spPr>
          <a:xfrm>
            <a:off x="8980873" y="1589527"/>
            <a:ext cx="1317564" cy="414075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TextBox 382">
            <a:extLst>
              <a:ext uri="{FF2B5EF4-FFF2-40B4-BE49-F238E27FC236}">
                <a16:creationId xmlns:a16="http://schemas.microsoft.com/office/drawing/2014/main" id="{DE74860A-3F7E-4F69-B4B6-949516FB5EAB}"/>
              </a:ext>
            </a:extLst>
          </p:cNvPr>
          <p:cNvSpPr txBox="1"/>
          <p:nvPr/>
        </p:nvSpPr>
        <p:spPr>
          <a:xfrm>
            <a:off x="8531711" y="1404861"/>
            <a:ext cx="449162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All</a:t>
            </a:r>
            <a:endParaRPr lang="ko-KR" altLang="en-US" dirty="0"/>
          </a:p>
        </p:txBody>
      </p:sp>
      <p:cxnSp>
        <p:nvCxnSpPr>
          <p:cNvPr id="385" name="연결선: 구부러짐 384">
            <a:extLst>
              <a:ext uri="{FF2B5EF4-FFF2-40B4-BE49-F238E27FC236}">
                <a16:creationId xmlns:a16="http://schemas.microsoft.com/office/drawing/2014/main" id="{75C3F3B5-66B7-40B7-98B5-787010997D30}"/>
              </a:ext>
            </a:extLst>
          </p:cNvPr>
          <p:cNvCxnSpPr>
            <a:cxnSpLocks/>
            <a:stCxn id="383" idx="3"/>
            <a:endCxn id="110" idx="1"/>
          </p:cNvCxnSpPr>
          <p:nvPr/>
        </p:nvCxnSpPr>
        <p:spPr>
          <a:xfrm flipV="1">
            <a:off x="8980873" y="1313120"/>
            <a:ext cx="1301767" cy="276407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TextBox 389">
            <a:extLst>
              <a:ext uri="{FF2B5EF4-FFF2-40B4-BE49-F238E27FC236}">
                <a16:creationId xmlns:a16="http://schemas.microsoft.com/office/drawing/2014/main" id="{B47A12CC-2383-41B4-9F17-68E30FDBB692}"/>
              </a:ext>
            </a:extLst>
          </p:cNvPr>
          <p:cNvSpPr txBox="1"/>
          <p:nvPr/>
        </p:nvSpPr>
        <p:spPr>
          <a:xfrm>
            <a:off x="8933227" y="1985232"/>
            <a:ext cx="141203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/>
              <a:t>Plug </a:t>
            </a:r>
            <a:r>
              <a:rPr lang="ko-KR" altLang="en-US" sz="800" dirty="0"/>
              <a:t>꽂힘</a:t>
            </a:r>
            <a:r>
              <a:rPr lang="en-US" altLang="ko-KR" sz="800" dirty="0"/>
              <a:t>/</a:t>
            </a:r>
            <a:r>
              <a:rPr lang="ko-KR" altLang="en-US" sz="800" dirty="0"/>
              <a:t>빠짐</a:t>
            </a:r>
            <a:endParaRPr lang="en-US" altLang="ko-KR" sz="800" dirty="0"/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EF91AAB9-5939-4E03-9E00-829757289ED9}"/>
              </a:ext>
            </a:extLst>
          </p:cNvPr>
          <p:cNvSpPr txBox="1"/>
          <p:nvPr/>
        </p:nvSpPr>
        <p:spPr>
          <a:xfrm>
            <a:off x="8980873" y="1168376"/>
            <a:ext cx="141203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/>
              <a:t>버튼 눌림</a:t>
            </a:r>
            <a:r>
              <a:rPr lang="en-US" altLang="ko-KR" sz="800" dirty="0"/>
              <a:t>/</a:t>
            </a:r>
            <a:r>
              <a:rPr lang="ko-KR" altLang="en-US" sz="800" dirty="0"/>
              <a:t>해제됨</a:t>
            </a:r>
            <a:endParaRPr lang="en-US" altLang="ko-KR" sz="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CED5D74-A89F-426A-B3DC-290F9CB0A37E}"/>
              </a:ext>
            </a:extLst>
          </p:cNvPr>
          <p:cNvSpPr txBox="1"/>
          <p:nvPr/>
        </p:nvSpPr>
        <p:spPr>
          <a:xfrm>
            <a:off x="5960061" y="2823483"/>
            <a:ext cx="18263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servingChecked</a:t>
            </a:r>
            <a:endParaRPr lang="ko-KR" altLang="en-US" dirty="0"/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6D264C95-AB82-47C0-8D0D-99AC330B6530}"/>
              </a:ext>
            </a:extLst>
          </p:cNvPr>
          <p:cNvCxnSpPr>
            <a:cxnSpLocks/>
            <a:stCxn id="32" idx="3"/>
            <a:endCxn id="153" idx="3"/>
          </p:cNvCxnSpPr>
          <p:nvPr/>
        </p:nvCxnSpPr>
        <p:spPr>
          <a:xfrm flipH="1">
            <a:off x="6064021" y="2161170"/>
            <a:ext cx="2019345" cy="1876178"/>
          </a:xfrm>
          <a:prstGeom prst="curvedConnector3">
            <a:avLst>
              <a:gd name="adj1" fmla="val -113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7932DB2E-F86F-4F99-8CE1-4BDBCA7D8993}"/>
              </a:ext>
            </a:extLst>
          </p:cNvPr>
          <p:cNvCxnSpPr>
            <a:cxnSpLocks/>
            <a:stCxn id="32" idx="2"/>
            <a:endCxn id="58" idx="0"/>
          </p:cNvCxnSpPr>
          <p:nvPr/>
        </p:nvCxnSpPr>
        <p:spPr>
          <a:xfrm rot="5400000">
            <a:off x="6818093" y="2401004"/>
            <a:ext cx="477647" cy="3673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E1D970F-E67D-4F25-9BBA-A3900B89BEC4}"/>
              </a:ext>
            </a:extLst>
          </p:cNvPr>
          <p:cNvSpPr txBox="1"/>
          <p:nvPr/>
        </p:nvSpPr>
        <p:spPr>
          <a:xfrm>
            <a:off x="6468641" y="2431403"/>
            <a:ext cx="126001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확인 눌림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88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D03C961E-26CB-4690-A765-C17A9F106F07}"/>
              </a:ext>
            </a:extLst>
          </p:cNvPr>
          <p:cNvSpPr txBox="1"/>
          <p:nvPr/>
        </p:nvSpPr>
        <p:spPr>
          <a:xfrm>
            <a:off x="485677" y="122008"/>
            <a:ext cx="49705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받을 것</a:t>
            </a:r>
            <a:endParaRPr lang="en-US" altLang="ko-KR" sz="1400" dirty="0"/>
          </a:p>
          <a:p>
            <a:r>
              <a:rPr lang="en-US" altLang="ko-KR" sz="1400" dirty="0"/>
              <a:t>State, Battery, (</a:t>
            </a:r>
            <a:r>
              <a:rPr lang="ko-KR" altLang="en-US" sz="1400" dirty="0"/>
              <a:t>서빙 시</a:t>
            </a:r>
            <a:r>
              <a:rPr lang="en-US" altLang="ko-KR" sz="1400" dirty="0"/>
              <a:t>)</a:t>
            </a:r>
            <a:r>
              <a:rPr lang="ko-KR" altLang="en-US" sz="1400" dirty="0"/>
              <a:t>현재</a:t>
            </a:r>
            <a:r>
              <a:rPr lang="en-US" altLang="ko-KR" sz="1400" dirty="0"/>
              <a:t>&amp;</a:t>
            </a:r>
            <a:r>
              <a:rPr lang="ko-KR" altLang="en-US" sz="1400" dirty="0"/>
              <a:t>다음 목적지</a:t>
            </a:r>
            <a:r>
              <a:rPr lang="en-US" altLang="ko-KR" sz="1400" dirty="0"/>
              <a:t>, progress</a:t>
            </a:r>
          </a:p>
          <a:p>
            <a:endParaRPr lang="en-US" altLang="ko-KR" sz="1400" dirty="0"/>
          </a:p>
          <a:p>
            <a:r>
              <a:rPr lang="ko-KR" altLang="en-US" sz="1400" dirty="0"/>
              <a:t>지도</a:t>
            </a:r>
            <a:r>
              <a:rPr lang="en-US" altLang="ko-KR" sz="1400" dirty="0"/>
              <a:t> </a:t>
            </a:r>
            <a:r>
              <a:rPr lang="ko-KR" altLang="en-US" sz="1400" dirty="0"/>
              <a:t>그림</a:t>
            </a:r>
            <a:r>
              <a:rPr lang="en-US" altLang="ko-KR" sz="1400" dirty="0"/>
              <a:t>, </a:t>
            </a:r>
            <a:r>
              <a:rPr lang="ko-KR" altLang="en-US" sz="1400" dirty="0"/>
              <a:t>지도 목록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설정 값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관리자 모드 설정 값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5D00E0-EEF7-4F34-995E-93B8ACFCC5E7}"/>
              </a:ext>
            </a:extLst>
          </p:cNvPr>
          <p:cNvSpPr txBox="1"/>
          <p:nvPr/>
        </p:nvSpPr>
        <p:spPr>
          <a:xfrm>
            <a:off x="6897579" y="305244"/>
            <a:ext cx="4726574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줄 것</a:t>
            </a:r>
            <a:endParaRPr lang="en-US" altLang="ko-KR" sz="1400" dirty="0"/>
          </a:p>
          <a:p>
            <a:r>
              <a:rPr lang="ko-KR" altLang="en-US" sz="1400" dirty="0"/>
              <a:t>서빙 시작 </a:t>
            </a:r>
            <a:r>
              <a:rPr lang="en-US" altLang="ko-KR" sz="1400" dirty="0"/>
              <a:t>=&gt; </a:t>
            </a:r>
            <a:r>
              <a:rPr lang="ko-KR" altLang="en-US" sz="1400" dirty="0"/>
              <a:t>트레이</a:t>
            </a:r>
            <a:r>
              <a:rPr lang="en-US" altLang="ko-KR" sz="1400" dirty="0"/>
              <a:t>/</a:t>
            </a:r>
            <a:r>
              <a:rPr lang="ko-KR" altLang="en-US" sz="1400" dirty="0"/>
              <a:t>테이블</a:t>
            </a:r>
            <a:endParaRPr lang="en-US" altLang="ko-KR" sz="1400" dirty="0"/>
          </a:p>
          <a:p>
            <a:r>
              <a:rPr lang="ko-KR" altLang="en-US" sz="1400" dirty="0"/>
              <a:t>서빙 일시정지</a:t>
            </a:r>
            <a:r>
              <a:rPr lang="en-US" altLang="ko-KR" sz="1400" dirty="0"/>
              <a:t>/</a:t>
            </a:r>
            <a:r>
              <a:rPr lang="ko-KR" altLang="en-US" sz="1400" dirty="0" err="1"/>
              <a:t>다시시작</a:t>
            </a:r>
            <a:endParaRPr lang="en-US" altLang="ko-KR" sz="1400" dirty="0"/>
          </a:p>
          <a:p>
            <a:r>
              <a:rPr lang="ko-KR" altLang="en-US" sz="1400" dirty="0"/>
              <a:t>서빙 취소</a:t>
            </a:r>
            <a:endParaRPr lang="en-US" altLang="ko-KR" sz="1400" dirty="0"/>
          </a:p>
          <a:p>
            <a:r>
              <a:rPr lang="ko-KR" altLang="en-US" sz="1400" dirty="0"/>
              <a:t>서빙 후 확인 눌림</a:t>
            </a:r>
            <a:endParaRPr lang="en-US" altLang="ko-KR" sz="1400" dirty="0"/>
          </a:p>
          <a:p>
            <a:r>
              <a:rPr lang="ko-KR" altLang="en-US" sz="1400" dirty="0"/>
              <a:t>서빙 후 확인 안 눌림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 err="1"/>
              <a:t>크루징</a:t>
            </a:r>
            <a:r>
              <a:rPr lang="ko-KR" altLang="en-US" sz="1400" dirty="0"/>
              <a:t> 시작</a:t>
            </a:r>
            <a:endParaRPr lang="en-US" altLang="ko-KR" sz="1400" dirty="0"/>
          </a:p>
          <a:p>
            <a:r>
              <a:rPr lang="ko-KR" altLang="en-US" sz="1400" dirty="0" err="1"/>
              <a:t>크루징</a:t>
            </a:r>
            <a:r>
              <a:rPr lang="ko-KR" altLang="en-US" sz="1400" dirty="0"/>
              <a:t> 일시정지</a:t>
            </a:r>
            <a:r>
              <a:rPr lang="en-US" altLang="ko-KR" sz="1400" dirty="0"/>
              <a:t>/</a:t>
            </a:r>
            <a:r>
              <a:rPr lang="ko-KR" altLang="en-US" sz="1400" dirty="0" err="1"/>
              <a:t>다시시작</a:t>
            </a:r>
            <a:endParaRPr lang="en-US" altLang="ko-KR" sz="1400" dirty="0"/>
          </a:p>
          <a:p>
            <a:r>
              <a:rPr lang="ko-KR" altLang="en-US" sz="1400" dirty="0" err="1"/>
              <a:t>크루징</a:t>
            </a:r>
            <a:r>
              <a:rPr lang="ko-KR" altLang="en-US" sz="1400" dirty="0"/>
              <a:t> 취소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홈 버튼 눌림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지도</a:t>
            </a:r>
            <a:r>
              <a:rPr lang="en-US" altLang="ko-KR" sz="1400" dirty="0"/>
              <a:t>) </a:t>
            </a:r>
            <a:r>
              <a:rPr lang="ko-KR" altLang="en-US" sz="1400" dirty="0"/>
              <a:t>시작</a:t>
            </a:r>
            <a:r>
              <a:rPr lang="en-US" altLang="ko-KR" sz="1400" dirty="0"/>
              <a:t>, </a:t>
            </a:r>
            <a:r>
              <a:rPr lang="ko-KR" altLang="en-US" sz="1400" dirty="0"/>
              <a:t>정지</a:t>
            </a:r>
            <a:r>
              <a:rPr lang="en-US" altLang="ko-KR" sz="1400" dirty="0"/>
              <a:t>, </a:t>
            </a:r>
            <a:r>
              <a:rPr lang="ko-KR" altLang="en-US" sz="1400" dirty="0"/>
              <a:t>초기화</a:t>
            </a:r>
            <a:r>
              <a:rPr lang="en-US" altLang="ko-KR" sz="1400" dirty="0"/>
              <a:t>, </a:t>
            </a:r>
            <a:r>
              <a:rPr lang="ko-KR" altLang="en-US" sz="1400" dirty="0"/>
              <a:t>저장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지도</a:t>
            </a:r>
            <a:r>
              <a:rPr lang="en-US" altLang="ko-KR" sz="1400" dirty="0"/>
              <a:t>) </a:t>
            </a:r>
            <a:r>
              <a:rPr lang="ko-KR" altLang="en-US" sz="1400" dirty="0"/>
              <a:t>확대</a:t>
            </a:r>
            <a:r>
              <a:rPr lang="en-US" altLang="ko-KR" sz="1400" dirty="0"/>
              <a:t>, </a:t>
            </a:r>
            <a:r>
              <a:rPr lang="ko-KR" altLang="en-US" sz="1400" dirty="0"/>
              <a:t>축소</a:t>
            </a:r>
            <a:r>
              <a:rPr lang="en-US" altLang="ko-KR" sz="1400" dirty="0"/>
              <a:t>, </a:t>
            </a:r>
            <a:r>
              <a:rPr lang="ko-KR" altLang="en-US" sz="1400" dirty="0"/>
              <a:t>상</a:t>
            </a:r>
            <a:r>
              <a:rPr lang="en-US" altLang="ko-KR" sz="1400" dirty="0"/>
              <a:t>, </a:t>
            </a:r>
            <a:r>
              <a:rPr lang="ko-KR" altLang="en-US" sz="1400" dirty="0"/>
              <a:t>하</a:t>
            </a:r>
            <a:r>
              <a:rPr lang="en-US" altLang="ko-KR" sz="1400" dirty="0"/>
              <a:t>, </a:t>
            </a:r>
            <a:r>
              <a:rPr lang="ko-KR" altLang="en-US" sz="1400" dirty="0"/>
              <a:t>좌</a:t>
            </a:r>
            <a:r>
              <a:rPr lang="en-US" altLang="ko-KR" sz="1400" dirty="0"/>
              <a:t>, </a:t>
            </a:r>
            <a:r>
              <a:rPr lang="ko-KR" altLang="en-US" sz="1400" dirty="0"/>
              <a:t>우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지도</a:t>
            </a:r>
            <a:r>
              <a:rPr lang="en-US" altLang="ko-KR" sz="1400" dirty="0"/>
              <a:t>) </a:t>
            </a:r>
            <a:r>
              <a:rPr lang="ko-KR" altLang="en-US" sz="1400" dirty="0"/>
              <a:t>불러오기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지도</a:t>
            </a:r>
            <a:r>
              <a:rPr lang="en-US" altLang="ko-KR" sz="1400" dirty="0"/>
              <a:t>) </a:t>
            </a:r>
            <a:r>
              <a:rPr lang="ko-KR" altLang="en-US" sz="1400" dirty="0"/>
              <a:t>테이블 위치 저장 </a:t>
            </a:r>
            <a:r>
              <a:rPr lang="en-US" altLang="ko-KR" sz="1400" dirty="0"/>
              <a:t>=&gt; </a:t>
            </a:r>
            <a:r>
              <a:rPr lang="ko-KR" altLang="en-US" sz="1400" dirty="0"/>
              <a:t>테이블 번호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지도</a:t>
            </a:r>
            <a:r>
              <a:rPr lang="en-US" altLang="ko-KR" sz="1400" dirty="0"/>
              <a:t>) </a:t>
            </a:r>
            <a:r>
              <a:rPr lang="ko-KR" altLang="en-US" sz="1400" dirty="0"/>
              <a:t>테이블 위치 삭제</a:t>
            </a:r>
            <a:r>
              <a:rPr lang="en-US" altLang="ko-KR" sz="1400" dirty="0"/>
              <a:t> =&gt; </a:t>
            </a:r>
            <a:r>
              <a:rPr lang="ko-KR" altLang="en-US" sz="1400" dirty="0"/>
              <a:t>테이블 번호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설정 </a:t>
            </a:r>
            <a:r>
              <a:rPr lang="en-US" altLang="ko-KR" sz="1400" dirty="0"/>
              <a:t>page</a:t>
            </a:r>
          </a:p>
          <a:p>
            <a:r>
              <a:rPr lang="ko-KR" altLang="en-US" sz="1400" dirty="0"/>
              <a:t>설정 값 변경 시 </a:t>
            </a:r>
            <a:r>
              <a:rPr lang="en-US" altLang="ko-KR" sz="1400" dirty="0"/>
              <a:t>=&gt; key, value</a:t>
            </a:r>
          </a:p>
          <a:p>
            <a:r>
              <a:rPr lang="ko-KR" altLang="en-US" sz="1400" dirty="0"/>
              <a:t>저장하기</a:t>
            </a:r>
            <a:r>
              <a:rPr lang="en-US" altLang="ko-KR" sz="1400" dirty="0"/>
              <a:t>, </a:t>
            </a:r>
            <a:r>
              <a:rPr lang="ko-KR" altLang="en-US" sz="1400" dirty="0"/>
              <a:t>불러오기</a:t>
            </a:r>
            <a:r>
              <a:rPr lang="en-US" altLang="ko-KR" sz="1400" dirty="0"/>
              <a:t>, </a:t>
            </a:r>
            <a:r>
              <a:rPr lang="ko-KR" altLang="en-US" sz="1400" dirty="0"/>
              <a:t>종료</a:t>
            </a:r>
            <a:r>
              <a:rPr lang="en-US" altLang="ko-KR" sz="1400" dirty="0"/>
              <a:t>, </a:t>
            </a:r>
            <a:r>
              <a:rPr lang="ko-KR" altLang="en-US" sz="1400" dirty="0"/>
              <a:t>다시 시작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관리자 모드 </a:t>
            </a:r>
            <a:r>
              <a:rPr lang="en-US" altLang="ko-KR" sz="1400" dirty="0"/>
              <a:t>page</a:t>
            </a:r>
          </a:p>
          <a:p>
            <a:r>
              <a:rPr lang="ko-KR" altLang="en-US" sz="1400" dirty="0"/>
              <a:t>설정 값 변경 시 </a:t>
            </a:r>
            <a:r>
              <a:rPr lang="en-US" altLang="ko-KR" sz="1400" dirty="0"/>
              <a:t>=&gt; </a:t>
            </a:r>
            <a:r>
              <a:rPr lang="en-US" altLang="ko-KR" sz="1400" dirty="0" err="1"/>
              <a:t>key,value</a:t>
            </a:r>
            <a:endParaRPr lang="en-US" altLang="ko-KR" sz="1400" dirty="0"/>
          </a:p>
          <a:p>
            <a:r>
              <a:rPr lang="ko-KR" altLang="en-US" sz="1400" dirty="0"/>
              <a:t>저장하기</a:t>
            </a:r>
            <a:r>
              <a:rPr lang="en-US" altLang="ko-KR" sz="1400" dirty="0"/>
              <a:t>, </a:t>
            </a:r>
            <a:r>
              <a:rPr lang="ko-KR" altLang="en-US" sz="1400" dirty="0"/>
              <a:t>불러오기</a:t>
            </a:r>
            <a:r>
              <a:rPr lang="en-US" altLang="ko-KR" sz="1400" dirty="0"/>
              <a:t>, </a:t>
            </a:r>
            <a:r>
              <a:rPr lang="ko-KR" altLang="en-US" sz="1400" dirty="0"/>
              <a:t>초기화</a:t>
            </a:r>
            <a:r>
              <a:rPr lang="en-US" altLang="ko-KR" sz="1400" dirty="0"/>
              <a:t>,</a:t>
            </a:r>
            <a:r>
              <a:rPr lang="ko-KR" altLang="en-US" sz="1400" dirty="0"/>
              <a:t> 적용하기</a:t>
            </a:r>
            <a:r>
              <a:rPr lang="en-US" altLang="ko-KR" sz="1400" dirty="0"/>
              <a:t>, </a:t>
            </a:r>
            <a:r>
              <a:rPr lang="ko-KR" altLang="en-US" sz="1400" dirty="0"/>
              <a:t>로그 읽어 오기</a:t>
            </a:r>
            <a:endParaRPr lang="en-US" altLang="ko-KR" sz="14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5250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7DC17F-2DA7-94B7-903C-EC4A13B25285}"/>
              </a:ext>
            </a:extLst>
          </p:cNvPr>
          <p:cNvSpPr txBox="1"/>
          <p:nvPr/>
        </p:nvSpPr>
        <p:spPr>
          <a:xfrm>
            <a:off x="1904308" y="841246"/>
            <a:ext cx="96366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loading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0B9B8-560E-E52A-897D-C34A80213CDA}"/>
              </a:ext>
            </a:extLst>
          </p:cNvPr>
          <p:cNvSpPr txBox="1"/>
          <p:nvPr/>
        </p:nvSpPr>
        <p:spPr>
          <a:xfrm>
            <a:off x="3061939" y="1788399"/>
            <a:ext cx="76008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ready</a:t>
            </a:r>
            <a:endParaRPr lang="ko-KR" altLang="en-US" dirty="0"/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92BBC04F-5462-B2CE-5525-60C3DF1C8C2D}"/>
              </a:ext>
            </a:extLst>
          </p:cNvPr>
          <p:cNvCxnSpPr>
            <a:cxnSpLocks/>
            <a:stCxn id="12" idx="3"/>
            <a:endCxn id="14" idx="0"/>
          </p:cNvCxnSpPr>
          <p:nvPr/>
        </p:nvCxnSpPr>
        <p:spPr>
          <a:xfrm>
            <a:off x="5261999" y="1030664"/>
            <a:ext cx="1819822" cy="5203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3C8D75E5-F15F-731A-1AAE-B099060A215B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2342796" y="1253921"/>
            <a:ext cx="762487" cy="6758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B77EE9-0F17-CD9E-25B3-D12476DF3DB4}"/>
              </a:ext>
            </a:extLst>
          </p:cNvPr>
          <p:cNvSpPr txBox="1"/>
          <p:nvPr/>
        </p:nvSpPr>
        <p:spPr>
          <a:xfrm>
            <a:off x="4528593" y="845998"/>
            <a:ext cx="73340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serve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6C9CC8-C990-1389-1B9C-C6373A7D5E34}"/>
              </a:ext>
            </a:extLst>
          </p:cNvPr>
          <p:cNvSpPr txBox="1"/>
          <p:nvPr/>
        </p:nvSpPr>
        <p:spPr>
          <a:xfrm>
            <a:off x="6239026" y="1551054"/>
            <a:ext cx="16855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servingArrived</a:t>
            </a:r>
            <a:endParaRPr lang="ko-KR" altLang="en-US" dirty="0"/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CC74141A-435B-38C3-1B26-BCBD23DE866E}"/>
              </a:ext>
            </a:extLst>
          </p:cNvPr>
          <p:cNvCxnSpPr>
            <a:cxnSpLocks/>
            <a:stCxn id="50" idx="1"/>
            <a:endCxn id="12" idx="2"/>
          </p:cNvCxnSpPr>
          <p:nvPr/>
        </p:nvCxnSpPr>
        <p:spPr>
          <a:xfrm rot="10800000">
            <a:off x="4895297" y="1215331"/>
            <a:ext cx="906015" cy="13673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AD42194-A78E-1FBB-2B3F-D21CE9972939}"/>
              </a:ext>
            </a:extLst>
          </p:cNvPr>
          <p:cNvCxnSpPr>
            <a:cxnSpLocks/>
            <a:stCxn id="24" idx="1"/>
            <a:endCxn id="7" idx="2"/>
          </p:cNvCxnSpPr>
          <p:nvPr/>
        </p:nvCxnSpPr>
        <p:spPr>
          <a:xfrm rot="10800000">
            <a:off x="3441980" y="2157732"/>
            <a:ext cx="1320543" cy="14541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D82A1F7C-4CCA-9E1E-192E-B2E6DF7A707C}"/>
              </a:ext>
            </a:extLst>
          </p:cNvPr>
          <p:cNvCxnSpPr>
            <a:cxnSpLocks/>
            <a:stCxn id="7" idx="0"/>
            <a:endCxn id="12" idx="1"/>
          </p:cNvCxnSpPr>
          <p:nvPr/>
        </p:nvCxnSpPr>
        <p:spPr>
          <a:xfrm rot="5400000" flipH="1" flipV="1">
            <a:off x="3606419" y="866225"/>
            <a:ext cx="757735" cy="1086614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0CD0F15-BDE5-AA29-DDDF-8D2C547D1C2B}"/>
              </a:ext>
            </a:extLst>
          </p:cNvPr>
          <p:cNvSpPr txBox="1"/>
          <p:nvPr/>
        </p:nvSpPr>
        <p:spPr>
          <a:xfrm>
            <a:off x="957870" y="2914909"/>
            <a:ext cx="78739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cruise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4AABB2-7A7E-BA24-725D-8E02D12DAA94}"/>
              </a:ext>
            </a:extLst>
          </p:cNvPr>
          <p:cNvSpPr txBox="1"/>
          <p:nvPr/>
        </p:nvSpPr>
        <p:spPr>
          <a:xfrm>
            <a:off x="10859648" y="0"/>
            <a:ext cx="13323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emergency</a:t>
            </a:r>
            <a:endParaRPr lang="ko-KR" altLang="en-US" dirty="0"/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34599384-7E47-0E19-C56A-5FDFAC13BA7E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rot="5400000">
            <a:off x="2018185" y="1491115"/>
            <a:ext cx="757178" cy="2090411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7082D94-3AFC-95E4-2B7D-DAC89251644D}"/>
              </a:ext>
            </a:extLst>
          </p:cNvPr>
          <p:cNvSpPr txBox="1"/>
          <p:nvPr/>
        </p:nvSpPr>
        <p:spPr>
          <a:xfrm>
            <a:off x="4762522" y="3427232"/>
            <a:ext cx="8141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return</a:t>
            </a:r>
            <a:endParaRPr lang="ko-KR" altLang="en-US" dirty="0"/>
          </a:p>
        </p:txBody>
      </p: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3AE768F4-3A66-63F2-1480-277DE0BBF6EB}"/>
              </a:ext>
            </a:extLst>
          </p:cNvPr>
          <p:cNvCxnSpPr>
            <a:cxnSpLocks/>
            <a:stCxn id="50" idx="2"/>
            <a:endCxn id="24" idx="3"/>
          </p:cNvCxnSpPr>
          <p:nvPr/>
        </p:nvCxnSpPr>
        <p:spPr>
          <a:xfrm rot="5400000">
            <a:off x="5723317" y="2620704"/>
            <a:ext cx="844533" cy="11378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83D93962-ACB8-9046-967B-6BD44F340A64}"/>
              </a:ext>
            </a:extLst>
          </p:cNvPr>
          <p:cNvCxnSpPr>
            <a:cxnSpLocks/>
            <a:stCxn id="51" idx="2"/>
            <a:endCxn id="24" idx="3"/>
          </p:cNvCxnSpPr>
          <p:nvPr/>
        </p:nvCxnSpPr>
        <p:spPr>
          <a:xfrm rot="5400000">
            <a:off x="7061482" y="1935303"/>
            <a:ext cx="191769" cy="31614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3EF8A07-E40C-3D51-3356-21F253DEE809}"/>
              </a:ext>
            </a:extLst>
          </p:cNvPr>
          <p:cNvSpPr txBox="1"/>
          <p:nvPr/>
        </p:nvSpPr>
        <p:spPr>
          <a:xfrm>
            <a:off x="4790888" y="4159676"/>
            <a:ext cx="74011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If emergency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</a:t>
            </a:r>
            <a:r>
              <a:rPr lang="en-US" altLang="ko-KR" sz="1400" dirty="0" err="1"/>
              <a:t>lowBattery</a:t>
            </a:r>
            <a:r>
              <a:rPr lang="en-US" altLang="ko-KR" sz="1400" dirty="0"/>
              <a:t> &amp;&amp; ready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</a:t>
            </a:r>
            <a:r>
              <a:rPr lang="en-US" altLang="ko-KR" sz="1400" dirty="0" err="1"/>
              <a:t>veryLowBattery</a:t>
            </a:r>
            <a:r>
              <a:rPr lang="en-US" altLang="ko-KR" sz="1400" dirty="0"/>
              <a:t> &amp;&amp; (ready || cruising) &amp;&amp; !home</a:t>
            </a:r>
          </a:p>
          <a:p>
            <a:r>
              <a:rPr lang="en-US" altLang="ko-KR" sz="1400" dirty="0"/>
              <a:t>  =&gt; returning</a:t>
            </a:r>
          </a:p>
          <a:p>
            <a:endParaRPr lang="en-US" altLang="ko-KR" sz="1400" dirty="0"/>
          </a:p>
          <a:p>
            <a:r>
              <a:rPr lang="ko-KR" altLang="en-US" sz="1400" dirty="0"/>
              <a:t>서빙 중 배터리가 부족해 로봇이 꺼지는 경우가 없도록</a:t>
            </a:r>
            <a:endParaRPr lang="en-US" altLang="ko-KR" sz="1400" dirty="0"/>
          </a:p>
          <a:p>
            <a:r>
              <a:rPr lang="en-US" altLang="ko-KR" sz="1400" dirty="0" err="1"/>
              <a:t>veryLowBattery</a:t>
            </a:r>
            <a:r>
              <a:rPr lang="en-US" altLang="ko-KR" sz="1400" dirty="0"/>
              <a:t> threshold</a:t>
            </a:r>
            <a:r>
              <a:rPr lang="ko-KR" altLang="en-US" sz="1400" dirty="0"/>
              <a:t>를 충분히 넉넉히 잡아야 할 듯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returning</a:t>
            </a:r>
            <a:r>
              <a:rPr lang="ko-KR" altLang="en-US" sz="1400" dirty="0"/>
              <a:t>이 종류가 많음</a:t>
            </a:r>
            <a:endParaRPr lang="en-US" altLang="ko-KR" sz="1400" dirty="0"/>
          </a:p>
          <a:p>
            <a:r>
              <a:rPr lang="ko-KR" altLang="en-US" sz="1400" dirty="0"/>
              <a:t>배터리부족</a:t>
            </a:r>
            <a:r>
              <a:rPr lang="en-US" altLang="ko-KR" sz="1400" dirty="0"/>
              <a:t>, </a:t>
            </a:r>
            <a:r>
              <a:rPr lang="ko-KR" altLang="en-US" sz="1400" dirty="0"/>
              <a:t>홈 버튼 누름</a:t>
            </a:r>
            <a:r>
              <a:rPr lang="en-US" altLang="ko-KR" sz="1400" dirty="0"/>
              <a:t>, </a:t>
            </a:r>
            <a:r>
              <a:rPr lang="ko-KR" altLang="en-US" sz="1400" dirty="0"/>
              <a:t>서빙 후 확인 안 눌림</a:t>
            </a:r>
            <a:r>
              <a:rPr lang="en-US" altLang="ko-KR" sz="1400" dirty="0"/>
              <a:t>, </a:t>
            </a:r>
            <a:r>
              <a:rPr lang="ko-KR" altLang="en-US" sz="1400" dirty="0"/>
              <a:t>서빙 후 확인 눌림</a:t>
            </a:r>
            <a:r>
              <a:rPr lang="en-US" altLang="ko-KR" sz="1400" dirty="0"/>
              <a:t> &amp;&amp; </a:t>
            </a:r>
            <a:r>
              <a:rPr lang="ko-KR" altLang="en-US" sz="1400" dirty="0"/>
              <a:t>다음 목적지 없음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425FD8-7315-5F78-2994-593192F1ED63}"/>
              </a:ext>
            </a:extLst>
          </p:cNvPr>
          <p:cNvSpPr txBox="1"/>
          <p:nvPr/>
        </p:nvSpPr>
        <p:spPr>
          <a:xfrm>
            <a:off x="1558518" y="2440625"/>
            <a:ext cx="126001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err="1">
                <a:solidFill>
                  <a:srgbClr val="FF0000"/>
                </a:solidFill>
              </a:rPr>
              <a:t>크루징</a:t>
            </a:r>
            <a:r>
              <a:rPr lang="ko-KR" altLang="en-US" sz="800" dirty="0">
                <a:solidFill>
                  <a:srgbClr val="FF0000"/>
                </a:solidFill>
              </a:rPr>
              <a:t> 시작</a:t>
            </a:r>
            <a:r>
              <a:rPr lang="en-US" altLang="ko-KR" sz="800" dirty="0">
                <a:solidFill>
                  <a:srgbClr val="FF0000"/>
                </a:solidFill>
              </a:rPr>
              <a:t>/</a:t>
            </a:r>
            <a:r>
              <a:rPr lang="ko-KR" altLang="en-US" sz="800" dirty="0">
                <a:solidFill>
                  <a:srgbClr val="FF0000"/>
                </a:solidFill>
              </a:rPr>
              <a:t>취소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662F53-B1D8-DE76-3896-77794799A11B}"/>
              </a:ext>
            </a:extLst>
          </p:cNvPr>
          <p:cNvSpPr txBox="1"/>
          <p:nvPr/>
        </p:nvSpPr>
        <p:spPr>
          <a:xfrm>
            <a:off x="2068218" y="1436561"/>
            <a:ext cx="12600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/>
              <a:t>Map </a:t>
            </a:r>
            <a:r>
              <a:rPr lang="ko-KR" altLang="en-US" sz="800" dirty="0"/>
              <a:t>있음 </a:t>
            </a:r>
            <a:r>
              <a:rPr lang="en-US" altLang="ko-KR" sz="800" dirty="0"/>
              <a:t>&amp;&amp; localization </a:t>
            </a:r>
            <a:r>
              <a:rPr lang="ko-KR" altLang="en-US" sz="800" dirty="0"/>
              <a:t>성공</a:t>
            </a:r>
            <a:endParaRPr lang="en-US" altLang="ko-KR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EC451D-D649-973F-3E94-708E423BEFB1}"/>
              </a:ext>
            </a:extLst>
          </p:cNvPr>
          <p:cNvSpPr txBox="1"/>
          <p:nvPr/>
        </p:nvSpPr>
        <p:spPr>
          <a:xfrm>
            <a:off x="3309425" y="1098861"/>
            <a:ext cx="126001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서빙 시작</a:t>
            </a:r>
            <a:r>
              <a:rPr lang="en-US" altLang="ko-KR" sz="800" dirty="0">
                <a:solidFill>
                  <a:srgbClr val="FF0000"/>
                </a:solidFill>
              </a:rPr>
              <a:t>/</a:t>
            </a:r>
            <a:r>
              <a:rPr lang="ko-KR" altLang="en-US" sz="800" dirty="0">
                <a:solidFill>
                  <a:srgbClr val="FF0000"/>
                </a:solidFill>
              </a:rPr>
              <a:t>취소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221666-3335-984E-8442-B4F20635638B}"/>
              </a:ext>
            </a:extLst>
          </p:cNvPr>
          <p:cNvSpPr txBox="1"/>
          <p:nvPr/>
        </p:nvSpPr>
        <p:spPr>
          <a:xfrm>
            <a:off x="5981780" y="1080220"/>
            <a:ext cx="126001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/>
              <a:t>목적지 도착</a:t>
            </a:r>
            <a:endParaRPr lang="en-US" altLang="ko-KR" sz="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6109B6-BF51-6D74-2EDB-9A79F1FA6AA8}"/>
              </a:ext>
            </a:extLst>
          </p:cNvPr>
          <p:cNvSpPr txBox="1"/>
          <p:nvPr/>
        </p:nvSpPr>
        <p:spPr>
          <a:xfrm>
            <a:off x="4625864" y="1542136"/>
            <a:ext cx="12600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/>
              <a:t>10</a:t>
            </a:r>
            <a:r>
              <a:rPr lang="ko-KR" altLang="en-US" sz="800"/>
              <a:t>초 후</a:t>
            </a:r>
            <a:endParaRPr lang="en-US" altLang="ko-KR" sz="800"/>
          </a:p>
          <a:p>
            <a:pPr algn="ctr"/>
            <a:r>
              <a:rPr lang="ko-KR" altLang="en-US" sz="800" dirty="0"/>
              <a:t>다음 목적지 있음</a:t>
            </a:r>
            <a:endParaRPr lang="en-US" altLang="ko-KR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AE0A49-92ED-85E9-26F2-2D61A400E1B8}"/>
              </a:ext>
            </a:extLst>
          </p:cNvPr>
          <p:cNvSpPr txBox="1"/>
          <p:nvPr/>
        </p:nvSpPr>
        <p:spPr>
          <a:xfrm>
            <a:off x="8199083" y="2573743"/>
            <a:ext cx="141203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확인 안 눌림 </a:t>
            </a:r>
            <a:r>
              <a:rPr lang="en-US" altLang="ko-KR" sz="800" dirty="0">
                <a:solidFill>
                  <a:srgbClr val="FF0000"/>
                </a:solidFill>
              </a:rPr>
              <a:t>+ </a:t>
            </a:r>
            <a:r>
              <a:rPr lang="ko-KR" altLang="en-US" sz="800" dirty="0">
                <a:solidFill>
                  <a:srgbClr val="FF0000"/>
                </a:solidFill>
              </a:rPr>
              <a:t>시간초과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F55742-A1B7-B37D-EAD6-AE8CBC3CF77C}"/>
              </a:ext>
            </a:extLst>
          </p:cNvPr>
          <p:cNvSpPr txBox="1"/>
          <p:nvPr/>
        </p:nvSpPr>
        <p:spPr>
          <a:xfrm>
            <a:off x="6038378" y="2969015"/>
            <a:ext cx="12600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/>
              <a:t>10</a:t>
            </a:r>
            <a:r>
              <a:rPr lang="ko-KR" altLang="en-US" sz="800" dirty="0"/>
              <a:t>초 후</a:t>
            </a:r>
            <a:endParaRPr lang="en-US" altLang="ko-KR" sz="800" dirty="0"/>
          </a:p>
          <a:p>
            <a:pPr algn="ctr"/>
            <a:r>
              <a:rPr lang="ko-KR" altLang="en-US" sz="800" dirty="0"/>
              <a:t>다음 목적지 없음</a:t>
            </a:r>
            <a:endParaRPr lang="en-US" altLang="ko-KR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905839-4007-23C2-20F1-108D7759D578}"/>
              </a:ext>
            </a:extLst>
          </p:cNvPr>
          <p:cNvSpPr txBox="1"/>
          <p:nvPr/>
        </p:nvSpPr>
        <p:spPr>
          <a:xfrm>
            <a:off x="3612078" y="3223151"/>
            <a:ext cx="126001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/>
              <a:t>홈 도착</a:t>
            </a:r>
            <a:r>
              <a:rPr lang="en-US" altLang="ko-KR" sz="800" dirty="0"/>
              <a:t>/</a:t>
            </a:r>
            <a:r>
              <a:rPr lang="ko-KR" altLang="en-US" sz="800" dirty="0">
                <a:solidFill>
                  <a:srgbClr val="FF0000"/>
                </a:solidFill>
              </a:rPr>
              <a:t>복귀 취소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0B4A7B-DE25-2648-B56B-C82BAA185F94}"/>
              </a:ext>
            </a:extLst>
          </p:cNvPr>
          <p:cNvSpPr txBox="1"/>
          <p:nvPr/>
        </p:nvSpPr>
        <p:spPr>
          <a:xfrm>
            <a:off x="4244389" y="2606458"/>
            <a:ext cx="126001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홈 버튼 누름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CA4BCAE4-24EC-89CB-391B-81DA1979A559}"/>
              </a:ext>
            </a:extLst>
          </p:cNvPr>
          <p:cNvCxnSpPr>
            <a:cxnSpLocks/>
            <a:stCxn id="7" idx="3"/>
            <a:endCxn id="24" idx="0"/>
          </p:cNvCxnSpPr>
          <p:nvPr/>
        </p:nvCxnSpPr>
        <p:spPr>
          <a:xfrm>
            <a:off x="3822019" y="1973065"/>
            <a:ext cx="1347570" cy="14541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78FDF9D-02C0-7CAC-DFDF-D05888011725}"/>
              </a:ext>
            </a:extLst>
          </p:cNvPr>
          <p:cNvSpPr txBox="1"/>
          <p:nvPr/>
        </p:nvSpPr>
        <p:spPr>
          <a:xfrm>
            <a:off x="10875445" y="690482"/>
            <a:ext cx="10935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charging</a:t>
            </a:r>
            <a:endParaRPr lang="ko-KR" altLang="en-US" dirty="0"/>
          </a:p>
        </p:txBody>
      </p: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6053E46D-2474-6B29-8953-CB40C2537F24}"/>
              </a:ext>
            </a:extLst>
          </p:cNvPr>
          <p:cNvCxnSpPr>
            <a:cxnSpLocks/>
            <a:stCxn id="19" idx="3"/>
            <a:endCxn id="24" idx="2"/>
          </p:cNvCxnSpPr>
          <p:nvPr/>
        </p:nvCxnSpPr>
        <p:spPr>
          <a:xfrm>
            <a:off x="1745265" y="3099575"/>
            <a:ext cx="3424324" cy="696989"/>
          </a:xfrm>
          <a:prstGeom prst="curvedConnector4">
            <a:avLst>
              <a:gd name="adj1" fmla="val 44056"/>
              <a:gd name="adj2" fmla="val 1327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0AC4D51-E542-AC1E-093F-DD992A418616}"/>
              </a:ext>
            </a:extLst>
          </p:cNvPr>
          <p:cNvSpPr txBox="1"/>
          <p:nvPr/>
        </p:nvSpPr>
        <p:spPr>
          <a:xfrm>
            <a:off x="2811971" y="3704905"/>
            <a:ext cx="126001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/>
              <a:t>배터리 부족 </a:t>
            </a:r>
            <a:r>
              <a:rPr lang="en-US" altLang="ko-KR" sz="800" dirty="0"/>
              <a:t>(&lt;10)</a:t>
            </a:r>
          </a:p>
        </p:txBody>
      </p: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77DEAFBE-DC16-32BA-DD09-467DBF4959F2}"/>
              </a:ext>
            </a:extLst>
          </p:cNvPr>
          <p:cNvCxnSpPr>
            <a:cxnSpLocks/>
            <a:stCxn id="46" idx="3"/>
            <a:endCxn id="42" idx="1"/>
          </p:cNvCxnSpPr>
          <p:nvPr/>
        </p:nvCxnSpPr>
        <p:spPr>
          <a:xfrm>
            <a:off x="9557881" y="461073"/>
            <a:ext cx="1317564" cy="414075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31CCA9F-D4EF-54C3-C479-8EDE166F33ED}"/>
              </a:ext>
            </a:extLst>
          </p:cNvPr>
          <p:cNvSpPr txBox="1"/>
          <p:nvPr/>
        </p:nvSpPr>
        <p:spPr>
          <a:xfrm>
            <a:off x="9108719" y="276407"/>
            <a:ext cx="449162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All</a:t>
            </a:r>
            <a:endParaRPr lang="ko-KR" altLang="en-US" dirty="0"/>
          </a:p>
        </p:txBody>
      </p: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27E082A2-D890-2B22-A801-2D772A569EA7}"/>
              </a:ext>
            </a:extLst>
          </p:cNvPr>
          <p:cNvCxnSpPr>
            <a:cxnSpLocks/>
            <a:stCxn id="46" idx="3"/>
            <a:endCxn id="21" idx="1"/>
          </p:cNvCxnSpPr>
          <p:nvPr/>
        </p:nvCxnSpPr>
        <p:spPr>
          <a:xfrm flipV="1">
            <a:off x="9557881" y="184666"/>
            <a:ext cx="1301767" cy="276407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0A6079C-A3DF-A9D6-521F-BF67E95032EF}"/>
              </a:ext>
            </a:extLst>
          </p:cNvPr>
          <p:cNvSpPr txBox="1"/>
          <p:nvPr/>
        </p:nvSpPr>
        <p:spPr>
          <a:xfrm>
            <a:off x="9510235" y="856778"/>
            <a:ext cx="141203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/>
              <a:t>Plug </a:t>
            </a:r>
            <a:r>
              <a:rPr lang="ko-KR" altLang="en-US" sz="800" dirty="0"/>
              <a:t>꽂힘</a:t>
            </a:r>
            <a:r>
              <a:rPr lang="en-US" altLang="ko-KR" sz="800" dirty="0"/>
              <a:t>/</a:t>
            </a:r>
            <a:r>
              <a:rPr lang="ko-KR" altLang="en-US" sz="800" dirty="0"/>
              <a:t>빠짐</a:t>
            </a:r>
            <a:endParaRPr lang="en-US" altLang="ko-KR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477362-65F1-502C-2C1C-4AFE5ADBB110}"/>
              </a:ext>
            </a:extLst>
          </p:cNvPr>
          <p:cNvSpPr txBox="1"/>
          <p:nvPr/>
        </p:nvSpPr>
        <p:spPr>
          <a:xfrm>
            <a:off x="9557881" y="39922"/>
            <a:ext cx="141203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/>
              <a:t>버튼 눌림</a:t>
            </a:r>
            <a:r>
              <a:rPr lang="en-US" altLang="ko-KR" sz="800" dirty="0"/>
              <a:t>/</a:t>
            </a:r>
            <a:r>
              <a:rPr lang="ko-KR" altLang="en-US" sz="800" dirty="0"/>
              <a:t>해제됨</a:t>
            </a:r>
            <a:endParaRPr lang="en-US" altLang="ko-KR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807BC2-888D-0DC8-913D-62DF250261F5}"/>
              </a:ext>
            </a:extLst>
          </p:cNvPr>
          <p:cNvSpPr txBox="1"/>
          <p:nvPr/>
        </p:nvSpPr>
        <p:spPr>
          <a:xfrm>
            <a:off x="5801311" y="2398033"/>
            <a:ext cx="18263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servingChecked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2DB83D-83FF-27FC-A357-4C17017E9150}"/>
              </a:ext>
            </a:extLst>
          </p:cNvPr>
          <p:cNvSpPr txBox="1"/>
          <p:nvPr/>
        </p:nvSpPr>
        <p:spPr>
          <a:xfrm>
            <a:off x="7627708" y="3050797"/>
            <a:ext cx="22207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servingNotChecked</a:t>
            </a:r>
            <a:endParaRPr lang="ko-KR" altLang="en-US" dirty="0"/>
          </a:p>
        </p:txBody>
      </p: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2FB913EE-4E9D-ED0D-ABC3-281C4A0D1AFD}"/>
              </a:ext>
            </a:extLst>
          </p:cNvPr>
          <p:cNvCxnSpPr>
            <a:cxnSpLocks/>
            <a:stCxn id="14" idx="3"/>
            <a:endCxn id="51" idx="0"/>
          </p:cNvCxnSpPr>
          <p:nvPr/>
        </p:nvCxnSpPr>
        <p:spPr>
          <a:xfrm>
            <a:off x="7924616" y="1735720"/>
            <a:ext cx="813460" cy="131507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3E1142D7-4173-FE8A-5B3C-CD894CA2D5E9}"/>
              </a:ext>
            </a:extLst>
          </p:cNvPr>
          <p:cNvCxnSpPr>
            <a:cxnSpLocks/>
            <a:stCxn id="14" idx="2"/>
            <a:endCxn id="50" idx="0"/>
          </p:cNvCxnSpPr>
          <p:nvPr/>
        </p:nvCxnSpPr>
        <p:spPr>
          <a:xfrm rot="5400000">
            <a:off x="6659343" y="1975554"/>
            <a:ext cx="477647" cy="3673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C69247D-1EB2-97B8-11D4-2CA2C63F037C}"/>
              </a:ext>
            </a:extLst>
          </p:cNvPr>
          <p:cNvSpPr txBox="1"/>
          <p:nvPr/>
        </p:nvSpPr>
        <p:spPr>
          <a:xfrm>
            <a:off x="6309891" y="2005953"/>
            <a:ext cx="126001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확인 눌림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718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3171</TotalTime>
  <Words>601</Words>
  <Application>Microsoft Office PowerPoint</Application>
  <PresentationFormat>와이드스크린</PresentationFormat>
  <Paragraphs>208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김민구</dc:creator>
  <cp:lastModifiedBy>PAIParking</cp:lastModifiedBy>
  <cp:revision>33</cp:revision>
  <dcterms:created xsi:type="dcterms:W3CDTF">2021-05-18T02:57:31Z</dcterms:created>
  <dcterms:modified xsi:type="dcterms:W3CDTF">2022-06-02T03:11:35Z</dcterms:modified>
</cp:coreProperties>
</file>