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8" r:id="rId4"/>
    <p:sldId id="259" r:id="rId5"/>
    <p:sldId id="260" r:id="rId6"/>
    <p:sldId id="261" r:id="rId7"/>
    <p:sldId id="267" r:id="rId8"/>
    <p:sldId id="263" r:id="rId9"/>
    <p:sldId id="264" r:id="rId10"/>
    <p:sldId id="25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E2F7F-10E3-45D7-8837-D1B15105938C}" type="doc">
      <dgm:prSet loTypeId="urn:microsoft.com/office/officeart/2016/7/layout/HorizontalActionList" loCatId="List" qsTypeId="urn:microsoft.com/office/officeart/2005/8/quickstyle/simple2" qsCatId="simple" csTypeId="urn:microsoft.com/office/officeart/2005/8/colors/colorful2" csCatId="colorful"/>
      <dgm:spPr/>
      <dgm:t>
        <a:bodyPr/>
        <a:lstStyle/>
        <a:p>
          <a:endParaRPr lang="en-US"/>
        </a:p>
      </dgm:t>
    </dgm:pt>
    <dgm:pt modelId="{353E21ED-AFA4-43BC-99FE-E0D43FC7604A}">
      <dgm:prSet/>
      <dgm:spPr/>
      <dgm:t>
        <a:bodyPr/>
        <a:lstStyle/>
        <a:p>
          <a:r>
            <a:rPr lang="en-US"/>
            <a:t>Team</a:t>
          </a:r>
        </a:p>
      </dgm:t>
    </dgm:pt>
    <dgm:pt modelId="{DA1021D4-208D-40FA-8C4C-B3002187E712}" type="parTrans" cxnId="{E05F99F1-19DD-4970-A86A-B02491D29427}">
      <dgm:prSet/>
      <dgm:spPr/>
      <dgm:t>
        <a:bodyPr/>
        <a:lstStyle/>
        <a:p>
          <a:endParaRPr lang="en-US"/>
        </a:p>
      </dgm:t>
    </dgm:pt>
    <dgm:pt modelId="{78E17B49-1835-4570-BB8D-C0E7D1BC9C92}" type="sibTrans" cxnId="{E05F99F1-19DD-4970-A86A-B02491D29427}">
      <dgm:prSet/>
      <dgm:spPr/>
      <dgm:t>
        <a:bodyPr/>
        <a:lstStyle/>
        <a:p>
          <a:endParaRPr lang="en-US"/>
        </a:p>
      </dgm:t>
    </dgm:pt>
    <dgm:pt modelId="{E0ECC38F-3A51-4A34-9E44-87FCCDA23CE6}">
      <dgm:prSet/>
      <dgm:spPr/>
      <dgm:t>
        <a:bodyPr/>
        <a:lstStyle/>
        <a:p>
          <a:r>
            <a:rPr lang="en-US"/>
            <a:t>Team Member 1. worked on model implementation as well as documentation for the project to move forward.</a:t>
          </a:r>
        </a:p>
      </dgm:t>
    </dgm:pt>
    <dgm:pt modelId="{9B9FD11C-2729-4FA6-8887-FF724335416A}" type="parTrans" cxnId="{EC5CBF48-7AD2-4FA5-94A5-D4C3EFEEB6AE}">
      <dgm:prSet/>
      <dgm:spPr/>
      <dgm:t>
        <a:bodyPr/>
        <a:lstStyle/>
        <a:p>
          <a:endParaRPr lang="en-US"/>
        </a:p>
      </dgm:t>
    </dgm:pt>
    <dgm:pt modelId="{0321EE8A-5320-470A-B60C-2F4BACAB941B}" type="sibTrans" cxnId="{EC5CBF48-7AD2-4FA5-94A5-D4C3EFEEB6AE}">
      <dgm:prSet/>
      <dgm:spPr/>
      <dgm:t>
        <a:bodyPr/>
        <a:lstStyle/>
        <a:p>
          <a:endParaRPr lang="en-US"/>
        </a:p>
      </dgm:t>
    </dgm:pt>
    <dgm:pt modelId="{E37DDD30-558F-45CA-AB66-6275B36EBDE5}">
      <dgm:prSet/>
      <dgm:spPr/>
      <dgm:t>
        <a:bodyPr/>
        <a:lstStyle/>
        <a:p>
          <a:r>
            <a:rPr lang="en-US"/>
            <a:t>Team</a:t>
          </a:r>
        </a:p>
      </dgm:t>
    </dgm:pt>
    <dgm:pt modelId="{73D4EFB9-4632-4756-BC08-F9E0DE97144A}" type="parTrans" cxnId="{26252C79-4853-4202-B703-3084717B17B1}">
      <dgm:prSet/>
      <dgm:spPr/>
      <dgm:t>
        <a:bodyPr/>
        <a:lstStyle/>
        <a:p>
          <a:endParaRPr lang="en-US"/>
        </a:p>
      </dgm:t>
    </dgm:pt>
    <dgm:pt modelId="{9AFCEE46-7FC1-47C5-B639-E6A20AE7EEB2}" type="sibTrans" cxnId="{26252C79-4853-4202-B703-3084717B17B1}">
      <dgm:prSet/>
      <dgm:spPr/>
      <dgm:t>
        <a:bodyPr/>
        <a:lstStyle/>
        <a:p>
          <a:endParaRPr lang="en-US"/>
        </a:p>
      </dgm:t>
    </dgm:pt>
    <dgm:pt modelId="{91D6106C-AC61-4C34-8203-4A5417A80492}">
      <dgm:prSet/>
      <dgm:spPr/>
      <dgm:t>
        <a:bodyPr/>
        <a:lstStyle/>
        <a:p>
          <a:r>
            <a:rPr lang="en-US"/>
            <a:t>Team member 2 worked on the Feature extraction and also the documentation for the project.</a:t>
          </a:r>
        </a:p>
      </dgm:t>
    </dgm:pt>
    <dgm:pt modelId="{3AE596E9-9465-4400-90B5-2334383C6717}" type="parTrans" cxnId="{5C7067B1-6F90-4692-AF4A-97715A499B01}">
      <dgm:prSet/>
      <dgm:spPr/>
      <dgm:t>
        <a:bodyPr/>
        <a:lstStyle/>
        <a:p>
          <a:endParaRPr lang="en-US"/>
        </a:p>
      </dgm:t>
    </dgm:pt>
    <dgm:pt modelId="{CE64F8F5-F780-4634-8CA1-FF1D96960A91}" type="sibTrans" cxnId="{5C7067B1-6F90-4692-AF4A-97715A499B01}">
      <dgm:prSet/>
      <dgm:spPr/>
      <dgm:t>
        <a:bodyPr/>
        <a:lstStyle/>
        <a:p>
          <a:endParaRPr lang="en-US"/>
        </a:p>
      </dgm:t>
    </dgm:pt>
    <dgm:pt modelId="{8091D1E1-4C03-4911-9845-589F2F6339F6}">
      <dgm:prSet/>
      <dgm:spPr/>
      <dgm:t>
        <a:bodyPr/>
        <a:lstStyle/>
        <a:p>
          <a:r>
            <a:rPr lang="en-US"/>
            <a:t>Team</a:t>
          </a:r>
        </a:p>
      </dgm:t>
    </dgm:pt>
    <dgm:pt modelId="{880FA4FC-26BF-4F62-A1F6-17580ADD6520}" type="parTrans" cxnId="{26C3423A-2644-4097-9ACF-1DCE9F8E0D08}">
      <dgm:prSet/>
      <dgm:spPr/>
      <dgm:t>
        <a:bodyPr/>
        <a:lstStyle/>
        <a:p>
          <a:endParaRPr lang="en-US"/>
        </a:p>
      </dgm:t>
    </dgm:pt>
    <dgm:pt modelId="{70FC77ED-D7A3-4A83-B60A-81C7BFF89CC7}" type="sibTrans" cxnId="{26C3423A-2644-4097-9ACF-1DCE9F8E0D08}">
      <dgm:prSet/>
      <dgm:spPr/>
      <dgm:t>
        <a:bodyPr/>
        <a:lstStyle/>
        <a:p>
          <a:endParaRPr lang="en-US"/>
        </a:p>
      </dgm:t>
    </dgm:pt>
    <dgm:pt modelId="{0C65F9C7-AE80-4F67-BFD0-9BA6B5BF34E8}">
      <dgm:prSet/>
      <dgm:spPr/>
      <dgm:t>
        <a:bodyPr/>
        <a:lstStyle/>
        <a:p>
          <a:r>
            <a:rPr lang="en-US"/>
            <a:t>Team Member 3 worked on the data collection and documentation for the project</a:t>
          </a:r>
        </a:p>
      </dgm:t>
    </dgm:pt>
    <dgm:pt modelId="{5479B79B-160E-43C4-A572-D74D119484AB}" type="parTrans" cxnId="{D531D29F-1FFA-4736-8EFF-15ACF0E100C8}">
      <dgm:prSet/>
      <dgm:spPr/>
      <dgm:t>
        <a:bodyPr/>
        <a:lstStyle/>
        <a:p>
          <a:endParaRPr lang="en-US"/>
        </a:p>
      </dgm:t>
    </dgm:pt>
    <dgm:pt modelId="{22B92056-5894-4D2C-8FB3-ACA483D271F3}" type="sibTrans" cxnId="{D531D29F-1FFA-4736-8EFF-15ACF0E100C8}">
      <dgm:prSet/>
      <dgm:spPr/>
      <dgm:t>
        <a:bodyPr/>
        <a:lstStyle/>
        <a:p>
          <a:endParaRPr lang="en-US"/>
        </a:p>
      </dgm:t>
    </dgm:pt>
    <dgm:pt modelId="{5B483F52-3C98-4E5B-B409-14D1B5B39B05}">
      <dgm:prSet/>
      <dgm:spPr/>
      <dgm:t>
        <a:bodyPr/>
        <a:lstStyle/>
        <a:p>
          <a:r>
            <a:rPr lang="en-US"/>
            <a:t>Team</a:t>
          </a:r>
        </a:p>
      </dgm:t>
    </dgm:pt>
    <dgm:pt modelId="{4C7D99D2-3807-419F-BD47-14B0C58A5DCB}" type="parTrans" cxnId="{5D4C2F6A-EB16-4977-BB1B-7B4AE3CA6C83}">
      <dgm:prSet/>
      <dgm:spPr/>
      <dgm:t>
        <a:bodyPr/>
        <a:lstStyle/>
        <a:p>
          <a:endParaRPr lang="en-US"/>
        </a:p>
      </dgm:t>
    </dgm:pt>
    <dgm:pt modelId="{9267EC6F-0D96-4170-8B1C-252AA4819229}" type="sibTrans" cxnId="{5D4C2F6A-EB16-4977-BB1B-7B4AE3CA6C83}">
      <dgm:prSet/>
      <dgm:spPr/>
      <dgm:t>
        <a:bodyPr/>
        <a:lstStyle/>
        <a:p>
          <a:endParaRPr lang="en-US"/>
        </a:p>
      </dgm:t>
    </dgm:pt>
    <dgm:pt modelId="{ED639FE1-618D-4421-BEB3-72F633C56286}">
      <dgm:prSet/>
      <dgm:spPr/>
      <dgm:t>
        <a:bodyPr/>
        <a:lstStyle/>
        <a:p>
          <a:r>
            <a:rPr lang="en-US"/>
            <a:t>Team member 4  worked on the model implementation and modifications on the documentation for the project.</a:t>
          </a:r>
        </a:p>
      </dgm:t>
    </dgm:pt>
    <dgm:pt modelId="{FD2B92BD-8F7B-4F90-BF5B-28571756CE7E}" type="parTrans" cxnId="{A9A57AEE-AA2E-40E7-9AD3-DD05D84FEE1E}">
      <dgm:prSet/>
      <dgm:spPr/>
      <dgm:t>
        <a:bodyPr/>
        <a:lstStyle/>
        <a:p>
          <a:endParaRPr lang="en-US"/>
        </a:p>
      </dgm:t>
    </dgm:pt>
    <dgm:pt modelId="{52F20EA8-E559-485F-A500-71F32D522871}" type="sibTrans" cxnId="{A9A57AEE-AA2E-40E7-9AD3-DD05D84FEE1E}">
      <dgm:prSet/>
      <dgm:spPr/>
      <dgm:t>
        <a:bodyPr/>
        <a:lstStyle/>
        <a:p>
          <a:endParaRPr lang="en-US"/>
        </a:p>
      </dgm:t>
    </dgm:pt>
    <dgm:pt modelId="{5EFCBF96-7C36-4A0F-A48B-1F349FFFD8C8}" type="pres">
      <dgm:prSet presAssocID="{711E2F7F-10E3-45D7-8837-D1B15105938C}" presName="Name0" presStyleCnt="0">
        <dgm:presLayoutVars>
          <dgm:dir/>
          <dgm:animLvl val="lvl"/>
          <dgm:resizeHandles val="exact"/>
        </dgm:presLayoutVars>
      </dgm:prSet>
      <dgm:spPr/>
    </dgm:pt>
    <dgm:pt modelId="{E10A5491-C669-4241-94F9-B1C80F4D531B}" type="pres">
      <dgm:prSet presAssocID="{353E21ED-AFA4-43BC-99FE-E0D43FC7604A}" presName="composite" presStyleCnt="0"/>
      <dgm:spPr/>
    </dgm:pt>
    <dgm:pt modelId="{4704A9D4-381D-447E-ADDB-46C43A68C13A}" type="pres">
      <dgm:prSet presAssocID="{353E21ED-AFA4-43BC-99FE-E0D43FC7604A}" presName="parTx" presStyleLbl="alignNode1" presStyleIdx="0" presStyleCnt="4">
        <dgm:presLayoutVars>
          <dgm:chMax val="0"/>
          <dgm:chPref val="0"/>
        </dgm:presLayoutVars>
      </dgm:prSet>
      <dgm:spPr/>
    </dgm:pt>
    <dgm:pt modelId="{46755692-C572-44F2-B3ED-BF2C49FC1282}" type="pres">
      <dgm:prSet presAssocID="{353E21ED-AFA4-43BC-99FE-E0D43FC7604A}" presName="desTx" presStyleLbl="alignAccFollowNode1" presStyleIdx="0" presStyleCnt="4">
        <dgm:presLayoutVars/>
      </dgm:prSet>
      <dgm:spPr/>
    </dgm:pt>
    <dgm:pt modelId="{8540BC79-E0B0-423A-B04E-8D17514C65E0}" type="pres">
      <dgm:prSet presAssocID="{78E17B49-1835-4570-BB8D-C0E7D1BC9C92}" presName="space" presStyleCnt="0"/>
      <dgm:spPr/>
    </dgm:pt>
    <dgm:pt modelId="{2BEB3E23-945F-46D3-BDE7-5CF8BC9C2DC8}" type="pres">
      <dgm:prSet presAssocID="{E37DDD30-558F-45CA-AB66-6275B36EBDE5}" presName="composite" presStyleCnt="0"/>
      <dgm:spPr/>
    </dgm:pt>
    <dgm:pt modelId="{0A68C7D4-FFE5-4E2B-8149-42C1A10CFA9D}" type="pres">
      <dgm:prSet presAssocID="{E37DDD30-558F-45CA-AB66-6275B36EBDE5}" presName="parTx" presStyleLbl="alignNode1" presStyleIdx="1" presStyleCnt="4">
        <dgm:presLayoutVars>
          <dgm:chMax val="0"/>
          <dgm:chPref val="0"/>
        </dgm:presLayoutVars>
      </dgm:prSet>
      <dgm:spPr/>
    </dgm:pt>
    <dgm:pt modelId="{3D6D1394-CAE1-4D87-B7BB-DEB1CFCDC9D4}" type="pres">
      <dgm:prSet presAssocID="{E37DDD30-558F-45CA-AB66-6275B36EBDE5}" presName="desTx" presStyleLbl="alignAccFollowNode1" presStyleIdx="1" presStyleCnt="4">
        <dgm:presLayoutVars/>
      </dgm:prSet>
      <dgm:spPr/>
    </dgm:pt>
    <dgm:pt modelId="{23F40017-4525-4EBF-8FEF-E7CD48DAFDD0}" type="pres">
      <dgm:prSet presAssocID="{9AFCEE46-7FC1-47C5-B639-E6A20AE7EEB2}" presName="space" presStyleCnt="0"/>
      <dgm:spPr/>
    </dgm:pt>
    <dgm:pt modelId="{5B0D6C87-633F-42B3-9151-2DD29636F056}" type="pres">
      <dgm:prSet presAssocID="{8091D1E1-4C03-4911-9845-589F2F6339F6}" presName="composite" presStyleCnt="0"/>
      <dgm:spPr/>
    </dgm:pt>
    <dgm:pt modelId="{884977C9-7027-4FA5-BD36-1A6624B31988}" type="pres">
      <dgm:prSet presAssocID="{8091D1E1-4C03-4911-9845-589F2F6339F6}" presName="parTx" presStyleLbl="alignNode1" presStyleIdx="2" presStyleCnt="4">
        <dgm:presLayoutVars>
          <dgm:chMax val="0"/>
          <dgm:chPref val="0"/>
        </dgm:presLayoutVars>
      </dgm:prSet>
      <dgm:spPr/>
    </dgm:pt>
    <dgm:pt modelId="{21459EAF-7D57-4A3A-BF84-7A0B4AD53191}" type="pres">
      <dgm:prSet presAssocID="{8091D1E1-4C03-4911-9845-589F2F6339F6}" presName="desTx" presStyleLbl="alignAccFollowNode1" presStyleIdx="2" presStyleCnt="4">
        <dgm:presLayoutVars/>
      </dgm:prSet>
      <dgm:spPr/>
    </dgm:pt>
    <dgm:pt modelId="{318DC791-5DE4-41E6-BB9D-18F026A2B9B8}" type="pres">
      <dgm:prSet presAssocID="{70FC77ED-D7A3-4A83-B60A-81C7BFF89CC7}" presName="space" presStyleCnt="0"/>
      <dgm:spPr/>
    </dgm:pt>
    <dgm:pt modelId="{E7FDD09F-9DFF-4E8C-B1A2-EA5B1F76FEA7}" type="pres">
      <dgm:prSet presAssocID="{5B483F52-3C98-4E5B-B409-14D1B5B39B05}" presName="composite" presStyleCnt="0"/>
      <dgm:spPr/>
    </dgm:pt>
    <dgm:pt modelId="{E2D4A179-203D-45FE-A998-164951BD309E}" type="pres">
      <dgm:prSet presAssocID="{5B483F52-3C98-4E5B-B409-14D1B5B39B05}" presName="parTx" presStyleLbl="alignNode1" presStyleIdx="3" presStyleCnt="4">
        <dgm:presLayoutVars>
          <dgm:chMax val="0"/>
          <dgm:chPref val="0"/>
        </dgm:presLayoutVars>
      </dgm:prSet>
      <dgm:spPr/>
    </dgm:pt>
    <dgm:pt modelId="{21A48AAB-B479-472B-A116-949B880E52CB}" type="pres">
      <dgm:prSet presAssocID="{5B483F52-3C98-4E5B-B409-14D1B5B39B05}" presName="desTx" presStyleLbl="alignAccFollowNode1" presStyleIdx="3" presStyleCnt="4">
        <dgm:presLayoutVars/>
      </dgm:prSet>
      <dgm:spPr/>
    </dgm:pt>
  </dgm:ptLst>
  <dgm:cxnLst>
    <dgm:cxn modelId="{B53F2D00-8746-4798-9051-3251C05E5B14}" type="presOf" srcId="{E0ECC38F-3A51-4A34-9E44-87FCCDA23CE6}" destId="{46755692-C572-44F2-B3ED-BF2C49FC1282}" srcOrd="0" destOrd="0" presId="urn:microsoft.com/office/officeart/2016/7/layout/HorizontalActionList"/>
    <dgm:cxn modelId="{26C3423A-2644-4097-9ACF-1DCE9F8E0D08}" srcId="{711E2F7F-10E3-45D7-8837-D1B15105938C}" destId="{8091D1E1-4C03-4911-9845-589F2F6339F6}" srcOrd="2" destOrd="0" parTransId="{880FA4FC-26BF-4F62-A1F6-17580ADD6520}" sibTransId="{70FC77ED-D7A3-4A83-B60A-81C7BFF89CC7}"/>
    <dgm:cxn modelId="{6263DC3E-CB8F-42F6-893C-1E6EDF74D1AE}" type="presOf" srcId="{91D6106C-AC61-4C34-8203-4A5417A80492}" destId="{3D6D1394-CAE1-4D87-B7BB-DEB1CFCDC9D4}" srcOrd="0" destOrd="0" presId="urn:microsoft.com/office/officeart/2016/7/layout/HorizontalActionList"/>
    <dgm:cxn modelId="{0ACC4D5B-2106-4974-A158-DBA6B09D01A7}" type="presOf" srcId="{E37DDD30-558F-45CA-AB66-6275B36EBDE5}" destId="{0A68C7D4-FFE5-4E2B-8149-42C1A10CFA9D}" srcOrd="0" destOrd="0" presId="urn:microsoft.com/office/officeart/2016/7/layout/HorizontalActionList"/>
    <dgm:cxn modelId="{1A02F346-0335-4DC3-BD29-E0D9A5EDF65D}" type="presOf" srcId="{5B483F52-3C98-4E5B-B409-14D1B5B39B05}" destId="{E2D4A179-203D-45FE-A998-164951BD309E}" srcOrd="0" destOrd="0" presId="urn:microsoft.com/office/officeart/2016/7/layout/HorizontalActionList"/>
    <dgm:cxn modelId="{EC5CBF48-7AD2-4FA5-94A5-D4C3EFEEB6AE}" srcId="{353E21ED-AFA4-43BC-99FE-E0D43FC7604A}" destId="{E0ECC38F-3A51-4A34-9E44-87FCCDA23CE6}" srcOrd="0" destOrd="0" parTransId="{9B9FD11C-2729-4FA6-8887-FF724335416A}" sibTransId="{0321EE8A-5320-470A-B60C-2F4BACAB941B}"/>
    <dgm:cxn modelId="{5D4C2F6A-EB16-4977-BB1B-7B4AE3CA6C83}" srcId="{711E2F7F-10E3-45D7-8837-D1B15105938C}" destId="{5B483F52-3C98-4E5B-B409-14D1B5B39B05}" srcOrd="3" destOrd="0" parTransId="{4C7D99D2-3807-419F-BD47-14B0C58A5DCB}" sibTransId="{9267EC6F-0D96-4170-8B1C-252AA4819229}"/>
    <dgm:cxn modelId="{B597E055-D414-455E-96A5-E58003950603}" type="presOf" srcId="{8091D1E1-4C03-4911-9845-589F2F6339F6}" destId="{884977C9-7027-4FA5-BD36-1A6624B31988}" srcOrd="0" destOrd="0" presId="urn:microsoft.com/office/officeart/2016/7/layout/HorizontalActionList"/>
    <dgm:cxn modelId="{26252C79-4853-4202-B703-3084717B17B1}" srcId="{711E2F7F-10E3-45D7-8837-D1B15105938C}" destId="{E37DDD30-558F-45CA-AB66-6275B36EBDE5}" srcOrd="1" destOrd="0" parTransId="{73D4EFB9-4632-4756-BC08-F9E0DE97144A}" sibTransId="{9AFCEE46-7FC1-47C5-B639-E6A20AE7EEB2}"/>
    <dgm:cxn modelId="{F96D3098-AD56-4933-9E00-654FCEBE01CA}" type="presOf" srcId="{711E2F7F-10E3-45D7-8837-D1B15105938C}" destId="{5EFCBF96-7C36-4A0F-A48B-1F349FFFD8C8}" srcOrd="0" destOrd="0" presId="urn:microsoft.com/office/officeart/2016/7/layout/HorizontalActionList"/>
    <dgm:cxn modelId="{D531D29F-1FFA-4736-8EFF-15ACF0E100C8}" srcId="{8091D1E1-4C03-4911-9845-589F2F6339F6}" destId="{0C65F9C7-AE80-4F67-BFD0-9BA6B5BF34E8}" srcOrd="0" destOrd="0" parTransId="{5479B79B-160E-43C4-A572-D74D119484AB}" sibTransId="{22B92056-5894-4D2C-8FB3-ACA483D271F3}"/>
    <dgm:cxn modelId="{56CC37A4-5AFF-4FE0-9D56-082873C323F7}" type="presOf" srcId="{0C65F9C7-AE80-4F67-BFD0-9BA6B5BF34E8}" destId="{21459EAF-7D57-4A3A-BF84-7A0B4AD53191}" srcOrd="0" destOrd="0" presId="urn:microsoft.com/office/officeart/2016/7/layout/HorizontalActionList"/>
    <dgm:cxn modelId="{5C7067B1-6F90-4692-AF4A-97715A499B01}" srcId="{E37DDD30-558F-45CA-AB66-6275B36EBDE5}" destId="{91D6106C-AC61-4C34-8203-4A5417A80492}" srcOrd="0" destOrd="0" parTransId="{3AE596E9-9465-4400-90B5-2334383C6717}" sibTransId="{CE64F8F5-F780-4634-8CA1-FF1D96960A91}"/>
    <dgm:cxn modelId="{DA65F1B5-633A-45C3-8898-AF9AACD33A08}" type="presOf" srcId="{353E21ED-AFA4-43BC-99FE-E0D43FC7604A}" destId="{4704A9D4-381D-447E-ADDB-46C43A68C13A}" srcOrd="0" destOrd="0" presId="urn:microsoft.com/office/officeart/2016/7/layout/HorizontalActionList"/>
    <dgm:cxn modelId="{464F7DD8-BB40-437A-9C3A-5FB7F63D13D0}" type="presOf" srcId="{ED639FE1-618D-4421-BEB3-72F633C56286}" destId="{21A48AAB-B479-472B-A116-949B880E52CB}" srcOrd="0" destOrd="0" presId="urn:microsoft.com/office/officeart/2016/7/layout/HorizontalActionList"/>
    <dgm:cxn modelId="{A9A57AEE-AA2E-40E7-9AD3-DD05D84FEE1E}" srcId="{5B483F52-3C98-4E5B-B409-14D1B5B39B05}" destId="{ED639FE1-618D-4421-BEB3-72F633C56286}" srcOrd="0" destOrd="0" parTransId="{FD2B92BD-8F7B-4F90-BF5B-28571756CE7E}" sibTransId="{52F20EA8-E559-485F-A500-71F32D522871}"/>
    <dgm:cxn modelId="{E05F99F1-19DD-4970-A86A-B02491D29427}" srcId="{711E2F7F-10E3-45D7-8837-D1B15105938C}" destId="{353E21ED-AFA4-43BC-99FE-E0D43FC7604A}" srcOrd="0" destOrd="0" parTransId="{DA1021D4-208D-40FA-8C4C-B3002187E712}" sibTransId="{78E17B49-1835-4570-BB8D-C0E7D1BC9C92}"/>
    <dgm:cxn modelId="{2F1EDAF0-D5A0-4CEE-9A87-4CC4E361A735}" type="presParOf" srcId="{5EFCBF96-7C36-4A0F-A48B-1F349FFFD8C8}" destId="{E10A5491-C669-4241-94F9-B1C80F4D531B}" srcOrd="0" destOrd="0" presId="urn:microsoft.com/office/officeart/2016/7/layout/HorizontalActionList"/>
    <dgm:cxn modelId="{048B680F-513E-428F-BDE7-1387B1BE8ACF}" type="presParOf" srcId="{E10A5491-C669-4241-94F9-B1C80F4D531B}" destId="{4704A9D4-381D-447E-ADDB-46C43A68C13A}" srcOrd="0" destOrd="0" presId="urn:microsoft.com/office/officeart/2016/7/layout/HorizontalActionList"/>
    <dgm:cxn modelId="{09E14450-0E6F-42CE-A42F-5ED7AA31EBAB}" type="presParOf" srcId="{E10A5491-C669-4241-94F9-B1C80F4D531B}" destId="{46755692-C572-44F2-B3ED-BF2C49FC1282}" srcOrd="1" destOrd="0" presId="urn:microsoft.com/office/officeart/2016/7/layout/HorizontalActionList"/>
    <dgm:cxn modelId="{A0546AEB-9876-4102-9181-7F5670E0AFD7}" type="presParOf" srcId="{5EFCBF96-7C36-4A0F-A48B-1F349FFFD8C8}" destId="{8540BC79-E0B0-423A-B04E-8D17514C65E0}" srcOrd="1" destOrd="0" presId="urn:microsoft.com/office/officeart/2016/7/layout/HorizontalActionList"/>
    <dgm:cxn modelId="{D4D1E0D3-4CCE-4A3D-A338-A421B03DAB7D}" type="presParOf" srcId="{5EFCBF96-7C36-4A0F-A48B-1F349FFFD8C8}" destId="{2BEB3E23-945F-46D3-BDE7-5CF8BC9C2DC8}" srcOrd="2" destOrd="0" presId="urn:microsoft.com/office/officeart/2016/7/layout/HorizontalActionList"/>
    <dgm:cxn modelId="{BB004919-4BD9-4180-A40E-39797480B8E9}" type="presParOf" srcId="{2BEB3E23-945F-46D3-BDE7-5CF8BC9C2DC8}" destId="{0A68C7D4-FFE5-4E2B-8149-42C1A10CFA9D}" srcOrd="0" destOrd="0" presId="urn:microsoft.com/office/officeart/2016/7/layout/HorizontalActionList"/>
    <dgm:cxn modelId="{3BF5F1D9-366F-462C-AAAC-8E5F2404070C}" type="presParOf" srcId="{2BEB3E23-945F-46D3-BDE7-5CF8BC9C2DC8}" destId="{3D6D1394-CAE1-4D87-B7BB-DEB1CFCDC9D4}" srcOrd="1" destOrd="0" presId="urn:microsoft.com/office/officeart/2016/7/layout/HorizontalActionList"/>
    <dgm:cxn modelId="{847061BA-F898-4D36-BC1E-E0B595424BFC}" type="presParOf" srcId="{5EFCBF96-7C36-4A0F-A48B-1F349FFFD8C8}" destId="{23F40017-4525-4EBF-8FEF-E7CD48DAFDD0}" srcOrd="3" destOrd="0" presId="urn:microsoft.com/office/officeart/2016/7/layout/HorizontalActionList"/>
    <dgm:cxn modelId="{CEF59206-3BD0-4CAB-ACBF-0FC38567765F}" type="presParOf" srcId="{5EFCBF96-7C36-4A0F-A48B-1F349FFFD8C8}" destId="{5B0D6C87-633F-42B3-9151-2DD29636F056}" srcOrd="4" destOrd="0" presId="urn:microsoft.com/office/officeart/2016/7/layout/HorizontalActionList"/>
    <dgm:cxn modelId="{224208F1-1FDF-45F8-865A-D01CA361402E}" type="presParOf" srcId="{5B0D6C87-633F-42B3-9151-2DD29636F056}" destId="{884977C9-7027-4FA5-BD36-1A6624B31988}" srcOrd="0" destOrd="0" presId="urn:microsoft.com/office/officeart/2016/7/layout/HorizontalActionList"/>
    <dgm:cxn modelId="{C15980B8-0441-4E3A-9524-0D2AEE8AC269}" type="presParOf" srcId="{5B0D6C87-633F-42B3-9151-2DD29636F056}" destId="{21459EAF-7D57-4A3A-BF84-7A0B4AD53191}" srcOrd="1" destOrd="0" presId="urn:microsoft.com/office/officeart/2016/7/layout/HorizontalActionList"/>
    <dgm:cxn modelId="{916C1441-9EDC-468F-9F72-98139D067618}" type="presParOf" srcId="{5EFCBF96-7C36-4A0F-A48B-1F349FFFD8C8}" destId="{318DC791-5DE4-41E6-BB9D-18F026A2B9B8}" srcOrd="5" destOrd="0" presId="urn:microsoft.com/office/officeart/2016/7/layout/HorizontalActionList"/>
    <dgm:cxn modelId="{575D43EE-FC6F-4C84-8381-C89D200B7A13}" type="presParOf" srcId="{5EFCBF96-7C36-4A0F-A48B-1F349FFFD8C8}" destId="{E7FDD09F-9DFF-4E8C-B1A2-EA5B1F76FEA7}" srcOrd="6" destOrd="0" presId="urn:microsoft.com/office/officeart/2016/7/layout/HorizontalActionList"/>
    <dgm:cxn modelId="{6EAA537F-1BDC-4229-8BB2-5C6C1340547C}" type="presParOf" srcId="{E7FDD09F-9DFF-4E8C-B1A2-EA5B1F76FEA7}" destId="{E2D4A179-203D-45FE-A998-164951BD309E}" srcOrd="0" destOrd="0" presId="urn:microsoft.com/office/officeart/2016/7/layout/HorizontalActionList"/>
    <dgm:cxn modelId="{F810822A-414B-46E9-87BB-040DDDB30AFD}" type="presParOf" srcId="{E7FDD09F-9DFF-4E8C-B1A2-EA5B1F76FEA7}" destId="{21A48AAB-B479-472B-A116-949B880E52C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BB136-2646-4C25-919D-58DBD86F5442}"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5F46B4D9-FF5F-4A57-AD98-329605C1CCC4}">
      <dgm:prSet/>
      <dgm:spPr/>
      <dgm:t>
        <a:bodyPr/>
        <a:lstStyle/>
        <a:p>
          <a:r>
            <a:rPr lang="en-US"/>
            <a:t>A movie recommendation system can be motivated by a desire to improve the user experience for movie lovers. </a:t>
          </a:r>
        </a:p>
      </dgm:t>
    </dgm:pt>
    <dgm:pt modelId="{00837C45-9035-407D-AE58-ABED25232177}" type="parTrans" cxnId="{FA87769F-D2FC-4C86-B482-41DEABC678C7}">
      <dgm:prSet/>
      <dgm:spPr/>
      <dgm:t>
        <a:bodyPr/>
        <a:lstStyle/>
        <a:p>
          <a:endParaRPr lang="en-US"/>
        </a:p>
      </dgm:t>
    </dgm:pt>
    <dgm:pt modelId="{178BD8E8-D15C-400C-ADC4-097813D866CF}" type="sibTrans" cxnId="{FA87769F-D2FC-4C86-B482-41DEABC678C7}">
      <dgm:prSet/>
      <dgm:spPr/>
      <dgm:t>
        <a:bodyPr/>
        <a:lstStyle/>
        <a:p>
          <a:endParaRPr lang="en-US"/>
        </a:p>
      </dgm:t>
    </dgm:pt>
    <dgm:pt modelId="{60F2069A-442F-416C-9D32-9A0B446C1A18}">
      <dgm:prSet/>
      <dgm:spPr/>
      <dgm:t>
        <a:bodyPr/>
        <a:lstStyle/>
        <a:p>
          <a:r>
            <a:rPr lang="en-US"/>
            <a:t>Many people struggle to find movies that suit their preferences, MRS address this by suggesting movies that are likely to be of interest based on user’s past viewing history. </a:t>
          </a:r>
        </a:p>
      </dgm:t>
    </dgm:pt>
    <dgm:pt modelId="{F35CFA93-FDA1-4213-B762-2B7016A00DC9}" type="parTrans" cxnId="{63FAC51A-FB18-4F2F-A9F8-B3B9B5E22B5C}">
      <dgm:prSet/>
      <dgm:spPr/>
      <dgm:t>
        <a:bodyPr/>
        <a:lstStyle/>
        <a:p>
          <a:endParaRPr lang="en-US"/>
        </a:p>
      </dgm:t>
    </dgm:pt>
    <dgm:pt modelId="{6F922003-40BF-4BDC-8478-26CEA73F44A6}" type="sibTrans" cxnId="{63FAC51A-FB18-4F2F-A9F8-B3B9B5E22B5C}">
      <dgm:prSet/>
      <dgm:spPr/>
      <dgm:t>
        <a:bodyPr/>
        <a:lstStyle/>
        <a:p>
          <a:endParaRPr lang="en-US"/>
        </a:p>
      </dgm:t>
    </dgm:pt>
    <dgm:pt modelId="{D17FE5B6-BB70-4F38-B3F4-97A54987B1B1}">
      <dgm:prSet/>
      <dgm:spPr/>
      <dgm:t>
        <a:bodyPr/>
        <a:lstStyle/>
        <a:p>
          <a:r>
            <a:rPr lang="en-US"/>
            <a:t>Movie recommendation systems can benefit movie streaming platforms by increasing user engagement and retention. </a:t>
          </a:r>
        </a:p>
      </dgm:t>
    </dgm:pt>
    <dgm:pt modelId="{FD4EDA43-A525-49B4-BA1F-92C13812CF08}" type="parTrans" cxnId="{F5FC68A6-8148-483F-B1F5-F3669A2C34D3}">
      <dgm:prSet/>
      <dgm:spPr/>
      <dgm:t>
        <a:bodyPr/>
        <a:lstStyle/>
        <a:p>
          <a:endParaRPr lang="en-US"/>
        </a:p>
      </dgm:t>
    </dgm:pt>
    <dgm:pt modelId="{D1745B95-004E-4EB8-A0F3-42250485493A}" type="sibTrans" cxnId="{F5FC68A6-8148-483F-B1F5-F3669A2C34D3}">
      <dgm:prSet/>
      <dgm:spPr/>
      <dgm:t>
        <a:bodyPr/>
        <a:lstStyle/>
        <a:p>
          <a:endParaRPr lang="en-US"/>
        </a:p>
      </dgm:t>
    </dgm:pt>
    <dgm:pt modelId="{9BAF3037-23C6-4B9B-B061-1FE9B0A42B5A}">
      <dgm:prSet/>
      <dgm:spPr/>
      <dgm:t>
        <a:bodyPr/>
        <a:lstStyle/>
        <a:p>
          <a:r>
            <a:rPr lang="en-US"/>
            <a:t>MRS can provide value to both users and businesses by making it a compelling area of research and development. </a:t>
          </a:r>
        </a:p>
      </dgm:t>
    </dgm:pt>
    <dgm:pt modelId="{81DDA909-BF4A-4EFF-906B-9BDCBDEB5D0A}" type="parTrans" cxnId="{CBC70551-7E86-483E-87C7-2AA1BE0FFEF0}">
      <dgm:prSet/>
      <dgm:spPr/>
      <dgm:t>
        <a:bodyPr/>
        <a:lstStyle/>
        <a:p>
          <a:endParaRPr lang="en-US"/>
        </a:p>
      </dgm:t>
    </dgm:pt>
    <dgm:pt modelId="{5DEF0F9F-EA0E-457C-BEF7-4B8544179118}" type="sibTrans" cxnId="{CBC70551-7E86-483E-87C7-2AA1BE0FFEF0}">
      <dgm:prSet/>
      <dgm:spPr/>
      <dgm:t>
        <a:bodyPr/>
        <a:lstStyle/>
        <a:p>
          <a:endParaRPr lang="en-US"/>
        </a:p>
      </dgm:t>
    </dgm:pt>
    <dgm:pt modelId="{6B15C023-D18F-48BF-B7A7-F040F1B700F1}" type="pres">
      <dgm:prSet presAssocID="{E08BB136-2646-4C25-919D-58DBD86F5442}" presName="outerComposite" presStyleCnt="0">
        <dgm:presLayoutVars>
          <dgm:chMax val="5"/>
          <dgm:dir/>
          <dgm:resizeHandles val="exact"/>
        </dgm:presLayoutVars>
      </dgm:prSet>
      <dgm:spPr/>
    </dgm:pt>
    <dgm:pt modelId="{780BF7C4-A413-4943-847D-F505D588C493}" type="pres">
      <dgm:prSet presAssocID="{E08BB136-2646-4C25-919D-58DBD86F5442}" presName="dummyMaxCanvas" presStyleCnt="0">
        <dgm:presLayoutVars/>
      </dgm:prSet>
      <dgm:spPr/>
    </dgm:pt>
    <dgm:pt modelId="{E3B05B34-273E-4430-8FFE-9699BADF734F}" type="pres">
      <dgm:prSet presAssocID="{E08BB136-2646-4C25-919D-58DBD86F5442}" presName="FourNodes_1" presStyleLbl="node1" presStyleIdx="0" presStyleCnt="4">
        <dgm:presLayoutVars>
          <dgm:bulletEnabled val="1"/>
        </dgm:presLayoutVars>
      </dgm:prSet>
      <dgm:spPr/>
    </dgm:pt>
    <dgm:pt modelId="{AEB307F7-B506-4358-ACB0-342611381E84}" type="pres">
      <dgm:prSet presAssocID="{E08BB136-2646-4C25-919D-58DBD86F5442}" presName="FourNodes_2" presStyleLbl="node1" presStyleIdx="1" presStyleCnt="4">
        <dgm:presLayoutVars>
          <dgm:bulletEnabled val="1"/>
        </dgm:presLayoutVars>
      </dgm:prSet>
      <dgm:spPr/>
    </dgm:pt>
    <dgm:pt modelId="{148C32E0-380D-45CE-8AB0-177CFC0FFF28}" type="pres">
      <dgm:prSet presAssocID="{E08BB136-2646-4C25-919D-58DBD86F5442}" presName="FourNodes_3" presStyleLbl="node1" presStyleIdx="2" presStyleCnt="4">
        <dgm:presLayoutVars>
          <dgm:bulletEnabled val="1"/>
        </dgm:presLayoutVars>
      </dgm:prSet>
      <dgm:spPr/>
    </dgm:pt>
    <dgm:pt modelId="{8D9958F4-CF86-4347-A1FD-42BFC46D358C}" type="pres">
      <dgm:prSet presAssocID="{E08BB136-2646-4C25-919D-58DBD86F5442}" presName="FourNodes_4" presStyleLbl="node1" presStyleIdx="3" presStyleCnt="4">
        <dgm:presLayoutVars>
          <dgm:bulletEnabled val="1"/>
        </dgm:presLayoutVars>
      </dgm:prSet>
      <dgm:spPr/>
    </dgm:pt>
    <dgm:pt modelId="{3ED885A0-1627-4CA5-A42B-BB273A4CA579}" type="pres">
      <dgm:prSet presAssocID="{E08BB136-2646-4C25-919D-58DBD86F5442}" presName="FourConn_1-2" presStyleLbl="fgAccFollowNode1" presStyleIdx="0" presStyleCnt="3">
        <dgm:presLayoutVars>
          <dgm:bulletEnabled val="1"/>
        </dgm:presLayoutVars>
      </dgm:prSet>
      <dgm:spPr/>
    </dgm:pt>
    <dgm:pt modelId="{48E3CA30-2FE0-46A7-8161-2A33D36B0750}" type="pres">
      <dgm:prSet presAssocID="{E08BB136-2646-4C25-919D-58DBD86F5442}" presName="FourConn_2-3" presStyleLbl="fgAccFollowNode1" presStyleIdx="1" presStyleCnt="3">
        <dgm:presLayoutVars>
          <dgm:bulletEnabled val="1"/>
        </dgm:presLayoutVars>
      </dgm:prSet>
      <dgm:spPr/>
    </dgm:pt>
    <dgm:pt modelId="{F543092F-DD57-4791-9280-5F665E8422D4}" type="pres">
      <dgm:prSet presAssocID="{E08BB136-2646-4C25-919D-58DBD86F5442}" presName="FourConn_3-4" presStyleLbl="fgAccFollowNode1" presStyleIdx="2" presStyleCnt="3">
        <dgm:presLayoutVars>
          <dgm:bulletEnabled val="1"/>
        </dgm:presLayoutVars>
      </dgm:prSet>
      <dgm:spPr/>
    </dgm:pt>
    <dgm:pt modelId="{36B07323-F6D2-484D-862E-D06DF3A10AC2}" type="pres">
      <dgm:prSet presAssocID="{E08BB136-2646-4C25-919D-58DBD86F5442}" presName="FourNodes_1_text" presStyleLbl="node1" presStyleIdx="3" presStyleCnt="4">
        <dgm:presLayoutVars>
          <dgm:bulletEnabled val="1"/>
        </dgm:presLayoutVars>
      </dgm:prSet>
      <dgm:spPr/>
    </dgm:pt>
    <dgm:pt modelId="{14A02AA7-7B80-46E9-8F46-F90AC4A919CC}" type="pres">
      <dgm:prSet presAssocID="{E08BB136-2646-4C25-919D-58DBD86F5442}" presName="FourNodes_2_text" presStyleLbl="node1" presStyleIdx="3" presStyleCnt="4">
        <dgm:presLayoutVars>
          <dgm:bulletEnabled val="1"/>
        </dgm:presLayoutVars>
      </dgm:prSet>
      <dgm:spPr/>
    </dgm:pt>
    <dgm:pt modelId="{AF6FAF8B-51D5-482C-ACFE-EFE868600FAA}" type="pres">
      <dgm:prSet presAssocID="{E08BB136-2646-4C25-919D-58DBD86F5442}" presName="FourNodes_3_text" presStyleLbl="node1" presStyleIdx="3" presStyleCnt="4">
        <dgm:presLayoutVars>
          <dgm:bulletEnabled val="1"/>
        </dgm:presLayoutVars>
      </dgm:prSet>
      <dgm:spPr/>
    </dgm:pt>
    <dgm:pt modelId="{22ABC639-4C3D-46E7-A754-23D19E15FFBE}" type="pres">
      <dgm:prSet presAssocID="{E08BB136-2646-4C25-919D-58DBD86F5442}" presName="FourNodes_4_text" presStyleLbl="node1" presStyleIdx="3" presStyleCnt="4">
        <dgm:presLayoutVars>
          <dgm:bulletEnabled val="1"/>
        </dgm:presLayoutVars>
      </dgm:prSet>
      <dgm:spPr/>
    </dgm:pt>
  </dgm:ptLst>
  <dgm:cxnLst>
    <dgm:cxn modelId="{4BC9E716-F979-4BDF-95BF-91A53C3681E0}" type="presOf" srcId="{9BAF3037-23C6-4B9B-B061-1FE9B0A42B5A}" destId="{8D9958F4-CF86-4347-A1FD-42BFC46D358C}" srcOrd="0" destOrd="0" presId="urn:microsoft.com/office/officeart/2005/8/layout/vProcess5"/>
    <dgm:cxn modelId="{63FAC51A-FB18-4F2F-A9F8-B3B9B5E22B5C}" srcId="{E08BB136-2646-4C25-919D-58DBD86F5442}" destId="{60F2069A-442F-416C-9D32-9A0B446C1A18}" srcOrd="1" destOrd="0" parTransId="{F35CFA93-FDA1-4213-B762-2B7016A00DC9}" sibTransId="{6F922003-40BF-4BDC-8478-26CEA73F44A6}"/>
    <dgm:cxn modelId="{D83D4F2B-2238-4C20-87E6-431189AD868C}" type="presOf" srcId="{6F922003-40BF-4BDC-8478-26CEA73F44A6}" destId="{48E3CA30-2FE0-46A7-8161-2A33D36B0750}" srcOrd="0" destOrd="0" presId="urn:microsoft.com/office/officeart/2005/8/layout/vProcess5"/>
    <dgm:cxn modelId="{0FE5BB35-7C02-4366-89B2-6C3833A00A09}" type="presOf" srcId="{178BD8E8-D15C-400C-ADC4-097813D866CF}" destId="{3ED885A0-1627-4CA5-A42B-BB273A4CA579}" srcOrd="0" destOrd="0" presId="urn:microsoft.com/office/officeart/2005/8/layout/vProcess5"/>
    <dgm:cxn modelId="{0E8FF93F-F83B-4799-AA3D-18616A3B77CA}" type="presOf" srcId="{9BAF3037-23C6-4B9B-B061-1FE9B0A42B5A}" destId="{22ABC639-4C3D-46E7-A754-23D19E15FFBE}" srcOrd="1" destOrd="0" presId="urn:microsoft.com/office/officeart/2005/8/layout/vProcess5"/>
    <dgm:cxn modelId="{1E635848-420F-43B3-AB5A-6E6BD70571C8}" type="presOf" srcId="{60F2069A-442F-416C-9D32-9A0B446C1A18}" destId="{AEB307F7-B506-4358-ACB0-342611381E84}" srcOrd="0" destOrd="0" presId="urn:microsoft.com/office/officeart/2005/8/layout/vProcess5"/>
    <dgm:cxn modelId="{CBC70551-7E86-483E-87C7-2AA1BE0FFEF0}" srcId="{E08BB136-2646-4C25-919D-58DBD86F5442}" destId="{9BAF3037-23C6-4B9B-B061-1FE9B0A42B5A}" srcOrd="3" destOrd="0" parTransId="{81DDA909-BF4A-4EFF-906B-9BDCBDEB5D0A}" sibTransId="{5DEF0F9F-EA0E-457C-BEF7-4B8544179118}"/>
    <dgm:cxn modelId="{17ABF371-EAF1-43BE-8560-DD30DA9D8C13}" type="presOf" srcId="{D17FE5B6-BB70-4F38-B3F4-97A54987B1B1}" destId="{AF6FAF8B-51D5-482C-ACFE-EFE868600FAA}" srcOrd="1" destOrd="0" presId="urn:microsoft.com/office/officeart/2005/8/layout/vProcess5"/>
    <dgm:cxn modelId="{8BD84B73-AB50-4417-A30D-481FE2720CA5}" type="presOf" srcId="{D17FE5B6-BB70-4F38-B3F4-97A54987B1B1}" destId="{148C32E0-380D-45CE-8AB0-177CFC0FFF28}" srcOrd="0" destOrd="0" presId="urn:microsoft.com/office/officeart/2005/8/layout/vProcess5"/>
    <dgm:cxn modelId="{C8445E89-46F6-435E-8014-3E62C6D9DD5B}" type="presOf" srcId="{D1745B95-004E-4EB8-A0F3-42250485493A}" destId="{F543092F-DD57-4791-9280-5F665E8422D4}" srcOrd="0" destOrd="0" presId="urn:microsoft.com/office/officeart/2005/8/layout/vProcess5"/>
    <dgm:cxn modelId="{FA87769F-D2FC-4C86-B482-41DEABC678C7}" srcId="{E08BB136-2646-4C25-919D-58DBD86F5442}" destId="{5F46B4D9-FF5F-4A57-AD98-329605C1CCC4}" srcOrd="0" destOrd="0" parTransId="{00837C45-9035-407D-AE58-ABED25232177}" sibTransId="{178BD8E8-D15C-400C-ADC4-097813D866CF}"/>
    <dgm:cxn modelId="{F5FC68A6-8148-483F-B1F5-F3669A2C34D3}" srcId="{E08BB136-2646-4C25-919D-58DBD86F5442}" destId="{D17FE5B6-BB70-4F38-B3F4-97A54987B1B1}" srcOrd="2" destOrd="0" parTransId="{FD4EDA43-A525-49B4-BA1F-92C13812CF08}" sibTransId="{D1745B95-004E-4EB8-A0F3-42250485493A}"/>
    <dgm:cxn modelId="{F11A8FDA-349D-488A-A20B-34851361B8FB}" type="presOf" srcId="{E08BB136-2646-4C25-919D-58DBD86F5442}" destId="{6B15C023-D18F-48BF-B7A7-F040F1B700F1}" srcOrd="0" destOrd="0" presId="urn:microsoft.com/office/officeart/2005/8/layout/vProcess5"/>
    <dgm:cxn modelId="{BBA829DC-B470-432A-904A-F89750FFD64D}" type="presOf" srcId="{60F2069A-442F-416C-9D32-9A0B446C1A18}" destId="{14A02AA7-7B80-46E9-8F46-F90AC4A919CC}" srcOrd="1" destOrd="0" presId="urn:microsoft.com/office/officeart/2005/8/layout/vProcess5"/>
    <dgm:cxn modelId="{4BDE4FE0-45FC-4B3C-AEBF-250EC8E39727}" type="presOf" srcId="{5F46B4D9-FF5F-4A57-AD98-329605C1CCC4}" destId="{E3B05B34-273E-4430-8FFE-9699BADF734F}" srcOrd="0" destOrd="0" presId="urn:microsoft.com/office/officeart/2005/8/layout/vProcess5"/>
    <dgm:cxn modelId="{D747FBE3-640E-4006-8EE7-38C94458FD6A}" type="presOf" srcId="{5F46B4D9-FF5F-4A57-AD98-329605C1CCC4}" destId="{36B07323-F6D2-484D-862E-D06DF3A10AC2}" srcOrd="1" destOrd="0" presId="urn:microsoft.com/office/officeart/2005/8/layout/vProcess5"/>
    <dgm:cxn modelId="{E3BF05AD-EACD-4394-8797-81714EF3F129}" type="presParOf" srcId="{6B15C023-D18F-48BF-B7A7-F040F1B700F1}" destId="{780BF7C4-A413-4943-847D-F505D588C493}" srcOrd="0" destOrd="0" presId="urn:microsoft.com/office/officeart/2005/8/layout/vProcess5"/>
    <dgm:cxn modelId="{B9CAEF19-B9A6-4ECE-90A4-870CF4868500}" type="presParOf" srcId="{6B15C023-D18F-48BF-B7A7-F040F1B700F1}" destId="{E3B05B34-273E-4430-8FFE-9699BADF734F}" srcOrd="1" destOrd="0" presId="urn:microsoft.com/office/officeart/2005/8/layout/vProcess5"/>
    <dgm:cxn modelId="{28530C59-E21D-40EF-9044-95A40D4E1FDB}" type="presParOf" srcId="{6B15C023-D18F-48BF-B7A7-F040F1B700F1}" destId="{AEB307F7-B506-4358-ACB0-342611381E84}" srcOrd="2" destOrd="0" presId="urn:microsoft.com/office/officeart/2005/8/layout/vProcess5"/>
    <dgm:cxn modelId="{D205C735-2C1D-4483-B73C-B1B0DFA62D37}" type="presParOf" srcId="{6B15C023-D18F-48BF-B7A7-F040F1B700F1}" destId="{148C32E0-380D-45CE-8AB0-177CFC0FFF28}" srcOrd="3" destOrd="0" presId="urn:microsoft.com/office/officeart/2005/8/layout/vProcess5"/>
    <dgm:cxn modelId="{45C4DAF3-CB99-4509-A995-12B8BEB87BCE}" type="presParOf" srcId="{6B15C023-D18F-48BF-B7A7-F040F1B700F1}" destId="{8D9958F4-CF86-4347-A1FD-42BFC46D358C}" srcOrd="4" destOrd="0" presId="urn:microsoft.com/office/officeart/2005/8/layout/vProcess5"/>
    <dgm:cxn modelId="{870C768A-73CA-406B-B757-166CC79440ED}" type="presParOf" srcId="{6B15C023-D18F-48BF-B7A7-F040F1B700F1}" destId="{3ED885A0-1627-4CA5-A42B-BB273A4CA579}" srcOrd="5" destOrd="0" presId="urn:microsoft.com/office/officeart/2005/8/layout/vProcess5"/>
    <dgm:cxn modelId="{9875B7DA-6A44-4FD8-9267-70DA3FA85851}" type="presParOf" srcId="{6B15C023-D18F-48BF-B7A7-F040F1B700F1}" destId="{48E3CA30-2FE0-46A7-8161-2A33D36B0750}" srcOrd="6" destOrd="0" presId="urn:microsoft.com/office/officeart/2005/8/layout/vProcess5"/>
    <dgm:cxn modelId="{17CE33E7-068F-4493-A9C6-702CCAA74C4E}" type="presParOf" srcId="{6B15C023-D18F-48BF-B7A7-F040F1B700F1}" destId="{F543092F-DD57-4791-9280-5F665E8422D4}" srcOrd="7" destOrd="0" presId="urn:microsoft.com/office/officeart/2005/8/layout/vProcess5"/>
    <dgm:cxn modelId="{210B4349-2B1C-48F4-A64D-3297FBE7439C}" type="presParOf" srcId="{6B15C023-D18F-48BF-B7A7-F040F1B700F1}" destId="{36B07323-F6D2-484D-862E-D06DF3A10AC2}" srcOrd="8" destOrd="0" presId="urn:microsoft.com/office/officeart/2005/8/layout/vProcess5"/>
    <dgm:cxn modelId="{2A04473A-B4DF-49BC-AA02-339B80F652BE}" type="presParOf" srcId="{6B15C023-D18F-48BF-B7A7-F040F1B700F1}" destId="{14A02AA7-7B80-46E9-8F46-F90AC4A919CC}" srcOrd="9" destOrd="0" presId="urn:microsoft.com/office/officeart/2005/8/layout/vProcess5"/>
    <dgm:cxn modelId="{815273ED-FAA7-4366-A652-395B5FCFCC29}" type="presParOf" srcId="{6B15C023-D18F-48BF-B7A7-F040F1B700F1}" destId="{AF6FAF8B-51D5-482C-ACFE-EFE868600FAA}" srcOrd="10" destOrd="0" presId="urn:microsoft.com/office/officeart/2005/8/layout/vProcess5"/>
    <dgm:cxn modelId="{CB5CE3A2-4828-4D22-8A82-B98EB481F1C4}" type="presParOf" srcId="{6B15C023-D18F-48BF-B7A7-F040F1B700F1}" destId="{22ABC639-4C3D-46E7-A754-23D19E15FFB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645FE8-653A-434A-8EE7-31A64CBA43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D01018-8542-4985-8173-FA7B0DA4E7A2}">
      <dgm:prSet/>
      <dgm:spPr/>
      <dgm:t>
        <a:bodyPr/>
        <a:lstStyle/>
        <a:p>
          <a:r>
            <a:rPr lang="en-US"/>
            <a:t>The objective of a movie recommendation system is to give personalized movie recommendation experience for each user.</a:t>
          </a:r>
        </a:p>
      </dgm:t>
    </dgm:pt>
    <dgm:pt modelId="{CC423B4F-282A-4FE8-9CD3-1F662F55C93C}" type="parTrans" cxnId="{020C870D-E874-4543-9F78-27E229C98EA0}">
      <dgm:prSet/>
      <dgm:spPr/>
      <dgm:t>
        <a:bodyPr/>
        <a:lstStyle/>
        <a:p>
          <a:endParaRPr lang="en-US"/>
        </a:p>
      </dgm:t>
    </dgm:pt>
    <dgm:pt modelId="{E4E80DE3-8E40-4DB9-B78C-EF04798DFBE1}" type="sibTrans" cxnId="{020C870D-E874-4543-9F78-27E229C98EA0}">
      <dgm:prSet/>
      <dgm:spPr/>
      <dgm:t>
        <a:bodyPr/>
        <a:lstStyle/>
        <a:p>
          <a:endParaRPr lang="en-US"/>
        </a:p>
      </dgm:t>
    </dgm:pt>
    <dgm:pt modelId="{0F407FD4-DDDA-487B-8317-77B1E2DDB0DE}">
      <dgm:prSet/>
      <dgm:spPr/>
      <dgm:t>
        <a:bodyPr/>
        <a:lstStyle/>
        <a:p>
          <a:r>
            <a:rPr lang="en-US"/>
            <a:t>To suggest movies that meet the user's interests and preferences, so that  the system can improve the user's satisfaction and increase their engagement with the movie streaming service.</a:t>
          </a:r>
        </a:p>
      </dgm:t>
    </dgm:pt>
    <dgm:pt modelId="{DCBFE12B-28BC-4E3B-ADFA-6D1F7DDC171F}" type="parTrans" cxnId="{DB0F4E7A-C558-474E-8C22-E918AAA5E290}">
      <dgm:prSet/>
      <dgm:spPr/>
      <dgm:t>
        <a:bodyPr/>
        <a:lstStyle/>
        <a:p>
          <a:endParaRPr lang="en-US"/>
        </a:p>
      </dgm:t>
    </dgm:pt>
    <dgm:pt modelId="{2A0122C7-4069-4980-9C53-288D3976082D}" type="sibTrans" cxnId="{DB0F4E7A-C558-474E-8C22-E918AAA5E290}">
      <dgm:prSet/>
      <dgm:spPr/>
      <dgm:t>
        <a:bodyPr/>
        <a:lstStyle/>
        <a:p>
          <a:endParaRPr lang="en-US"/>
        </a:p>
      </dgm:t>
    </dgm:pt>
    <dgm:pt modelId="{51B55056-3F10-4CB4-9EE8-51039B7126AB}">
      <dgm:prSet/>
      <dgm:spPr/>
      <dgm:t>
        <a:bodyPr/>
        <a:lstStyle/>
        <a:p>
          <a:r>
            <a:rPr lang="en-US"/>
            <a:t>Another objective is to increase the revenue for the movie streaming service. </a:t>
          </a:r>
        </a:p>
      </dgm:t>
    </dgm:pt>
    <dgm:pt modelId="{202D025F-77A4-4D3B-B245-C23EB9CFD14F}" type="parTrans" cxnId="{7B82DC0A-E18B-4B56-85E7-1067A49771D2}">
      <dgm:prSet/>
      <dgm:spPr/>
      <dgm:t>
        <a:bodyPr/>
        <a:lstStyle/>
        <a:p>
          <a:endParaRPr lang="en-US"/>
        </a:p>
      </dgm:t>
    </dgm:pt>
    <dgm:pt modelId="{5A23A77B-5B78-46FC-B5E9-20B38DFA7C81}" type="sibTrans" cxnId="{7B82DC0A-E18B-4B56-85E7-1067A49771D2}">
      <dgm:prSet/>
      <dgm:spPr/>
      <dgm:t>
        <a:bodyPr/>
        <a:lstStyle/>
        <a:p>
          <a:endParaRPr lang="en-US"/>
        </a:p>
      </dgm:t>
    </dgm:pt>
    <dgm:pt modelId="{06954AA1-EEC1-415E-A5DB-C7BF4214E8E1}">
      <dgm:prSet/>
      <dgm:spPr/>
      <dgm:t>
        <a:bodyPr/>
        <a:lstStyle/>
        <a:p>
          <a:r>
            <a:rPr lang="en-US"/>
            <a:t>Overall, the objective of a movie recommendation system is to create a win-win situation for both the user and the movie streaming service by providing personalized movie suggestions that meet the user's interests and increasing revenue for the service.</a:t>
          </a:r>
        </a:p>
      </dgm:t>
    </dgm:pt>
    <dgm:pt modelId="{1F1D54F9-47F7-40F5-AAC3-DEA138603B33}" type="parTrans" cxnId="{23ECF040-1986-4673-83C4-FD58381981A7}">
      <dgm:prSet/>
      <dgm:spPr/>
      <dgm:t>
        <a:bodyPr/>
        <a:lstStyle/>
        <a:p>
          <a:endParaRPr lang="en-US"/>
        </a:p>
      </dgm:t>
    </dgm:pt>
    <dgm:pt modelId="{E0E51A72-F61F-448C-B359-EB79E7611C96}" type="sibTrans" cxnId="{23ECF040-1986-4673-83C4-FD58381981A7}">
      <dgm:prSet/>
      <dgm:spPr/>
      <dgm:t>
        <a:bodyPr/>
        <a:lstStyle/>
        <a:p>
          <a:endParaRPr lang="en-US"/>
        </a:p>
      </dgm:t>
    </dgm:pt>
    <dgm:pt modelId="{8698B4A6-D801-40A8-8B03-4689C43360E1}" type="pres">
      <dgm:prSet presAssocID="{01645FE8-653A-434A-8EE7-31A64CBA439B}" presName="linear" presStyleCnt="0">
        <dgm:presLayoutVars>
          <dgm:animLvl val="lvl"/>
          <dgm:resizeHandles val="exact"/>
        </dgm:presLayoutVars>
      </dgm:prSet>
      <dgm:spPr/>
    </dgm:pt>
    <dgm:pt modelId="{B295B073-602E-4D3A-A4A8-35E52EB9FFED}" type="pres">
      <dgm:prSet presAssocID="{36D01018-8542-4985-8173-FA7B0DA4E7A2}" presName="parentText" presStyleLbl="node1" presStyleIdx="0" presStyleCnt="4">
        <dgm:presLayoutVars>
          <dgm:chMax val="0"/>
          <dgm:bulletEnabled val="1"/>
        </dgm:presLayoutVars>
      </dgm:prSet>
      <dgm:spPr/>
    </dgm:pt>
    <dgm:pt modelId="{113AF03B-BCF6-4279-A6D8-2881AC395FD7}" type="pres">
      <dgm:prSet presAssocID="{E4E80DE3-8E40-4DB9-B78C-EF04798DFBE1}" presName="spacer" presStyleCnt="0"/>
      <dgm:spPr/>
    </dgm:pt>
    <dgm:pt modelId="{140A5BB2-0F51-463D-9F29-1C269D64FAF9}" type="pres">
      <dgm:prSet presAssocID="{0F407FD4-DDDA-487B-8317-77B1E2DDB0DE}" presName="parentText" presStyleLbl="node1" presStyleIdx="1" presStyleCnt="4">
        <dgm:presLayoutVars>
          <dgm:chMax val="0"/>
          <dgm:bulletEnabled val="1"/>
        </dgm:presLayoutVars>
      </dgm:prSet>
      <dgm:spPr/>
    </dgm:pt>
    <dgm:pt modelId="{534E2CA3-0866-4367-B07C-1EEDCDDBAA76}" type="pres">
      <dgm:prSet presAssocID="{2A0122C7-4069-4980-9C53-288D3976082D}" presName="spacer" presStyleCnt="0"/>
      <dgm:spPr/>
    </dgm:pt>
    <dgm:pt modelId="{D39E8D1D-B4C8-43CF-AE22-573F9F2D6C5B}" type="pres">
      <dgm:prSet presAssocID="{51B55056-3F10-4CB4-9EE8-51039B7126AB}" presName="parentText" presStyleLbl="node1" presStyleIdx="2" presStyleCnt="4">
        <dgm:presLayoutVars>
          <dgm:chMax val="0"/>
          <dgm:bulletEnabled val="1"/>
        </dgm:presLayoutVars>
      </dgm:prSet>
      <dgm:spPr/>
    </dgm:pt>
    <dgm:pt modelId="{7872C031-6F08-4C99-8DEF-ECDFDD8B8BB9}" type="pres">
      <dgm:prSet presAssocID="{5A23A77B-5B78-46FC-B5E9-20B38DFA7C81}" presName="spacer" presStyleCnt="0"/>
      <dgm:spPr/>
    </dgm:pt>
    <dgm:pt modelId="{C5A6B031-0D29-4121-96B0-5429CC067D51}" type="pres">
      <dgm:prSet presAssocID="{06954AA1-EEC1-415E-A5DB-C7BF4214E8E1}" presName="parentText" presStyleLbl="node1" presStyleIdx="3" presStyleCnt="4">
        <dgm:presLayoutVars>
          <dgm:chMax val="0"/>
          <dgm:bulletEnabled val="1"/>
        </dgm:presLayoutVars>
      </dgm:prSet>
      <dgm:spPr/>
    </dgm:pt>
  </dgm:ptLst>
  <dgm:cxnLst>
    <dgm:cxn modelId="{7B82DC0A-E18B-4B56-85E7-1067A49771D2}" srcId="{01645FE8-653A-434A-8EE7-31A64CBA439B}" destId="{51B55056-3F10-4CB4-9EE8-51039B7126AB}" srcOrd="2" destOrd="0" parTransId="{202D025F-77A4-4D3B-B245-C23EB9CFD14F}" sibTransId="{5A23A77B-5B78-46FC-B5E9-20B38DFA7C81}"/>
    <dgm:cxn modelId="{020C870D-E874-4543-9F78-27E229C98EA0}" srcId="{01645FE8-653A-434A-8EE7-31A64CBA439B}" destId="{36D01018-8542-4985-8173-FA7B0DA4E7A2}" srcOrd="0" destOrd="0" parTransId="{CC423B4F-282A-4FE8-9CD3-1F662F55C93C}" sibTransId="{E4E80DE3-8E40-4DB9-B78C-EF04798DFBE1}"/>
    <dgm:cxn modelId="{9C5E4333-B4E2-44BA-A8D8-BD757DCBC816}" type="presOf" srcId="{06954AA1-EEC1-415E-A5DB-C7BF4214E8E1}" destId="{C5A6B031-0D29-4121-96B0-5429CC067D51}" srcOrd="0" destOrd="0" presId="urn:microsoft.com/office/officeart/2005/8/layout/vList2"/>
    <dgm:cxn modelId="{F24EC43C-A6FA-498D-931D-AC41854B8B10}" type="presOf" srcId="{51B55056-3F10-4CB4-9EE8-51039B7126AB}" destId="{D39E8D1D-B4C8-43CF-AE22-573F9F2D6C5B}" srcOrd="0" destOrd="0" presId="urn:microsoft.com/office/officeart/2005/8/layout/vList2"/>
    <dgm:cxn modelId="{23ECF040-1986-4673-83C4-FD58381981A7}" srcId="{01645FE8-653A-434A-8EE7-31A64CBA439B}" destId="{06954AA1-EEC1-415E-A5DB-C7BF4214E8E1}" srcOrd="3" destOrd="0" parTransId="{1F1D54F9-47F7-40F5-AAC3-DEA138603B33}" sibTransId="{E0E51A72-F61F-448C-B359-EB79E7611C96}"/>
    <dgm:cxn modelId="{4B4E4F73-9A31-4D0A-AA55-815FBB091ABC}" type="presOf" srcId="{0F407FD4-DDDA-487B-8317-77B1E2DDB0DE}" destId="{140A5BB2-0F51-463D-9F29-1C269D64FAF9}" srcOrd="0" destOrd="0" presId="urn:microsoft.com/office/officeart/2005/8/layout/vList2"/>
    <dgm:cxn modelId="{DB0F4E7A-C558-474E-8C22-E918AAA5E290}" srcId="{01645FE8-653A-434A-8EE7-31A64CBA439B}" destId="{0F407FD4-DDDA-487B-8317-77B1E2DDB0DE}" srcOrd="1" destOrd="0" parTransId="{DCBFE12B-28BC-4E3B-ADFA-6D1F7DDC171F}" sibTransId="{2A0122C7-4069-4980-9C53-288D3976082D}"/>
    <dgm:cxn modelId="{7C9767BD-FC64-4DB9-9965-2E40CAB17EAE}" type="presOf" srcId="{01645FE8-653A-434A-8EE7-31A64CBA439B}" destId="{8698B4A6-D801-40A8-8B03-4689C43360E1}" srcOrd="0" destOrd="0" presId="urn:microsoft.com/office/officeart/2005/8/layout/vList2"/>
    <dgm:cxn modelId="{70EDD8C0-25A6-4732-986B-1760998EA9D9}" type="presOf" srcId="{36D01018-8542-4985-8173-FA7B0DA4E7A2}" destId="{B295B073-602E-4D3A-A4A8-35E52EB9FFED}" srcOrd="0" destOrd="0" presId="urn:microsoft.com/office/officeart/2005/8/layout/vList2"/>
    <dgm:cxn modelId="{276421A7-C9A6-4E52-9128-15B369FAFD6B}" type="presParOf" srcId="{8698B4A6-D801-40A8-8B03-4689C43360E1}" destId="{B295B073-602E-4D3A-A4A8-35E52EB9FFED}" srcOrd="0" destOrd="0" presId="urn:microsoft.com/office/officeart/2005/8/layout/vList2"/>
    <dgm:cxn modelId="{1E04CD23-83B2-4A50-93A7-0510C389DDC2}" type="presParOf" srcId="{8698B4A6-D801-40A8-8B03-4689C43360E1}" destId="{113AF03B-BCF6-4279-A6D8-2881AC395FD7}" srcOrd="1" destOrd="0" presId="urn:microsoft.com/office/officeart/2005/8/layout/vList2"/>
    <dgm:cxn modelId="{0F904FFB-5688-4674-B700-62AC0163313B}" type="presParOf" srcId="{8698B4A6-D801-40A8-8B03-4689C43360E1}" destId="{140A5BB2-0F51-463D-9F29-1C269D64FAF9}" srcOrd="2" destOrd="0" presId="urn:microsoft.com/office/officeart/2005/8/layout/vList2"/>
    <dgm:cxn modelId="{47CCDCAD-8AD4-45BF-A4AF-72B9F34EFDD6}" type="presParOf" srcId="{8698B4A6-D801-40A8-8B03-4689C43360E1}" destId="{534E2CA3-0866-4367-B07C-1EEDCDDBAA76}" srcOrd="3" destOrd="0" presId="urn:microsoft.com/office/officeart/2005/8/layout/vList2"/>
    <dgm:cxn modelId="{E13E0B35-E110-420C-876E-A8791C4E0D70}" type="presParOf" srcId="{8698B4A6-D801-40A8-8B03-4689C43360E1}" destId="{D39E8D1D-B4C8-43CF-AE22-573F9F2D6C5B}" srcOrd="4" destOrd="0" presId="urn:microsoft.com/office/officeart/2005/8/layout/vList2"/>
    <dgm:cxn modelId="{00DB839E-A85A-4262-9F1C-417529B13C0A}" type="presParOf" srcId="{8698B4A6-D801-40A8-8B03-4689C43360E1}" destId="{7872C031-6F08-4C99-8DEF-ECDFDD8B8BB9}" srcOrd="5" destOrd="0" presId="urn:microsoft.com/office/officeart/2005/8/layout/vList2"/>
    <dgm:cxn modelId="{CAE161BE-5EF4-4D1C-9FB5-49AF7F9EE924}" type="presParOf" srcId="{8698B4A6-D801-40A8-8B03-4689C43360E1}" destId="{C5A6B031-0D29-4121-96B0-5429CC067D5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ABB9B3-0FCA-4715-8519-C9DAD0CB248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695825E-B750-486C-A9DD-CCB627F24B01}">
      <dgm:prSet/>
      <dgm:spPr/>
      <dgm:t>
        <a:bodyPr/>
        <a:lstStyle/>
        <a:p>
          <a:r>
            <a:rPr lang="en-US"/>
            <a:t>In this, we will construct a movie recommendation system project and find out about the machine learning project lifecycle. The issue proclamation is that to view a movie based on ratings then our application ought to be viable to give an exact prediction. </a:t>
          </a:r>
        </a:p>
      </dgm:t>
    </dgm:pt>
    <dgm:pt modelId="{65E83D22-AE7E-401E-BE63-C6EEC1BC9742}" type="parTrans" cxnId="{99AE29C7-5679-4BD5-8FC4-411C53A9E96C}">
      <dgm:prSet/>
      <dgm:spPr/>
      <dgm:t>
        <a:bodyPr/>
        <a:lstStyle/>
        <a:p>
          <a:endParaRPr lang="en-US"/>
        </a:p>
      </dgm:t>
    </dgm:pt>
    <dgm:pt modelId="{5FE47542-9768-4035-BCAA-68E54EF42106}" type="sibTrans" cxnId="{99AE29C7-5679-4BD5-8FC4-411C53A9E96C}">
      <dgm:prSet/>
      <dgm:spPr/>
      <dgm:t>
        <a:bodyPr/>
        <a:lstStyle/>
        <a:p>
          <a:endParaRPr lang="en-US"/>
        </a:p>
      </dgm:t>
    </dgm:pt>
    <dgm:pt modelId="{1402C2D1-46EB-47B2-8D88-3AF460DFE3C0}">
      <dgm:prSet/>
      <dgm:spPr/>
      <dgm:t>
        <a:bodyPr/>
        <a:lstStyle/>
        <a:p>
          <a:r>
            <a:rPr lang="en-US"/>
            <a:t>Even though it seems to be a straightforward task or simply fostering a model, the dataset we have is uproarious and needs loads of element designing, and preprocessing that will drive your advantage in fostering this venture.</a:t>
          </a:r>
        </a:p>
      </dgm:t>
    </dgm:pt>
    <dgm:pt modelId="{8D4E073C-29CA-462F-A6DA-CFDC4C163310}" type="parTrans" cxnId="{D2552247-8387-4991-B77C-F9A64031BA95}">
      <dgm:prSet/>
      <dgm:spPr/>
      <dgm:t>
        <a:bodyPr/>
        <a:lstStyle/>
        <a:p>
          <a:endParaRPr lang="en-US"/>
        </a:p>
      </dgm:t>
    </dgm:pt>
    <dgm:pt modelId="{63263B00-12AD-40A2-803F-D7D6438F6B55}" type="sibTrans" cxnId="{D2552247-8387-4991-B77C-F9A64031BA95}">
      <dgm:prSet/>
      <dgm:spPr/>
      <dgm:t>
        <a:bodyPr/>
        <a:lstStyle/>
        <a:p>
          <a:endParaRPr lang="en-US"/>
        </a:p>
      </dgm:t>
    </dgm:pt>
    <dgm:pt modelId="{0CA51206-0CC3-48C6-8BBD-D5FEC2B57F8D}" type="pres">
      <dgm:prSet presAssocID="{B2ABB9B3-0FCA-4715-8519-C9DAD0CB2486}" presName="hierChild1" presStyleCnt="0">
        <dgm:presLayoutVars>
          <dgm:chPref val="1"/>
          <dgm:dir/>
          <dgm:animOne val="branch"/>
          <dgm:animLvl val="lvl"/>
          <dgm:resizeHandles/>
        </dgm:presLayoutVars>
      </dgm:prSet>
      <dgm:spPr/>
    </dgm:pt>
    <dgm:pt modelId="{BEFA8CE7-270C-4E37-8FAC-80E8B65C92A2}" type="pres">
      <dgm:prSet presAssocID="{4695825E-B750-486C-A9DD-CCB627F24B01}" presName="hierRoot1" presStyleCnt="0"/>
      <dgm:spPr/>
    </dgm:pt>
    <dgm:pt modelId="{13DFCC5D-6A18-4D60-93AA-E93F2AEAB168}" type="pres">
      <dgm:prSet presAssocID="{4695825E-B750-486C-A9DD-CCB627F24B01}" presName="composite" presStyleCnt="0"/>
      <dgm:spPr/>
    </dgm:pt>
    <dgm:pt modelId="{04668F59-9F5E-48FF-AAB1-11A1CDBF37F3}" type="pres">
      <dgm:prSet presAssocID="{4695825E-B750-486C-A9DD-CCB627F24B01}" presName="background" presStyleLbl="node0" presStyleIdx="0" presStyleCnt="2"/>
      <dgm:spPr/>
    </dgm:pt>
    <dgm:pt modelId="{AF9ED970-9D16-42AC-A48A-965146276CAE}" type="pres">
      <dgm:prSet presAssocID="{4695825E-B750-486C-A9DD-CCB627F24B01}" presName="text" presStyleLbl="fgAcc0" presStyleIdx="0" presStyleCnt="2">
        <dgm:presLayoutVars>
          <dgm:chPref val="3"/>
        </dgm:presLayoutVars>
      </dgm:prSet>
      <dgm:spPr/>
    </dgm:pt>
    <dgm:pt modelId="{6984D2A6-51D2-41B3-94A6-89AD4AFB4744}" type="pres">
      <dgm:prSet presAssocID="{4695825E-B750-486C-A9DD-CCB627F24B01}" presName="hierChild2" presStyleCnt="0"/>
      <dgm:spPr/>
    </dgm:pt>
    <dgm:pt modelId="{5AF1A231-D875-4E40-AF6C-2C2A52B75D04}" type="pres">
      <dgm:prSet presAssocID="{1402C2D1-46EB-47B2-8D88-3AF460DFE3C0}" presName="hierRoot1" presStyleCnt="0"/>
      <dgm:spPr/>
    </dgm:pt>
    <dgm:pt modelId="{138E93EA-AE81-452C-9089-9FE3F9AF8D93}" type="pres">
      <dgm:prSet presAssocID="{1402C2D1-46EB-47B2-8D88-3AF460DFE3C0}" presName="composite" presStyleCnt="0"/>
      <dgm:spPr/>
    </dgm:pt>
    <dgm:pt modelId="{E2431BEF-12E4-4AED-A0A9-0DDC35CB7300}" type="pres">
      <dgm:prSet presAssocID="{1402C2D1-46EB-47B2-8D88-3AF460DFE3C0}" presName="background" presStyleLbl="node0" presStyleIdx="1" presStyleCnt="2"/>
      <dgm:spPr/>
    </dgm:pt>
    <dgm:pt modelId="{57A98910-FD24-477D-965C-58D030D3F883}" type="pres">
      <dgm:prSet presAssocID="{1402C2D1-46EB-47B2-8D88-3AF460DFE3C0}" presName="text" presStyleLbl="fgAcc0" presStyleIdx="1" presStyleCnt="2">
        <dgm:presLayoutVars>
          <dgm:chPref val="3"/>
        </dgm:presLayoutVars>
      </dgm:prSet>
      <dgm:spPr/>
    </dgm:pt>
    <dgm:pt modelId="{F1DE6211-615F-4C29-B6B4-C046A83DB6B5}" type="pres">
      <dgm:prSet presAssocID="{1402C2D1-46EB-47B2-8D88-3AF460DFE3C0}" presName="hierChild2" presStyleCnt="0"/>
      <dgm:spPr/>
    </dgm:pt>
  </dgm:ptLst>
  <dgm:cxnLst>
    <dgm:cxn modelId="{D2552247-8387-4991-B77C-F9A64031BA95}" srcId="{B2ABB9B3-0FCA-4715-8519-C9DAD0CB2486}" destId="{1402C2D1-46EB-47B2-8D88-3AF460DFE3C0}" srcOrd="1" destOrd="0" parTransId="{8D4E073C-29CA-462F-A6DA-CFDC4C163310}" sibTransId="{63263B00-12AD-40A2-803F-D7D6438F6B55}"/>
    <dgm:cxn modelId="{CC910D80-D25C-4DFF-9A79-20C215626BD8}" type="presOf" srcId="{4695825E-B750-486C-A9DD-CCB627F24B01}" destId="{AF9ED970-9D16-42AC-A48A-965146276CAE}" srcOrd="0" destOrd="0" presId="urn:microsoft.com/office/officeart/2005/8/layout/hierarchy1"/>
    <dgm:cxn modelId="{962CC1A7-943E-440A-87AA-E7A1BA6495F3}" type="presOf" srcId="{B2ABB9B3-0FCA-4715-8519-C9DAD0CB2486}" destId="{0CA51206-0CC3-48C6-8BBD-D5FEC2B57F8D}" srcOrd="0" destOrd="0" presId="urn:microsoft.com/office/officeart/2005/8/layout/hierarchy1"/>
    <dgm:cxn modelId="{99AE29C7-5679-4BD5-8FC4-411C53A9E96C}" srcId="{B2ABB9B3-0FCA-4715-8519-C9DAD0CB2486}" destId="{4695825E-B750-486C-A9DD-CCB627F24B01}" srcOrd="0" destOrd="0" parTransId="{65E83D22-AE7E-401E-BE63-C6EEC1BC9742}" sibTransId="{5FE47542-9768-4035-BCAA-68E54EF42106}"/>
    <dgm:cxn modelId="{57FDE6DE-2EAC-44F9-A558-001527F213B6}" type="presOf" srcId="{1402C2D1-46EB-47B2-8D88-3AF460DFE3C0}" destId="{57A98910-FD24-477D-965C-58D030D3F883}" srcOrd="0" destOrd="0" presId="urn:microsoft.com/office/officeart/2005/8/layout/hierarchy1"/>
    <dgm:cxn modelId="{994F967E-AE9E-47DF-BBBC-BBAB46B77E40}" type="presParOf" srcId="{0CA51206-0CC3-48C6-8BBD-D5FEC2B57F8D}" destId="{BEFA8CE7-270C-4E37-8FAC-80E8B65C92A2}" srcOrd="0" destOrd="0" presId="urn:microsoft.com/office/officeart/2005/8/layout/hierarchy1"/>
    <dgm:cxn modelId="{264659AF-7CF5-4115-8028-D68ADF8DEFE2}" type="presParOf" srcId="{BEFA8CE7-270C-4E37-8FAC-80E8B65C92A2}" destId="{13DFCC5D-6A18-4D60-93AA-E93F2AEAB168}" srcOrd="0" destOrd="0" presId="urn:microsoft.com/office/officeart/2005/8/layout/hierarchy1"/>
    <dgm:cxn modelId="{A8E6CBFE-C8C6-4F31-8D91-77BA3796396D}" type="presParOf" srcId="{13DFCC5D-6A18-4D60-93AA-E93F2AEAB168}" destId="{04668F59-9F5E-48FF-AAB1-11A1CDBF37F3}" srcOrd="0" destOrd="0" presId="urn:microsoft.com/office/officeart/2005/8/layout/hierarchy1"/>
    <dgm:cxn modelId="{14257839-840F-4FDC-BC8D-BAF81F40DA52}" type="presParOf" srcId="{13DFCC5D-6A18-4D60-93AA-E93F2AEAB168}" destId="{AF9ED970-9D16-42AC-A48A-965146276CAE}" srcOrd="1" destOrd="0" presId="urn:microsoft.com/office/officeart/2005/8/layout/hierarchy1"/>
    <dgm:cxn modelId="{243C89CB-2EF1-498D-85B7-16253294D339}" type="presParOf" srcId="{BEFA8CE7-270C-4E37-8FAC-80E8B65C92A2}" destId="{6984D2A6-51D2-41B3-94A6-89AD4AFB4744}" srcOrd="1" destOrd="0" presId="urn:microsoft.com/office/officeart/2005/8/layout/hierarchy1"/>
    <dgm:cxn modelId="{2BFFD8DE-FEA4-4E9B-946A-E449F22DCCC3}" type="presParOf" srcId="{0CA51206-0CC3-48C6-8BBD-D5FEC2B57F8D}" destId="{5AF1A231-D875-4E40-AF6C-2C2A52B75D04}" srcOrd="1" destOrd="0" presId="urn:microsoft.com/office/officeart/2005/8/layout/hierarchy1"/>
    <dgm:cxn modelId="{910E3495-8292-438C-80FD-713445A75FC6}" type="presParOf" srcId="{5AF1A231-D875-4E40-AF6C-2C2A52B75D04}" destId="{138E93EA-AE81-452C-9089-9FE3F9AF8D93}" srcOrd="0" destOrd="0" presId="urn:microsoft.com/office/officeart/2005/8/layout/hierarchy1"/>
    <dgm:cxn modelId="{0BECADD5-8979-441A-8636-C4E39CAB6481}" type="presParOf" srcId="{138E93EA-AE81-452C-9089-9FE3F9AF8D93}" destId="{E2431BEF-12E4-4AED-A0A9-0DDC35CB7300}" srcOrd="0" destOrd="0" presId="urn:microsoft.com/office/officeart/2005/8/layout/hierarchy1"/>
    <dgm:cxn modelId="{8B59B6B2-7778-4421-A87C-295D2B618133}" type="presParOf" srcId="{138E93EA-AE81-452C-9089-9FE3F9AF8D93}" destId="{57A98910-FD24-477D-965C-58D030D3F883}" srcOrd="1" destOrd="0" presId="urn:microsoft.com/office/officeart/2005/8/layout/hierarchy1"/>
    <dgm:cxn modelId="{55F01D75-F14B-4129-9D5B-BBBA887385A7}" type="presParOf" srcId="{5AF1A231-D875-4E40-AF6C-2C2A52B75D04}" destId="{F1DE6211-615F-4C29-B6B4-C046A83DB6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50CD69-16B6-4F6E-9D60-73C3DE90393E}"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36C85AD4-4427-4501-9569-EADE52B140B6}">
      <dgm:prSet/>
      <dgm:spPr/>
      <dgm:t>
        <a:bodyPr/>
        <a:lstStyle/>
        <a:p>
          <a:r>
            <a:rPr lang="en-US"/>
            <a:t>The Data is visualized based on the output of the machine learning algorithm and the data is mapped with different types of graphs to analyze and visualize the exact data to the user for the prediction. Matplot libraries are implemented to map the results based on the user requirements. </a:t>
          </a:r>
        </a:p>
      </dgm:t>
    </dgm:pt>
    <dgm:pt modelId="{932509BC-D9AD-4B4D-8D06-38575F0F9C7A}" type="parTrans" cxnId="{0FA9AF9B-905B-4184-A556-725F8B2284F6}">
      <dgm:prSet/>
      <dgm:spPr/>
      <dgm:t>
        <a:bodyPr/>
        <a:lstStyle/>
        <a:p>
          <a:endParaRPr lang="en-US"/>
        </a:p>
      </dgm:t>
    </dgm:pt>
    <dgm:pt modelId="{4B1C9DB6-45EB-4401-9C68-3048EE1787AA}" type="sibTrans" cxnId="{0FA9AF9B-905B-4184-A556-725F8B2284F6}">
      <dgm:prSet/>
      <dgm:spPr/>
      <dgm:t>
        <a:bodyPr/>
        <a:lstStyle/>
        <a:p>
          <a:endParaRPr lang="en-US"/>
        </a:p>
      </dgm:t>
    </dgm:pt>
    <dgm:pt modelId="{417E9E3F-B125-4237-B2B3-F0DF5B380701}">
      <dgm:prSet/>
      <dgm:spPr/>
      <dgm:t>
        <a:bodyPr/>
        <a:lstStyle/>
        <a:p>
          <a:r>
            <a:rPr lang="en-US"/>
            <a:t>Exploratory analysis is a process to explore and understand the data and data relationship in a complete depth so that it makes feature engineering and machine learning modeling steps smooth and streamlined for prediction. EDA involves Univariate, Bivariate, or Multivariate analysis. EDA helps to prove our assumptions true or false. In other words, it helps to perform hypothesis testing.</a:t>
          </a:r>
        </a:p>
      </dgm:t>
    </dgm:pt>
    <dgm:pt modelId="{2CC846FD-4711-45A7-B1A2-1B585713F432}" type="parTrans" cxnId="{6DBAF61F-C295-4083-8F6F-41EC56057A42}">
      <dgm:prSet/>
      <dgm:spPr/>
      <dgm:t>
        <a:bodyPr/>
        <a:lstStyle/>
        <a:p>
          <a:endParaRPr lang="en-US"/>
        </a:p>
      </dgm:t>
    </dgm:pt>
    <dgm:pt modelId="{DED18065-0F7C-4B88-8BE2-0160D1A43919}" type="sibTrans" cxnId="{6DBAF61F-C295-4083-8F6F-41EC56057A42}">
      <dgm:prSet/>
      <dgm:spPr/>
      <dgm:t>
        <a:bodyPr/>
        <a:lstStyle/>
        <a:p>
          <a:endParaRPr lang="en-US"/>
        </a:p>
      </dgm:t>
    </dgm:pt>
    <dgm:pt modelId="{4FA7F5CD-110A-469A-B067-C837B6FA3BC1}" type="pres">
      <dgm:prSet presAssocID="{5F50CD69-16B6-4F6E-9D60-73C3DE90393E}" presName="Name0" presStyleCnt="0">
        <dgm:presLayoutVars>
          <dgm:dir/>
          <dgm:animLvl val="lvl"/>
          <dgm:resizeHandles val="exact"/>
        </dgm:presLayoutVars>
      </dgm:prSet>
      <dgm:spPr/>
    </dgm:pt>
    <dgm:pt modelId="{CB523219-1EA4-4D9D-9D3D-B0334C8ABA3C}" type="pres">
      <dgm:prSet presAssocID="{417E9E3F-B125-4237-B2B3-F0DF5B380701}" presName="boxAndChildren" presStyleCnt="0"/>
      <dgm:spPr/>
    </dgm:pt>
    <dgm:pt modelId="{52211046-4DE6-403D-9B25-0EEE551C87B7}" type="pres">
      <dgm:prSet presAssocID="{417E9E3F-B125-4237-B2B3-F0DF5B380701}" presName="parentTextBox" presStyleLbl="node1" presStyleIdx="0" presStyleCnt="2"/>
      <dgm:spPr/>
    </dgm:pt>
    <dgm:pt modelId="{FBFC1150-03D9-4F3F-9FCA-D0FED6D4C245}" type="pres">
      <dgm:prSet presAssocID="{4B1C9DB6-45EB-4401-9C68-3048EE1787AA}" presName="sp" presStyleCnt="0"/>
      <dgm:spPr/>
    </dgm:pt>
    <dgm:pt modelId="{C45DEA01-F50D-4E24-A7FC-5AAACE2880F8}" type="pres">
      <dgm:prSet presAssocID="{36C85AD4-4427-4501-9569-EADE52B140B6}" presName="arrowAndChildren" presStyleCnt="0"/>
      <dgm:spPr/>
    </dgm:pt>
    <dgm:pt modelId="{02936111-58A2-4C16-B6DA-895C7A78A485}" type="pres">
      <dgm:prSet presAssocID="{36C85AD4-4427-4501-9569-EADE52B140B6}" presName="parentTextArrow" presStyleLbl="node1" presStyleIdx="1" presStyleCnt="2"/>
      <dgm:spPr/>
    </dgm:pt>
  </dgm:ptLst>
  <dgm:cxnLst>
    <dgm:cxn modelId="{6DBAF61F-C295-4083-8F6F-41EC56057A42}" srcId="{5F50CD69-16B6-4F6E-9D60-73C3DE90393E}" destId="{417E9E3F-B125-4237-B2B3-F0DF5B380701}" srcOrd="1" destOrd="0" parTransId="{2CC846FD-4711-45A7-B1A2-1B585713F432}" sibTransId="{DED18065-0F7C-4B88-8BE2-0160D1A43919}"/>
    <dgm:cxn modelId="{EE37D566-8BC6-4C6F-82B0-2D9BE0EF172F}" type="presOf" srcId="{5F50CD69-16B6-4F6E-9D60-73C3DE90393E}" destId="{4FA7F5CD-110A-469A-B067-C837B6FA3BC1}" srcOrd="0" destOrd="0" presId="urn:microsoft.com/office/officeart/2005/8/layout/process4"/>
    <dgm:cxn modelId="{294E8A72-6F89-4580-AC5F-C662E1FA5546}" type="presOf" srcId="{417E9E3F-B125-4237-B2B3-F0DF5B380701}" destId="{52211046-4DE6-403D-9B25-0EEE551C87B7}" srcOrd="0" destOrd="0" presId="urn:microsoft.com/office/officeart/2005/8/layout/process4"/>
    <dgm:cxn modelId="{2ED7EA8F-715D-45C7-8579-85268C05200D}" type="presOf" srcId="{36C85AD4-4427-4501-9569-EADE52B140B6}" destId="{02936111-58A2-4C16-B6DA-895C7A78A485}" srcOrd="0" destOrd="0" presId="urn:microsoft.com/office/officeart/2005/8/layout/process4"/>
    <dgm:cxn modelId="{0FA9AF9B-905B-4184-A556-725F8B2284F6}" srcId="{5F50CD69-16B6-4F6E-9D60-73C3DE90393E}" destId="{36C85AD4-4427-4501-9569-EADE52B140B6}" srcOrd="0" destOrd="0" parTransId="{932509BC-D9AD-4B4D-8D06-38575F0F9C7A}" sibTransId="{4B1C9DB6-45EB-4401-9C68-3048EE1787AA}"/>
    <dgm:cxn modelId="{A159C751-6B11-4D36-A08D-C382024914EA}" type="presParOf" srcId="{4FA7F5CD-110A-469A-B067-C837B6FA3BC1}" destId="{CB523219-1EA4-4D9D-9D3D-B0334C8ABA3C}" srcOrd="0" destOrd="0" presId="urn:microsoft.com/office/officeart/2005/8/layout/process4"/>
    <dgm:cxn modelId="{9C91B540-D7C5-41D9-80D5-C611666A298A}" type="presParOf" srcId="{CB523219-1EA4-4D9D-9D3D-B0334C8ABA3C}" destId="{52211046-4DE6-403D-9B25-0EEE551C87B7}" srcOrd="0" destOrd="0" presId="urn:microsoft.com/office/officeart/2005/8/layout/process4"/>
    <dgm:cxn modelId="{52385639-02F4-49B6-811D-F1388CCAB24B}" type="presParOf" srcId="{4FA7F5CD-110A-469A-B067-C837B6FA3BC1}" destId="{FBFC1150-03D9-4F3F-9FCA-D0FED6D4C245}" srcOrd="1" destOrd="0" presId="urn:microsoft.com/office/officeart/2005/8/layout/process4"/>
    <dgm:cxn modelId="{80400CBB-9BD9-4845-BB0B-BDAE21D0A430}" type="presParOf" srcId="{4FA7F5CD-110A-469A-B067-C837B6FA3BC1}" destId="{C45DEA01-F50D-4E24-A7FC-5AAACE2880F8}" srcOrd="2" destOrd="0" presId="urn:microsoft.com/office/officeart/2005/8/layout/process4"/>
    <dgm:cxn modelId="{8B196275-786D-485A-8A6E-EB335B68E4AE}" type="presParOf" srcId="{C45DEA01-F50D-4E24-A7FC-5AAACE2880F8}" destId="{02936111-58A2-4C16-B6DA-895C7A78A48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4A9D4-381D-447E-ADDB-46C43A68C13A}">
      <dsp:nvSpPr>
        <dsp:cNvPr id="0" name=""/>
        <dsp:cNvSpPr/>
      </dsp:nvSpPr>
      <dsp:spPr>
        <a:xfrm>
          <a:off x="7438" y="610459"/>
          <a:ext cx="2544259" cy="76327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Team</a:t>
          </a:r>
        </a:p>
      </dsp:txBody>
      <dsp:txXfrm>
        <a:off x="7438" y="610459"/>
        <a:ext cx="2544259" cy="763277"/>
      </dsp:txXfrm>
    </dsp:sp>
    <dsp:sp modelId="{46755692-C572-44F2-B3ED-BF2C49FC1282}">
      <dsp:nvSpPr>
        <dsp:cNvPr id="0" name=""/>
        <dsp:cNvSpPr/>
      </dsp:nvSpPr>
      <dsp:spPr>
        <a:xfrm>
          <a:off x="7438" y="1373737"/>
          <a:ext cx="2544259" cy="23671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Team Member 1. worked on model implementation as well as documentation for the project to move forward.</a:t>
          </a:r>
        </a:p>
      </dsp:txBody>
      <dsp:txXfrm>
        <a:off x="7438" y="1373737"/>
        <a:ext cx="2544259" cy="2367141"/>
      </dsp:txXfrm>
    </dsp:sp>
    <dsp:sp modelId="{0A68C7D4-FFE5-4E2B-8149-42C1A10CFA9D}">
      <dsp:nvSpPr>
        <dsp:cNvPr id="0" name=""/>
        <dsp:cNvSpPr/>
      </dsp:nvSpPr>
      <dsp:spPr>
        <a:xfrm>
          <a:off x="2659592" y="610459"/>
          <a:ext cx="2544259" cy="76327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Team</a:t>
          </a:r>
        </a:p>
      </dsp:txBody>
      <dsp:txXfrm>
        <a:off x="2659592" y="610459"/>
        <a:ext cx="2544259" cy="763277"/>
      </dsp:txXfrm>
    </dsp:sp>
    <dsp:sp modelId="{3D6D1394-CAE1-4D87-B7BB-DEB1CFCDC9D4}">
      <dsp:nvSpPr>
        <dsp:cNvPr id="0" name=""/>
        <dsp:cNvSpPr/>
      </dsp:nvSpPr>
      <dsp:spPr>
        <a:xfrm>
          <a:off x="2659592" y="1373737"/>
          <a:ext cx="2544259" cy="2367141"/>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Team member 2 worked on the Feature extraction and also the documentation for the project.</a:t>
          </a:r>
        </a:p>
      </dsp:txBody>
      <dsp:txXfrm>
        <a:off x="2659592" y="1373737"/>
        <a:ext cx="2544259" cy="2367141"/>
      </dsp:txXfrm>
    </dsp:sp>
    <dsp:sp modelId="{884977C9-7027-4FA5-BD36-1A6624B31988}">
      <dsp:nvSpPr>
        <dsp:cNvPr id="0" name=""/>
        <dsp:cNvSpPr/>
      </dsp:nvSpPr>
      <dsp:spPr>
        <a:xfrm>
          <a:off x="5311747" y="610459"/>
          <a:ext cx="2544259" cy="76327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Team</a:t>
          </a:r>
        </a:p>
      </dsp:txBody>
      <dsp:txXfrm>
        <a:off x="5311747" y="610459"/>
        <a:ext cx="2544259" cy="763277"/>
      </dsp:txXfrm>
    </dsp:sp>
    <dsp:sp modelId="{21459EAF-7D57-4A3A-BF84-7A0B4AD53191}">
      <dsp:nvSpPr>
        <dsp:cNvPr id="0" name=""/>
        <dsp:cNvSpPr/>
      </dsp:nvSpPr>
      <dsp:spPr>
        <a:xfrm>
          <a:off x="5311747" y="1373737"/>
          <a:ext cx="2544259" cy="2367141"/>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Team Member 3 worked on the data collection and documentation for the project</a:t>
          </a:r>
        </a:p>
      </dsp:txBody>
      <dsp:txXfrm>
        <a:off x="5311747" y="1373737"/>
        <a:ext cx="2544259" cy="2367141"/>
      </dsp:txXfrm>
    </dsp:sp>
    <dsp:sp modelId="{E2D4A179-203D-45FE-A998-164951BD309E}">
      <dsp:nvSpPr>
        <dsp:cNvPr id="0" name=""/>
        <dsp:cNvSpPr/>
      </dsp:nvSpPr>
      <dsp:spPr>
        <a:xfrm>
          <a:off x="7963901" y="610459"/>
          <a:ext cx="2544259" cy="76327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Team</a:t>
          </a:r>
        </a:p>
      </dsp:txBody>
      <dsp:txXfrm>
        <a:off x="7963901" y="610459"/>
        <a:ext cx="2544259" cy="763277"/>
      </dsp:txXfrm>
    </dsp:sp>
    <dsp:sp modelId="{21A48AAB-B479-472B-A116-949B880E52CB}">
      <dsp:nvSpPr>
        <dsp:cNvPr id="0" name=""/>
        <dsp:cNvSpPr/>
      </dsp:nvSpPr>
      <dsp:spPr>
        <a:xfrm>
          <a:off x="7963901" y="1373737"/>
          <a:ext cx="2544259" cy="236714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Team member 4  worked on the model implementation and modifications on the documentation for the project.</a:t>
          </a:r>
        </a:p>
      </dsp:txBody>
      <dsp:txXfrm>
        <a:off x="7963901" y="1373737"/>
        <a:ext cx="2544259" cy="2367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05B34-273E-4430-8FFE-9699BADF734F}">
      <dsp:nvSpPr>
        <dsp:cNvPr id="0" name=""/>
        <dsp:cNvSpPr/>
      </dsp:nvSpPr>
      <dsp:spPr>
        <a:xfrm>
          <a:off x="0" y="0"/>
          <a:ext cx="8796414" cy="7781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movie recommendation system can be motivated by a desire to improve the user experience for movie lovers. </a:t>
          </a:r>
        </a:p>
      </dsp:txBody>
      <dsp:txXfrm>
        <a:off x="22791" y="22791"/>
        <a:ext cx="7890988" cy="732557"/>
      </dsp:txXfrm>
    </dsp:sp>
    <dsp:sp modelId="{AEB307F7-B506-4358-ACB0-342611381E84}">
      <dsp:nvSpPr>
        <dsp:cNvPr id="0" name=""/>
        <dsp:cNvSpPr/>
      </dsp:nvSpPr>
      <dsp:spPr>
        <a:xfrm>
          <a:off x="736699" y="919619"/>
          <a:ext cx="8796414" cy="778139"/>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Many people struggle to find movies that suit their preferences, MRS address this by suggesting movies that are likely to be of interest based on user’s past viewing history. </a:t>
          </a:r>
        </a:p>
      </dsp:txBody>
      <dsp:txXfrm>
        <a:off x="759490" y="942410"/>
        <a:ext cx="7508341" cy="732557"/>
      </dsp:txXfrm>
    </dsp:sp>
    <dsp:sp modelId="{148C32E0-380D-45CE-8AB0-177CFC0FFF28}">
      <dsp:nvSpPr>
        <dsp:cNvPr id="0" name=""/>
        <dsp:cNvSpPr/>
      </dsp:nvSpPr>
      <dsp:spPr>
        <a:xfrm>
          <a:off x="1462403" y="1839238"/>
          <a:ext cx="8796414" cy="778139"/>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Movie recommendation systems can benefit movie streaming platforms by increasing user engagement and retention. </a:t>
          </a:r>
        </a:p>
      </dsp:txBody>
      <dsp:txXfrm>
        <a:off x="1485194" y="1862029"/>
        <a:ext cx="7519337" cy="732557"/>
      </dsp:txXfrm>
    </dsp:sp>
    <dsp:sp modelId="{8D9958F4-CF86-4347-A1FD-42BFC46D358C}">
      <dsp:nvSpPr>
        <dsp:cNvPr id="0" name=""/>
        <dsp:cNvSpPr/>
      </dsp:nvSpPr>
      <dsp:spPr>
        <a:xfrm>
          <a:off x="2199103" y="2758858"/>
          <a:ext cx="8796414" cy="77813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MRS can provide value to both users and businesses by making it a compelling area of research and development. </a:t>
          </a:r>
        </a:p>
      </dsp:txBody>
      <dsp:txXfrm>
        <a:off x="2221894" y="2781649"/>
        <a:ext cx="7508341" cy="732557"/>
      </dsp:txXfrm>
    </dsp:sp>
    <dsp:sp modelId="{3ED885A0-1627-4CA5-A42B-BB273A4CA579}">
      <dsp:nvSpPr>
        <dsp:cNvPr id="0" name=""/>
        <dsp:cNvSpPr/>
      </dsp:nvSpPr>
      <dsp:spPr>
        <a:xfrm>
          <a:off x="8290623" y="595984"/>
          <a:ext cx="505790" cy="50579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04426" y="595984"/>
        <a:ext cx="278184" cy="380607"/>
      </dsp:txXfrm>
    </dsp:sp>
    <dsp:sp modelId="{48E3CA30-2FE0-46A7-8161-2A33D36B0750}">
      <dsp:nvSpPr>
        <dsp:cNvPr id="0" name=""/>
        <dsp:cNvSpPr/>
      </dsp:nvSpPr>
      <dsp:spPr>
        <a:xfrm>
          <a:off x="9027323" y="1515603"/>
          <a:ext cx="505790" cy="505790"/>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41126" y="1515603"/>
        <a:ext cx="278184" cy="380607"/>
      </dsp:txXfrm>
    </dsp:sp>
    <dsp:sp modelId="{F543092F-DD57-4791-9280-5F665E8422D4}">
      <dsp:nvSpPr>
        <dsp:cNvPr id="0" name=""/>
        <dsp:cNvSpPr/>
      </dsp:nvSpPr>
      <dsp:spPr>
        <a:xfrm>
          <a:off x="9753027" y="2435223"/>
          <a:ext cx="505790" cy="505790"/>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866830" y="2435223"/>
        <a:ext cx="278184" cy="380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5B073-602E-4D3A-A4A8-35E52EB9FFED}">
      <dsp:nvSpPr>
        <dsp:cNvPr id="0" name=""/>
        <dsp:cNvSpPr/>
      </dsp:nvSpPr>
      <dsp:spPr>
        <a:xfrm>
          <a:off x="0" y="265892"/>
          <a:ext cx="6586489"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objective of a movie recommendation system is to give personalized movie recommendation experience for each user.</a:t>
          </a:r>
        </a:p>
      </dsp:txBody>
      <dsp:txXfrm>
        <a:off x="38231" y="304123"/>
        <a:ext cx="6510027" cy="706706"/>
      </dsp:txXfrm>
    </dsp:sp>
    <dsp:sp modelId="{140A5BB2-0F51-463D-9F29-1C269D64FAF9}">
      <dsp:nvSpPr>
        <dsp:cNvPr id="0" name=""/>
        <dsp:cNvSpPr/>
      </dsp:nvSpPr>
      <dsp:spPr>
        <a:xfrm>
          <a:off x="0" y="1089380"/>
          <a:ext cx="6586489"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suggest movies that meet the user's interests and preferences, so that  the system can improve the user's satisfaction and increase their engagement with the movie streaming service.</a:t>
          </a:r>
        </a:p>
      </dsp:txBody>
      <dsp:txXfrm>
        <a:off x="38231" y="1127611"/>
        <a:ext cx="6510027" cy="706706"/>
      </dsp:txXfrm>
    </dsp:sp>
    <dsp:sp modelId="{D39E8D1D-B4C8-43CF-AE22-573F9F2D6C5B}">
      <dsp:nvSpPr>
        <dsp:cNvPr id="0" name=""/>
        <dsp:cNvSpPr/>
      </dsp:nvSpPr>
      <dsp:spPr>
        <a:xfrm>
          <a:off x="0" y="1912869"/>
          <a:ext cx="6586489"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Another objective is to increase the revenue for the movie streaming service. </a:t>
          </a:r>
        </a:p>
      </dsp:txBody>
      <dsp:txXfrm>
        <a:off x="38231" y="1951100"/>
        <a:ext cx="6510027" cy="706706"/>
      </dsp:txXfrm>
    </dsp:sp>
    <dsp:sp modelId="{C5A6B031-0D29-4121-96B0-5429CC067D51}">
      <dsp:nvSpPr>
        <dsp:cNvPr id="0" name=""/>
        <dsp:cNvSpPr/>
      </dsp:nvSpPr>
      <dsp:spPr>
        <a:xfrm>
          <a:off x="0" y="2736358"/>
          <a:ext cx="6586489"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Overall, the objective of a movie recommendation system is to create a win-win situation for both the user and the movie streaming service by providing personalized movie suggestions that meet the user's interests and increasing revenue for the service.</a:t>
          </a:r>
        </a:p>
      </dsp:txBody>
      <dsp:txXfrm>
        <a:off x="38231" y="2774589"/>
        <a:ext cx="6510027" cy="706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68F59-9F5E-48FF-AAB1-11A1CDBF37F3}">
      <dsp:nvSpPr>
        <dsp:cNvPr id="0" name=""/>
        <dsp:cNvSpPr/>
      </dsp:nvSpPr>
      <dsp:spPr>
        <a:xfrm>
          <a:off x="804" y="847751"/>
          <a:ext cx="2822091" cy="1792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ED970-9D16-42AC-A48A-965146276CAE}">
      <dsp:nvSpPr>
        <dsp:cNvPr id="0" name=""/>
        <dsp:cNvSpPr/>
      </dsp:nvSpPr>
      <dsp:spPr>
        <a:xfrm>
          <a:off x="314369" y="1145639"/>
          <a:ext cx="2822091" cy="1792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 this, we will construct a movie recommendation system project and find out about the machine learning project lifecycle. The issue proclamation is that to view a movie based on ratings then our application ought to be viable to give an exact prediction. </a:t>
          </a:r>
        </a:p>
      </dsp:txBody>
      <dsp:txXfrm>
        <a:off x="366856" y="1198126"/>
        <a:ext cx="2717117" cy="1687054"/>
      </dsp:txXfrm>
    </dsp:sp>
    <dsp:sp modelId="{E2431BEF-12E4-4AED-A0A9-0DDC35CB7300}">
      <dsp:nvSpPr>
        <dsp:cNvPr id="0" name=""/>
        <dsp:cNvSpPr/>
      </dsp:nvSpPr>
      <dsp:spPr>
        <a:xfrm>
          <a:off x="3450027" y="847751"/>
          <a:ext cx="2822091" cy="1792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98910-FD24-477D-965C-58D030D3F883}">
      <dsp:nvSpPr>
        <dsp:cNvPr id="0" name=""/>
        <dsp:cNvSpPr/>
      </dsp:nvSpPr>
      <dsp:spPr>
        <a:xfrm>
          <a:off x="3763593" y="1145639"/>
          <a:ext cx="2822091" cy="1792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Even though it seems to be a straightforward task or simply fostering a model, the dataset we have is uproarious and needs loads of element designing, and preprocessing that will drive your advantage in fostering this venture.</a:t>
          </a:r>
        </a:p>
      </dsp:txBody>
      <dsp:txXfrm>
        <a:off x="3816080" y="1198126"/>
        <a:ext cx="2717117" cy="16870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11046-4DE6-403D-9B25-0EEE551C87B7}">
      <dsp:nvSpPr>
        <dsp:cNvPr id="0" name=""/>
        <dsp:cNvSpPr/>
      </dsp:nvSpPr>
      <dsp:spPr>
        <a:xfrm>
          <a:off x="0" y="2652000"/>
          <a:ext cx="6891187" cy="1739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Exploratory analysis is a process to explore and understand the data and data relationship in a complete depth so that it makes feature engineering and machine learning modeling steps smooth and streamlined for prediction. EDA involves Univariate, Bivariate, or Multivariate analysis. EDA helps to prove our assumptions true or false. In other words, it helps to perform hypothesis testing.</a:t>
          </a:r>
        </a:p>
      </dsp:txBody>
      <dsp:txXfrm>
        <a:off x="0" y="2652000"/>
        <a:ext cx="6891187" cy="1739999"/>
      </dsp:txXfrm>
    </dsp:sp>
    <dsp:sp modelId="{02936111-58A2-4C16-B6DA-895C7A78A485}">
      <dsp:nvSpPr>
        <dsp:cNvPr id="0" name=""/>
        <dsp:cNvSpPr/>
      </dsp:nvSpPr>
      <dsp:spPr>
        <a:xfrm rot="10800000">
          <a:off x="0" y="1981"/>
          <a:ext cx="6891187" cy="267611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Data is visualized based on the output of the machine learning algorithm and the data is mapped with different types of graphs to analyze and visualize the exact data to the user for the prediction. Matplot libraries are implemented to map the results based on the user requirements. </a:t>
          </a:r>
        </a:p>
      </dsp:txBody>
      <dsp:txXfrm rot="10800000">
        <a:off x="0" y="1981"/>
        <a:ext cx="6891187" cy="173886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35A8-5429-1DB7-EBE5-5900DFC9EF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9FC380-3037-2C91-2A3B-8BA808364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1F3CF-3B97-A1C6-1DD2-7DC6A98E6C67}"/>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5" name="Footer Placeholder 4">
            <a:extLst>
              <a:ext uri="{FF2B5EF4-FFF2-40B4-BE49-F238E27FC236}">
                <a16:creationId xmlns:a16="http://schemas.microsoft.com/office/drawing/2014/main" id="{2EF45FD9-3CE0-EAF9-BA66-F40A8131E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37AD-8C1B-ED87-9C11-D33AEB0CCD0E}"/>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223705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294-DD6C-C0F7-59E5-C6FF55FF1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DA96D9-A304-27BE-6540-70087CE61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0ED66-D490-D338-D2D8-7E1440632325}"/>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5" name="Footer Placeholder 4">
            <a:extLst>
              <a:ext uri="{FF2B5EF4-FFF2-40B4-BE49-F238E27FC236}">
                <a16:creationId xmlns:a16="http://schemas.microsoft.com/office/drawing/2014/main" id="{406626C5-E6AE-B32C-A90E-53FFB4D09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81DB7-7A68-DF2C-7EE1-74DFDE9C9867}"/>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248282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20D4D-B614-842E-4FE3-FF57E944C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D3D5F-A6CC-8605-B79C-20BCB731D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A0C95-E3DA-8FC7-D11E-73909098736D}"/>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5" name="Footer Placeholder 4">
            <a:extLst>
              <a:ext uri="{FF2B5EF4-FFF2-40B4-BE49-F238E27FC236}">
                <a16:creationId xmlns:a16="http://schemas.microsoft.com/office/drawing/2014/main" id="{E09CCC00-ABAE-39C6-9348-9885EB8CA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283B3-7D13-20B5-E38D-6E62DE8D8538}"/>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144996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EE32-7BF4-3C6A-450B-09963E180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5444A-33AF-9983-21F4-0E901DEB1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19435-F33F-01FE-BC96-35F81C0F0A04}"/>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5" name="Footer Placeholder 4">
            <a:extLst>
              <a:ext uri="{FF2B5EF4-FFF2-40B4-BE49-F238E27FC236}">
                <a16:creationId xmlns:a16="http://schemas.microsoft.com/office/drawing/2014/main" id="{4BAC29FB-6C2E-8173-14D4-146DF0049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CC5D1-2061-9565-5DC5-4A8F066848D0}"/>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180937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AD3-3661-BE34-8A46-597807CA01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F03839-0860-47DC-F852-D3599929E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D83E89-AA7A-112C-C738-4A3B65BDA131}"/>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5" name="Footer Placeholder 4">
            <a:extLst>
              <a:ext uri="{FF2B5EF4-FFF2-40B4-BE49-F238E27FC236}">
                <a16:creationId xmlns:a16="http://schemas.microsoft.com/office/drawing/2014/main" id="{BE435630-1436-A199-00A3-69C289A64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E075C-83C7-9CF8-50A7-00E190345F02}"/>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106878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73F-AE95-5600-69C3-99658FA16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99116-3C22-EA5C-2E47-6954FADEE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73F796-1764-D01D-13C6-E9B69C78F9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1EF0B1-5474-E014-CD19-8EAF1B38875A}"/>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6" name="Footer Placeholder 5">
            <a:extLst>
              <a:ext uri="{FF2B5EF4-FFF2-40B4-BE49-F238E27FC236}">
                <a16:creationId xmlns:a16="http://schemas.microsoft.com/office/drawing/2014/main" id="{50E1A135-BB32-16E3-0E85-FA7E0AF53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B2F7D-7AAF-77A5-4C0E-EAC54F77E3B5}"/>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36200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DEF7-D5CD-FBFB-8ADE-3C7F22C7EE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4A076F-51C7-F2C7-CC8C-85AB8A27B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ED451-02BE-B032-2752-49DCFD477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B85D4E-4D21-EFB8-3261-FF97002F5C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994F7E-6B97-4CBD-E6F2-CDD06F267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718A4F-C3AA-E431-6792-76E21013F0F7}"/>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8" name="Footer Placeholder 7">
            <a:extLst>
              <a:ext uri="{FF2B5EF4-FFF2-40B4-BE49-F238E27FC236}">
                <a16:creationId xmlns:a16="http://schemas.microsoft.com/office/drawing/2014/main" id="{176ECA17-1702-57E0-1394-F41D261452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6A0EE-AAF8-0474-53EE-C6ECFAFEA19F}"/>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217621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BFFD-BDA9-8C07-BC92-46FB8B2E7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81F751-7BD8-468D-2E13-B62CFABB89A4}"/>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4" name="Footer Placeholder 3">
            <a:extLst>
              <a:ext uri="{FF2B5EF4-FFF2-40B4-BE49-F238E27FC236}">
                <a16:creationId xmlns:a16="http://schemas.microsoft.com/office/drawing/2014/main" id="{EAA4DE63-4962-55E4-224A-7D3BE7348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5ECBFD-6883-16E6-719C-74267BB9AD5A}"/>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131130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7B1F28-5B02-01E3-17C6-C3B998F61BA3}"/>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3" name="Footer Placeholder 2">
            <a:extLst>
              <a:ext uri="{FF2B5EF4-FFF2-40B4-BE49-F238E27FC236}">
                <a16:creationId xmlns:a16="http://schemas.microsoft.com/office/drawing/2014/main" id="{1603A1B7-8BEB-6AB6-F89B-067B70443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36989-5D0A-ECED-4B2C-DEBFA06C7283}"/>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370457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44DB-B433-CB1C-10E2-FA03D4E11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0FBC83-8E74-41B6-46B4-FE0B8EF88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88B2D-2C2B-0ED8-500C-C14C1D5EE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895F8-77E1-CAEB-99E9-431F940EBE99}"/>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6" name="Footer Placeholder 5">
            <a:extLst>
              <a:ext uri="{FF2B5EF4-FFF2-40B4-BE49-F238E27FC236}">
                <a16:creationId xmlns:a16="http://schemas.microsoft.com/office/drawing/2014/main" id="{E12C2936-551E-4BF1-996E-5634C2E31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1125D-5333-9061-53F4-7F69D65A3133}"/>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19443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7926-374A-BB9E-90D7-A2D58DBE4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8F0E5-DB5C-EE28-03CD-FF35D2B3A6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E5BC3E-B578-E316-F49C-E850A2D24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66CD4-9242-1885-4FE1-907E3A9103A2}"/>
              </a:ext>
            </a:extLst>
          </p:cNvPr>
          <p:cNvSpPr>
            <a:spLocks noGrp="1"/>
          </p:cNvSpPr>
          <p:nvPr>
            <p:ph type="dt" sz="half" idx="10"/>
          </p:nvPr>
        </p:nvSpPr>
        <p:spPr/>
        <p:txBody>
          <a:bodyPr/>
          <a:lstStyle/>
          <a:p>
            <a:fld id="{B8B69CBB-62E7-4521-B853-59E2A3375365}" type="datetimeFigureOut">
              <a:rPr lang="en-US" smtClean="0"/>
              <a:t>4/25/2023</a:t>
            </a:fld>
            <a:endParaRPr lang="en-US"/>
          </a:p>
        </p:txBody>
      </p:sp>
      <p:sp>
        <p:nvSpPr>
          <p:cNvPr id="6" name="Footer Placeholder 5">
            <a:extLst>
              <a:ext uri="{FF2B5EF4-FFF2-40B4-BE49-F238E27FC236}">
                <a16:creationId xmlns:a16="http://schemas.microsoft.com/office/drawing/2014/main" id="{B39560AF-8E21-5EA5-8B8C-33CB2FAE2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23D47-6CF5-A6D9-414C-8805E152D637}"/>
              </a:ext>
            </a:extLst>
          </p:cNvPr>
          <p:cNvSpPr>
            <a:spLocks noGrp="1"/>
          </p:cNvSpPr>
          <p:nvPr>
            <p:ph type="sldNum" sz="quarter" idx="12"/>
          </p:nvPr>
        </p:nvSpPr>
        <p:spPr/>
        <p:txBody>
          <a:bodyPr/>
          <a:lstStyle/>
          <a:p>
            <a:fld id="{6AB654AE-7901-4915-B6A3-B4B843B11E08}" type="slidenum">
              <a:rPr lang="en-US" smtClean="0"/>
              <a:t>‹#›</a:t>
            </a:fld>
            <a:endParaRPr lang="en-US"/>
          </a:p>
        </p:txBody>
      </p:sp>
    </p:spTree>
    <p:extLst>
      <p:ext uri="{BB962C8B-B14F-4D97-AF65-F5344CB8AC3E}">
        <p14:creationId xmlns:p14="http://schemas.microsoft.com/office/powerpoint/2010/main" val="214479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45F91-E670-E82E-F1E6-61856D43F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AF96D-87D2-33FD-B505-D00F8F84B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DAC95-9C6D-FA5F-46B4-F365709AD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69CBB-62E7-4521-B853-59E2A3375365}" type="datetimeFigureOut">
              <a:rPr lang="en-US" smtClean="0"/>
              <a:t>4/25/2023</a:t>
            </a:fld>
            <a:endParaRPr lang="en-US"/>
          </a:p>
        </p:txBody>
      </p:sp>
      <p:sp>
        <p:nvSpPr>
          <p:cNvPr id="5" name="Footer Placeholder 4">
            <a:extLst>
              <a:ext uri="{FF2B5EF4-FFF2-40B4-BE49-F238E27FC236}">
                <a16:creationId xmlns:a16="http://schemas.microsoft.com/office/drawing/2014/main" id="{5D5550E2-2736-EFB5-917A-F111C0F22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9AF39A-34EC-621E-1959-AEE2F242C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654AE-7901-4915-B6A3-B4B843B11E08}" type="slidenum">
              <a:rPr lang="en-US" smtClean="0"/>
              <a:t>‹#›</a:t>
            </a:fld>
            <a:endParaRPr lang="en-US"/>
          </a:p>
        </p:txBody>
      </p:sp>
    </p:spTree>
    <p:extLst>
      <p:ext uri="{BB962C8B-B14F-4D97-AF65-F5344CB8AC3E}">
        <p14:creationId xmlns:p14="http://schemas.microsoft.com/office/powerpoint/2010/main" val="2151244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opcorn and drink in an empty red theater">
            <a:extLst>
              <a:ext uri="{FF2B5EF4-FFF2-40B4-BE49-F238E27FC236}">
                <a16:creationId xmlns:a16="http://schemas.microsoft.com/office/drawing/2014/main" id="{DCE65D05-8AAF-5A0A-32E1-D9D021C3EC9F}"/>
              </a:ext>
            </a:extLst>
          </p:cNvPr>
          <p:cNvPicPr>
            <a:picLocks noChangeAspect="1"/>
          </p:cNvPicPr>
          <p:nvPr/>
        </p:nvPicPr>
        <p:blipFill rotWithShape="1">
          <a:blip r:embed="rId2">
            <a:alphaModFix amt="50000"/>
          </a:blip>
          <a:srcRect t="15413"/>
          <a:stretch/>
        </p:blipFill>
        <p:spPr>
          <a:xfrm>
            <a:off x="20" y="1"/>
            <a:ext cx="12191980" cy="6857999"/>
          </a:xfrm>
          <a:prstGeom prst="rect">
            <a:avLst/>
          </a:prstGeom>
        </p:spPr>
      </p:pic>
      <p:sp>
        <p:nvSpPr>
          <p:cNvPr id="2" name="Title 1">
            <a:extLst>
              <a:ext uri="{FF2B5EF4-FFF2-40B4-BE49-F238E27FC236}">
                <a16:creationId xmlns:a16="http://schemas.microsoft.com/office/drawing/2014/main" id="{557519DF-B095-EEAC-D15D-D7470BC89877}"/>
              </a:ext>
            </a:extLst>
          </p:cNvPr>
          <p:cNvSpPr>
            <a:spLocks noGrp="1"/>
          </p:cNvSpPr>
          <p:nvPr>
            <p:ph type="ctrTitle"/>
          </p:nvPr>
        </p:nvSpPr>
        <p:spPr>
          <a:xfrm>
            <a:off x="1524000" y="1122362"/>
            <a:ext cx="9144000" cy="2900518"/>
          </a:xfrm>
        </p:spPr>
        <p:txBody>
          <a:bodyPr>
            <a:normAutofit/>
          </a:bodyPr>
          <a:lstStyle/>
          <a:p>
            <a:r>
              <a:rPr lang="en-US" b="1">
                <a:solidFill>
                  <a:srgbClr val="FFFFFF"/>
                </a:solidFill>
                <a:latin typeface="+mn-lt"/>
              </a:rPr>
              <a:t>MOVIE RECOMMENDATION SYSTEM</a:t>
            </a:r>
            <a:endParaRPr lang="en-US">
              <a:solidFill>
                <a:srgbClr val="FFFFFF"/>
              </a:solidFill>
            </a:endParaRPr>
          </a:p>
        </p:txBody>
      </p:sp>
    </p:spTree>
    <p:extLst>
      <p:ext uri="{BB962C8B-B14F-4D97-AF65-F5344CB8AC3E}">
        <p14:creationId xmlns:p14="http://schemas.microsoft.com/office/powerpoint/2010/main" val="23951903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A37A1-9E74-AA28-660E-DD66237A522F}"/>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mn-lt"/>
              </a:rPr>
              <a:t>References:</a:t>
            </a:r>
          </a:p>
        </p:txBody>
      </p:sp>
      <p:sp>
        <p:nvSpPr>
          <p:cNvPr id="19" name="Content Placeholder 2">
            <a:extLst>
              <a:ext uri="{FF2B5EF4-FFF2-40B4-BE49-F238E27FC236}">
                <a16:creationId xmlns:a16="http://schemas.microsoft.com/office/drawing/2014/main" id="{65EF5C12-78BE-37F1-41D1-A7A71AD24B37}"/>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[1]. Alexandra Fanca, Adela Puscasiu ” Recommendation Systems with Machine Learning”. 978-1-7281-1951-9/20/$31.00 ©2020 IEEE.</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[2]. Nan Zhi-hong, Zhao Fei” Research on Semi-supervised Recommendation Algorithm Based on Hybrid Model “978-1-7281-9638-1/20/$31.00 ©2020 IEEE.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[3]. Haili Wang, Nana Lou. “A Personalized Movie Recommendation System based on LSTMCNN” , 2020 2nd International Conference on Machine Learning, Big Data and Business Intelligence (MLBDBI).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[4] Gutiérrez a, Bobadilla J, Hernando a, Ortega F. Recommender systems survey. Knowledge Based System 2013; 46:109–32.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[5] Semeraro G, De Gemmis M, Lops P. Content-based recommender systems: state of the art and trends. Recommender System Handbook 2011:1–33.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[6] Billsus D, Pazzani MJ. Content-based recommendation systems 2007:325–41.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[7] W. Croft, T. Strohman, and D. Metzler. Search Engines: Information Retrieval in Practice. Addison Wesley, 2010.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[8] Zhang R, Wang Y, Bao H, Liu X, Sun H. Recommender systems based on ranking performance optimization. Front Computer Sci China 2015;1–11.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[9] Su X, Khoshgoftaar TM. A survey of collaborative filtering techniques. Adv Artificial Intelligence 2009; 2009:1–19. </a:t>
            </a:r>
          </a:p>
          <a:p>
            <a:pPr marL="0" marR="0" indent="0">
              <a:spcBef>
                <a:spcPts val="0"/>
              </a:spcBef>
              <a:spcAft>
                <a:spcPts val="600"/>
              </a:spcAft>
              <a:buNone/>
            </a:pPr>
            <a:r>
              <a:rPr lang="en-US" sz="1400">
                <a:latin typeface="Times New Roman" panose="02020603050405020304" pitchFamily="18" charset="0"/>
                <a:cs typeface="Times New Roman" panose="02020603050405020304" pitchFamily="18" charset="0"/>
              </a:rPr>
              <a:t>[10] Zeng D, Huang Z, Chen H. A comparison of collaborative-filtering algorithms for ecommerce. IEEE Intelligent Systems 2007</a:t>
            </a:r>
          </a:p>
        </p:txBody>
      </p:sp>
    </p:spTree>
    <p:extLst>
      <p:ext uri="{BB962C8B-B14F-4D97-AF65-F5344CB8AC3E}">
        <p14:creationId xmlns:p14="http://schemas.microsoft.com/office/powerpoint/2010/main" val="119719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C7D0402-8496-5F0C-703A-17213C82B975}"/>
              </a:ext>
            </a:extLst>
          </p:cNvPr>
          <p:cNvPicPr>
            <a:picLocks noChangeAspect="1"/>
          </p:cNvPicPr>
          <p:nvPr/>
        </p:nvPicPr>
        <p:blipFill rotWithShape="1">
          <a:blip r:embed="rId2">
            <a:extLst>
              <a:ext uri="{28A0092B-C50C-407E-A947-70E740481C1C}">
                <a14:useLocalDpi xmlns:a14="http://schemas.microsoft.com/office/drawing/2010/main" val="0"/>
              </a:ext>
            </a:extLst>
          </a:blip>
          <a:srcRect l="17096" r="15751"/>
          <a:stretch/>
        </p:blipFill>
        <p:spPr>
          <a:xfrm>
            <a:off x="3632449" y="1051526"/>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9" name="Group 18">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0" name="Freeform: Shape 1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3"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7678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3">
            <a:extLst>
              <a:ext uri="{FF2B5EF4-FFF2-40B4-BE49-F238E27FC236}">
                <a16:creationId xmlns:a16="http://schemas.microsoft.com/office/drawing/2014/main" id="{1201DB8B-D25C-694D-6A88-D3201EBC9453}"/>
              </a:ext>
            </a:extLst>
          </p:cNvPr>
          <p:cNvPicPr>
            <a:picLocks noChangeAspect="1"/>
          </p:cNvPicPr>
          <p:nvPr/>
        </p:nvPicPr>
        <p:blipFill rotWithShape="1">
          <a:blip r:embed="rId2">
            <a:alphaModFix amt="50000"/>
          </a:blip>
          <a:srcRect l="3111" r="1" b="1"/>
          <a:stretch/>
        </p:blipFill>
        <p:spPr>
          <a:xfrm>
            <a:off x="20" y="1"/>
            <a:ext cx="12191980" cy="6857999"/>
          </a:xfrm>
          <a:prstGeom prst="rect">
            <a:avLst/>
          </a:prstGeom>
        </p:spPr>
      </p:pic>
      <p:sp>
        <p:nvSpPr>
          <p:cNvPr id="2" name="Title 1">
            <a:extLst>
              <a:ext uri="{FF2B5EF4-FFF2-40B4-BE49-F238E27FC236}">
                <a16:creationId xmlns:a16="http://schemas.microsoft.com/office/drawing/2014/main" id="{8F3F962B-C6D3-359A-C4B6-352B7E29A8FD}"/>
              </a:ext>
            </a:extLst>
          </p:cNvPr>
          <p:cNvSpPr>
            <a:spLocks noGrp="1"/>
          </p:cNvSpPr>
          <p:nvPr>
            <p:ph type="title"/>
          </p:nvPr>
        </p:nvSpPr>
        <p:spPr>
          <a:xfrm>
            <a:off x="838200" y="1122362"/>
            <a:ext cx="10515600" cy="2900518"/>
          </a:xfrm>
        </p:spPr>
        <p:txBody>
          <a:bodyPr vert="horz" lIns="91440" tIns="45720" rIns="91440" bIns="45720" rtlCol="0" anchor="b">
            <a:normAutofit/>
          </a:bodyPr>
          <a:lstStyle/>
          <a:p>
            <a:pPr algn="ctr"/>
            <a:r>
              <a:rPr lang="en-US" sz="4400" b="1">
                <a:solidFill>
                  <a:srgbClr val="FFFFFF"/>
                </a:solidFill>
              </a:rPr>
              <a:t>Manideep Prathipati 		_	700726314 </a:t>
            </a:r>
            <a:br>
              <a:rPr lang="en-US" sz="4400" b="1">
                <a:solidFill>
                  <a:srgbClr val="FFFFFF"/>
                </a:solidFill>
              </a:rPr>
            </a:br>
            <a:r>
              <a:rPr lang="en-US" sz="4400" b="1">
                <a:solidFill>
                  <a:srgbClr val="FFFFFF"/>
                </a:solidFill>
              </a:rPr>
              <a:t>Chouturi Praneeth babu 	_	700742707 </a:t>
            </a:r>
            <a:br>
              <a:rPr lang="en-US" sz="4400" b="1">
                <a:solidFill>
                  <a:srgbClr val="FFFFFF"/>
                </a:solidFill>
              </a:rPr>
            </a:br>
            <a:r>
              <a:rPr lang="en-US" sz="4400" b="1">
                <a:solidFill>
                  <a:srgbClr val="FFFFFF"/>
                </a:solidFill>
              </a:rPr>
              <a:t>Shaik Shameer 			– 	700740584 </a:t>
            </a:r>
            <a:br>
              <a:rPr lang="en-US" sz="4400" b="1">
                <a:solidFill>
                  <a:srgbClr val="FFFFFF"/>
                </a:solidFill>
              </a:rPr>
            </a:br>
            <a:r>
              <a:rPr lang="en-US" sz="4400" b="1">
                <a:solidFill>
                  <a:srgbClr val="FFFFFF"/>
                </a:solidFill>
              </a:rPr>
              <a:t>Akhila Boddu 				_	 700742171</a:t>
            </a:r>
          </a:p>
        </p:txBody>
      </p:sp>
    </p:spTree>
    <p:extLst>
      <p:ext uri="{BB962C8B-B14F-4D97-AF65-F5344CB8AC3E}">
        <p14:creationId xmlns:p14="http://schemas.microsoft.com/office/powerpoint/2010/main" val="394532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DA738AAF-A2C7-ED50-685F-956B9462C5D5}"/>
              </a:ext>
            </a:extLst>
          </p:cNvPr>
          <p:cNvPicPr>
            <a:picLocks noChangeAspect="1"/>
          </p:cNvPicPr>
          <p:nvPr/>
        </p:nvPicPr>
        <p:blipFill rotWithShape="1">
          <a:blip r:embed="rId2">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7D68C3-C5CF-408E-0BA0-1AA1ED6C2DA8}"/>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mn-lt"/>
              </a:rPr>
              <a:t>Roles and responsibilities:</a:t>
            </a:r>
          </a:p>
        </p:txBody>
      </p:sp>
      <p:graphicFrame>
        <p:nvGraphicFramePr>
          <p:cNvPr id="18" name="Content Placeholder 2">
            <a:extLst>
              <a:ext uri="{FF2B5EF4-FFF2-40B4-BE49-F238E27FC236}">
                <a16:creationId xmlns:a16="http://schemas.microsoft.com/office/drawing/2014/main" id="{D926F074-8BEB-ED1D-F32F-857DDDCAC258}"/>
              </a:ext>
            </a:extLst>
          </p:cNvPr>
          <p:cNvGraphicFramePr>
            <a:graphicFrameLocks noGrp="1"/>
          </p:cNvGraphicFramePr>
          <p:nvPr>
            <p:ph idx="1"/>
            <p:extLst>
              <p:ext uri="{D42A27DB-BD31-4B8C-83A1-F6EECF244321}">
                <p14:modId xmlns:p14="http://schemas.microsoft.com/office/powerpoint/2010/main" val="42654201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19094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A6EA4D-3EED-5D29-FBA6-C66FBA61FBB3}"/>
              </a:ext>
            </a:extLst>
          </p:cNvPr>
          <p:cNvSpPr>
            <a:spLocks noGrp="1"/>
          </p:cNvSpPr>
          <p:nvPr>
            <p:ph type="title"/>
          </p:nvPr>
        </p:nvSpPr>
        <p:spPr>
          <a:xfrm>
            <a:off x="838200" y="565739"/>
            <a:ext cx="10515600" cy="1124949"/>
          </a:xfrm>
        </p:spPr>
        <p:txBody>
          <a:bodyPr>
            <a:normAutofit/>
          </a:bodyPr>
          <a:lstStyle/>
          <a:p>
            <a:r>
              <a:rPr lang="en-US" b="1">
                <a:solidFill>
                  <a:schemeClr val="bg1"/>
                </a:solidFill>
                <a:latin typeface="+mn-lt"/>
              </a:rPr>
              <a:t>Motivation:</a:t>
            </a:r>
          </a:p>
        </p:txBody>
      </p:sp>
      <p:grpSp>
        <p:nvGrpSpPr>
          <p:cNvPr id="3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34" name="Freeform: Shape 3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38" name="Freeform: Shape 3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3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Freeform: Shape 3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Freeform: Shape 4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Freeform: Shape 4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3" name="Freeform: Shape 4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4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4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Freeform: Shape 4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Freeform: Shape 4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Freeform: Shape 4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9DF6A721-15BC-0742-BDA9-155A92BE3EF0}"/>
              </a:ext>
            </a:extLst>
          </p:cNvPr>
          <p:cNvGraphicFramePr>
            <a:graphicFrameLocks noGrp="1"/>
          </p:cNvGraphicFramePr>
          <p:nvPr>
            <p:ph idx="1"/>
            <p:extLst>
              <p:ext uri="{D42A27DB-BD31-4B8C-83A1-F6EECF244321}">
                <p14:modId xmlns:p14="http://schemas.microsoft.com/office/powerpoint/2010/main" val="3798273102"/>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607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EA4D-3EED-5D29-FBA6-C66FBA61FBB3}"/>
              </a:ext>
            </a:extLst>
          </p:cNvPr>
          <p:cNvSpPr>
            <a:spLocks noGrp="1"/>
          </p:cNvSpPr>
          <p:nvPr>
            <p:ph type="title"/>
          </p:nvPr>
        </p:nvSpPr>
        <p:spPr>
          <a:xfrm>
            <a:off x="4965430" y="629268"/>
            <a:ext cx="6586491" cy="1286160"/>
          </a:xfrm>
        </p:spPr>
        <p:txBody>
          <a:bodyPr anchor="b">
            <a:normAutofit/>
          </a:bodyPr>
          <a:lstStyle/>
          <a:p>
            <a:r>
              <a:rPr lang="en-US" b="1">
                <a:latin typeface="+mn-lt"/>
              </a:rPr>
              <a:t>Objectives:</a:t>
            </a:r>
            <a:endParaRPr lang="en-US" b="1" dirty="0">
              <a:latin typeface="+mn-lt"/>
            </a:endParaRPr>
          </a:p>
        </p:txBody>
      </p:sp>
      <p:graphicFrame>
        <p:nvGraphicFramePr>
          <p:cNvPr id="18" name="Content Placeholder 2">
            <a:extLst>
              <a:ext uri="{FF2B5EF4-FFF2-40B4-BE49-F238E27FC236}">
                <a16:creationId xmlns:a16="http://schemas.microsoft.com/office/drawing/2014/main" id="{86F4D41D-A585-FA84-82C2-A8E313D607DC}"/>
              </a:ext>
            </a:extLst>
          </p:cNvPr>
          <p:cNvGraphicFramePr>
            <a:graphicFrameLocks noGrp="1"/>
          </p:cNvGraphicFramePr>
          <p:nvPr>
            <p:ph idx="1"/>
          </p:nvPr>
        </p:nvGraphicFramePr>
        <p:xfrm>
          <a:off x="4965430" y="2443313"/>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4" descr="Light blue 3D cubes suspended on the air with a dark blue 3D cube on the surface">
            <a:extLst>
              <a:ext uri="{FF2B5EF4-FFF2-40B4-BE49-F238E27FC236}">
                <a16:creationId xmlns:a16="http://schemas.microsoft.com/office/drawing/2014/main" id="{BB536BC5-1360-7BEE-E8FA-3A5C7C87F948}"/>
              </a:ext>
            </a:extLst>
          </p:cNvPr>
          <p:cNvPicPr>
            <a:picLocks noChangeAspect="1"/>
          </p:cNvPicPr>
          <p:nvPr/>
        </p:nvPicPr>
        <p:blipFill rotWithShape="1">
          <a:blip r:embed="rId7"/>
          <a:srcRect l="5779" r="56199"/>
          <a:stretch/>
        </p:blipFill>
        <p:spPr>
          <a:xfrm>
            <a:off x="20" y="10"/>
            <a:ext cx="4635571" cy="6857990"/>
          </a:xfrm>
          <a:prstGeom prst="rect">
            <a:avLst/>
          </a:prstGeom>
          <a:effectLst/>
        </p:spPr>
      </p:pic>
      <p:cxnSp>
        <p:nvCxnSpPr>
          <p:cNvPr id="14"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FE7F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76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EC69-DC22-6989-FF38-A52F2EA13E9F}"/>
              </a:ext>
            </a:extLst>
          </p:cNvPr>
          <p:cNvSpPr>
            <a:spLocks noGrp="1"/>
          </p:cNvSpPr>
          <p:nvPr>
            <p:ph type="title"/>
          </p:nvPr>
        </p:nvSpPr>
        <p:spPr>
          <a:xfrm>
            <a:off x="4965430" y="629268"/>
            <a:ext cx="6586491" cy="1286160"/>
          </a:xfrm>
        </p:spPr>
        <p:txBody>
          <a:bodyPr anchor="b">
            <a:normAutofit/>
          </a:bodyPr>
          <a:lstStyle/>
          <a:p>
            <a:r>
              <a:rPr lang="en-US" b="1">
                <a:latin typeface="+mn-lt"/>
              </a:rPr>
              <a:t>Related work:</a:t>
            </a:r>
          </a:p>
        </p:txBody>
      </p:sp>
      <p:graphicFrame>
        <p:nvGraphicFramePr>
          <p:cNvPr id="30" name="Content Placeholder 2">
            <a:extLst>
              <a:ext uri="{FF2B5EF4-FFF2-40B4-BE49-F238E27FC236}">
                <a16:creationId xmlns:a16="http://schemas.microsoft.com/office/drawing/2014/main" id="{29C23F42-C22C-BD8F-1AD0-5DAB52AA4CF8}"/>
              </a:ext>
            </a:extLst>
          </p:cNvPr>
          <p:cNvGraphicFramePr>
            <a:graphicFrameLocks noGrp="1"/>
          </p:cNvGraphicFramePr>
          <p:nvPr>
            <p:ph idx="1"/>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
            <a:extLst>
              <a:ext uri="{FF2B5EF4-FFF2-40B4-BE49-F238E27FC236}">
                <a16:creationId xmlns:a16="http://schemas.microsoft.com/office/drawing/2014/main" id="{0D2932B0-1FA7-F4AE-E2BF-1BE0BDF0181C}"/>
              </a:ext>
            </a:extLst>
          </p:cNvPr>
          <p:cNvPicPr>
            <a:picLocks noChangeAspect="1"/>
          </p:cNvPicPr>
          <p:nvPr/>
        </p:nvPicPr>
        <p:blipFill rotWithShape="1">
          <a:blip r:embed="rId7"/>
          <a:srcRect l="23244" r="345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26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A2EF20-7966-46E8-176B-86FC5DD45EA3}"/>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5D235F9-7D58-BC4F-3812-55090046D137}"/>
              </a:ext>
            </a:extLst>
          </p:cNvPr>
          <p:cNvSpPr>
            <a:spLocks noGrp="1"/>
          </p:cNvSpPr>
          <p:nvPr>
            <p:ph type="title"/>
          </p:nvPr>
        </p:nvSpPr>
        <p:spPr>
          <a:xfrm>
            <a:off x="841249" y="941832"/>
            <a:ext cx="10506456" cy="2057400"/>
          </a:xfrm>
        </p:spPr>
        <p:txBody>
          <a:bodyPr anchor="b">
            <a:normAutofit/>
          </a:bodyPr>
          <a:lstStyle/>
          <a:p>
            <a:r>
              <a:rPr lang="en-US" sz="5000" b="1">
                <a:latin typeface="+mn-lt"/>
              </a:rPr>
              <a:t>Problem Statement:</a:t>
            </a:r>
          </a:p>
        </p:txBody>
      </p:sp>
      <p:sp>
        <p:nvSpPr>
          <p:cNvPr id="44"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Content Placeholder 2">
            <a:extLst>
              <a:ext uri="{FF2B5EF4-FFF2-40B4-BE49-F238E27FC236}">
                <a16:creationId xmlns:a16="http://schemas.microsoft.com/office/drawing/2014/main" id="{055EAEF8-3C3A-A3D3-3D74-BD18E112632E}"/>
              </a:ext>
            </a:extLst>
          </p:cNvPr>
          <p:cNvSpPr>
            <a:spLocks noGrp="1"/>
          </p:cNvSpPr>
          <p:nvPr>
            <p:ph idx="1"/>
          </p:nvPr>
        </p:nvSpPr>
        <p:spPr>
          <a:xfrm>
            <a:off x="841248" y="3502152"/>
            <a:ext cx="10506456" cy="2670048"/>
          </a:xfrm>
        </p:spPr>
        <p:txBody>
          <a:bodyPr>
            <a:normAutofit/>
          </a:bodyPr>
          <a:lstStyle/>
          <a:p>
            <a:r>
              <a:rPr lang="en-US" sz="1900">
                <a:latin typeface="Times New Roman" panose="02020603050405020304" pitchFamily="18" charset="0"/>
                <a:cs typeface="Times New Roman" panose="02020603050405020304" pitchFamily="18" charset="0"/>
              </a:rPr>
              <a:t>The goal of a movie recommendation system using machine learning is to develop a system that can suggest movies to users based on their past movie preferences. The system should be able to analyze user behavior, such as movies they have watched, rated, or reviewed, and use that data to predict which movies they may enjoy.</a:t>
            </a:r>
          </a:p>
          <a:p>
            <a:r>
              <a:rPr lang="en-US" sz="1900">
                <a:latin typeface="Times New Roman" panose="02020603050405020304" pitchFamily="18" charset="0"/>
                <a:cs typeface="Times New Roman" panose="02020603050405020304" pitchFamily="18" charset="0"/>
              </a:rPr>
              <a:t>The problem can be formulated as a supervised learning problem, where the model is trained on a dataset of movie ratings and features such as genre, director, cast, and plot summary. The dataset should also include information about users, such as their demographic information and past movie preferences Providing related content out of relevant and irrelevant collection of items to users of online service providers.</a:t>
            </a:r>
          </a:p>
        </p:txBody>
      </p:sp>
    </p:spTree>
    <p:extLst>
      <p:ext uri="{BB962C8B-B14F-4D97-AF65-F5344CB8AC3E}">
        <p14:creationId xmlns:p14="http://schemas.microsoft.com/office/powerpoint/2010/main" val="17602459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0C87F3-A644-FB74-71B9-84E0DCCD91C8}"/>
              </a:ext>
            </a:extLst>
          </p:cNvPr>
          <p:cNvSpPr>
            <a:spLocks noGrp="1"/>
          </p:cNvSpPr>
          <p:nvPr>
            <p:ph type="title"/>
          </p:nvPr>
        </p:nvSpPr>
        <p:spPr>
          <a:xfrm>
            <a:off x="643466" y="321734"/>
            <a:ext cx="6891187" cy="1135737"/>
          </a:xfrm>
        </p:spPr>
        <p:txBody>
          <a:bodyPr>
            <a:normAutofit/>
          </a:bodyPr>
          <a:lstStyle/>
          <a:p>
            <a:r>
              <a:rPr lang="en-US" sz="3600" b="1">
                <a:latin typeface="+mn-lt"/>
              </a:rPr>
              <a:t>Proposed Solution:</a:t>
            </a:r>
          </a:p>
        </p:txBody>
      </p:sp>
      <p:graphicFrame>
        <p:nvGraphicFramePr>
          <p:cNvPr id="19" name="Content Placeholder 2">
            <a:extLst>
              <a:ext uri="{FF2B5EF4-FFF2-40B4-BE49-F238E27FC236}">
                <a16:creationId xmlns:a16="http://schemas.microsoft.com/office/drawing/2014/main" id="{69F6213B-F3D7-5F13-CCF3-39BD593BA2A4}"/>
              </a:ext>
            </a:extLst>
          </p:cNvPr>
          <p:cNvGraphicFramePr>
            <a:graphicFrameLocks noGrp="1"/>
          </p:cNvGraphicFramePr>
          <p:nvPr>
            <p:ph idx="1"/>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Light bulb on yellow background with sketched light beams and cord">
            <a:extLst>
              <a:ext uri="{FF2B5EF4-FFF2-40B4-BE49-F238E27FC236}">
                <a16:creationId xmlns:a16="http://schemas.microsoft.com/office/drawing/2014/main" id="{D267DF0D-324D-A7C1-0FAA-E68E75AE88AF}"/>
              </a:ext>
            </a:extLst>
          </p:cNvPr>
          <p:cNvPicPr>
            <a:picLocks noChangeAspect="1"/>
          </p:cNvPicPr>
          <p:nvPr/>
        </p:nvPicPr>
        <p:blipFill rotWithShape="1">
          <a:blip r:embed="rId7"/>
          <a:srcRect l="53915" r="9657"/>
          <a:stretch/>
        </p:blipFill>
        <p:spPr>
          <a:xfrm>
            <a:off x="8129873" y="10"/>
            <a:ext cx="4062128" cy="6857990"/>
          </a:xfrm>
          <a:prstGeom prst="rect">
            <a:avLst/>
          </a:prstGeom>
        </p:spPr>
      </p:pic>
      <p:grpSp>
        <p:nvGrpSpPr>
          <p:cNvPr id="15" name="Group 1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1509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262D9-F75A-8333-2A4D-1453FF30FD5B}"/>
              </a:ext>
            </a:extLst>
          </p:cNvPr>
          <p:cNvSpPr>
            <a:spLocks noGrp="1"/>
          </p:cNvSpPr>
          <p:nvPr>
            <p:ph type="title"/>
          </p:nvPr>
        </p:nvSpPr>
        <p:spPr>
          <a:xfrm>
            <a:off x="686834" y="1153572"/>
            <a:ext cx="3200400" cy="4461163"/>
          </a:xfrm>
        </p:spPr>
        <p:txBody>
          <a:bodyPr>
            <a:normAutofit/>
          </a:bodyPr>
          <a:lstStyle/>
          <a:p>
            <a:r>
              <a:rPr lang="en-US" sz="2400" b="1">
                <a:solidFill>
                  <a:srgbClr val="FFFFFF"/>
                </a:solidFill>
                <a:latin typeface="+mn-lt"/>
              </a:rPr>
              <a:t>Results\Simulations: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4CAFFE21-B80E-30D1-3E02-A09785965ABA}"/>
              </a:ext>
            </a:extLst>
          </p:cNvPr>
          <p:cNvSpPr>
            <a:spLocks noGrp="1"/>
          </p:cNvSpPr>
          <p:nvPr>
            <p:ph idx="1"/>
          </p:nvPr>
        </p:nvSpPr>
        <p:spPr>
          <a:xfrm>
            <a:off x="4447308" y="591344"/>
            <a:ext cx="6906491" cy="5585619"/>
          </a:xfrm>
        </p:spPr>
        <p:txBody>
          <a:bodyPr anchor="ctr">
            <a:normAutofit/>
          </a:bodyPr>
          <a:lstStyle/>
          <a:p>
            <a:r>
              <a:rPr lang="en-US" sz="1500">
                <a:latin typeface="Times New Roman" panose="02020603050405020304" pitchFamily="18" charset="0"/>
                <a:cs typeface="Times New Roman" panose="02020603050405020304" pitchFamily="18" charset="0"/>
              </a:rPr>
              <a:t>Since our project is movie recommendation system .one can develop a movie recommendation system by using </a:t>
            </a:r>
            <a:r>
              <a:rPr lang="en-US" sz="1500" b="1">
                <a:latin typeface="Times New Roman" panose="02020603050405020304" pitchFamily="18" charset="0"/>
                <a:cs typeface="Times New Roman" panose="02020603050405020304" pitchFamily="18" charset="0"/>
              </a:rPr>
              <a:t>Random forest classifier and Logistic Regression Classifier.</a:t>
            </a:r>
          </a:p>
          <a:p>
            <a:r>
              <a:rPr lang="en-US" sz="1500">
                <a:latin typeface="Times New Roman" panose="02020603050405020304" pitchFamily="18" charset="0"/>
                <a:cs typeface="Times New Roman" panose="02020603050405020304" pitchFamily="18" charset="0"/>
              </a:rPr>
              <a:t> On various samples, Random forest classifier constructs decision trees and uses their average for classification and majority vote for regression. Machine learning uses the categorization method known as logistic regression. The dependent variable is modeled using a logistic function. In our project we have developed a hybrid approach i.e., combination of both content and collaborative filtering .Both the approaches have advantages and dis-advantages. </a:t>
            </a:r>
          </a:p>
          <a:p>
            <a:r>
              <a:rPr lang="en-US" sz="1500">
                <a:latin typeface="Times New Roman" panose="02020603050405020304" pitchFamily="18" charset="0"/>
                <a:cs typeface="Times New Roman" panose="02020603050405020304" pitchFamily="18" charset="0"/>
              </a:rPr>
              <a:t>In our project we have developed a hybrid approach i.e., combination of both content and collaborative filtering .Both the approaches have advantages and dis-advantages. In content based, filtering the it based on the user ratings or user likes only such kind of movie will recommend to the user</a:t>
            </a:r>
          </a:p>
          <a:p>
            <a:r>
              <a:rPr lang="en-US" sz="1500">
                <a:latin typeface="Times New Roman" panose="02020603050405020304" pitchFamily="18" charset="0"/>
                <a:cs typeface="Times New Roman" panose="02020603050405020304" pitchFamily="18" charset="0"/>
              </a:rPr>
              <a:t>Advantages: No need domain knowledge because the embeddings are automatically learned. The model can help users discover new interests</a:t>
            </a:r>
          </a:p>
          <a:p>
            <a:r>
              <a:rPr lang="en-US" sz="1500">
                <a:latin typeface="Times New Roman" panose="02020603050405020304" pitchFamily="18" charset="0"/>
                <a:cs typeface="Times New Roman" panose="02020603050405020304" pitchFamily="18" charset="0"/>
              </a:rPr>
              <a:t>Dis-advantages: The prediction of the model for a given (user, item) pair is the dot product of the corresponding embeddings. So, if an item is not seen during training, the system can't create an embedding for it and can't query the model with this item. This issue is often called the cold-start problem.</a:t>
            </a:r>
            <a:endParaRPr lang="en-US" sz="1500"/>
          </a:p>
        </p:txBody>
      </p:sp>
    </p:spTree>
    <p:extLst>
      <p:ext uri="{BB962C8B-B14F-4D97-AF65-F5344CB8AC3E}">
        <p14:creationId xmlns:p14="http://schemas.microsoft.com/office/powerpoint/2010/main" val="228336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744</TotalTime>
  <Words>1150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MOVIE RECOMMENDATION SYSTEM</vt:lpstr>
      <vt:lpstr>Manideep Prathipati   _ 700726314  Chouturi Praneeth babu  _ 700742707  Shaik Shameer    –  700740584  Akhila Boddu     _  700742171</vt:lpstr>
      <vt:lpstr>Roles and responsibilities:</vt:lpstr>
      <vt:lpstr>Motivation:</vt:lpstr>
      <vt:lpstr>Objectives:</vt:lpstr>
      <vt:lpstr>Related work:</vt:lpstr>
      <vt:lpstr>Problem Statement:</vt:lpstr>
      <vt:lpstr>Proposed Solution:</vt:lpstr>
      <vt:lpstr>Results\Simulations: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 Using Machine Learning</dc:title>
  <dc:creator>Karthik Nagarapu</dc:creator>
  <cp:lastModifiedBy>Divya Kosaraju</cp:lastModifiedBy>
  <cp:revision>17</cp:revision>
  <dcterms:created xsi:type="dcterms:W3CDTF">2022-11-21T22:20:53Z</dcterms:created>
  <dcterms:modified xsi:type="dcterms:W3CDTF">2023-04-26T04:52:57Z</dcterms:modified>
</cp:coreProperties>
</file>