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8" r:id="rId2"/>
    <p:sldId id="262" r:id="rId3"/>
    <p:sldId id="270" r:id="rId4"/>
    <p:sldId id="271" r:id="rId5"/>
    <p:sldId id="272" r:id="rId6"/>
    <p:sldId id="269" r:id="rId7"/>
    <p:sldId id="278" r:id="rId8"/>
    <p:sldId id="273" r:id="rId9"/>
    <p:sldId id="274" r:id="rId10"/>
    <p:sldId id="275" r:id="rId11"/>
    <p:sldId id="276" r:id="rId12"/>
    <p:sldId id="277" r:id="rId13"/>
    <p:sldId id="279" r:id="rId14"/>
    <p:sldId id="280" r:id="rId15"/>
  </p:sldIdLst>
  <p:sldSz cx="9144000" cy="6858000" type="screen4x3"/>
  <p:notesSz cx="6858000" cy="9144000"/>
  <p:defaultTextStyle>
    <a:defPPr>
      <a:defRPr lang="fr-FR"/>
    </a:defPPr>
    <a:lvl1pPr algn="l" rtl="0" eaLnBrk="0" fontAlgn="base" hangingPunct="0">
      <a:spcBef>
        <a:spcPct val="0"/>
      </a:spcBef>
      <a:spcAft>
        <a:spcPct val="0"/>
      </a:spcAft>
      <a:defRPr sz="1000" b="1" kern="1200">
        <a:solidFill>
          <a:schemeClr val="bg1"/>
        </a:solidFill>
        <a:latin typeface="Arial" panose="020B0604020202020204" pitchFamily="34" charset="0"/>
        <a:ea typeface="+mn-ea"/>
        <a:cs typeface="+mn-cs"/>
      </a:defRPr>
    </a:lvl1pPr>
    <a:lvl2pPr marL="457200" algn="l" rtl="0" eaLnBrk="0" fontAlgn="base" hangingPunct="0">
      <a:spcBef>
        <a:spcPct val="0"/>
      </a:spcBef>
      <a:spcAft>
        <a:spcPct val="0"/>
      </a:spcAft>
      <a:defRPr sz="1000" b="1" kern="1200">
        <a:solidFill>
          <a:schemeClr val="bg1"/>
        </a:solidFill>
        <a:latin typeface="Arial" panose="020B0604020202020204" pitchFamily="34" charset="0"/>
        <a:ea typeface="+mn-ea"/>
        <a:cs typeface="+mn-cs"/>
      </a:defRPr>
    </a:lvl2pPr>
    <a:lvl3pPr marL="914400" algn="l" rtl="0" eaLnBrk="0" fontAlgn="base" hangingPunct="0">
      <a:spcBef>
        <a:spcPct val="0"/>
      </a:spcBef>
      <a:spcAft>
        <a:spcPct val="0"/>
      </a:spcAft>
      <a:defRPr sz="1000" b="1" kern="1200">
        <a:solidFill>
          <a:schemeClr val="bg1"/>
        </a:solidFill>
        <a:latin typeface="Arial" panose="020B0604020202020204" pitchFamily="34" charset="0"/>
        <a:ea typeface="+mn-ea"/>
        <a:cs typeface="+mn-cs"/>
      </a:defRPr>
    </a:lvl3pPr>
    <a:lvl4pPr marL="1371600" algn="l" rtl="0" eaLnBrk="0" fontAlgn="base" hangingPunct="0">
      <a:spcBef>
        <a:spcPct val="0"/>
      </a:spcBef>
      <a:spcAft>
        <a:spcPct val="0"/>
      </a:spcAft>
      <a:defRPr sz="1000" b="1" kern="1200">
        <a:solidFill>
          <a:schemeClr val="bg1"/>
        </a:solidFill>
        <a:latin typeface="Arial" panose="020B0604020202020204" pitchFamily="34" charset="0"/>
        <a:ea typeface="+mn-ea"/>
        <a:cs typeface="+mn-cs"/>
      </a:defRPr>
    </a:lvl4pPr>
    <a:lvl5pPr marL="1828800" algn="l" rtl="0" eaLnBrk="0" fontAlgn="base" hangingPunct="0">
      <a:spcBef>
        <a:spcPct val="0"/>
      </a:spcBef>
      <a:spcAft>
        <a:spcPct val="0"/>
      </a:spcAft>
      <a:defRPr sz="1000" b="1" kern="1200">
        <a:solidFill>
          <a:schemeClr val="bg1"/>
        </a:solidFill>
        <a:latin typeface="Arial" panose="020B0604020202020204" pitchFamily="34" charset="0"/>
        <a:ea typeface="+mn-ea"/>
        <a:cs typeface="+mn-cs"/>
      </a:defRPr>
    </a:lvl5pPr>
    <a:lvl6pPr marL="2286000" algn="l" defTabSz="914400" rtl="0" eaLnBrk="1" latinLnBrk="0" hangingPunct="1">
      <a:defRPr sz="1000" b="1" kern="1200">
        <a:solidFill>
          <a:schemeClr val="bg1"/>
        </a:solidFill>
        <a:latin typeface="Arial" panose="020B0604020202020204" pitchFamily="34" charset="0"/>
        <a:ea typeface="+mn-ea"/>
        <a:cs typeface="+mn-cs"/>
      </a:defRPr>
    </a:lvl6pPr>
    <a:lvl7pPr marL="2743200" algn="l" defTabSz="914400" rtl="0" eaLnBrk="1" latinLnBrk="0" hangingPunct="1">
      <a:defRPr sz="1000" b="1" kern="1200">
        <a:solidFill>
          <a:schemeClr val="bg1"/>
        </a:solidFill>
        <a:latin typeface="Arial" panose="020B0604020202020204" pitchFamily="34" charset="0"/>
        <a:ea typeface="+mn-ea"/>
        <a:cs typeface="+mn-cs"/>
      </a:defRPr>
    </a:lvl7pPr>
    <a:lvl8pPr marL="3200400" algn="l" defTabSz="914400" rtl="0" eaLnBrk="1" latinLnBrk="0" hangingPunct="1">
      <a:defRPr sz="1000" b="1" kern="1200">
        <a:solidFill>
          <a:schemeClr val="bg1"/>
        </a:solidFill>
        <a:latin typeface="Arial" panose="020B0604020202020204" pitchFamily="34" charset="0"/>
        <a:ea typeface="+mn-ea"/>
        <a:cs typeface="+mn-cs"/>
      </a:defRPr>
    </a:lvl8pPr>
    <a:lvl9pPr marL="3657600" algn="l" defTabSz="914400" rtl="0" eaLnBrk="1" latinLnBrk="0" hangingPunct="1">
      <a:defRPr sz="1000" b="1" kern="1200">
        <a:solidFill>
          <a:schemeClr val="bg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680">
          <p15:clr>
            <a:srgbClr val="A4A3A4"/>
          </p15:clr>
        </p15:guide>
        <p15:guide id="2" pos="115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7AC"/>
    <a:srgbClr val="BDD2F2"/>
    <a:srgbClr val="D4E3F7"/>
    <a:srgbClr val="DDDDDD"/>
    <a:srgbClr val="EAEAEA"/>
    <a:srgbClr val="96B8D6"/>
    <a:srgbClr val="B4CCE2"/>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7654" autoAdjust="0"/>
  </p:normalViewPr>
  <p:slideViewPr>
    <p:cSldViewPr snapToGrid="0">
      <p:cViewPr varScale="1">
        <p:scale>
          <a:sx n="60" d="100"/>
          <a:sy n="60" d="100"/>
        </p:scale>
        <p:origin x="1460" y="52"/>
      </p:cViewPr>
      <p:guideLst>
        <p:guide orient="horz" pos="1680"/>
        <p:guide pos="1152"/>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b="0">
                <a:solidFill>
                  <a:schemeClr val="tx1"/>
                </a:solidFill>
                <a:latin typeface="Arial" charset="0"/>
              </a:defRPr>
            </a:lvl1pPr>
          </a:lstStyle>
          <a:p>
            <a:pPr>
              <a:defRPr/>
            </a:pPr>
            <a:endParaRPr lang="en-GB"/>
          </a:p>
        </p:txBody>
      </p:sp>
      <p:sp>
        <p:nvSpPr>
          <p:cNvPr id="2253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solidFill>
                  <a:schemeClr val="tx1"/>
                </a:solidFill>
                <a:latin typeface="Arial" charset="0"/>
              </a:defRPr>
            </a:lvl1pPr>
          </a:lstStyle>
          <a:p>
            <a:pPr>
              <a:defRPr/>
            </a:pPr>
            <a:endParaRPr lang="en-GB"/>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b="0">
                <a:solidFill>
                  <a:schemeClr val="tx1"/>
                </a:solidFill>
                <a:latin typeface="Arial" charset="0"/>
              </a:defRPr>
            </a:lvl1pPr>
          </a:lstStyle>
          <a:p>
            <a:pPr>
              <a:defRPr/>
            </a:pPr>
            <a:endParaRPr lang="en-GB"/>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smtClean="0">
                <a:solidFill>
                  <a:schemeClr val="tx1"/>
                </a:solidFill>
              </a:defRPr>
            </a:lvl1pPr>
          </a:lstStyle>
          <a:p>
            <a:pPr>
              <a:defRPr/>
            </a:pPr>
            <a:fld id="{64FC1EFC-971C-451E-AB54-45E0AEC890C2}" type="slidenum">
              <a:rPr lang="en-GB" altLang="en-US"/>
              <a:pPr>
                <a:defRPr/>
              </a:pPr>
              <a:t>‹#›</a:t>
            </a:fld>
            <a:endParaRPr lang="en-GB" altLang="en-US"/>
          </a:p>
        </p:txBody>
      </p:sp>
    </p:spTree>
    <p:extLst>
      <p:ext uri="{BB962C8B-B14F-4D97-AF65-F5344CB8AC3E}">
        <p14:creationId xmlns:p14="http://schemas.microsoft.com/office/powerpoint/2010/main" val="36407317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CBC4407-281B-4255-8E22-8FF536C5F753}" type="slidenum">
              <a:rPr lang="en-GB" altLang="en-US"/>
              <a:pPr>
                <a:spcBef>
                  <a:spcPct val="0"/>
                </a:spcBef>
              </a:pPr>
              <a:t>1</a:t>
            </a:fld>
            <a:endParaRPr lang="en-GB" altLang="en-US"/>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p:spPr>
        <p:txBody>
          <a:bodyPr/>
          <a:lstStyle/>
          <a:p>
            <a:pPr eaLnBrk="1" hangingPunct="1"/>
            <a:endParaRPr lang="en-GB" altLang="en-US" smtClean="0">
              <a:latin typeface="Arial" panose="020B0604020202020204" pitchFamily="34" charset="0"/>
            </a:endParaRPr>
          </a:p>
        </p:txBody>
      </p:sp>
    </p:spTree>
    <p:extLst>
      <p:ext uri="{BB962C8B-B14F-4D97-AF65-F5344CB8AC3E}">
        <p14:creationId xmlns:p14="http://schemas.microsoft.com/office/powerpoint/2010/main" val="1200842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DBED55E-C32B-4802-86A9-48A99CC84C5E}" type="slidenum">
              <a:rPr lang="en-GB" altLang="en-US"/>
              <a:pPr>
                <a:spcBef>
                  <a:spcPct val="0"/>
                </a:spcBef>
              </a:pPr>
              <a:t>10</a:t>
            </a:fld>
            <a:endParaRPr lang="en-GB" alt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r>
              <a:rPr lang="en-GB" altLang="en-US" b="1" dirty="0" smtClean="0">
                <a:latin typeface="Arial" panose="020B0604020202020204" pitchFamily="34" charset="0"/>
              </a:rPr>
              <a:t>-</a:t>
            </a:r>
            <a:r>
              <a:rPr lang="en-GB" altLang="en-US" b="1" baseline="0" dirty="0" smtClean="0">
                <a:latin typeface="Arial" panose="020B0604020202020204" pitchFamily="34" charset="0"/>
              </a:rPr>
              <a:t> </a:t>
            </a:r>
            <a:r>
              <a:rPr lang="en-GB" altLang="en-US" b="1" dirty="0" err="1" smtClean="0">
                <a:latin typeface="Arial" panose="020B0604020202020204" pitchFamily="34" charset="0"/>
              </a:rPr>
              <a:t>iss</a:t>
            </a:r>
            <a:r>
              <a:rPr lang="en-GB" altLang="en-US" b="1" dirty="0" smtClean="0">
                <a:latin typeface="Arial" panose="020B0604020202020204" pitchFamily="34" charset="0"/>
              </a:rPr>
              <a:t>:</a:t>
            </a:r>
            <a:r>
              <a:rPr lang="en-GB" altLang="en-US" dirty="0" smtClean="0">
                <a:latin typeface="Arial" panose="020B0604020202020204" pitchFamily="34" charset="0"/>
              </a:rPr>
              <a:t> from the word issuer. A case-sensitive string or URI that uniquely identifies the party that issued the JWT. Its interpretation is application specific (there is no central authority managing issuers).</a:t>
            </a:r>
          </a:p>
          <a:p>
            <a:pPr eaLnBrk="1" hangingPunct="1"/>
            <a:r>
              <a:rPr lang="en-GB" altLang="en-US" b="1" dirty="0" smtClean="0">
                <a:latin typeface="Arial" panose="020B0604020202020204" pitchFamily="34" charset="0"/>
              </a:rPr>
              <a:t>-</a:t>
            </a:r>
            <a:r>
              <a:rPr lang="en-GB" altLang="en-US" b="1" baseline="0" dirty="0" smtClean="0">
                <a:latin typeface="Arial" panose="020B0604020202020204" pitchFamily="34" charset="0"/>
              </a:rPr>
              <a:t> </a:t>
            </a:r>
            <a:r>
              <a:rPr lang="en-GB" altLang="en-US" b="1" dirty="0" smtClean="0">
                <a:latin typeface="Arial" panose="020B0604020202020204" pitchFamily="34" charset="0"/>
              </a:rPr>
              <a:t>sub</a:t>
            </a:r>
            <a:r>
              <a:rPr lang="en-GB" altLang="en-US" dirty="0" smtClean="0">
                <a:latin typeface="Arial" panose="020B0604020202020204" pitchFamily="34" charset="0"/>
              </a:rPr>
              <a:t>: from the word subject. A case-sensitive string or URI that uniquely identifies the party that this JWT carries information about. In other words, the claims contained in this JWT are statements about this party. The JWT spec specifies that this claim must be unique in the context of the issuer or, in cases where that is not possible, globally unique. Handling of this claim is application specific.</a:t>
            </a:r>
          </a:p>
          <a:p>
            <a:pPr eaLnBrk="1" hangingPunct="1"/>
            <a:r>
              <a:rPr lang="en-GB" altLang="en-US" b="1" dirty="0" smtClean="0">
                <a:latin typeface="Arial" panose="020B0604020202020204" pitchFamily="34" charset="0"/>
              </a:rPr>
              <a:t>- </a:t>
            </a:r>
            <a:r>
              <a:rPr lang="en-GB" altLang="en-US" b="1" dirty="0" err="1" smtClean="0">
                <a:latin typeface="Arial" panose="020B0604020202020204" pitchFamily="34" charset="0"/>
              </a:rPr>
              <a:t>aud</a:t>
            </a:r>
            <a:r>
              <a:rPr lang="en-GB" altLang="en-US" b="1" dirty="0" smtClean="0">
                <a:latin typeface="Arial" panose="020B0604020202020204" pitchFamily="34" charset="0"/>
              </a:rPr>
              <a:t>: </a:t>
            </a:r>
            <a:r>
              <a:rPr lang="en-GB" altLang="en-US" dirty="0" smtClean="0">
                <a:latin typeface="Arial" panose="020B0604020202020204" pitchFamily="34" charset="0"/>
              </a:rPr>
              <a:t>from the word audience. Either a single case-sensitive string or URI or an array of such values that uniquely identify the intended recipients of this JWT. In other words, when this claim is present, the party reading the data in this JWT must find itself in the </a:t>
            </a:r>
            <a:r>
              <a:rPr lang="en-GB" altLang="en-US" b="1" dirty="0" err="1" smtClean="0">
                <a:latin typeface="Arial" panose="020B0604020202020204" pitchFamily="34" charset="0"/>
              </a:rPr>
              <a:t>aud</a:t>
            </a:r>
            <a:r>
              <a:rPr lang="en-GB" altLang="en-US" dirty="0" smtClean="0">
                <a:latin typeface="Arial" panose="020B0604020202020204" pitchFamily="34" charset="0"/>
              </a:rPr>
              <a:t> claim or disregard the data contained in the JWT. As in the case of the </a:t>
            </a:r>
            <a:r>
              <a:rPr lang="en-GB" altLang="en-US" b="1" dirty="0" err="1" smtClean="0">
                <a:latin typeface="Arial" panose="020B0604020202020204" pitchFamily="34" charset="0"/>
              </a:rPr>
              <a:t>iss</a:t>
            </a:r>
            <a:r>
              <a:rPr lang="en-GB" altLang="en-US" dirty="0" smtClean="0">
                <a:latin typeface="Arial" panose="020B0604020202020204" pitchFamily="34" charset="0"/>
              </a:rPr>
              <a:t> and </a:t>
            </a:r>
            <a:r>
              <a:rPr lang="en-GB" altLang="en-US" b="1" dirty="0" smtClean="0">
                <a:latin typeface="Arial" panose="020B0604020202020204" pitchFamily="34" charset="0"/>
              </a:rPr>
              <a:t>sub</a:t>
            </a:r>
            <a:r>
              <a:rPr lang="en-GB" altLang="en-US" dirty="0" smtClean="0">
                <a:latin typeface="Arial" panose="020B0604020202020204" pitchFamily="34" charset="0"/>
              </a:rPr>
              <a:t> claims, this claim is application specific.</a:t>
            </a:r>
          </a:p>
          <a:p>
            <a:pPr eaLnBrk="1" hangingPunct="1"/>
            <a:r>
              <a:rPr lang="en-GB" altLang="en-US" b="1" dirty="0" smtClean="0">
                <a:latin typeface="Arial" panose="020B0604020202020204" pitchFamily="34" charset="0"/>
              </a:rPr>
              <a:t>- </a:t>
            </a:r>
            <a:r>
              <a:rPr lang="en-GB" altLang="en-US" b="1" dirty="0" err="1" smtClean="0">
                <a:latin typeface="Arial" panose="020B0604020202020204" pitchFamily="34" charset="0"/>
              </a:rPr>
              <a:t>exp</a:t>
            </a:r>
            <a:r>
              <a:rPr lang="en-GB" altLang="en-US" b="1" dirty="0" smtClean="0">
                <a:latin typeface="Arial" panose="020B0604020202020204" pitchFamily="34" charset="0"/>
              </a:rPr>
              <a:t>: </a:t>
            </a:r>
            <a:r>
              <a:rPr lang="en-GB" altLang="en-US" dirty="0" smtClean="0">
                <a:latin typeface="Arial" panose="020B0604020202020204" pitchFamily="34" charset="0"/>
              </a:rPr>
              <a:t>from the word expiration (time). A number representing a specific date and time in the format “seconds since epoch” as defined by POSIX6. This claims sets the exact moment from which this JWT is considered invalid. Some implementations may allow for a certain skew between clocks (by considering this JWT to be valid for a few minutes after the expiration date)</a:t>
            </a:r>
          </a:p>
          <a:p>
            <a:pPr eaLnBrk="1" hangingPunct="1"/>
            <a:r>
              <a:rPr lang="en-GB" altLang="en-US" b="1" dirty="0" smtClean="0">
                <a:latin typeface="Arial" panose="020B0604020202020204" pitchFamily="34" charset="0"/>
              </a:rPr>
              <a:t>- </a:t>
            </a:r>
            <a:r>
              <a:rPr lang="en-GB" altLang="en-US" b="1" dirty="0" err="1" smtClean="0">
                <a:latin typeface="Arial" panose="020B0604020202020204" pitchFamily="34" charset="0"/>
              </a:rPr>
              <a:t>nbf</a:t>
            </a:r>
            <a:r>
              <a:rPr lang="en-GB" altLang="en-US" b="1" dirty="0" smtClean="0">
                <a:latin typeface="Arial" panose="020B0604020202020204" pitchFamily="34" charset="0"/>
              </a:rPr>
              <a:t>: </a:t>
            </a:r>
            <a:r>
              <a:rPr lang="en-GB" altLang="en-US" dirty="0" smtClean="0">
                <a:latin typeface="Arial" panose="020B0604020202020204" pitchFamily="34" charset="0"/>
              </a:rPr>
              <a:t>from not before (time). The opposite of the </a:t>
            </a:r>
            <a:r>
              <a:rPr lang="en-GB" altLang="en-US" b="1" dirty="0" err="1" smtClean="0">
                <a:latin typeface="Arial" panose="020B0604020202020204" pitchFamily="34" charset="0"/>
              </a:rPr>
              <a:t>exp</a:t>
            </a:r>
            <a:r>
              <a:rPr lang="en-GB" altLang="en-US" dirty="0" smtClean="0">
                <a:latin typeface="Arial" panose="020B0604020202020204" pitchFamily="34" charset="0"/>
              </a:rPr>
              <a:t> claim. A number representing a specific date and time in the format “seconds since epoch” as defined by POSIX7. This claim sets the exact moment from which this JWT is considered valid. The current time and date must be equal to or later than this date and time. Some implementations may allow for a certain skew.</a:t>
            </a:r>
          </a:p>
          <a:p>
            <a:pPr eaLnBrk="1" hangingPunct="1"/>
            <a:r>
              <a:rPr lang="en-GB" altLang="en-US" b="1" dirty="0" smtClean="0">
                <a:latin typeface="Arial" panose="020B0604020202020204" pitchFamily="34" charset="0"/>
              </a:rPr>
              <a:t>- </a:t>
            </a:r>
            <a:r>
              <a:rPr lang="en-GB" altLang="en-US" b="1" dirty="0" err="1" smtClean="0">
                <a:latin typeface="Arial" panose="020B0604020202020204" pitchFamily="34" charset="0"/>
              </a:rPr>
              <a:t>iat</a:t>
            </a:r>
            <a:r>
              <a:rPr lang="en-GB" altLang="en-US" b="1" dirty="0" smtClean="0">
                <a:latin typeface="Arial" panose="020B0604020202020204" pitchFamily="34" charset="0"/>
              </a:rPr>
              <a:t>: </a:t>
            </a:r>
            <a:r>
              <a:rPr lang="en-GB" altLang="en-US" dirty="0" smtClean="0">
                <a:latin typeface="Arial" panose="020B0604020202020204" pitchFamily="34" charset="0"/>
              </a:rPr>
              <a:t>from issued at (time). A number representing a specific date and time (in the same format as </a:t>
            </a:r>
            <a:r>
              <a:rPr lang="en-GB" altLang="en-US" b="1" dirty="0" err="1" smtClean="0">
                <a:latin typeface="Arial" panose="020B0604020202020204" pitchFamily="34" charset="0"/>
              </a:rPr>
              <a:t>exp</a:t>
            </a:r>
            <a:r>
              <a:rPr lang="en-GB" altLang="en-US" dirty="0" smtClean="0">
                <a:latin typeface="Arial" panose="020B0604020202020204" pitchFamily="34" charset="0"/>
              </a:rPr>
              <a:t> and </a:t>
            </a:r>
            <a:r>
              <a:rPr lang="en-GB" altLang="en-US" dirty="0" err="1" smtClean="0">
                <a:latin typeface="Arial" panose="020B0604020202020204" pitchFamily="34" charset="0"/>
              </a:rPr>
              <a:t>nbf</a:t>
            </a:r>
            <a:r>
              <a:rPr lang="en-GB" altLang="en-US" dirty="0" smtClean="0">
                <a:latin typeface="Arial" panose="020B0604020202020204" pitchFamily="34" charset="0"/>
              </a:rPr>
              <a:t>) at which this JWT was issued.</a:t>
            </a:r>
          </a:p>
          <a:p>
            <a:pPr eaLnBrk="1" hangingPunct="1"/>
            <a:r>
              <a:rPr lang="en-GB" altLang="en-US" b="1" dirty="0" smtClean="0">
                <a:latin typeface="Arial" panose="020B0604020202020204" pitchFamily="34" charset="0"/>
              </a:rPr>
              <a:t>- </a:t>
            </a:r>
            <a:r>
              <a:rPr lang="en-GB" altLang="en-US" b="1" dirty="0" err="1" smtClean="0">
                <a:latin typeface="Arial" panose="020B0604020202020204" pitchFamily="34" charset="0"/>
              </a:rPr>
              <a:t>jti</a:t>
            </a:r>
            <a:r>
              <a:rPr lang="en-GB" altLang="en-US" b="1" dirty="0" smtClean="0">
                <a:latin typeface="Arial" panose="020B0604020202020204" pitchFamily="34" charset="0"/>
              </a:rPr>
              <a:t>: </a:t>
            </a:r>
            <a:r>
              <a:rPr lang="en-GB" altLang="en-US" dirty="0" smtClean="0">
                <a:latin typeface="Arial" panose="020B0604020202020204" pitchFamily="34" charset="0"/>
              </a:rPr>
              <a:t>from JWT ID. A string representing a unique identifier for this JWT. This claim may be used to diﬀerentiate JWTs with other similar content (preventing replays, for instance). It is up to the implementation to guarantee uniqueness.</a:t>
            </a:r>
          </a:p>
          <a:p>
            <a:pPr eaLnBrk="1" hangingPunct="1"/>
            <a:endParaRPr lang="en-GB" altLang="en-US" dirty="0" smtClean="0">
              <a:latin typeface="Arial" panose="020B0604020202020204" pitchFamily="34" charset="0"/>
            </a:endParaRPr>
          </a:p>
          <a:p>
            <a:pPr eaLnBrk="1" hangingPunct="1"/>
            <a:r>
              <a:rPr lang="en-GB" sz="1200" b="0" i="0" kern="1200" dirty="0" smtClean="0">
                <a:solidFill>
                  <a:schemeClr val="tx1"/>
                </a:solidFill>
                <a:effectLst/>
                <a:latin typeface="Arial" charset="0"/>
                <a:ea typeface="+mn-ea"/>
                <a:cs typeface="+mn-cs"/>
              </a:rPr>
              <a:t>Do not put secret information in the payload or header elements of a JWT unless it is encrypted.</a:t>
            </a:r>
            <a:endParaRPr lang="en-GB" altLang="en-US" dirty="0" smtClean="0">
              <a:latin typeface="Arial" panose="020B0604020202020204" pitchFamily="34" charset="0"/>
            </a:endParaRPr>
          </a:p>
          <a:p>
            <a:pPr eaLnBrk="1" hangingPunct="1"/>
            <a:endParaRPr lang="en-GB" altLang="en-US" dirty="0" smtClean="0">
              <a:latin typeface="Arial" panose="020B0604020202020204" pitchFamily="34" charset="0"/>
            </a:endParaRPr>
          </a:p>
        </p:txBody>
      </p:sp>
    </p:spTree>
    <p:extLst>
      <p:ext uri="{BB962C8B-B14F-4D97-AF65-F5344CB8AC3E}">
        <p14:creationId xmlns:p14="http://schemas.microsoft.com/office/powerpoint/2010/main" val="18374499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DBED55E-C32B-4802-86A9-48A99CC84C5E}" type="slidenum">
              <a:rPr lang="en-GB" altLang="en-US"/>
              <a:pPr>
                <a:spcBef>
                  <a:spcPct val="0"/>
                </a:spcBef>
              </a:pPr>
              <a:t>11</a:t>
            </a:fld>
            <a:endParaRPr lang="en-GB" alt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endParaRPr lang="en-GB" altLang="en-US" dirty="0" smtClean="0">
              <a:latin typeface="Arial" panose="020B0604020202020204" pitchFamily="34" charset="0"/>
            </a:endParaRPr>
          </a:p>
        </p:txBody>
      </p:sp>
    </p:spTree>
    <p:extLst>
      <p:ext uri="{BB962C8B-B14F-4D97-AF65-F5344CB8AC3E}">
        <p14:creationId xmlns:p14="http://schemas.microsoft.com/office/powerpoint/2010/main" val="24154888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DBED55E-C32B-4802-86A9-48A99CC84C5E}" type="slidenum">
              <a:rPr lang="en-GB" altLang="en-US"/>
              <a:pPr>
                <a:spcBef>
                  <a:spcPct val="0"/>
                </a:spcBef>
              </a:pPr>
              <a:t>12</a:t>
            </a:fld>
            <a:endParaRPr lang="en-GB" alt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r>
              <a:rPr lang="en-GB" sz="1200" kern="1200" smtClean="0">
                <a:solidFill>
                  <a:schemeClr val="tx1"/>
                </a:solidFill>
                <a:effectLst/>
                <a:latin typeface="Arial" charset="0"/>
                <a:ea typeface="+mn-ea"/>
                <a:cs typeface="+mn-cs"/>
              </a:rPr>
              <a:t>These three elements are separated by dots (“.”) in order: the header, the payload, and the signature. </a:t>
            </a:r>
          </a:p>
          <a:p>
            <a:pPr eaLnBrk="1" hangingPunct="1"/>
            <a:r>
              <a:rPr lang="en-GB" sz="1200" kern="1200" smtClean="0">
                <a:solidFill>
                  <a:schemeClr val="tx1"/>
                </a:solidFill>
                <a:effectLst/>
                <a:latin typeface="Arial" charset="0"/>
                <a:ea typeface="+mn-ea"/>
                <a:cs typeface="+mn-cs"/>
              </a:rPr>
              <a:t>The first two elements are JSON objects of a certain structure. The third is dependent on the algorithm used for signing or encryption.</a:t>
            </a:r>
            <a:endParaRPr lang="en-GB" altLang="en-US" dirty="0" smtClean="0">
              <a:latin typeface="Arial" panose="020B0604020202020204" pitchFamily="34" charset="0"/>
            </a:endParaRPr>
          </a:p>
        </p:txBody>
      </p:sp>
    </p:spTree>
    <p:extLst>
      <p:ext uri="{BB962C8B-B14F-4D97-AF65-F5344CB8AC3E}">
        <p14:creationId xmlns:p14="http://schemas.microsoft.com/office/powerpoint/2010/main" val="7258279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DBED55E-C32B-4802-86A9-48A99CC84C5E}" type="slidenum">
              <a:rPr lang="en-GB" altLang="en-US"/>
              <a:pPr>
                <a:spcBef>
                  <a:spcPct val="0"/>
                </a:spcBef>
              </a:pPr>
              <a:t>13</a:t>
            </a:fld>
            <a:endParaRPr lang="en-GB" alt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endParaRPr lang="en-GB" altLang="en-US" dirty="0" smtClean="0">
              <a:latin typeface="Arial" panose="020B0604020202020204" pitchFamily="34" charset="0"/>
            </a:endParaRPr>
          </a:p>
        </p:txBody>
      </p:sp>
    </p:spTree>
    <p:extLst>
      <p:ext uri="{BB962C8B-B14F-4D97-AF65-F5344CB8AC3E}">
        <p14:creationId xmlns:p14="http://schemas.microsoft.com/office/powerpoint/2010/main" val="12925713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DBED55E-C32B-4802-86A9-48A99CC84C5E}" type="slidenum">
              <a:rPr lang="en-GB" altLang="en-US"/>
              <a:pPr>
                <a:spcBef>
                  <a:spcPct val="0"/>
                </a:spcBef>
              </a:pPr>
              <a:t>14</a:t>
            </a:fld>
            <a:endParaRPr lang="en-GB" alt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endParaRPr lang="en-GB" altLang="en-US" dirty="0" smtClean="0">
              <a:latin typeface="Arial" panose="020B0604020202020204" pitchFamily="34" charset="0"/>
            </a:endParaRPr>
          </a:p>
        </p:txBody>
      </p:sp>
    </p:spTree>
    <p:extLst>
      <p:ext uri="{BB962C8B-B14F-4D97-AF65-F5344CB8AC3E}">
        <p14:creationId xmlns:p14="http://schemas.microsoft.com/office/powerpoint/2010/main" val="1372618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DBED55E-C32B-4802-86A9-48A99CC84C5E}" type="slidenum">
              <a:rPr lang="en-GB" altLang="en-US"/>
              <a:pPr>
                <a:spcBef>
                  <a:spcPct val="0"/>
                </a:spcBef>
              </a:pPr>
              <a:t>2</a:t>
            </a:fld>
            <a:endParaRPr lang="en-GB" alt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endParaRPr lang="en-GB" altLang="en-US" dirty="0" smtClean="0">
              <a:latin typeface="Arial" panose="020B0604020202020204" pitchFamily="34" charset="0"/>
            </a:endParaRPr>
          </a:p>
        </p:txBody>
      </p:sp>
    </p:spTree>
    <p:extLst>
      <p:ext uri="{BB962C8B-B14F-4D97-AF65-F5344CB8AC3E}">
        <p14:creationId xmlns:p14="http://schemas.microsoft.com/office/powerpoint/2010/main" val="3123862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DBED55E-C32B-4802-86A9-48A99CC84C5E}" type="slidenum">
              <a:rPr lang="en-GB" altLang="en-US"/>
              <a:pPr>
                <a:spcBef>
                  <a:spcPct val="0"/>
                </a:spcBef>
              </a:pPr>
              <a:t>3</a:t>
            </a:fld>
            <a:endParaRPr lang="en-GB" alt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mn-ea"/>
                <a:cs typeface="+mn-cs"/>
              </a:rPr>
              <a:t>JWTs can be signed using a secret (with the HMAC algorithm) or a public/private key pair using RSA.</a:t>
            </a:r>
            <a:endParaRPr lang="en-GB" sz="1200" kern="1200" dirty="0" smtClean="0">
              <a:solidFill>
                <a:schemeClr val="tx1"/>
              </a:solidFill>
              <a:effectLst/>
              <a:latin typeface="Arial" charset="0"/>
              <a:ea typeface="+mn-ea"/>
              <a:cs typeface="+mn-cs"/>
            </a:endParaRPr>
          </a:p>
          <a:p>
            <a:pPr eaLnBrk="1" hangingPunct="1"/>
            <a:endParaRPr lang="en-GB" altLang="en-US" dirty="0" smtClean="0">
              <a:latin typeface="Arial" panose="020B0604020202020204" pitchFamily="34" charset="0"/>
            </a:endParaRPr>
          </a:p>
        </p:txBody>
      </p:sp>
    </p:spTree>
    <p:extLst>
      <p:ext uri="{BB962C8B-B14F-4D97-AF65-F5344CB8AC3E}">
        <p14:creationId xmlns:p14="http://schemas.microsoft.com/office/powerpoint/2010/main" val="1517841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DBED55E-C32B-4802-86A9-48A99CC84C5E}" type="slidenum">
              <a:rPr lang="en-GB" altLang="en-US"/>
              <a:pPr>
                <a:spcBef>
                  <a:spcPct val="0"/>
                </a:spcBef>
              </a:pPr>
              <a:t>4</a:t>
            </a:fld>
            <a:endParaRPr lang="en-GB" alt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endParaRPr lang="en-GB" altLang="en-US" smtClean="0">
              <a:latin typeface="Arial" panose="020B0604020202020204" pitchFamily="34" charset="0"/>
            </a:endParaRPr>
          </a:p>
        </p:txBody>
      </p:sp>
    </p:spTree>
    <p:extLst>
      <p:ext uri="{BB962C8B-B14F-4D97-AF65-F5344CB8AC3E}">
        <p14:creationId xmlns:p14="http://schemas.microsoft.com/office/powerpoint/2010/main" val="21708086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DBED55E-C32B-4802-86A9-48A99CC84C5E}" type="slidenum">
              <a:rPr lang="en-GB" altLang="en-US"/>
              <a:pPr>
                <a:spcBef>
                  <a:spcPct val="0"/>
                </a:spcBef>
              </a:pPr>
              <a:t>5</a:t>
            </a:fld>
            <a:endParaRPr lang="en-GB" alt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r>
              <a:rPr lang="en-GB" sz="1200" b="0" i="0" kern="1200" dirty="0" smtClean="0">
                <a:solidFill>
                  <a:schemeClr val="tx1"/>
                </a:solidFill>
                <a:effectLst/>
                <a:latin typeface="Arial" charset="0"/>
                <a:ea typeface="+mn-ea"/>
                <a:cs typeface="+mn-cs"/>
              </a:rPr>
              <a:t>Whenever the user wants to access a protected route or resource, the user agent should send the JWT</a:t>
            </a:r>
            <a:endParaRPr lang="en-GB" altLang="en-US" dirty="0" smtClean="0">
              <a:latin typeface="Arial" panose="020B0604020202020204" pitchFamily="34" charset="0"/>
            </a:endParaRPr>
          </a:p>
        </p:txBody>
      </p:sp>
    </p:spTree>
    <p:extLst>
      <p:ext uri="{BB962C8B-B14F-4D97-AF65-F5344CB8AC3E}">
        <p14:creationId xmlns:p14="http://schemas.microsoft.com/office/powerpoint/2010/main" val="7010223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DBED55E-C32B-4802-86A9-48A99CC84C5E}" type="slidenum">
              <a:rPr lang="en-GB" altLang="en-US"/>
              <a:pPr>
                <a:spcBef>
                  <a:spcPct val="0"/>
                </a:spcBef>
              </a:pPr>
              <a:t>6</a:t>
            </a:fld>
            <a:endParaRPr lang="en-GB" alt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r>
              <a:rPr lang="en-GB" sz="1200" kern="1200" dirty="0" smtClean="0">
                <a:solidFill>
                  <a:schemeClr val="tx1"/>
                </a:solidFill>
                <a:effectLst/>
                <a:latin typeface="Arial" charset="0"/>
                <a:ea typeface="+mn-ea"/>
                <a:cs typeface="+mn-cs"/>
              </a:rPr>
              <a:t>These three elements are separated by dots (“.”) in order: the header, the payload, and the signature. </a:t>
            </a:r>
          </a:p>
          <a:p>
            <a:pPr eaLnBrk="1" hangingPunct="1"/>
            <a:r>
              <a:rPr lang="en-GB" sz="1200" kern="1200" dirty="0" smtClean="0">
                <a:solidFill>
                  <a:schemeClr val="tx1"/>
                </a:solidFill>
                <a:effectLst/>
                <a:latin typeface="Arial" charset="0"/>
                <a:ea typeface="+mn-ea"/>
                <a:cs typeface="+mn-cs"/>
              </a:rPr>
              <a:t>The first two elements are JSON objects of a certain structure. The third is dependent on the algorithm used for signing or encryption.</a:t>
            </a:r>
            <a:endParaRPr lang="en-GB" altLang="en-US" dirty="0" smtClean="0">
              <a:latin typeface="Arial" panose="020B0604020202020204" pitchFamily="34" charset="0"/>
            </a:endParaRPr>
          </a:p>
        </p:txBody>
      </p:sp>
    </p:spTree>
    <p:extLst>
      <p:ext uri="{BB962C8B-B14F-4D97-AF65-F5344CB8AC3E}">
        <p14:creationId xmlns:p14="http://schemas.microsoft.com/office/powerpoint/2010/main" val="1050593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DBED55E-C32B-4802-86A9-48A99CC84C5E}" type="slidenum">
              <a:rPr lang="en-GB" altLang="en-US"/>
              <a:pPr>
                <a:spcBef>
                  <a:spcPct val="0"/>
                </a:spcBef>
              </a:pPr>
              <a:t>7</a:t>
            </a:fld>
            <a:endParaRPr lang="en-GB" alt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endParaRPr lang="en-GB" altLang="en-US" dirty="0" smtClean="0">
              <a:latin typeface="Arial" panose="020B0604020202020204" pitchFamily="34" charset="0"/>
            </a:endParaRPr>
          </a:p>
        </p:txBody>
      </p:sp>
    </p:spTree>
    <p:extLst>
      <p:ext uri="{BB962C8B-B14F-4D97-AF65-F5344CB8AC3E}">
        <p14:creationId xmlns:p14="http://schemas.microsoft.com/office/powerpoint/2010/main" val="3022367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DBED55E-C32B-4802-86A9-48A99CC84C5E}" type="slidenum">
              <a:rPr lang="en-GB" altLang="en-US"/>
              <a:pPr>
                <a:spcBef>
                  <a:spcPct val="0"/>
                </a:spcBef>
              </a:pPr>
              <a:t>8</a:t>
            </a:fld>
            <a:endParaRPr lang="en-GB" alt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endParaRPr lang="en-GB" altLang="en-US" dirty="0" smtClean="0">
              <a:latin typeface="Arial" panose="020B0604020202020204" pitchFamily="34" charset="0"/>
            </a:endParaRPr>
          </a:p>
        </p:txBody>
      </p:sp>
    </p:spTree>
    <p:extLst>
      <p:ext uri="{BB962C8B-B14F-4D97-AF65-F5344CB8AC3E}">
        <p14:creationId xmlns:p14="http://schemas.microsoft.com/office/powerpoint/2010/main" val="2084225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DBED55E-C32B-4802-86A9-48A99CC84C5E}" type="slidenum">
              <a:rPr lang="en-GB" altLang="en-US"/>
              <a:pPr>
                <a:spcBef>
                  <a:spcPct val="0"/>
                </a:spcBef>
              </a:pPr>
              <a:t>9</a:t>
            </a:fld>
            <a:endParaRPr lang="en-GB" alt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endParaRPr lang="en-GB" altLang="en-US" dirty="0" smtClean="0">
              <a:latin typeface="Arial" panose="020B0604020202020204" pitchFamily="34" charset="0"/>
            </a:endParaRPr>
          </a:p>
        </p:txBody>
      </p:sp>
    </p:spTree>
    <p:extLst>
      <p:ext uri="{BB962C8B-B14F-4D97-AF65-F5344CB8AC3E}">
        <p14:creationId xmlns:p14="http://schemas.microsoft.com/office/powerpoint/2010/main" val="2544028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0"/>
          <p:cNvSpPr>
            <a:spLocks noChangeArrowheads="1"/>
          </p:cNvSpPr>
          <p:nvPr userDrawn="1"/>
        </p:nvSpPr>
        <p:spPr bwMode="auto">
          <a:xfrm>
            <a:off x="0" y="6613525"/>
            <a:ext cx="9144000" cy="244475"/>
          </a:xfrm>
          <a:prstGeom prst="rect">
            <a:avLst/>
          </a:prstGeom>
          <a:solidFill>
            <a:schemeClr val="bg1">
              <a:lumMod val="50000"/>
            </a:schemeClr>
          </a:solidFill>
          <a:ln>
            <a:noFill/>
          </a:ln>
          <a:effectLst/>
        </p:spPr>
        <p:txBody>
          <a:bodyPr>
            <a:spAutoFit/>
          </a:bodyPr>
          <a:lstStyle/>
          <a:p>
            <a:pPr algn="r" eaLnBrk="1" hangingPunct="1">
              <a:defRPr/>
            </a:pPr>
            <a:r>
              <a:rPr lang="en-US">
                <a:latin typeface="Arial" charset="0"/>
              </a:rPr>
              <a:t>www.company.com</a:t>
            </a:r>
            <a:endParaRPr lang="fr-FR">
              <a:latin typeface="Arial" charset="0"/>
            </a:endParaRPr>
          </a:p>
        </p:txBody>
      </p:sp>
      <p:sp>
        <p:nvSpPr>
          <p:cNvPr id="5" name="Oval 4"/>
          <p:cNvSpPr/>
          <p:nvPr userDrawn="1"/>
        </p:nvSpPr>
        <p:spPr bwMode="auto">
          <a:xfrm>
            <a:off x="4862513" y="1885950"/>
            <a:ext cx="46037" cy="46038"/>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6" name="Oval 5"/>
          <p:cNvSpPr/>
          <p:nvPr userDrawn="1"/>
        </p:nvSpPr>
        <p:spPr bwMode="auto">
          <a:xfrm>
            <a:off x="5543550" y="1885950"/>
            <a:ext cx="46038" cy="46038"/>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7" name="Oval 6"/>
          <p:cNvSpPr/>
          <p:nvPr userDrawn="1"/>
        </p:nvSpPr>
        <p:spPr bwMode="auto">
          <a:xfrm>
            <a:off x="6224588" y="1885950"/>
            <a:ext cx="46037" cy="46038"/>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8" name="Oval 7"/>
          <p:cNvSpPr/>
          <p:nvPr userDrawn="1"/>
        </p:nvSpPr>
        <p:spPr bwMode="auto">
          <a:xfrm>
            <a:off x="6896100" y="1885950"/>
            <a:ext cx="44450" cy="46038"/>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9" name="Oval 8"/>
          <p:cNvSpPr/>
          <p:nvPr userDrawn="1"/>
        </p:nvSpPr>
        <p:spPr bwMode="auto">
          <a:xfrm>
            <a:off x="7566025" y="1885950"/>
            <a:ext cx="46038" cy="46038"/>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10" name="Oval 9"/>
          <p:cNvSpPr/>
          <p:nvPr userDrawn="1"/>
        </p:nvSpPr>
        <p:spPr bwMode="auto">
          <a:xfrm>
            <a:off x="8302625" y="1885950"/>
            <a:ext cx="44450" cy="46038"/>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11" name="Oval 10"/>
          <p:cNvSpPr/>
          <p:nvPr userDrawn="1"/>
        </p:nvSpPr>
        <p:spPr bwMode="auto">
          <a:xfrm>
            <a:off x="4862513" y="2641600"/>
            <a:ext cx="46037" cy="46038"/>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12" name="Oval 11"/>
          <p:cNvSpPr/>
          <p:nvPr userDrawn="1"/>
        </p:nvSpPr>
        <p:spPr bwMode="auto">
          <a:xfrm>
            <a:off x="5543550" y="2641600"/>
            <a:ext cx="46038" cy="46038"/>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13" name="Oval 12"/>
          <p:cNvSpPr/>
          <p:nvPr userDrawn="1"/>
        </p:nvSpPr>
        <p:spPr bwMode="auto">
          <a:xfrm>
            <a:off x="6224588" y="2641600"/>
            <a:ext cx="46037" cy="46038"/>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14" name="Oval 13"/>
          <p:cNvSpPr/>
          <p:nvPr userDrawn="1"/>
        </p:nvSpPr>
        <p:spPr bwMode="auto">
          <a:xfrm>
            <a:off x="6896100" y="2641600"/>
            <a:ext cx="44450" cy="46038"/>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15" name="Oval 14"/>
          <p:cNvSpPr/>
          <p:nvPr userDrawn="1"/>
        </p:nvSpPr>
        <p:spPr bwMode="auto">
          <a:xfrm>
            <a:off x="7566025" y="2641600"/>
            <a:ext cx="46038" cy="46038"/>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16" name="Oval 15"/>
          <p:cNvSpPr/>
          <p:nvPr userDrawn="1"/>
        </p:nvSpPr>
        <p:spPr bwMode="auto">
          <a:xfrm>
            <a:off x="8302625" y="2641600"/>
            <a:ext cx="44450" cy="46038"/>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17" name="Oval 16"/>
          <p:cNvSpPr/>
          <p:nvPr userDrawn="1"/>
        </p:nvSpPr>
        <p:spPr bwMode="auto">
          <a:xfrm>
            <a:off x="4862513" y="3440113"/>
            <a:ext cx="46037" cy="46037"/>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18" name="Oval 17"/>
          <p:cNvSpPr/>
          <p:nvPr userDrawn="1"/>
        </p:nvSpPr>
        <p:spPr bwMode="auto">
          <a:xfrm>
            <a:off x="5543550" y="3440113"/>
            <a:ext cx="46038" cy="46037"/>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19" name="Oval 18"/>
          <p:cNvSpPr/>
          <p:nvPr userDrawn="1"/>
        </p:nvSpPr>
        <p:spPr bwMode="auto">
          <a:xfrm>
            <a:off x="6224588" y="3440113"/>
            <a:ext cx="46037" cy="46037"/>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20" name="Oval 19"/>
          <p:cNvSpPr/>
          <p:nvPr userDrawn="1"/>
        </p:nvSpPr>
        <p:spPr bwMode="auto">
          <a:xfrm>
            <a:off x="6896100" y="3440113"/>
            <a:ext cx="44450" cy="46037"/>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21" name="Oval 20"/>
          <p:cNvSpPr/>
          <p:nvPr userDrawn="1"/>
        </p:nvSpPr>
        <p:spPr bwMode="auto">
          <a:xfrm>
            <a:off x="7566025" y="3440113"/>
            <a:ext cx="46038" cy="46037"/>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22" name="Oval 21"/>
          <p:cNvSpPr/>
          <p:nvPr userDrawn="1"/>
        </p:nvSpPr>
        <p:spPr bwMode="auto">
          <a:xfrm>
            <a:off x="8302625" y="3440113"/>
            <a:ext cx="44450" cy="46037"/>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23" name="Oval 22"/>
          <p:cNvSpPr/>
          <p:nvPr userDrawn="1"/>
        </p:nvSpPr>
        <p:spPr bwMode="auto">
          <a:xfrm>
            <a:off x="741363" y="3440113"/>
            <a:ext cx="46037" cy="46037"/>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24" name="Oval 23"/>
          <p:cNvSpPr/>
          <p:nvPr userDrawn="1"/>
        </p:nvSpPr>
        <p:spPr bwMode="auto">
          <a:xfrm>
            <a:off x="1422400" y="3440113"/>
            <a:ext cx="46038" cy="46037"/>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25" name="Oval 24"/>
          <p:cNvSpPr/>
          <p:nvPr userDrawn="1"/>
        </p:nvSpPr>
        <p:spPr bwMode="auto">
          <a:xfrm>
            <a:off x="2103438" y="3440113"/>
            <a:ext cx="46037" cy="46037"/>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26" name="Oval 25"/>
          <p:cNvSpPr/>
          <p:nvPr userDrawn="1"/>
        </p:nvSpPr>
        <p:spPr bwMode="auto">
          <a:xfrm>
            <a:off x="2773363" y="3440113"/>
            <a:ext cx="46037" cy="46037"/>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27" name="Oval 26"/>
          <p:cNvSpPr/>
          <p:nvPr userDrawn="1"/>
        </p:nvSpPr>
        <p:spPr bwMode="auto">
          <a:xfrm>
            <a:off x="3444875" y="3440113"/>
            <a:ext cx="44450" cy="46037"/>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28" name="Oval 27"/>
          <p:cNvSpPr/>
          <p:nvPr userDrawn="1"/>
        </p:nvSpPr>
        <p:spPr bwMode="auto">
          <a:xfrm>
            <a:off x="4179888" y="3440113"/>
            <a:ext cx="46037" cy="46037"/>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29" name="Oval 28"/>
          <p:cNvSpPr/>
          <p:nvPr userDrawn="1"/>
        </p:nvSpPr>
        <p:spPr bwMode="auto">
          <a:xfrm>
            <a:off x="741363" y="2641600"/>
            <a:ext cx="46037" cy="46038"/>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30" name="Oval 29"/>
          <p:cNvSpPr/>
          <p:nvPr userDrawn="1"/>
        </p:nvSpPr>
        <p:spPr bwMode="auto">
          <a:xfrm>
            <a:off x="1422400" y="2641600"/>
            <a:ext cx="46038" cy="46038"/>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31" name="Oval 30"/>
          <p:cNvSpPr/>
          <p:nvPr userDrawn="1"/>
        </p:nvSpPr>
        <p:spPr bwMode="auto">
          <a:xfrm>
            <a:off x="2103438" y="2641600"/>
            <a:ext cx="46037" cy="46038"/>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32" name="Oval 31"/>
          <p:cNvSpPr/>
          <p:nvPr userDrawn="1"/>
        </p:nvSpPr>
        <p:spPr bwMode="auto">
          <a:xfrm>
            <a:off x="2773363" y="2641600"/>
            <a:ext cx="46037" cy="46038"/>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33" name="Oval 32"/>
          <p:cNvSpPr/>
          <p:nvPr userDrawn="1"/>
        </p:nvSpPr>
        <p:spPr bwMode="auto">
          <a:xfrm>
            <a:off x="3444875" y="2641600"/>
            <a:ext cx="44450" cy="46038"/>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34" name="Oval 33"/>
          <p:cNvSpPr/>
          <p:nvPr userDrawn="1"/>
        </p:nvSpPr>
        <p:spPr bwMode="auto">
          <a:xfrm>
            <a:off x="4179888" y="2641600"/>
            <a:ext cx="46037" cy="46038"/>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35" name="Oval 34"/>
          <p:cNvSpPr/>
          <p:nvPr userDrawn="1"/>
        </p:nvSpPr>
        <p:spPr bwMode="auto">
          <a:xfrm>
            <a:off x="741363" y="1885950"/>
            <a:ext cx="46037" cy="46038"/>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36" name="Oval 35"/>
          <p:cNvSpPr/>
          <p:nvPr userDrawn="1"/>
        </p:nvSpPr>
        <p:spPr bwMode="auto">
          <a:xfrm>
            <a:off x="1422400" y="1885950"/>
            <a:ext cx="46038" cy="46038"/>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37" name="Oval 36"/>
          <p:cNvSpPr/>
          <p:nvPr userDrawn="1"/>
        </p:nvSpPr>
        <p:spPr bwMode="auto">
          <a:xfrm>
            <a:off x="2103438" y="1885950"/>
            <a:ext cx="46037" cy="46038"/>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38" name="Oval 37"/>
          <p:cNvSpPr/>
          <p:nvPr userDrawn="1"/>
        </p:nvSpPr>
        <p:spPr bwMode="auto">
          <a:xfrm>
            <a:off x="2773363" y="1885950"/>
            <a:ext cx="46037" cy="46038"/>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39" name="Oval 38"/>
          <p:cNvSpPr/>
          <p:nvPr userDrawn="1"/>
        </p:nvSpPr>
        <p:spPr bwMode="auto">
          <a:xfrm>
            <a:off x="3444875" y="1885950"/>
            <a:ext cx="44450" cy="46038"/>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40" name="Oval 39"/>
          <p:cNvSpPr/>
          <p:nvPr userDrawn="1"/>
        </p:nvSpPr>
        <p:spPr bwMode="auto">
          <a:xfrm>
            <a:off x="4179888" y="1885950"/>
            <a:ext cx="46037" cy="46038"/>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41" name="Oval 40"/>
          <p:cNvSpPr/>
          <p:nvPr userDrawn="1"/>
        </p:nvSpPr>
        <p:spPr bwMode="auto">
          <a:xfrm>
            <a:off x="741363" y="4203700"/>
            <a:ext cx="46037" cy="46038"/>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42" name="Oval 41"/>
          <p:cNvSpPr/>
          <p:nvPr userDrawn="1"/>
        </p:nvSpPr>
        <p:spPr bwMode="auto">
          <a:xfrm>
            <a:off x="1422400" y="4203700"/>
            <a:ext cx="46038" cy="46038"/>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43" name="Oval 42"/>
          <p:cNvSpPr/>
          <p:nvPr userDrawn="1"/>
        </p:nvSpPr>
        <p:spPr bwMode="auto">
          <a:xfrm>
            <a:off x="2103438" y="4203700"/>
            <a:ext cx="46037" cy="46038"/>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44" name="Oval 43"/>
          <p:cNvSpPr/>
          <p:nvPr userDrawn="1"/>
        </p:nvSpPr>
        <p:spPr bwMode="auto">
          <a:xfrm>
            <a:off x="2773363" y="4203700"/>
            <a:ext cx="46037" cy="46038"/>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45" name="Oval 44"/>
          <p:cNvSpPr/>
          <p:nvPr userDrawn="1"/>
        </p:nvSpPr>
        <p:spPr bwMode="auto">
          <a:xfrm>
            <a:off x="3444875" y="4203700"/>
            <a:ext cx="44450" cy="46038"/>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46" name="Oval 45"/>
          <p:cNvSpPr/>
          <p:nvPr userDrawn="1"/>
        </p:nvSpPr>
        <p:spPr bwMode="auto">
          <a:xfrm>
            <a:off x="4179888" y="4203700"/>
            <a:ext cx="46037" cy="46038"/>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47" name="Oval 46"/>
          <p:cNvSpPr/>
          <p:nvPr userDrawn="1"/>
        </p:nvSpPr>
        <p:spPr bwMode="auto">
          <a:xfrm>
            <a:off x="4862513" y="4203700"/>
            <a:ext cx="46037" cy="46038"/>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48" name="Oval 47"/>
          <p:cNvSpPr/>
          <p:nvPr userDrawn="1"/>
        </p:nvSpPr>
        <p:spPr bwMode="auto">
          <a:xfrm>
            <a:off x="5543550" y="4203700"/>
            <a:ext cx="46038" cy="46038"/>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49" name="Oval 48"/>
          <p:cNvSpPr/>
          <p:nvPr userDrawn="1"/>
        </p:nvSpPr>
        <p:spPr bwMode="auto">
          <a:xfrm>
            <a:off x="6224588" y="4203700"/>
            <a:ext cx="46037" cy="46038"/>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50" name="Oval 49"/>
          <p:cNvSpPr/>
          <p:nvPr userDrawn="1"/>
        </p:nvSpPr>
        <p:spPr bwMode="auto">
          <a:xfrm>
            <a:off x="6896100" y="4203700"/>
            <a:ext cx="44450" cy="46038"/>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51" name="Oval 50"/>
          <p:cNvSpPr/>
          <p:nvPr userDrawn="1"/>
        </p:nvSpPr>
        <p:spPr bwMode="auto">
          <a:xfrm>
            <a:off x="7566025" y="4203700"/>
            <a:ext cx="46038" cy="46038"/>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52" name="Oval 51"/>
          <p:cNvSpPr/>
          <p:nvPr userDrawn="1"/>
        </p:nvSpPr>
        <p:spPr bwMode="auto">
          <a:xfrm>
            <a:off x="8302625" y="4203700"/>
            <a:ext cx="44450" cy="46038"/>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53" name="Right Triangle 52"/>
          <p:cNvSpPr/>
          <p:nvPr userDrawn="1"/>
        </p:nvSpPr>
        <p:spPr bwMode="auto">
          <a:xfrm flipV="1">
            <a:off x="0" y="0"/>
            <a:ext cx="9144000" cy="1597025"/>
          </a:xfrm>
          <a:prstGeom prst="rtTriangle">
            <a:avLst/>
          </a:prstGeom>
          <a:solidFill>
            <a:schemeClr val="bg1">
              <a:lumMod val="95000"/>
            </a:schemeClr>
          </a:solidFill>
          <a:ln>
            <a:noFill/>
          </a:ln>
          <a:effectLst/>
        </p:spPr>
        <p:txBody>
          <a:bodyPr/>
          <a:lstStyle/>
          <a:p>
            <a:pPr algn="r" eaLnBrk="1" hangingPunct="1">
              <a:defRPr/>
            </a:pPr>
            <a:endParaRPr lang="en-GB">
              <a:latin typeface="Arial" charset="0"/>
            </a:endParaRPr>
          </a:p>
        </p:txBody>
      </p:sp>
      <p:sp>
        <p:nvSpPr>
          <p:cNvPr id="54" name="Right Triangle 53"/>
          <p:cNvSpPr>
            <a:spLocks noChangeArrowheads="1"/>
          </p:cNvSpPr>
          <p:nvPr userDrawn="1"/>
        </p:nvSpPr>
        <p:spPr bwMode="auto">
          <a:xfrm flipV="1">
            <a:off x="0" y="0"/>
            <a:ext cx="1851025" cy="4473575"/>
          </a:xfrm>
          <a:prstGeom prst="rtTriangle">
            <a:avLst/>
          </a:prstGeom>
          <a:solidFill>
            <a:schemeClr val="bg2"/>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1000" b="1">
                <a:solidFill>
                  <a:schemeClr val="bg1"/>
                </a:solidFill>
                <a:latin typeface="Arial" panose="020B0604020202020204" pitchFamily="34" charset="0"/>
              </a:defRPr>
            </a:lvl1pPr>
            <a:lvl2pPr marL="742950" indent="-285750" eaLnBrk="0" hangingPunct="0">
              <a:defRPr sz="1000" b="1">
                <a:solidFill>
                  <a:schemeClr val="bg1"/>
                </a:solidFill>
                <a:latin typeface="Arial" panose="020B0604020202020204" pitchFamily="34" charset="0"/>
              </a:defRPr>
            </a:lvl2pPr>
            <a:lvl3pPr marL="1143000" indent="-228600" eaLnBrk="0" hangingPunct="0">
              <a:defRPr sz="1000" b="1">
                <a:solidFill>
                  <a:schemeClr val="bg1"/>
                </a:solidFill>
                <a:latin typeface="Arial" panose="020B0604020202020204" pitchFamily="34" charset="0"/>
              </a:defRPr>
            </a:lvl3pPr>
            <a:lvl4pPr marL="1600200" indent="-228600" eaLnBrk="0" hangingPunct="0">
              <a:defRPr sz="1000" b="1">
                <a:solidFill>
                  <a:schemeClr val="bg1"/>
                </a:solidFill>
                <a:latin typeface="Arial" panose="020B0604020202020204" pitchFamily="34" charset="0"/>
              </a:defRPr>
            </a:lvl4pPr>
            <a:lvl5pPr marL="2057400" indent="-228600" eaLnBrk="0" hangingPunct="0">
              <a:defRPr sz="1000" b="1">
                <a:solidFill>
                  <a:schemeClr val="bg1"/>
                </a:solidFill>
                <a:latin typeface="Arial" panose="020B0604020202020204" pitchFamily="34" charset="0"/>
              </a:defRPr>
            </a:lvl5pPr>
            <a:lvl6pPr marL="2514600" indent="-228600" algn="r" eaLnBrk="0" fontAlgn="base" hangingPunct="0">
              <a:spcBef>
                <a:spcPct val="0"/>
              </a:spcBef>
              <a:spcAft>
                <a:spcPct val="0"/>
              </a:spcAft>
              <a:defRPr sz="1000" b="1">
                <a:solidFill>
                  <a:schemeClr val="bg1"/>
                </a:solidFill>
                <a:latin typeface="Arial" panose="020B0604020202020204" pitchFamily="34" charset="0"/>
              </a:defRPr>
            </a:lvl6pPr>
            <a:lvl7pPr marL="2971800" indent="-228600" algn="r" eaLnBrk="0" fontAlgn="base" hangingPunct="0">
              <a:spcBef>
                <a:spcPct val="0"/>
              </a:spcBef>
              <a:spcAft>
                <a:spcPct val="0"/>
              </a:spcAft>
              <a:defRPr sz="1000" b="1">
                <a:solidFill>
                  <a:schemeClr val="bg1"/>
                </a:solidFill>
                <a:latin typeface="Arial" panose="020B0604020202020204" pitchFamily="34" charset="0"/>
              </a:defRPr>
            </a:lvl7pPr>
            <a:lvl8pPr marL="3429000" indent="-228600" algn="r" eaLnBrk="0" fontAlgn="base" hangingPunct="0">
              <a:spcBef>
                <a:spcPct val="0"/>
              </a:spcBef>
              <a:spcAft>
                <a:spcPct val="0"/>
              </a:spcAft>
              <a:defRPr sz="1000" b="1">
                <a:solidFill>
                  <a:schemeClr val="bg1"/>
                </a:solidFill>
                <a:latin typeface="Arial" panose="020B0604020202020204" pitchFamily="34" charset="0"/>
              </a:defRPr>
            </a:lvl8pPr>
            <a:lvl9pPr marL="3886200" indent="-228600" algn="r" eaLnBrk="0" fontAlgn="base" hangingPunct="0">
              <a:spcBef>
                <a:spcPct val="0"/>
              </a:spcBef>
              <a:spcAft>
                <a:spcPct val="0"/>
              </a:spcAft>
              <a:defRPr sz="1000" b="1">
                <a:solidFill>
                  <a:schemeClr val="bg1"/>
                </a:solidFill>
                <a:latin typeface="Arial" panose="020B0604020202020204" pitchFamily="34" charset="0"/>
              </a:defRPr>
            </a:lvl9pPr>
          </a:lstStyle>
          <a:p>
            <a:pPr algn="r" eaLnBrk="1" hangingPunct="1">
              <a:defRPr/>
            </a:pPr>
            <a:endParaRPr lang="en-GB" altLang="en-US" smtClean="0"/>
          </a:p>
        </p:txBody>
      </p:sp>
      <p:sp>
        <p:nvSpPr>
          <p:cNvPr id="8198" name="Rectangle 6"/>
          <p:cNvSpPr>
            <a:spLocks noGrp="1" noChangeArrowheads="1"/>
          </p:cNvSpPr>
          <p:nvPr>
            <p:ph type="subTitle" idx="1"/>
          </p:nvPr>
        </p:nvSpPr>
        <p:spPr>
          <a:xfrm>
            <a:off x="3429000" y="5029200"/>
            <a:ext cx="5715000" cy="609600"/>
          </a:xfrm>
          <a:extLst>
            <a:ext uri="{909E8E84-426E-40DD-AFC4-6F175D3DCCD1}">
              <a14:hiddenFill xmlns:a14="http://schemas.microsoft.com/office/drawing/2010/main">
                <a:solidFill>
                  <a:schemeClr val="accent1"/>
                </a:solidFill>
              </a14:hiddenFill>
            </a:ext>
          </a:extLst>
        </p:spPr>
        <p:txBody>
          <a:bodyPr/>
          <a:lstStyle>
            <a:lvl1pPr marL="0" indent="0" algn="ctr">
              <a:buFontTx/>
              <a:buNone/>
              <a:defRPr sz="2000">
                <a:solidFill>
                  <a:schemeClr val="bg1"/>
                </a:solidFill>
              </a:defRPr>
            </a:lvl1pPr>
          </a:lstStyle>
          <a:p>
            <a:pPr lvl="0"/>
            <a:r>
              <a:rPr lang="en-US" noProof="0" smtClean="0"/>
              <a:t>Click to edit Master subtitle style</a:t>
            </a:r>
          </a:p>
        </p:txBody>
      </p:sp>
      <p:sp>
        <p:nvSpPr>
          <p:cNvPr id="8197" name="Rectangle 5"/>
          <p:cNvSpPr>
            <a:spLocks noGrp="1" noChangeArrowheads="1"/>
          </p:cNvSpPr>
          <p:nvPr>
            <p:ph type="ctrTitle"/>
          </p:nvPr>
        </p:nvSpPr>
        <p:spPr>
          <a:xfrm>
            <a:off x="3429000" y="3581400"/>
            <a:ext cx="5715000" cy="1470025"/>
          </a:xfrm>
          <a:solidFill>
            <a:schemeClr val="bg1"/>
          </a:solidFill>
          <a:extLst>
            <a:ext uri="{91240B29-F687-4F45-9708-019B960494DF}">
              <a14:hiddenLine xmlns:a14="http://schemas.microsoft.com/office/drawing/2010/main" w="9525" algn="ctr">
                <a:solidFill>
                  <a:schemeClr val="tx1"/>
                </a:solidFill>
                <a:miter lim="800000"/>
                <a:headEnd/>
                <a:tailEnd/>
              </a14:hiddenLine>
            </a:ext>
          </a:extLst>
        </p:spPr>
        <p:txBody>
          <a:bodyPr lIns="91440" anchor="t"/>
          <a:lstStyle>
            <a:lvl1pPr algn="ctr">
              <a:spcBef>
                <a:spcPct val="20000"/>
              </a:spcBef>
              <a:defRPr sz="4000" b="1">
                <a:solidFill>
                  <a:srgbClr val="FCAB1A"/>
                </a:solidFill>
                <a:latin typeface="Verdana" pitchFamily="34" charset="0"/>
              </a:defRPr>
            </a:lvl1pPr>
          </a:lstStyle>
          <a:p>
            <a:pPr lvl="0"/>
            <a:r>
              <a:rPr lang="en-US" noProof="0" smtClean="0"/>
              <a:t>Click to edit Master title style</a:t>
            </a:r>
          </a:p>
        </p:txBody>
      </p:sp>
    </p:spTree>
    <p:extLst>
      <p:ext uri="{BB962C8B-B14F-4D97-AF65-F5344CB8AC3E}">
        <p14:creationId xmlns:p14="http://schemas.microsoft.com/office/powerpoint/2010/main" val="2231149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395879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15200" y="1400175"/>
            <a:ext cx="1828800" cy="47720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1828800" y="1400175"/>
            <a:ext cx="5334000" cy="47720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8123140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828800" y="1400175"/>
            <a:ext cx="7315200" cy="581025"/>
          </a:xfrm>
        </p:spPr>
        <p:txBody>
          <a:bodyPr/>
          <a:lstStyle/>
          <a:p>
            <a:r>
              <a:rPr lang="en-US" smtClean="0"/>
              <a:t>Click to edit Master title style</a:t>
            </a:r>
            <a:endParaRPr lang="en-GB"/>
          </a:p>
        </p:txBody>
      </p:sp>
      <p:sp>
        <p:nvSpPr>
          <p:cNvPr id="3" name="Chart Placeholder 2"/>
          <p:cNvSpPr>
            <a:spLocks noGrp="1"/>
          </p:cNvSpPr>
          <p:nvPr>
            <p:ph type="chart" idx="1"/>
          </p:nvPr>
        </p:nvSpPr>
        <p:spPr>
          <a:xfrm>
            <a:off x="1828800" y="2133600"/>
            <a:ext cx="7162800" cy="4038600"/>
          </a:xfrm>
        </p:spPr>
        <p:txBody>
          <a:bodyPr/>
          <a:lstStyle/>
          <a:p>
            <a:pPr lvl="0"/>
            <a:endParaRPr lang="en-GB" noProof="0" smtClean="0"/>
          </a:p>
        </p:txBody>
      </p:sp>
    </p:spTree>
    <p:extLst>
      <p:ext uri="{BB962C8B-B14F-4D97-AF65-F5344CB8AC3E}">
        <p14:creationId xmlns:p14="http://schemas.microsoft.com/office/powerpoint/2010/main" val="3277656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28800" y="1400175"/>
            <a:ext cx="7315200" cy="581025"/>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1828800" y="2133600"/>
            <a:ext cx="35052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486400" y="2133600"/>
            <a:ext cx="35052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060220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062905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790381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1828800" y="2133600"/>
            <a:ext cx="35052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486400" y="2133600"/>
            <a:ext cx="35052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499952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561254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1066171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0512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6039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62275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3"/>
          <p:cNvSpPr>
            <a:spLocks noChangeArrowheads="1"/>
          </p:cNvSpPr>
          <p:nvPr userDrawn="1"/>
        </p:nvSpPr>
        <p:spPr bwMode="auto">
          <a:xfrm>
            <a:off x="1295400" y="1752600"/>
            <a:ext cx="7848600" cy="3505200"/>
          </a:xfrm>
          <a:prstGeom prst="rect">
            <a:avLst/>
          </a:prstGeom>
          <a:solidFill>
            <a:schemeClr val="bg1"/>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000" b="1">
                <a:solidFill>
                  <a:schemeClr val="bg1"/>
                </a:solidFill>
                <a:latin typeface="Arial" panose="020B0604020202020204" pitchFamily="34" charset="0"/>
              </a:defRPr>
            </a:lvl1pPr>
            <a:lvl2pPr marL="742950" indent="-285750" eaLnBrk="0" hangingPunct="0">
              <a:defRPr sz="1000" b="1">
                <a:solidFill>
                  <a:schemeClr val="bg1"/>
                </a:solidFill>
                <a:latin typeface="Arial" panose="020B0604020202020204" pitchFamily="34" charset="0"/>
              </a:defRPr>
            </a:lvl2pPr>
            <a:lvl3pPr marL="1143000" indent="-228600" eaLnBrk="0" hangingPunct="0">
              <a:defRPr sz="1000" b="1">
                <a:solidFill>
                  <a:schemeClr val="bg1"/>
                </a:solidFill>
                <a:latin typeface="Arial" panose="020B0604020202020204" pitchFamily="34" charset="0"/>
              </a:defRPr>
            </a:lvl3pPr>
            <a:lvl4pPr marL="1600200" indent="-228600" eaLnBrk="0" hangingPunct="0">
              <a:defRPr sz="1000" b="1">
                <a:solidFill>
                  <a:schemeClr val="bg1"/>
                </a:solidFill>
                <a:latin typeface="Arial" panose="020B0604020202020204" pitchFamily="34" charset="0"/>
              </a:defRPr>
            </a:lvl4pPr>
            <a:lvl5pPr marL="2057400" indent="-228600" eaLnBrk="0" hangingPunct="0">
              <a:defRPr sz="1000" b="1">
                <a:solidFill>
                  <a:schemeClr val="bg1"/>
                </a:solidFill>
                <a:latin typeface="Arial" panose="020B0604020202020204" pitchFamily="34" charset="0"/>
              </a:defRPr>
            </a:lvl5pPr>
            <a:lvl6pPr marL="2514600" indent="-228600" algn="r" eaLnBrk="0" fontAlgn="base" hangingPunct="0">
              <a:spcBef>
                <a:spcPct val="0"/>
              </a:spcBef>
              <a:spcAft>
                <a:spcPct val="0"/>
              </a:spcAft>
              <a:defRPr sz="1000" b="1">
                <a:solidFill>
                  <a:schemeClr val="bg1"/>
                </a:solidFill>
                <a:latin typeface="Arial" panose="020B0604020202020204" pitchFamily="34" charset="0"/>
              </a:defRPr>
            </a:lvl6pPr>
            <a:lvl7pPr marL="2971800" indent="-228600" algn="r" eaLnBrk="0" fontAlgn="base" hangingPunct="0">
              <a:spcBef>
                <a:spcPct val="0"/>
              </a:spcBef>
              <a:spcAft>
                <a:spcPct val="0"/>
              </a:spcAft>
              <a:defRPr sz="1000" b="1">
                <a:solidFill>
                  <a:schemeClr val="bg1"/>
                </a:solidFill>
                <a:latin typeface="Arial" panose="020B0604020202020204" pitchFamily="34" charset="0"/>
              </a:defRPr>
            </a:lvl7pPr>
            <a:lvl8pPr marL="3429000" indent="-228600" algn="r" eaLnBrk="0" fontAlgn="base" hangingPunct="0">
              <a:spcBef>
                <a:spcPct val="0"/>
              </a:spcBef>
              <a:spcAft>
                <a:spcPct val="0"/>
              </a:spcAft>
              <a:defRPr sz="1000" b="1">
                <a:solidFill>
                  <a:schemeClr val="bg1"/>
                </a:solidFill>
                <a:latin typeface="Arial" panose="020B0604020202020204" pitchFamily="34" charset="0"/>
              </a:defRPr>
            </a:lvl8pPr>
            <a:lvl9pPr marL="3886200" indent="-228600" algn="r" eaLnBrk="0" fontAlgn="base" hangingPunct="0">
              <a:spcBef>
                <a:spcPct val="0"/>
              </a:spcBef>
              <a:spcAft>
                <a:spcPct val="0"/>
              </a:spcAft>
              <a:defRPr sz="1000" b="1">
                <a:solidFill>
                  <a:schemeClr val="bg1"/>
                </a:solidFill>
                <a:latin typeface="Arial" panose="020B0604020202020204" pitchFamily="34" charset="0"/>
              </a:defRPr>
            </a:lvl9pPr>
          </a:lstStyle>
          <a:p>
            <a:pPr algn="r" eaLnBrk="1" hangingPunct="1">
              <a:defRPr/>
            </a:pPr>
            <a:endParaRPr lang="en-GB" altLang="en-US" smtClean="0"/>
          </a:p>
        </p:txBody>
      </p:sp>
      <p:sp>
        <p:nvSpPr>
          <p:cNvPr id="1027" name="Rectangle 2"/>
          <p:cNvSpPr>
            <a:spLocks noGrp="1" noChangeArrowheads="1"/>
          </p:cNvSpPr>
          <p:nvPr>
            <p:ph type="title"/>
          </p:nvPr>
        </p:nvSpPr>
        <p:spPr bwMode="auto">
          <a:xfrm>
            <a:off x="1828800" y="1400175"/>
            <a:ext cx="7315200" cy="58102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98000" tIns="45720" rIns="91440" bIns="45720" numCol="1" anchor="ctr" anchorCtr="0" compatLnSpc="1">
            <a:prstTxWarp prst="textNoShape">
              <a:avLst/>
            </a:prstTxWarp>
          </a:bodyPr>
          <a:lstStyle/>
          <a:p>
            <a:pPr lvl="0"/>
            <a:r>
              <a:rPr lang="fr-FR" altLang="en-US" smtClean="0"/>
              <a:t>Click to edit Master title style</a:t>
            </a:r>
          </a:p>
        </p:txBody>
      </p:sp>
      <p:sp>
        <p:nvSpPr>
          <p:cNvPr id="1028" name="Rectangle 3"/>
          <p:cNvSpPr>
            <a:spLocks noGrp="1" noChangeArrowheads="1"/>
          </p:cNvSpPr>
          <p:nvPr>
            <p:ph type="body" idx="1"/>
          </p:nvPr>
        </p:nvSpPr>
        <p:spPr bwMode="auto">
          <a:xfrm>
            <a:off x="1828800" y="2133600"/>
            <a:ext cx="7162800" cy="4038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FR" altLang="en-US" smtClean="0"/>
              <a:t>Click to edit Master text styles</a:t>
            </a:r>
          </a:p>
          <a:p>
            <a:pPr lvl="1"/>
            <a:r>
              <a:rPr lang="fr-FR" altLang="en-US" smtClean="0"/>
              <a:t>Second level</a:t>
            </a:r>
          </a:p>
          <a:p>
            <a:pPr lvl="2"/>
            <a:r>
              <a:rPr lang="fr-FR" altLang="en-US" smtClean="0"/>
              <a:t>Third level</a:t>
            </a:r>
          </a:p>
          <a:p>
            <a:pPr lvl="3"/>
            <a:r>
              <a:rPr lang="fr-FR" altLang="en-US" smtClean="0"/>
              <a:t>Fourth level</a:t>
            </a:r>
          </a:p>
          <a:p>
            <a:pPr lvl="4"/>
            <a:r>
              <a:rPr lang="fr-FR" altLang="en-US" smtClean="0"/>
              <a:t>Fifth level</a:t>
            </a:r>
          </a:p>
        </p:txBody>
      </p:sp>
      <p:sp>
        <p:nvSpPr>
          <p:cNvPr id="1043" name="Rectangle 19"/>
          <p:cNvSpPr>
            <a:spLocks noChangeArrowheads="1"/>
          </p:cNvSpPr>
          <p:nvPr userDrawn="1"/>
        </p:nvSpPr>
        <p:spPr bwMode="auto">
          <a:xfrm>
            <a:off x="0" y="6613525"/>
            <a:ext cx="9144000" cy="244475"/>
          </a:xfrm>
          <a:prstGeom prst="rect">
            <a:avLst/>
          </a:prstGeom>
          <a:solidFill>
            <a:schemeClr val="bg1">
              <a:lumMod val="50000"/>
            </a:schemeClr>
          </a:solidFill>
          <a:ln>
            <a:noFill/>
          </a:ln>
          <a:effectLst/>
        </p:spPr>
        <p:txBody>
          <a:bodyPr>
            <a:spAutoFit/>
          </a:bodyPr>
          <a:lstStyle/>
          <a:p>
            <a:pPr algn="r" eaLnBrk="1" hangingPunct="1">
              <a:defRPr/>
            </a:pPr>
            <a:r>
              <a:rPr lang="en-US">
                <a:latin typeface="Arial" charset="0"/>
              </a:rPr>
              <a:t>www.company.com</a:t>
            </a:r>
            <a:endParaRPr lang="fr-FR">
              <a:latin typeface="Arial" charset="0"/>
            </a:endParaRPr>
          </a:p>
        </p:txBody>
      </p:sp>
      <p:sp>
        <p:nvSpPr>
          <p:cNvPr id="1047" name="Oval 23"/>
          <p:cNvSpPr>
            <a:spLocks noChangeArrowheads="1"/>
          </p:cNvSpPr>
          <p:nvPr userDrawn="1"/>
        </p:nvSpPr>
        <p:spPr bwMode="auto">
          <a:xfrm>
            <a:off x="1433513" y="6164263"/>
            <a:ext cx="65087" cy="65087"/>
          </a:xfrm>
          <a:prstGeom prst="ellipse">
            <a:avLst/>
          </a:prstGeom>
          <a:solidFill>
            <a:schemeClr val="bg1">
              <a:lumMod val="85000"/>
            </a:schemeClr>
          </a:solidFill>
          <a:ln>
            <a:noFill/>
          </a:ln>
          <a:effectLst/>
        </p:spPr>
        <p:txBody>
          <a:bodyPr wrap="none" anchor="ctr"/>
          <a:lstStyle/>
          <a:p>
            <a:pPr algn="r" eaLnBrk="1" hangingPunct="1">
              <a:defRPr/>
            </a:pPr>
            <a:endParaRPr lang="en-GB">
              <a:latin typeface="Arial" charset="0"/>
            </a:endParaRPr>
          </a:p>
        </p:txBody>
      </p:sp>
      <p:sp>
        <p:nvSpPr>
          <p:cNvPr id="1048" name="Oval 24"/>
          <p:cNvSpPr>
            <a:spLocks noChangeArrowheads="1"/>
          </p:cNvSpPr>
          <p:nvPr userDrawn="1"/>
        </p:nvSpPr>
        <p:spPr bwMode="auto">
          <a:xfrm>
            <a:off x="2193925" y="6164263"/>
            <a:ext cx="65088" cy="65087"/>
          </a:xfrm>
          <a:prstGeom prst="ellipse">
            <a:avLst/>
          </a:prstGeom>
          <a:solidFill>
            <a:schemeClr val="bg1">
              <a:lumMod val="85000"/>
            </a:schemeClr>
          </a:solidFill>
          <a:ln>
            <a:noFill/>
          </a:ln>
          <a:effectLst/>
        </p:spPr>
        <p:txBody>
          <a:bodyPr wrap="none" anchor="ctr"/>
          <a:lstStyle/>
          <a:p>
            <a:pPr algn="r" eaLnBrk="1" hangingPunct="1">
              <a:defRPr/>
            </a:pPr>
            <a:endParaRPr lang="en-GB">
              <a:latin typeface="Arial" charset="0"/>
            </a:endParaRPr>
          </a:p>
        </p:txBody>
      </p:sp>
      <p:sp>
        <p:nvSpPr>
          <p:cNvPr id="1049" name="Oval 25"/>
          <p:cNvSpPr>
            <a:spLocks noChangeArrowheads="1"/>
          </p:cNvSpPr>
          <p:nvPr userDrawn="1"/>
        </p:nvSpPr>
        <p:spPr bwMode="auto">
          <a:xfrm>
            <a:off x="2954338" y="6164263"/>
            <a:ext cx="65087" cy="65087"/>
          </a:xfrm>
          <a:prstGeom prst="ellipse">
            <a:avLst/>
          </a:prstGeom>
          <a:solidFill>
            <a:schemeClr val="bg1">
              <a:lumMod val="85000"/>
            </a:schemeClr>
          </a:solidFill>
          <a:ln>
            <a:noFill/>
          </a:ln>
          <a:effectLst/>
        </p:spPr>
        <p:txBody>
          <a:bodyPr wrap="none" anchor="ctr"/>
          <a:lstStyle/>
          <a:p>
            <a:pPr algn="r" eaLnBrk="1" hangingPunct="1">
              <a:defRPr/>
            </a:pPr>
            <a:endParaRPr lang="en-GB">
              <a:latin typeface="Arial" charset="0"/>
            </a:endParaRPr>
          </a:p>
        </p:txBody>
      </p:sp>
      <p:sp>
        <p:nvSpPr>
          <p:cNvPr id="1050" name="Oval 26"/>
          <p:cNvSpPr>
            <a:spLocks noChangeArrowheads="1"/>
          </p:cNvSpPr>
          <p:nvPr userDrawn="1"/>
        </p:nvSpPr>
        <p:spPr bwMode="auto">
          <a:xfrm>
            <a:off x="3714750" y="6164263"/>
            <a:ext cx="65088" cy="65087"/>
          </a:xfrm>
          <a:prstGeom prst="ellipse">
            <a:avLst/>
          </a:prstGeom>
          <a:solidFill>
            <a:schemeClr val="bg1">
              <a:lumMod val="85000"/>
            </a:schemeClr>
          </a:solidFill>
          <a:ln>
            <a:noFill/>
          </a:ln>
          <a:effectLst/>
        </p:spPr>
        <p:txBody>
          <a:bodyPr wrap="none" anchor="ctr"/>
          <a:lstStyle/>
          <a:p>
            <a:pPr algn="r" eaLnBrk="1" hangingPunct="1">
              <a:defRPr/>
            </a:pPr>
            <a:endParaRPr lang="en-GB">
              <a:latin typeface="Arial" charset="0"/>
            </a:endParaRPr>
          </a:p>
        </p:txBody>
      </p:sp>
      <p:sp>
        <p:nvSpPr>
          <p:cNvPr id="1051" name="Oval 27"/>
          <p:cNvSpPr>
            <a:spLocks noChangeArrowheads="1"/>
          </p:cNvSpPr>
          <p:nvPr userDrawn="1"/>
        </p:nvSpPr>
        <p:spPr bwMode="auto">
          <a:xfrm>
            <a:off x="4475163" y="6164263"/>
            <a:ext cx="65087" cy="65087"/>
          </a:xfrm>
          <a:prstGeom prst="ellipse">
            <a:avLst/>
          </a:prstGeom>
          <a:solidFill>
            <a:schemeClr val="bg1">
              <a:lumMod val="85000"/>
            </a:schemeClr>
          </a:solidFill>
          <a:ln>
            <a:noFill/>
          </a:ln>
          <a:effectLst/>
        </p:spPr>
        <p:txBody>
          <a:bodyPr wrap="none" anchor="ctr"/>
          <a:lstStyle/>
          <a:p>
            <a:pPr algn="r" eaLnBrk="1" hangingPunct="1">
              <a:defRPr/>
            </a:pPr>
            <a:endParaRPr lang="en-GB">
              <a:latin typeface="Arial" charset="0"/>
            </a:endParaRPr>
          </a:p>
        </p:txBody>
      </p:sp>
      <p:sp>
        <p:nvSpPr>
          <p:cNvPr id="1052" name="Oval 28"/>
          <p:cNvSpPr>
            <a:spLocks noChangeArrowheads="1"/>
          </p:cNvSpPr>
          <p:nvPr userDrawn="1"/>
        </p:nvSpPr>
        <p:spPr bwMode="auto">
          <a:xfrm>
            <a:off x="5237163" y="6164263"/>
            <a:ext cx="65087" cy="65087"/>
          </a:xfrm>
          <a:prstGeom prst="ellipse">
            <a:avLst/>
          </a:prstGeom>
          <a:solidFill>
            <a:schemeClr val="bg1">
              <a:lumMod val="85000"/>
            </a:schemeClr>
          </a:solidFill>
          <a:ln>
            <a:noFill/>
          </a:ln>
          <a:effectLst/>
        </p:spPr>
        <p:txBody>
          <a:bodyPr wrap="none" anchor="ctr"/>
          <a:lstStyle/>
          <a:p>
            <a:pPr algn="r" eaLnBrk="1" hangingPunct="1">
              <a:defRPr/>
            </a:pPr>
            <a:endParaRPr lang="en-GB">
              <a:latin typeface="Arial" charset="0"/>
            </a:endParaRPr>
          </a:p>
        </p:txBody>
      </p:sp>
      <p:sp>
        <p:nvSpPr>
          <p:cNvPr id="1053" name="Oval 29"/>
          <p:cNvSpPr>
            <a:spLocks noChangeArrowheads="1"/>
          </p:cNvSpPr>
          <p:nvPr userDrawn="1"/>
        </p:nvSpPr>
        <p:spPr bwMode="auto">
          <a:xfrm>
            <a:off x="5997575" y="6164263"/>
            <a:ext cx="65088" cy="65087"/>
          </a:xfrm>
          <a:prstGeom prst="ellipse">
            <a:avLst/>
          </a:prstGeom>
          <a:solidFill>
            <a:schemeClr val="bg1">
              <a:lumMod val="85000"/>
            </a:schemeClr>
          </a:solidFill>
          <a:ln>
            <a:noFill/>
          </a:ln>
          <a:effectLst/>
        </p:spPr>
        <p:txBody>
          <a:bodyPr wrap="none" anchor="ctr"/>
          <a:lstStyle/>
          <a:p>
            <a:pPr algn="r" eaLnBrk="1" hangingPunct="1">
              <a:defRPr/>
            </a:pPr>
            <a:endParaRPr lang="en-GB">
              <a:latin typeface="Arial" charset="0"/>
            </a:endParaRPr>
          </a:p>
        </p:txBody>
      </p:sp>
      <p:sp>
        <p:nvSpPr>
          <p:cNvPr id="1054" name="Oval 30"/>
          <p:cNvSpPr>
            <a:spLocks noChangeArrowheads="1"/>
          </p:cNvSpPr>
          <p:nvPr userDrawn="1"/>
        </p:nvSpPr>
        <p:spPr bwMode="auto">
          <a:xfrm>
            <a:off x="6757988" y="6164263"/>
            <a:ext cx="65087" cy="65087"/>
          </a:xfrm>
          <a:prstGeom prst="ellipse">
            <a:avLst/>
          </a:prstGeom>
          <a:solidFill>
            <a:schemeClr val="bg1">
              <a:lumMod val="85000"/>
            </a:schemeClr>
          </a:solidFill>
          <a:ln>
            <a:noFill/>
          </a:ln>
          <a:effectLst/>
        </p:spPr>
        <p:txBody>
          <a:bodyPr wrap="none" anchor="ctr"/>
          <a:lstStyle/>
          <a:p>
            <a:pPr algn="r" eaLnBrk="1" hangingPunct="1">
              <a:defRPr/>
            </a:pPr>
            <a:endParaRPr lang="en-GB">
              <a:latin typeface="Arial" charset="0"/>
            </a:endParaRPr>
          </a:p>
        </p:txBody>
      </p:sp>
      <p:sp>
        <p:nvSpPr>
          <p:cNvPr id="1055" name="Oval 31"/>
          <p:cNvSpPr>
            <a:spLocks noChangeArrowheads="1"/>
          </p:cNvSpPr>
          <p:nvPr userDrawn="1"/>
        </p:nvSpPr>
        <p:spPr bwMode="auto">
          <a:xfrm>
            <a:off x="7518400" y="6164263"/>
            <a:ext cx="65088" cy="65087"/>
          </a:xfrm>
          <a:prstGeom prst="ellipse">
            <a:avLst/>
          </a:prstGeom>
          <a:solidFill>
            <a:schemeClr val="bg1">
              <a:lumMod val="85000"/>
            </a:schemeClr>
          </a:solidFill>
          <a:ln>
            <a:noFill/>
          </a:ln>
          <a:effectLst/>
        </p:spPr>
        <p:txBody>
          <a:bodyPr wrap="none" anchor="ctr"/>
          <a:lstStyle/>
          <a:p>
            <a:pPr algn="r" eaLnBrk="1" hangingPunct="1">
              <a:defRPr/>
            </a:pPr>
            <a:endParaRPr lang="en-GB">
              <a:latin typeface="Arial" charset="0"/>
            </a:endParaRPr>
          </a:p>
        </p:txBody>
      </p:sp>
      <p:sp>
        <p:nvSpPr>
          <p:cNvPr id="1056" name="Oval 32"/>
          <p:cNvSpPr>
            <a:spLocks noChangeArrowheads="1"/>
          </p:cNvSpPr>
          <p:nvPr userDrawn="1"/>
        </p:nvSpPr>
        <p:spPr bwMode="auto">
          <a:xfrm>
            <a:off x="8280400" y="6164263"/>
            <a:ext cx="65088" cy="65087"/>
          </a:xfrm>
          <a:prstGeom prst="ellipse">
            <a:avLst/>
          </a:prstGeom>
          <a:solidFill>
            <a:schemeClr val="bg1">
              <a:lumMod val="85000"/>
            </a:schemeClr>
          </a:solidFill>
          <a:ln>
            <a:noFill/>
          </a:ln>
          <a:effectLst/>
        </p:spPr>
        <p:txBody>
          <a:bodyPr wrap="none" anchor="ctr"/>
          <a:lstStyle/>
          <a:p>
            <a:pPr algn="r" eaLnBrk="1" hangingPunct="1">
              <a:defRPr/>
            </a:pPr>
            <a:endParaRPr lang="en-GB">
              <a:latin typeface="Arial" charset="0"/>
            </a:endParaRPr>
          </a:p>
        </p:txBody>
      </p:sp>
      <p:sp>
        <p:nvSpPr>
          <p:cNvPr id="17" name="Oval 16"/>
          <p:cNvSpPr/>
          <p:nvPr userDrawn="1"/>
        </p:nvSpPr>
        <p:spPr bwMode="auto">
          <a:xfrm>
            <a:off x="4862513" y="1885950"/>
            <a:ext cx="46037" cy="46038"/>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18" name="Oval 17"/>
          <p:cNvSpPr/>
          <p:nvPr userDrawn="1"/>
        </p:nvSpPr>
        <p:spPr bwMode="auto">
          <a:xfrm>
            <a:off x="5543550" y="1885950"/>
            <a:ext cx="46038" cy="46038"/>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19" name="Oval 18"/>
          <p:cNvSpPr/>
          <p:nvPr userDrawn="1"/>
        </p:nvSpPr>
        <p:spPr bwMode="auto">
          <a:xfrm>
            <a:off x="6224588" y="1885950"/>
            <a:ext cx="46037" cy="46038"/>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20" name="Oval 19"/>
          <p:cNvSpPr/>
          <p:nvPr userDrawn="1"/>
        </p:nvSpPr>
        <p:spPr bwMode="auto">
          <a:xfrm>
            <a:off x="6896100" y="1885950"/>
            <a:ext cx="44450" cy="46038"/>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21" name="Oval 20"/>
          <p:cNvSpPr/>
          <p:nvPr userDrawn="1"/>
        </p:nvSpPr>
        <p:spPr bwMode="auto">
          <a:xfrm>
            <a:off x="7566025" y="1885950"/>
            <a:ext cx="46038" cy="46038"/>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22" name="Oval 21"/>
          <p:cNvSpPr/>
          <p:nvPr userDrawn="1"/>
        </p:nvSpPr>
        <p:spPr bwMode="auto">
          <a:xfrm>
            <a:off x="8302625" y="1885950"/>
            <a:ext cx="44450" cy="46038"/>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23" name="Oval 22"/>
          <p:cNvSpPr/>
          <p:nvPr userDrawn="1"/>
        </p:nvSpPr>
        <p:spPr bwMode="auto">
          <a:xfrm>
            <a:off x="4862513" y="2641600"/>
            <a:ext cx="46037" cy="46038"/>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24" name="Oval 23"/>
          <p:cNvSpPr/>
          <p:nvPr userDrawn="1"/>
        </p:nvSpPr>
        <p:spPr bwMode="auto">
          <a:xfrm>
            <a:off x="5543550" y="2641600"/>
            <a:ext cx="46038" cy="46038"/>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25" name="Oval 24"/>
          <p:cNvSpPr/>
          <p:nvPr userDrawn="1"/>
        </p:nvSpPr>
        <p:spPr bwMode="auto">
          <a:xfrm>
            <a:off x="6224588" y="2641600"/>
            <a:ext cx="46037" cy="46038"/>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26" name="Oval 25"/>
          <p:cNvSpPr/>
          <p:nvPr userDrawn="1"/>
        </p:nvSpPr>
        <p:spPr bwMode="auto">
          <a:xfrm>
            <a:off x="6896100" y="2641600"/>
            <a:ext cx="44450" cy="46038"/>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27" name="Oval 26"/>
          <p:cNvSpPr/>
          <p:nvPr userDrawn="1"/>
        </p:nvSpPr>
        <p:spPr bwMode="auto">
          <a:xfrm>
            <a:off x="7566025" y="2641600"/>
            <a:ext cx="46038" cy="46038"/>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28" name="Oval 27"/>
          <p:cNvSpPr/>
          <p:nvPr userDrawn="1"/>
        </p:nvSpPr>
        <p:spPr bwMode="auto">
          <a:xfrm>
            <a:off x="8302625" y="2641600"/>
            <a:ext cx="44450" cy="46038"/>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29" name="Oval 28"/>
          <p:cNvSpPr/>
          <p:nvPr userDrawn="1"/>
        </p:nvSpPr>
        <p:spPr bwMode="auto">
          <a:xfrm>
            <a:off x="4862513" y="3440113"/>
            <a:ext cx="46037" cy="46037"/>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30" name="Oval 29"/>
          <p:cNvSpPr/>
          <p:nvPr userDrawn="1"/>
        </p:nvSpPr>
        <p:spPr bwMode="auto">
          <a:xfrm>
            <a:off x="5543550" y="3440113"/>
            <a:ext cx="46038" cy="46037"/>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31" name="Oval 30"/>
          <p:cNvSpPr/>
          <p:nvPr userDrawn="1"/>
        </p:nvSpPr>
        <p:spPr bwMode="auto">
          <a:xfrm>
            <a:off x="6224588" y="3440113"/>
            <a:ext cx="46037" cy="46037"/>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32" name="Oval 31"/>
          <p:cNvSpPr/>
          <p:nvPr userDrawn="1"/>
        </p:nvSpPr>
        <p:spPr bwMode="auto">
          <a:xfrm>
            <a:off x="6896100" y="3440113"/>
            <a:ext cx="44450" cy="46037"/>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33" name="Oval 32"/>
          <p:cNvSpPr/>
          <p:nvPr userDrawn="1"/>
        </p:nvSpPr>
        <p:spPr bwMode="auto">
          <a:xfrm>
            <a:off x="7566025" y="3440113"/>
            <a:ext cx="46038" cy="46037"/>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34" name="Oval 33"/>
          <p:cNvSpPr/>
          <p:nvPr userDrawn="1"/>
        </p:nvSpPr>
        <p:spPr bwMode="auto">
          <a:xfrm>
            <a:off x="8302625" y="3440113"/>
            <a:ext cx="44450" cy="46037"/>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35" name="Oval 34"/>
          <p:cNvSpPr/>
          <p:nvPr userDrawn="1"/>
        </p:nvSpPr>
        <p:spPr bwMode="auto">
          <a:xfrm>
            <a:off x="736600" y="3440113"/>
            <a:ext cx="46038" cy="46037"/>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36" name="Oval 35"/>
          <p:cNvSpPr/>
          <p:nvPr userDrawn="1"/>
        </p:nvSpPr>
        <p:spPr bwMode="auto">
          <a:xfrm>
            <a:off x="1422400" y="3440113"/>
            <a:ext cx="46038" cy="46037"/>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37" name="Oval 36"/>
          <p:cNvSpPr/>
          <p:nvPr userDrawn="1"/>
        </p:nvSpPr>
        <p:spPr bwMode="auto">
          <a:xfrm>
            <a:off x="2103438" y="3440113"/>
            <a:ext cx="46037" cy="46037"/>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38" name="Oval 37"/>
          <p:cNvSpPr/>
          <p:nvPr userDrawn="1"/>
        </p:nvSpPr>
        <p:spPr bwMode="auto">
          <a:xfrm>
            <a:off x="2773363" y="3440113"/>
            <a:ext cx="46037" cy="46037"/>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39" name="Oval 38"/>
          <p:cNvSpPr/>
          <p:nvPr userDrawn="1"/>
        </p:nvSpPr>
        <p:spPr bwMode="auto">
          <a:xfrm>
            <a:off x="3444875" y="3440113"/>
            <a:ext cx="44450" cy="46037"/>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40" name="Oval 39"/>
          <p:cNvSpPr/>
          <p:nvPr userDrawn="1"/>
        </p:nvSpPr>
        <p:spPr bwMode="auto">
          <a:xfrm>
            <a:off x="4179888" y="3440113"/>
            <a:ext cx="46037" cy="46037"/>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41" name="Oval 40"/>
          <p:cNvSpPr/>
          <p:nvPr userDrawn="1"/>
        </p:nvSpPr>
        <p:spPr bwMode="auto">
          <a:xfrm>
            <a:off x="736600" y="2641600"/>
            <a:ext cx="46038" cy="46038"/>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42" name="Oval 41"/>
          <p:cNvSpPr/>
          <p:nvPr userDrawn="1"/>
        </p:nvSpPr>
        <p:spPr bwMode="auto">
          <a:xfrm>
            <a:off x="1422400" y="2641600"/>
            <a:ext cx="46038" cy="46038"/>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43" name="Oval 42"/>
          <p:cNvSpPr/>
          <p:nvPr userDrawn="1"/>
        </p:nvSpPr>
        <p:spPr bwMode="auto">
          <a:xfrm>
            <a:off x="2103438" y="2641600"/>
            <a:ext cx="46037" cy="46038"/>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44" name="Oval 43"/>
          <p:cNvSpPr/>
          <p:nvPr userDrawn="1"/>
        </p:nvSpPr>
        <p:spPr bwMode="auto">
          <a:xfrm>
            <a:off x="2773363" y="2641600"/>
            <a:ext cx="46037" cy="46038"/>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45" name="Oval 44"/>
          <p:cNvSpPr/>
          <p:nvPr userDrawn="1"/>
        </p:nvSpPr>
        <p:spPr bwMode="auto">
          <a:xfrm>
            <a:off x="3444875" y="2641600"/>
            <a:ext cx="44450" cy="46038"/>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46" name="Oval 45"/>
          <p:cNvSpPr/>
          <p:nvPr userDrawn="1"/>
        </p:nvSpPr>
        <p:spPr bwMode="auto">
          <a:xfrm>
            <a:off x="4179888" y="2641600"/>
            <a:ext cx="46037" cy="46038"/>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47" name="Oval 46"/>
          <p:cNvSpPr/>
          <p:nvPr userDrawn="1"/>
        </p:nvSpPr>
        <p:spPr bwMode="auto">
          <a:xfrm>
            <a:off x="736600" y="1885950"/>
            <a:ext cx="46038" cy="46038"/>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48" name="Oval 47"/>
          <p:cNvSpPr/>
          <p:nvPr userDrawn="1"/>
        </p:nvSpPr>
        <p:spPr bwMode="auto">
          <a:xfrm>
            <a:off x="1422400" y="1885950"/>
            <a:ext cx="46038" cy="46038"/>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49" name="Oval 48"/>
          <p:cNvSpPr/>
          <p:nvPr userDrawn="1"/>
        </p:nvSpPr>
        <p:spPr bwMode="auto">
          <a:xfrm>
            <a:off x="2103438" y="1885950"/>
            <a:ext cx="46037" cy="46038"/>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50" name="Oval 49"/>
          <p:cNvSpPr/>
          <p:nvPr userDrawn="1"/>
        </p:nvSpPr>
        <p:spPr bwMode="auto">
          <a:xfrm>
            <a:off x="2773363" y="1885950"/>
            <a:ext cx="46037" cy="46038"/>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51" name="Oval 50"/>
          <p:cNvSpPr/>
          <p:nvPr userDrawn="1"/>
        </p:nvSpPr>
        <p:spPr bwMode="auto">
          <a:xfrm>
            <a:off x="3444875" y="1885950"/>
            <a:ext cx="44450" cy="46038"/>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52" name="Oval 51"/>
          <p:cNvSpPr/>
          <p:nvPr userDrawn="1"/>
        </p:nvSpPr>
        <p:spPr bwMode="auto">
          <a:xfrm>
            <a:off x="4179888" y="1885950"/>
            <a:ext cx="46037" cy="46038"/>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53" name="Oval 52"/>
          <p:cNvSpPr/>
          <p:nvPr userDrawn="1"/>
        </p:nvSpPr>
        <p:spPr bwMode="auto">
          <a:xfrm>
            <a:off x="736600" y="4203700"/>
            <a:ext cx="46038" cy="46038"/>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54" name="Oval 53"/>
          <p:cNvSpPr/>
          <p:nvPr userDrawn="1"/>
        </p:nvSpPr>
        <p:spPr bwMode="auto">
          <a:xfrm>
            <a:off x="1422400" y="4203700"/>
            <a:ext cx="46038" cy="46038"/>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55" name="Oval 54"/>
          <p:cNvSpPr/>
          <p:nvPr userDrawn="1"/>
        </p:nvSpPr>
        <p:spPr bwMode="auto">
          <a:xfrm>
            <a:off x="2103438" y="4203700"/>
            <a:ext cx="46037" cy="46038"/>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56" name="Oval 55"/>
          <p:cNvSpPr/>
          <p:nvPr userDrawn="1"/>
        </p:nvSpPr>
        <p:spPr bwMode="auto">
          <a:xfrm>
            <a:off x="2773363" y="4203700"/>
            <a:ext cx="46037" cy="46038"/>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57" name="Oval 56"/>
          <p:cNvSpPr/>
          <p:nvPr userDrawn="1"/>
        </p:nvSpPr>
        <p:spPr bwMode="auto">
          <a:xfrm>
            <a:off x="3444875" y="4203700"/>
            <a:ext cx="44450" cy="46038"/>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58" name="Oval 57"/>
          <p:cNvSpPr/>
          <p:nvPr userDrawn="1"/>
        </p:nvSpPr>
        <p:spPr bwMode="auto">
          <a:xfrm>
            <a:off x="4179888" y="4203700"/>
            <a:ext cx="46037" cy="46038"/>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59" name="Oval 58"/>
          <p:cNvSpPr/>
          <p:nvPr userDrawn="1"/>
        </p:nvSpPr>
        <p:spPr bwMode="auto">
          <a:xfrm>
            <a:off x="4862513" y="4203700"/>
            <a:ext cx="46037" cy="46038"/>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60" name="Oval 59"/>
          <p:cNvSpPr/>
          <p:nvPr userDrawn="1"/>
        </p:nvSpPr>
        <p:spPr bwMode="auto">
          <a:xfrm>
            <a:off x="5543550" y="4203700"/>
            <a:ext cx="46038" cy="46038"/>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61" name="Oval 60"/>
          <p:cNvSpPr/>
          <p:nvPr userDrawn="1"/>
        </p:nvSpPr>
        <p:spPr bwMode="auto">
          <a:xfrm>
            <a:off x="6224588" y="4203700"/>
            <a:ext cx="46037" cy="46038"/>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62" name="Oval 61"/>
          <p:cNvSpPr/>
          <p:nvPr userDrawn="1"/>
        </p:nvSpPr>
        <p:spPr bwMode="auto">
          <a:xfrm>
            <a:off x="6896100" y="4203700"/>
            <a:ext cx="44450" cy="46038"/>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63" name="Oval 62"/>
          <p:cNvSpPr/>
          <p:nvPr userDrawn="1"/>
        </p:nvSpPr>
        <p:spPr bwMode="auto">
          <a:xfrm>
            <a:off x="7566025" y="4203700"/>
            <a:ext cx="46038" cy="46038"/>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64" name="Oval 63"/>
          <p:cNvSpPr/>
          <p:nvPr userDrawn="1"/>
        </p:nvSpPr>
        <p:spPr bwMode="auto">
          <a:xfrm>
            <a:off x="8302625" y="4203700"/>
            <a:ext cx="44450" cy="46038"/>
          </a:xfrm>
          <a:prstGeom prst="ellipse">
            <a:avLst/>
          </a:prstGeom>
          <a:solidFill>
            <a:schemeClr val="bg1">
              <a:lumMod val="85000"/>
            </a:schemeClr>
          </a:solidFill>
          <a:ln>
            <a:noFill/>
          </a:ln>
          <a:effectLst/>
        </p:spPr>
        <p:txBody>
          <a:bodyPr/>
          <a:lstStyle/>
          <a:p>
            <a:pPr algn="r" eaLnBrk="1" hangingPunct="1">
              <a:defRPr/>
            </a:pPr>
            <a:endParaRPr lang="en-GB">
              <a:latin typeface="Arial" charset="0"/>
            </a:endParaRPr>
          </a:p>
        </p:txBody>
      </p:sp>
      <p:sp>
        <p:nvSpPr>
          <p:cNvPr id="65" name="Oval 23"/>
          <p:cNvSpPr>
            <a:spLocks noChangeArrowheads="1"/>
          </p:cNvSpPr>
          <p:nvPr userDrawn="1"/>
        </p:nvSpPr>
        <p:spPr bwMode="auto">
          <a:xfrm>
            <a:off x="727075" y="6164263"/>
            <a:ext cx="65088" cy="65087"/>
          </a:xfrm>
          <a:prstGeom prst="ellipse">
            <a:avLst/>
          </a:prstGeom>
          <a:solidFill>
            <a:schemeClr val="bg1">
              <a:lumMod val="85000"/>
            </a:schemeClr>
          </a:solidFill>
          <a:ln>
            <a:noFill/>
          </a:ln>
          <a:effectLst/>
        </p:spPr>
        <p:txBody>
          <a:bodyPr wrap="none" anchor="ctr"/>
          <a:lstStyle/>
          <a:p>
            <a:pPr algn="r" eaLnBrk="1" hangingPunct="1">
              <a:defRPr/>
            </a:pPr>
            <a:endParaRPr lang="en-GB">
              <a:latin typeface="Arial" charset="0"/>
            </a:endParaRPr>
          </a:p>
        </p:txBody>
      </p:sp>
    </p:spTree>
  </p:cSld>
  <p:clrMap bg1="lt1" tx1="dk1" bg2="lt2" tx2="dk2" accent1="accent1" accent2="accent2" accent3="accent3" accent4="accent4" accent5="accent5" accent6="accent6" hlink="hlink" folHlink="folHlink"/>
  <p:sldLayoutIdLst>
    <p:sldLayoutId id="2147483717"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Lst>
  <p:hf hdr="0" ftr="0" dt="0"/>
  <p:txStyles>
    <p:titleStyle>
      <a:lvl1pPr algn="l" rtl="0" eaLnBrk="0" fontAlgn="base" hangingPunct="0">
        <a:spcBef>
          <a:spcPct val="0"/>
        </a:spcBef>
        <a:spcAft>
          <a:spcPct val="0"/>
        </a:spcAft>
        <a:defRPr sz="3600">
          <a:solidFill>
            <a:schemeClr val="bg1"/>
          </a:solidFill>
          <a:latin typeface="+mj-lt"/>
          <a:ea typeface="+mj-ea"/>
          <a:cs typeface="+mj-cs"/>
        </a:defRPr>
      </a:lvl1pPr>
      <a:lvl2pPr algn="l" rtl="0" eaLnBrk="0" fontAlgn="base" hangingPunct="0">
        <a:spcBef>
          <a:spcPct val="0"/>
        </a:spcBef>
        <a:spcAft>
          <a:spcPct val="0"/>
        </a:spcAft>
        <a:defRPr sz="3600">
          <a:solidFill>
            <a:schemeClr val="bg1"/>
          </a:solidFill>
          <a:latin typeface="Arial" charset="0"/>
        </a:defRPr>
      </a:lvl2pPr>
      <a:lvl3pPr algn="l" rtl="0" eaLnBrk="0" fontAlgn="base" hangingPunct="0">
        <a:spcBef>
          <a:spcPct val="0"/>
        </a:spcBef>
        <a:spcAft>
          <a:spcPct val="0"/>
        </a:spcAft>
        <a:defRPr sz="3600">
          <a:solidFill>
            <a:schemeClr val="bg1"/>
          </a:solidFill>
          <a:latin typeface="Arial" charset="0"/>
        </a:defRPr>
      </a:lvl3pPr>
      <a:lvl4pPr algn="l" rtl="0" eaLnBrk="0" fontAlgn="base" hangingPunct="0">
        <a:spcBef>
          <a:spcPct val="0"/>
        </a:spcBef>
        <a:spcAft>
          <a:spcPct val="0"/>
        </a:spcAft>
        <a:defRPr sz="3600">
          <a:solidFill>
            <a:schemeClr val="bg1"/>
          </a:solidFill>
          <a:latin typeface="Arial" charset="0"/>
        </a:defRPr>
      </a:lvl4pPr>
      <a:lvl5pPr algn="l" rtl="0" eaLnBrk="0" fontAlgn="base" hangingPunct="0">
        <a:spcBef>
          <a:spcPct val="0"/>
        </a:spcBef>
        <a:spcAft>
          <a:spcPct val="0"/>
        </a:spcAft>
        <a:defRPr sz="3600">
          <a:solidFill>
            <a:schemeClr val="bg1"/>
          </a:solidFill>
          <a:latin typeface="Arial" charset="0"/>
        </a:defRPr>
      </a:lvl5pPr>
      <a:lvl6pPr marL="457200" algn="l" rtl="0" fontAlgn="base">
        <a:spcBef>
          <a:spcPct val="0"/>
        </a:spcBef>
        <a:spcAft>
          <a:spcPct val="0"/>
        </a:spcAft>
        <a:defRPr sz="3600">
          <a:solidFill>
            <a:schemeClr val="bg1"/>
          </a:solidFill>
          <a:latin typeface="Arial" charset="0"/>
        </a:defRPr>
      </a:lvl6pPr>
      <a:lvl7pPr marL="914400" algn="l" rtl="0" fontAlgn="base">
        <a:spcBef>
          <a:spcPct val="0"/>
        </a:spcBef>
        <a:spcAft>
          <a:spcPct val="0"/>
        </a:spcAft>
        <a:defRPr sz="3600">
          <a:solidFill>
            <a:schemeClr val="bg1"/>
          </a:solidFill>
          <a:latin typeface="Arial" charset="0"/>
        </a:defRPr>
      </a:lvl7pPr>
      <a:lvl8pPr marL="1371600" algn="l" rtl="0" fontAlgn="base">
        <a:spcBef>
          <a:spcPct val="0"/>
        </a:spcBef>
        <a:spcAft>
          <a:spcPct val="0"/>
        </a:spcAft>
        <a:defRPr sz="3600">
          <a:solidFill>
            <a:schemeClr val="bg1"/>
          </a:solidFill>
          <a:latin typeface="Arial" charset="0"/>
        </a:defRPr>
      </a:lvl8pPr>
      <a:lvl9pPr marL="1828800" algn="l" rtl="0" fontAlgn="base">
        <a:spcBef>
          <a:spcPct val="0"/>
        </a:spcBef>
        <a:spcAft>
          <a:spcPct val="0"/>
        </a:spcAft>
        <a:defRPr sz="3600">
          <a:solidFill>
            <a:schemeClr val="bg1"/>
          </a:solidFill>
          <a:latin typeface="Arial" charset="0"/>
        </a:defRPr>
      </a:lvl9pPr>
    </p:titleStyle>
    <p:bodyStyle>
      <a:lvl1pPr marL="342900" indent="-342900" algn="l" rtl="0" eaLnBrk="0" fontAlgn="base" hangingPunct="0">
        <a:spcBef>
          <a:spcPct val="20000"/>
        </a:spcBef>
        <a:spcAft>
          <a:spcPct val="0"/>
        </a:spcAft>
        <a:buClr>
          <a:srgbClr val="B4CCE2"/>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B4CCE2"/>
        </a:buClr>
        <a:buChar char="–"/>
        <a:defRPr sz="2000">
          <a:solidFill>
            <a:schemeClr val="tx1"/>
          </a:solidFill>
          <a:latin typeface="+mn-lt"/>
        </a:defRPr>
      </a:lvl2pPr>
      <a:lvl3pPr marL="1143000" indent="-228600" algn="l" rtl="0" eaLnBrk="0" fontAlgn="base" hangingPunct="0">
        <a:spcBef>
          <a:spcPct val="20000"/>
        </a:spcBef>
        <a:spcAft>
          <a:spcPct val="0"/>
        </a:spcAft>
        <a:buClr>
          <a:srgbClr val="B4CCE2"/>
        </a:buClr>
        <a:buChar char="•"/>
        <a:defRPr>
          <a:solidFill>
            <a:schemeClr val="tx1"/>
          </a:solidFill>
          <a:latin typeface="+mn-lt"/>
        </a:defRPr>
      </a:lvl3pPr>
      <a:lvl4pPr marL="1600200" indent="-228600" algn="l" rtl="0" eaLnBrk="0" fontAlgn="base" hangingPunct="0">
        <a:spcBef>
          <a:spcPct val="20000"/>
        </a:spcBef>
        <a:spcAft>
          <a:spcPct val="0"/>
        </a:spcAft>
        <a:buClr>
          <a:srgbClr val="B4CCE2"/>
        </a:buClr>
        <a:buChar char="–"/>
        <a:defRPr sz="1600">
          <a:solidFill>
            <a:schemeClr val="tx1"/>
          </a:solidFill>
          <a:latin typeface="+mn-lt"/>
        </a:defRPr>
      </a:lvl4pPr>
      <a:lvl5pPr marL="2057400" indent="-228600" algn="l" rtl="0" eaLnBrk="0" fontAlgn="base" hangingPunct="0">
        <a:spcBef>
          <a:spcPct val="20000"/>
        </a:spcBef>
        <a:spcAft>
          <a:spcPct val="0"/>
        </a:spcAft>
        <a:buClr>
          <a:srgbClr val="B4CCE2"/>
        </a:buClr>
        <a:buChar char="»"/>
        <a:defRPr sz="1600">
          <a:solidFill>
            <a:schemeClr val="tx1"/>
          </a:solidFill>
          <a:latin typeface="+mn-lt"/>
        </a:defRPr>
      </a:lvl5pPr>
      <a:lvl6pPr marL="2514600" indent="-228600" algn="l" rtl="0" fontAlgn="base">
        <a:spcBef>
          <a:spcPct val="20000"/>
        </a:spcBef>
        <a:spcAft>
          <a:spcPct val="0"/>
        </a:spcAft>
        <a:buClr>
          <a:srgbClr val="B4CCE2"/>
        </a:buClr>
        <a:buChar char="»"/>
        <a:defRPr sz="1600">
          <a:solidFill>
            <a:schemeClr val="tx1"/>
          </a:solidFill>
          <a:latin typeface="+mn-lt"/>
        </a:defRPr>
      </a:lvl6pPr>
      <a:lvl7pPr marL="2971800" indent="-228600" algn="l" rtl="0" fontAlgn="base">
        <a:spcBef>
          <a:spcPct val="20000"/>
        </a:spcBef>
        <a:spcAft>
          <a:spcPct val="0"/>
        </a:spcAft>
        <a:buClr>
          <a:srgbClr val="B4CCE2"/>
        </a:buClr>
        <a:buChar char="»"/>
        <a:defRPr sz="1600">
          <a:solidFill>
            <a:schemeClr val="tx1"/>
          </a:solidFill>
          <a:latin typeface="+mn-lt"/>
        </a:defRPr>
      </a:lvl7pPr>
      <a:lvl8pPr marL="3429000" indent="-228600" algn="l" rtl="0" fontAlgn="base">
        <a:spcBef>
          <a:spcPct val="20000"/>
        </a:spcBef>
        <a:spcAft>
          <a:spcPct val="0"/>
        </a:spcAft>
        <a:buClr>
          <a:srgbClr val="B4CCE2"/>
        </a:buClr>
        <a:buChar char="»"/>
        <a:defRPr sz="1600">
          <a:solidFill>
            <a:schemeClr val="tx1"/>
          </a:solidFill>
          <a:latin typeface="+mn-lt"/>
        </a:defRPr>
      </a:lvl8pPr>
      <a:lvl9pPr marL="3886200" indent="-228600" algn="l" rtl="0" fontAlgn="base">
        <a:spcBef>
          <a:spcPct val="20000"/>
        </a:spcBef>
        <a:spcAft>
          <a:spcPct val="0"/>
        </a:spcAft>
        <a:buClr>
          <a:srgbClr val="B4CCE2"/>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jwt.io/#librarie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jwt.io/#librarie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jwt.io/introduction/" TargetMode="Externa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583096" y="3459784"/>
            <a:ext cx="8454887" cy="1470025"/>
          </a:xfrm>
        </p:spPr>
        <p:txBody>
          <a:bodyPr/>
          <a:lstStyle/>
          <a:p>
            <a:pPr eaLnBrk="1" hangingPunct="1"/>
            <a:r>
              <a:rPr lang="en-US" altLang="en-US" sz="3600" dirty="0">
                <a:ea typeface="Verdana" panose="020B0604030504040204" pitchFamily="34" charset="0"/>
                <a:cs typeface="Verdana" panose="020B0604030504040204" pitchFamily="34" charset="0"/>
              </a:rPr>
              <a:t>Using JWT (JSON Web Tokens) in </a:t>
            </a:r>
            <a:r>
              <a:rPr lang="en-GB" sz="3600" dirty="0">
                <a:ea typeface="Verdana" panose="020B0604030504040204" pitchFamily="34" charset="0"/>
                <a:cs typeface="Verdana" panose="020B0604030504040204" pitchFamily="34" charset="0"/>
              </a:rPr>
              <a:t>JAX-RS</a:t>
            </a:r>
            <a:endParaRPr lang="en-US" altLang="en-US" sz="3600" dirty="0" smtClean="0">
              <a:ea typeface="Verdana" panose="020B0604030504040204" pitchFamily="34" charset="0"/>
              <a:cs typeface="Verdana" panose="020B0604030504040204" pitchFamily="34" charset="0"/>
            </a:endParaRPr>
          </a:p>
        </p:txBody>
      </p:sp>
      <p:sp>
        <p:nvSpPr>
          <p:cNvPr id="3" name="Rectangle 2"/>
          <p:cNvSpPr txBox="1">
            <a:spLocks noChangeArrowheads="1"/>
          </p:cNvSpPr>
          <p:nvPr/>
        </p:nvSpPr>
        <p:spPr bwMode="auto">
          <a:xfrm>
            <a:off x="0" y="6599583"/>
            <a:ext cx="9144000" cy="258417"/>
          </a:xfrm>
          <a:prstGeom prst="rect">
            <a:avLst/>
          </a:prstGeom>
          <a:solidFill>
            <a:schemeClr val="accent3">
              <a:lumMod val="50000"/>
            </a:schemeClr>
          </a:solidFill>
          <a:ln>
            <a:noFill/>
          </a:ln>
          <a:extLst/>
        </p:spPr>
        <p:txBody>
          <a:bodyPr vert="horz" wrap="square" lIns="198000" tIns="45720" rIns="91440" bIns="45720" numCol="1" anchor="ctr" anchorCtr="0" compatLnSpc="1">
            <a:prstTxWarp prst="textNoShape">
              <a:avLst/>
            </a:prstTxWarp>
          </a:bodyPr>
          <a:lstStyle>
            <a:lvl1pPr algn="l" rtl="0" eaLnBrk="0" fontAlgn="base" hangingPunct="0">
              <a:spcBef>
                <a:spcPct val="0"/>
              </a:spcBef>
              <a:spcAft>
                <a:spcPct val="0"/>
              </a:spcAft>
              <a:defRPr sz="3600">
                <a:solidFill>
                  <a:schemeClr val="bg1"/>
                </a:solidFill>
                <a:latin typeface="+mj-lt"/>
                <a:ea typeface="+mj-ea"/>
                <a:cs typeface="+mj-cs"/>
              </a:defRPr>
            </a:lvl1pPr>
            <a:lvl2pPr algn="l" rtl="0" eaLnBrk="0" fontAlgn="base" hangingPunct="0">
              <a:spcBef>
                <a:spcPct val="0"/>
              </a:spcBef>
              <a:spcAft>
                <a:spcPct val="0"/>
              </a:spcAft>
              <a:defRPr sz="3600">
                <a:solidFill>
                  <a:schemeClr val="bg1"/>
                </a:solidFill>
                <a:latin typeface="Arial" charset="0"/>
              </a:defRPr>
            </a:lvl2pPr>
            <a:lvl3pPr algn="l" rtl="0" eaLnBrk="0" fontAlgn="base" hangingPunct="0">
              <a:spcBef>
                <a:spcPct val="0"/>
              </a:spcBef>
              <a:spcAft>
                <a:spcPct val="0"/>
              </a:spcAft>
              <a:defRPr sz="3600">
                <a:solidFill>
                  <a:schemeClr val="bg1"/>
                </a:solidFill>
                <a:latin typeface="Arial" charset="0"/>
              </a:defRPr>
            </a:lvl3pPr>
            <a:lvl4pPr algn="l" rtl="0" eaLnBrk="0" fontAlgn="base" hangingPunct="0">
              <a:spcBef>
                <a:spcPct val="0"/>
              </a:spcBef>
              <a:spcAft>
                <a:spcPct val="0"/>
              </a:spcAft>
              <a:defRPr sz="3600">
                <a:solidFill>
                  <a:schemeClr val="bg1"/>
                </a:solidFill>
                <a:latin typeface="Arial" charset="0"/>
              </a:defRPr>
            </a:lvl4pPr>
            <a:lvl5pPr algn="l" rtl="0" eaLnBrk="0" fontAlgn="base" hangingPunct="0">
              <a:spcBef>
                <a:spcPct val="0"/>
              </a:spcBef>
              <a:spcAft>
                <a:spcPct val="0"/>
              </a:spcAft>
              <a:defRPr sz="3600">
                <a:solidFill>
                  <a:schemeClr val="bg1"/>
                </a:solidFill>
                <a:latin typeface="Arial" charset="0"/>
              </a:defRPr>
            </a:lvl5pPr>
            <a:lvl6pPr marL="457200" algn="l" rtl="0" fontAlgn="base">
              <a:spcBef>
                <a:spcPct val="0"/>
              </a:spcBef>
              <a:spcAft>
                <a:spcPct val="0"/>
              </a:spcAft>
              <a:defRPr sz="3600">
                <a:solidFill>
                  <a:schemeClr val="bg1"/>
                </a:solidFill>
                <a:latin typeface="Arial" charset="0"/>
              </a:defRPr>
            </a:lvl6pPr>
            <a:lvl7pPr marL="914400" algn="l" rtl="0" fontAlgn="base">
              <a:spcBef>
                <a:spcPct val="0"/>
              </a:spcBef>
              <a:spcAft>
                <a:spcPct val="0"/>
              </a:spcAft>
              <a:defRPr sz="3600">
                <a:solidFill>
                  <a:schemeClr val="bg1"/>
                </a:solidFill>
                <a:latin typeface="Arial" charset="0"/>
              </a:defRPr>
            </a:lvl7pPr>
            <a:lvl8pPr marL="1371600" algn="l" rtl="0" fontAlgn="base">
              <a:spcBef>
                <a:spcPct val="0"/>
              </a:spcBef>
              <a:spcAft>
                <a:spcPct val="0"/>
              </a:spcAft>
              <a:defRPr sz="3600">
                <a:solidFill>
                  <a:schemeClr val="bg1"/>
                </a:solidFill>
                <a:latin typeface="Arial" charset="0"/>
              </a:defRPr>
            </a:lvl8pPr>
            <a:lvl9pPr marL="1828800" algn="l" rtl="0" fontAlgn="base">
              <a:spcBef>
                <a:spcPct val="0"/>
              </a:spcBef>
              <a:spcAft>
                <a:spcPct val="0"/>
              </a:spcAft>
              <a:defRPr sz="3600">
                <a:solidFill>
                  <a:schemeClr val="bg1"/>
                </a:solidFill>
                <a:latin typeface="Arial" charset="0"/>
              </a:defRPr>
            </a:lvl9pPr>
          </a:lstStyle>
          <a:p>
            <a:pPr eaLnBrk="1" hangingPunct="1"/>
            <a:endParaRPr lang="en-US" altLang="en-US" b="0" kern="0" dirty="0" smtClean="0">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742122" y="1181100"/>
            <a:ext cx="8401878" cy="581025"/>
          </a:xfrm>
        </p:spPr>
        <p:txBody>
          <a:bodyPr/>
          <a:lstStyle/>
          <a:p>
            <a:pPr eaLnBrk="1" hangingPunct="1"/>
            <a:r>
              <a:rPr lang="en-US" altLang="en-US" b="1" dirty="0">
                <a:latin typeface="Verdana" panose="020B0604030504040204" pitchFamily="34" charset="0"/>
                <a:ea typeface="Verdana" panose="020B0604030504040204" pitchFamily="34" charset="0"/>
                <a:cs typeface="Verdana" panose="020B0604030504040204" pitchFamily="34" charset="0"/>
              </a:rPr>
              <a:t>2</a:t>
            </a:r>
            <a:r>
              <a:rPr lang="en-US" altLang="en-US" b="1" dirty="0" smtClean="0">
                <a:latin typeface="Verdana" panose="020B0604030504040204" pitchFamily="34" charset="0"/>
                <a:ea typeface="Verdana" panose="020B0604030504040204" pitchFamily="34" charset="0"/>
                <a:cs typeface="Verdana" panose="020B0604030504040204" pitchFamily="34" charset="0"/>
              </a:rPr>
              <a:t>.	Payload</a:t>
            </a:r>
            <a:endParaRPr lang="en-US" altLang="en-US" b="1" dirty="0">
              <a:latin typeface="Verdana" panose="020B0604030504040204" pitchFamily="34" charset="0"/>
              <a:ea typeface="Verdana" panose="020B0604030504040204" pitchFamily="34" charset="0"/>
              <a:cs typeface="Verdana" panose="020B0604030504040204" pitchFamily="34" charset="0"/>
            </a:endParaRPr>
          </a:p>
        </p:txBody>
      </p:sp>
      <p:sp>
        <p:nvSpPr>
          <p:cNvPr id="6147" name="Rectangle 3"/>
          <p:cNvSpPr>
            <a:spLocks noGrp="1" noChangeArrowheads="1"/>
          </p:cNvSpPr>
          <p:nvPr>
            <p:ph type="body" idx="1"/>
          </p:nvPr>
        </p:nvSpPr>
        <p:spPr>
          <a:xfrm>
            <a:off x="742122" y="1908313"/>
            <a:ext cx="8249478" cy="4038600"/>
          </a:xfrm>
        </p:spPr>
        <p:txBody>
          <a:bodyPr/>
          <a:lstStyle/>
          <a:p>
            <a:pPr eaLnBrk="1" hangingPunct="1">
              <a:buFont typeface="Wingdings" panose="05000000000000000000" pitchFamily="2" charset="2"/>
              <a:buChar char="q"/>
            </a:pPr>
            <a:r>
              <a:rPr lang="en-GB" altLang="en-US" dirty="0" smtClean="0"/>
              <a:t>Registered Claims: </a:t>
            </a:r>
            <a:r>
              <a:rPr lang="en-GB" altLang="en-US" b="1" dirty="0" err="1" smtClean="0"/>
              <a:t>iss</a:t>
            </a:r>
            <a:r>
              <a:rPr lang="en-GB" altLang="en-US" dirty="0" smtClean="0"/>
              <a:t>, </a:t>
            </a:r>
            <a:r>
              <a:rPr lang="en-GB" altLang="en-US" b="1" dirty="0" smtClean="0"/>
              <a:t>sub</a:t>
            </a:r>
            <a:r>
              <a:rPr lang="en-GB" altLang="en-US" dirty="0" smtClean="0"/>
              <a:t>, </a:t>
            </a:r>
            <a:r>
              <a:rPr lang="en-GB" altLang="en-US" b="1" dirty="0" err="1" smtClean="0"/>
              <a:t>aud</a:t>
            </a:r>
            <a:r>
              <a:rPr lang="en-GB" altLang="en-US" dirty="0" smtClean="0"/>
              <a:t>, </a:t>
            </a:r>
            <a:r>
              <a:rPr lang="en-GB" altLang="en-US" b="1" dirty="0" err="1" smtClean="0"/>
              <a:t>exp</a:t>
            </a:r>
            <a:r>
              <a:rPr lang="en-GB" altLang="en-US" dirty="0" smtClean="0"/>
              <a:t>, </a:t>
            </a:r>
            <a:r>
              <a:rPr lang="en-GB" altLang="en-US" b="1" dirty="0" err="1" smtClean="0"/>
              <a:t>nbf</a:t>
            </a:r>
            <a:r>
              <a:rPr lang="en-GB" altLang="en-US" dirty="0" smtClean="0"/>
              <a:t>, </a:t>
            </a:r>
            <a:r>
              <a:rPr lang="en-GB" altLang="en-US" b="1" dirty="0" err="1" smtClean="0"/>
              <a:t>iat</a:t>
            </a:r>
            <a:r>
              <a:rPr lang="en-GB" altLang="en-US" dirty="0" smtClean="0"/>
              <a:t>, </a:t>
            </a:r>
            <a:r>
              <a:rPr lang="en-GB" altLang="en-US" b="1" dirty="0" err="1" smtClean="0"/>
              <a:t>jti</a:t>
            </a:r>
            <a:endParaRPr lang="en-GB" altLang="en-US" b="1" dirty="0" smtClean="0"/>
          </a:p>
          <a:p>
            <a:pPr eaLnBrk="1" hangingPunct="1">
              <a:buFont typeface="Wingdings" panose="05000000000000000000" pitchFamily="2" charset="2"/>
              <a:buChar char="q"/>
            </a:pPr>
            <a:r>
              <a:rPr lang="en-GB" altLang="en-US" dirty="0" smtClean="0"/>
              <a:t>In </a:t>
            </a:r>
            <a:r>
              <a:rPr lang="en-GB" altLang="en-US" dirty="0"/>
              <a:t>practice, most claims are either registered claims or private claims. Just as in the JSON parsing rules, duplicate claims (duplicate JSON keys) are handled by keeping only the last occurrence as the valid </a:t>
            </a:r>
            <a:r>
              <a:rPr lang="en-GB" altLang="en-US" dirty="0" smtClean="0"/>
              <a:t>one.</a:t>
            </a:r>
          </a:p>
        </p:txBody>
      </p:sp>
      <p:sp>
        <p:nvSpPr>
          <p:cNvPr id="5" name="Rectangle 2"/>
          <p:cNvSpPr txBox="1">
            <a:spLocks noChangeArrowheads="1"/>
          </p:cNvSpPr>
          <p:nvPr/>
        </p:nvSpPr>
        <p:spPr bwMode="auto">
          <a:xfrm>
            <a:off x="0" y="6599583"/>
            <a:ext cx="9144000" cy="258417"/>
          </a:xfrm>
          <a:prstGeom prst="rect">
            <a:avLst/>
          </a:prstGeom>
          <a:solidFill>
            <a:schemeClr val="accent3">
              <a:lumMod val="50000"/>
            </a:schemeClr>
          </a:solidFill>
          <a:ln>
            <a:noFill/>
          </a:ln>
          <a:extLst/>
        </p:spPr>
        <p:txBody>
          <a:bodyPr vert="horz" wrap="square" lIns="198000" tIns="45720" rIns="91440" bIns="45720" numCol="1" anchor="ctr" anchorCtr="0" compatLnSpc="1">
            <a:prstTxWarp prst="textNoShape">
              <a:avLst/>
            </a:prstTxWarp>
          </a:bodyPr>
          <a:lstStyle>
            <a:lvl1pPr algn="l" rtl="0" eaLnBrk="0" fontAlgn="base" hangingPunct="0">
              <a:spcBef>
                <a:spcPct val="0"/>
              </a:spcBef>
              <a:spcAft>
                <a:spcPct val="0"/>
              </a:spcAft>
              <a:defRPr sz="3600">
                <a:solidFill>
                  <a:schemeClr val="bg1"/>
                </a:solidFill>
                <a:latin typeface="+mj-lt"/>
                <a:ea typeface="+mj-ea"/>
                <a:cs typeface="+mj-cs"/>
              </a:defRPr>
            </a:lvl1pPr>
            <a:lvl2pPr algn="l" rtl="0" eaLnBrk="0" fontAlgn="base" hangingPunct="0">
              <a:spcBef>
                <a:spcPct val="0"/>
              </a:spcBef>
              <a:spcAft>
                <a:spcPct val="0"/>
              </a:spcAft>
              <a:defRPr sz="3600">
                <a:solidFill>
                  <a:schemeClr val="bg1"/>
                </a:solidFill>
                <a:latin typeface="Arial" charset="0"/>
              </a:defRPr>
            </a:lvl2pPr>
            <a:lvl3pPr algn="l" rtl="0" eaLnBrk="0" fontAlgn="base" hangingPunct="0">
              <a:spcBef>
                <a:spcPct val="0"/>
              </a:spcBef>
              <a:spcAft>
                <a:spcPct val="0"/>
              </a:spcAft>
              <a:defRPr sz="3600">
                <a:solidFill>
                  <a:schemeClr val="bg1"/>
                </a:solidFill>
                <a:latin typeface="Arial" charset="0"/>
              </a:defRPr>
            </a:lvl3pPr>
            <a:lvl4pPr algn="l" rtl="0" eaLnBrk="0" fontAlgn="base" hangingPunct="0">
              <a:spcBef>
                <a:spcPct val="0"/>
              </a:spcBef>
              <a:spcAft>
                <a:spcPct val="0"/>
              </a:spcAft>
              <a:defRPr sz="3600">
                <a:solidFill>
                  <a:schemeClr val="bg1"/>
                </a:solidFill>
                <a:latin typeface="Arial" charset="0"/>
              </a:defRPr>
            </a:lvl4pPr>
            <a:lvl5pPr algn="l" rtl="0" eaLnBrk="0" fontAlgn="base" hangingPunct="0">
              <a:spcBef>
                <a:spcPct val="0"/>
              </a:spcBef>
              <a:spcAft>
                <a:spcPct val="0"/>
              </a:spcAft>
              <a:defRPr sz="3600">
                <a:solidFill>
                  <a:schemeClr val="bg1"/>
                </a:solidFill>
                <a:latin typeface="Arial" charset="0"/>
              </a:defRPr>
            </a:lvl5pPr>
            <a:lvl6pPr marL="457200" algn="l" rtl="0" fontAlgn="base">
              <a:spcBef>
                <a:spcPct val="0"/>
              </a:spcBef>
              <a:spcAft>
                <a:spcPct val="0"/>
              </a:spcAft>
              <a:defRPr sz="3600">
                <a:solidFill>
                  <a:schemeClr val="bg1"/>
                </a:solidFill>
                <a:latin typeface="Arial" charset="0"/>
              </a:defRPr>
            </a:lvl6pPr>
            <a:lvl7pPr marL="914400" algn="l" rtl="0" fontAlgn="base">
              <a:spcBef>
                <a:spcPct val="0"/>
              </a:spcBef>
              <a:spcAft>
                <a:spcPct val="0"/>
              </a:spcAft>
              <a:defRPr sz="3600">
                <a:solidFill>
                  <a:schemeClr val="bg1"/>
                </a:solidFill>
                <a:latin typeface="Arial" charset="0"/>
              </a:defRPr>
            </a:lvl7pPr>
            <a:lvl8pPr marL="1371600" algn="l" rtl="0" fontAlgn="base">
              <a:spcBef>
                <a:spcPct val="0"/>
              </a:spcBef>
              <a:spcAft>
                <a:spcPct val="0"/>
              </a:spcAft>
              <a:defRPr sz="3600">
                <a:solidFill>
                  <a:schemeClr val="bg1"/>
                </a:solidFill>
                <a:latin typeface="Arial" charset="0"/>
              </a:defRPr>
            </a:lvl8pPr>
            <a:lvl9pPr marL="1828800" algn="l" rtl="0" fontAlgn="base">
              <a:spcBef>
                <a:spcPct val="0"/>
              </a:spcBef>
              <a:spcAft>
                <a:spcPct val="0"/>
              </a:spcAft>
              <a:defRPr sz="3600">
                <a:solidFill>
                  <a:schemeClr val="bg1"/>
                </a:solidFill>
                <a:latin typeface="Arial" charset="0"/>
              </a:defRPr>
            </a:lvl9pPr>
          </a:lstStyle>
          <a:p>
            <a:pPr eaLnBrk="1" hangingPunct="1"/>
            <a:endParaRPr lang="en-US" altLang="en-US" b="0" kern="0"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760964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742122" y="1181100"/>
            <a:ext cx="8401878" cy="581025"/>
          </a:xfrm>
        </p:spPr>
        <p:txBody>
          <a:bodyPr/>
          <a:lstStyle/>
          <a:p>
            <a:pPr eaLnBrk="1" hangingPunct="1"/>
            <a:r>
              <a:rPr lang="en-US" altLang="en-US" b="1" dirty="0" smtClean="0">
                <a:latin typeface="Verdana" panose="020B0604030504040204" pitchFamily="34" charset="0"/>
                <a:ea typeface="Verdana" panose="020B0604030504040204" pitchFamily="34" charset="0"/>
                <a:cs typeface="Verdana" panose="020B0604030504040204" pitchFamily="34" charset="0"/>
              </a:rPr>
              <a:t>3.	Signature</a:t>
            </a:r>
            <a:endParaRPr lang="en-US" altLang="en-US" b="1" dirty="0">
              <a:latin typeface="Verdana" panose="020B0604030504040204" pitchFamily="34" charset="0"/>
              <a:ea typeface="Verdana" panose="020B0604030504040204" pitchFamily="34" charset="0"/>
              <a:cs typeface="Verdana" panose="020B0604030504040204" pitchFamily="34" charset="0"/>
            </a:endParaRPr>
          </a:p>
        </p:txBody>
      </p:sp>
      <p:sp>
        <p:nvSpPr>
          <p:cNvPr id="6147" name="Rectangle 3"/>
          <p:cNvSpPr>
            <a:spLocks noGrp="1" noChangeArrowheads="1"/>
          </p:cNvSpPr>
          <p:nvPr>
            <p:ph type="body" idx="1"/>
          </p:nvPr>
        </p:nvSpPr>
        <p:spPr>
          <a:xfrm>
            <a:off x="742122" y="1908313"/>
            <a:ext cx="8249478" cy="4038600"/>
          </a:xfrm>
        </p:spPr>
        <p:txBody>
          <a:bodyPr/>
          <a:lstStyle/>
          <a:p>
            <a:pPr eaLnBrk="1" hangingPunct="1">
              <a:buFont typeface="Wingdings" panose="05000000000000000000" pitchFamily="2" charset="2"/>
              <a:buChar char="q"/>
            </a:pPr>
            <a:r>
              <a:rPr lang="en-GB" altLang="en-US" dirty="0" smtClean="0"/>
              <a:t>To </a:t>
            </a:r>
            <a:r>
              <a:rPr lang="en-GB" altLang="en-US" dirty="0"/>
              <a:t>create the signature part you have to take the encoded header, the encoded payload, a secret, the algorithm specified in the header, and sign </a:t>
            </a:r>
            <a:r>
              <a:rPr lang="en-GB" altLang="en-US" dirty="0" smtClean="0"/>
              <a:t>that.</a:t>
            </a:r>
          </a:p>
          <a:p>
            <a:pPr eaLnBrk="1" hangingPunct="1">
              <a:buFont typeface="Wingdings" panose="05000000000000000000" pitchFamily="2" charset="2"/>
              <a:buChar char="q"/>
            </a:pPr>
            <a:r>
              <a:rPr lang="en-GB" altLang="en-US" dirty="0" smtClean="0"/>
              <a:t>For </a:t>
            </a:r>
            <a:r>
              <a:rPr lang="en-GB" altLang="en-US" dirty="0"/>
              <a:t>example if you want to use the HMAC SHA256 algorithm, the signature will be created in the following way</a:t>
            </a:r>
            <a:r>
              <a:rPr lang="en-GB" altLang="en-US" dirty="0" smtClean="0"/>
              <a:t>:</a:t>
            </a:r>
          </a:p>
          <a:p>
            <a:pPr marL="0" indent="0" eaLnBrk="1" hangingPunct="1">
              <a:buNone/>
            </a:pPr>
            <a:endParaRPr lang="en-GB" altLang="en-US" dirty="0" smtClean="0"/>
          </a:p>
        </p:txBody>
      </p:sp>
      <p:sp>
        <p:nvSpPr>
          <p:cNvPr id="5" name="Rectangle 2"/>
          <p:cNvSpPr txBox="1">
            <a:spLocks noChangeArrowheads="1"/>
          </p:cNvSpPr>
          <p:nvPr/>
        </p:nvSpPr>
        <p:spPr bwMode="auto">
          <a:xfrm>
            <a:off x="0" y="6599583"/>
            <a:ext cx="9144000" cy="258417"/>
          </a:xfrm>
          <a:prstGeom prst="rect">
            <a:avLst/>
          </a:prstGeom>
          <a:solidFill>
            <a:schemeClr val="accent3">
              <a:lumMod val="50000"/>
            </a:schemeClr>
          </a:solidFill>
          <a:ln>
            <a:noFill/>
          </a:ln>
          <a:extLst/>
        </p:spPr>
        <p:txBody>
          <a:bodyPr vert="horz" wrap="square" lIns="198000" tIns="45720" rIns="91440" bIns="45720" numCol="1" anchor="ctr" anchorCtr="0" compatLnSpc="1">
            <a:prstTxWarp prst="textNoShape">
              <a:avLst/>
            </a:prstTxWarp>
          </a:bodyPr>
          <a:lstStyle>
            <a:lvl1pPr algn="l" rtl="0" eaLnBrk="0" fontAlgn="base" hangingPunct="0">
              <a:spcBef>
                <a:spcPct val="0"/>
              </a:spcBef>
              <a:spcAft>
                <a:spcPct val="0"/>
              </a:spcAft>
              <a:defRPr sz="3600">
                <a:solidFill>
                  <a:schemeClr val="bg1"/>
                </a:solidFill>
                <a:latin typeface="+mj-lt"/>
                <a:ea typeface="+mj-ea"/>
                <a:cs typeface="+mj-cs"/>
              </a:defRPr>
            </a:lvl1pPr>
            <a:lvl2pPr algn="l" rtl="0" eaLnBrk="0" fontAlgn="base" hangingPunct="0">
              <a:spcBef>
                <a:spcPct val="0"/>
              </a:spcBef>
              <a:spcAft>
                <a:spcPct val="0"/>
              </a:spcAft>
              <a:defRPr sz="3600">
                <a:solidFill>
                  <a:schemeClr val="bg1"/>
                </a:solidFill>
                <a:latin typeface="Arial" charset="0"/>
              </a:defRPr>
            </a:lvl2pPr>
            <a:lvl3pPr algn="l" rtl="0" eaLnBrk="0" fontAlgn="base" hangingPunct="0">
              <a:spcBef>
                <a:spcPct val="0"/>
              </a:spcBef>
              <a:spcAft>
                <a:spcPct val="0"/>
              </a:spcAft>
              <a:defRPr sz="3600">
                <a:solidFill>
                  <a:schemeClr val="bg1"/>
                </a:solidFill>
                <a:latin typeface="Arial" charset="0"/>
              </a:defRPr>
            </a:lvl3pPr>
            <a:lvl4pPr algn="l" rtl="0" eaLnBrk="0" fontAlgn="base" hangingPunct="0">
              <a:spcBef>
                <a:spcPct val="0"/>
              </a:spcBef>
              <a:spcAft>
                <a:spcPct val="0"/>
              </a:spcAft>
              <a:defRPr sz="3600">
                <a:solidFill>
                  <a:schemeClr val="bg1"/>
                </a:solidFill>
                <a:latin typeface="Arial" charset="0"/>
              </a:defRPr>
            </a:lvl4pPr>
            <a:lvl5pPr algn="l" rtl="0" eaLnBrk="0" fontAlgn="base" hangingPunct="0">
              <a:spcBef>
                <a:spcPct val="0"/>
              </a:spcBef>
              <a:spcAft>
                <a:spcPct val="0"/>
              </a:spcAft>
              <a:defRPr sz="3600">
                <a:solidFill>
                  <a:schemeClr val="bg1"/>
                </a:solidFill>
                <a:latin typeface="Arial" charset="0"/>
              </a:defRPr>
            </a:lvl5pPr>
            <a:lvl6pPr marL="457200" algn="l" rtl="0" fontAlgn="base">
              <a:spcBef>
                <a:spcPct val="0"/>
              </a:spcBef>
              <a:spcAft>
                <a:spcPct val="0"/>
              </a:spcAft>
              <a:defRPr sz="3600">
                <a:solidFill>
                  <a:schemeClr val="bg1"/>
                </a:solidFill>
                <a:latin typeface="Arial" charset="0"/>
              </a:defRPr>
            </a:lvl6pPr>
            <a:lvl7pPr marL="914400" algn="l" rtl="0" fontAlgn="base">
              <a:spcBef>
                <a:spcPct val="0"/>
              </a:spcBef>
              <a:spcAft>
                <a:spcPct val="0"/>
              </a:spcAft>
              <a:defRPr sz="3600">
                <a:solidFill>
                  <a:schemeClr val="bg1"/>
                </a:solidFill>
                <a:latin typeface="Arial" charset="0"/>
              </a:defRPr>
            </a:lvl7pPr>
            <a:lvl8pPr marL="1371600" algn="l" rtl="0" fontAlgn="base">
              <a:spcBef>
                <a:spcPct val="0"/>
              </a:spcBef>
              <a:spcAft>
                <a:spcPct val="0"/>
              </a:spcAft>
              <a:defRPr sz="3600">
                <a:solidFill>
                  <a:schemeClr val="bg1"/>
                </a:solidFill>
                <a:latin typeface="Arial" charset="0"/>
              </a:defRPr>
            </a:lvl8pPr>
            <a:lvl9pPr marL="1828800" algn="l" rtl="0" fontAlgn="base">
              <a:spcBef>
                <a:spcPct val="0"/>
              </a:spcBef>
              <a:spcAft>
                <a:spcPct val="0"/>
              </a:spcAft>
              <a:defRPr sz="3600">
                <a:solidFill>
                  <a:schemeClr val="bg1"/>
                </a:solidFill>
                <a:latin typeface="Arial" charset="0"/>
              </a:defRPr>
            </a:lvl9pPr>
          </a:lstStyle>
          <a:p>
            <a:pPr eaLnBrk="1" hangingPunct="1"/>
            <a:endParaRPr lang="en-US" altLang="en-US" b="0" kern="0" dirty="0" smtClean="0">
              <a:latin typeface="Verdana" panose="020B0604030504040204" pitchFamily="34" charset="0"/>
              <a:ea typeface="Verdana" panose="020B0604030504040204" pitchFamily="34" charset="0"/>
              <a:cs typeface="Verdana" panose="020B0604030504040204" pitchFamily="34" charset="0"/>
            </a:endParaRPr>
          </a:p>
        </p:txBody>
      </p:sp>
      <p:sp>
        <p:nvSpPr>
          <p:cNvPr id="3" name="TextBox 2"/>
          <p:cNvSpPr txBox="1"/>
          <p:nvPr/>
        </p:nvSpPr>
        <p:spPr>
          <a:xfrm>
            <a:off x="1198848" y="4368800"/>
            <a:ext cx="7524238" cy="1200329"/>
          </a:xfrm>
          <a:prstGeom prst="rect">
            <a:avLst/>
          </a:prstGeom>
          <a:solidFill>
            <a:schemeClr val="accent3">
              <a:lumMod val="50000"/>
            </a:schemeClr>
          </a:solidFill>
        </p:spPr>
        <p:txBody>
          <a:bodyPr wrap="square" rtlCol="0">
            <a:spAutoFit/>
          </a:bodyPr>
          <a:lstStyle/>
          <a:p>
            <a:r>
              <a:rPr lang="en-GB" sz="2400" b="0" dirty="0"/>
              <a:t>HMACSHA256( base64UrlEncode(header) + "." + </a:t>
            </a:r>
            <a:r>
              <a:rPr lang="en-GB" sz="2400" b="0" dirty="0" smtClean="0"/>
              <a:t>			base64UrlEncode(payload</a:t>
            </a:r>
            <a:r>
              <a:rPr lang="en-GB" sz="2400" b="0" dirty="0"/>
              <a:t>), </a:t>
            </a:r>
            <a:endParaRPr lang="en-GB" sz="2400" b="0" dirty="0" smtClean="0"/>
          </a:p>
          <a:p>
            <a:r>
              <a:rPr lang="en-GB" sz="2400" b="0" dirty="0"/>
              <a:t>	</a:t>
            </a:r>
            <a:r>
              <a:rPr lang="en-GB" sz="2400" b="0" dirty="0" smtClean="0"/>
              <a:t>	secret</a:t>
            </a:r>
            <a:r>
              <a:rPr lang="en-GB" sz="2400" b="0" dirty="0"/>
              <a:t>)</a:t>
            </a:r>
            <a:endParaRPr lang="en-GB" sz="2400" dirty="0"/>
          </a:p>
        </p:txBody>
      </p:sp>
    </p:spTree>
    <p:extLst>
      <p:ext uri="{BB962C8B-B14F-4D97-AF65-F5344CB8AC3E}">
        <p14:creationId xmlns:p14="http://schemas.microsoft.com/office/powerpoint/2010/main" val="8051921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742122" y="1181100"/>
            <a:ext cx="8401878" cy="581025"/>
          </a:xfrm>
        </p:spPr>
        <p:txBody>
          <a:bodyPr/>
          <a:lstStyle/>
          <a:p>
            <a:pPr eaLnBrk="1" hangingPunct="1"/>
            <a:r>
              <a:rPr lang="en-US" altLang="en-US" b="1" dirty="0" smtClean="0">
                <a:latin typeface="Verdana" panose="020B0604030504040204" pitchFamily="34" charset="0"/>
                <a:ea typeface="Verdana" panose="020B0604030504040204" pitchFamily="34" charset="0"/>
                <a:cs typeface="Verdana" panose="020B0604030504040204" pitchFamily="34" charset="0"/>
              </a:rPr>
              <a:t>II.</a:t>
            </a:r>
            <a:r>
              <a:rPr lang="en-US" altLang="en-US" b="1" dirty="0">
                <a:latin typeface="Verdana" panose="020B0604030504040204" pitchFamily="34" charset="0"/>
                <a:ea typeface="Verdana" panose="020B0604030504040204" pitchFamily="34" charset="0"/>
                <a:cs typeface="Verdana" panose="020B0604030504040204" pitchFamily="34" charset="0"/>
              </a:rPr>
              <a:t>	</a:t>
            </a:r>
            <a:r>
              <a:rPr lang="en-US" altLang="en-US" b="1" dirty="0" smtClean="0">
                <a:latin typeface="Verdana" panose="020B0604030504040204" pitchFamily="34" charset="0"/>
                <a:ea typeface="Verdana" panose="020B0604030504040204" pitchFamily="34" charset="0"/>
                <a:cs typeface="Verdana" panose="020B0604030504040204" pitchFamily="34" charset="0"/>
              </a:rPr>
              <a:t>Structure</a:t>
            </a:r>
            <a:endParaRPr lang="en-US" altLang="en-US" b="1" dirty="0">
              <a:latin typeface="Verdana" panose="020B0604030504040204" pitchFamily="34" charset="0"/>
              <a:ea typeface="Verdana" panose="020B0604030504040204" pitchFamily="34" charset="0"/>
              <a:cs typeface="Verdana" panose="020B0604030504040204" pitchFamily="34" charset="0"/>
            </a:endParaRPr>
          </a:p>
        </p:txBody>
      </p:sp>
      <p:sp>
        <p:nvSpPr>
          <p:cNvPr id="5" name="Rectangle 2"/>
          <p:cNvSpPr txBox="1">
            <a:spLocks noChangeArrowheads="1"/>
          </p:cNvSpPr>
          <p:nvPr/>
        </p:nvSpPr>
        <p:spPr bwMode="auto">
          <a:xfrm>
            <a:off x="0" y="6599583"/>
            <a:ext cx="9144000" cy="258417"/>
          </a:xfrm>
          <a:prstGeom prst="rect">
            <a:avLst/>
          </a:prstGeom>
          <a:solidFill>
            <a:schemeClr val="accent3">
              <a:lumMod val="50000"/>
            </a:schemeClr>
          </a:solidFill>
          <a:ln>
            <a:noFill/>
          </a:ln>
          <a:extLst/>
        </p:spPr>
        <p:txBody>
          <a:bodyPr vert="horz" wrap="square" lIns="198000" tIns="45720" rIns="91440" bIns="45720" numCol="1" anchor="ctr" anchorCtr="0" compatLnSpc="1">
            <a:prstTxWarp prst="textNoShape">
              <a:avLst/>
            </a:prstTxWarp>
          </a:bodyPr>
          <a:lstStyle>
            <a:lvl1pPr algn="l" rtl="0" eaLnBrk="0" fontAlgn="base" hangingPunct="0">
              <a:spcBef>
                <a:spcPct val="0"/>
              </a:spcBef>
              <a:spcAft>
                <a:spcPct val="0"/>
              </a:spcAft>
              <a:defRPr sz="3600">
                <a:solidFill>
                  <a:schemeClr val="bg1"/>
                </a:solidFill>
                <a:latin typeface="+mj-lt"/>
                <a:ea typeface="+mj-ea"/>
                <a:cs typeface="+mj-cs"/>
              </a:defRPr>
            </a:lvl1pPr>
            <a:lvl2pPr algn="l" rtl="0" eaLnBrk="0" fontAlgn="base" hangingPunct="0">
              <a:spcBef>
                <a:spcPct val="0"/>
              </a:spcBef>
              <a:spcAft>
                <a:spcPct val="0"/>
              </a:spcAft>
              <a:defRPr sz="3600">
                <a:solidFill>
                  <a:schemeClr val="bg1"/>
                </a:solidFill>
                <a:latin typeface="Arial" charset="0"/>
              </a:defRPr>
            </a:lvl2pPr>
            <a:lvl3pPr algn="l" rtl="0" eaLnBrk="0" fontAlgn="base" hangingPunct="0">
              <a:spcBef>
                <a:spcPct val="0"/>
              </a:spcBef>
              <a:spcAft>
                <a:spcPct val="0"/>
              </a:spcAft>
              <a:defRPr sz="3600">
                <a:solidFill>
                  <a:schemeClr val="bg1"/>
                </a:solidFill>
                <a:latin typeface="Arial" charset="0"/>
              </a:defRPr>
            </a:lvl3pPr>
            <a:lvl4pPr algn="l" rtl="0" eaLnBrk="0" fontAlgn="base" hangingPunct="0">
              <a:spcBef>
                <a:spcPct val="0"/>
              </a:spcBef>
              <a:spcAft>
                <a:spcPct val="0"/>
              </a:spcAft>
              <a:defRPr sz="3600">
                <a:solidFill>
                  <a:schemeClr val="bg1"/>
                </a:solidFill>
                <a:latin typeface="Arial" charset="0"/>
              </a:defRPr>
            </a:lvl4pPr>
            <a:lvl5pPr algn="l" rtl="0" eaLnBrk="0" fontAlgn="base" hangingPunct="0">
              <a:spcBef>
                <a:spcPct val="0"/>
              </a:spcBef>
              <a:spcAft>
                <a:spcPct val="0"/>
              </a:spcAft>
              <a:defRPr sz="3600">
                <a:solidFill>
                  <a:schemeClr val="bg1"/>
                </a:solidFill>
                <a:latin typeface="Arial" charset="0"/>
              </a:defRPr>
            </a:lvl5pPr>
            <a:lvl6pPr marL="457200" algn="l" rtl="0" fontAlgn="base">
              <a:spcBef>
                <a:spcPct val="0"/>
              </a:spcBef>
              <a:spcAft>
                <a:spcPct val="0"/>
              </a:spcAft>
              <a:defRPr sz="3600">
                <a:solidFill>
                  <a:schemeClr val="bg1"/>
                </a:solidFill>
                <a:latin typeface="Arial" charset="0"/>
              </a:defRPr>
            </a:lvl6pPr>
            <a:lvl7pPr marL="914400" algn="l" rtl="0" fontAlgn="base">
              <a:spcBef>
                <a:spcPct val="0"/>
              </a:spcBef>
              <a:spcAft>
                <a:spcPct val="0"/>
              </a:spcAft>
              <a:defRPr sz="3600">
                <a:solidFill>
                  <a:schemeClr val="bg1"/>
                </a:solidFill>
                <a:latin typeface="Arial" charset="0"/>
              </a:defRPr>
            </a:lvl7pPr>
            <a:lvl8pPr marL="1371600" algn="l" rtl="0" fontAlgn="base">
              <a:spcBef>
                <a:spcPct val="0"/>
              </a:spcBef>
              <a:spcAft>
                <a:spcPct val="0"/>
              </a:spcAft>
              <a:defRPr sz="3600">
                <a:solidFill>
                  <a:schemeClr val="bg1"/>
                </a:solidFill>
                <a:latin typeface="Arial" charset="0"/>
              </a:defRPr>
            </a:lvl8pPr>
            <a:lvl9pPr marL="1828800" algn="l" rtl="0" fontAlgn="base">
              <a:spcBef>
                <a:spcPct val="0"/>
              </a:spcBef>
              <a:spcAft>
                <a:spcPct val="0"/>
              </a:spcAft>
              <a:defRPr sz="3600">
                <a:solidFill>
                  <a:schemeClr val="bg1"/>
                </a:solidFill>
                <a:latin typeface="Arial" charset="0"/>
              </a:defRPr>
            </a:lvl9pPr>
          </a:lstStyle>
          <a:p>
            <a:pPr eaLnBrk="1" hangingPunct="1"/>
            <a:endParaRPr lang="en-US" altLang="en-US" b="0" kern="0" dirty="0" smtClean="0">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p:cNvPicPr>
            <a:picLocks noChangeAspect="1"/>
          </p:cNvPicPr>
          <p:nvPr/>
        </p:nvPicPr>
        <p:blipFill>
          <a:blip r:embed="rId3"/>
          <a:stretch>
            <a:fillRect/>
          </a:stretch>
        </p:blipFill>
        <p:spPr>
          <a:xfrm>
            <a:off x="0" y="1869190"/>
            <a:ext cx="9144000" cy="4518085"/>
          </a:xfrm>
          <a:prstGeom prst="rect">
            <a:avLst/>
          </a:prstGeom>
        </p:spPr>
      </p:pic>
      <p:sp>
        <p:nvSpPr>
          <p:cNvPr id="10" name="Text Box 4"/>
          <p:cNvSpPr txBox="1">
            <a:spLocks noChangeArrowheads="1"/>
          </p:cNvSpPr>
          <p:nvPr/>
        </p:nvSpPr>
        <p:spPr bwMode="auto">
          <a:xfrm>
            <a:off x="0" y="6261029"/>
            <a:ext cx="567508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B4CCE2"/>
              </a:buClr>
              <a:buChar char="•"/>
              <a:defRPr sz="2400">
                <a:solidFill>
                  <a:schemeClr val="tx1"/>
                </a:solidFill>
                <a:latin typeface="Arial" panose="020B0604020202020204" pitchFamily="34" charset="0"/>
              </a:defRPr>
            </a:lvl1pPr>
            <a:lvl2pPr marL="742950" indent="-285750">
              <a:spcBef>
                <a:spcPct val="20000"/>
              </a:spcBef>
              <a:buClr>
                <a:srgbClr val="B4CCE2"/>
              </a:buClr>
              <a:buChar char="–"/>
              <a:defRPr sz="2000">
                <a:solidFill>
                  <a:schemeClr val="tx1"/>
                </a:solidFill>
                <a:latin typeface="Arial" panose="020B0604020202020204" pitchFamily="34" charset="0"/>
              </a:defRPr>
            </a:lvl2pPr>
            <a:lvl3pPr marL="1143000" indent="-228600">
              <a:spcBef>
                <a:spcPct val="20000"/>
              </a:spcBef>
              <a:buClr>
                <a:srgbClr val="B4CCE2"/>
              </a:buClr>
              <a:buChar char="•"/>
              <a:defRPr>
                <a:solidFill>
                  <a:schemeClr val="tx1"/>
                </a:solidFill>
                <a:latin typeface="Arial" panose="020B0604020202020204" pitchFamily="34" charset="0"/>
              </a:defRPr>
            </a:lvl3pPr>
            <a:lvl4pPr marL="1600200" indent="-228600">
              <a:spcBef>
                <a:spcPct val="20000"/>
              </a:spcBef>
              <a:buClr>
                <a:srgbClr val="B4CCE2"/>
              </a:buClr>
              <a:buChar char="–"/>
              <a:defRPr sz="1600">
                <a:solidFill>
                  <a:schemeClr val="tx1"/>
                </a:solidFill>
                <a:latin typeface="Arial" panose="020B0604020202020204" pitchFamily="34" charset="0"/>
              </a:defRPr>
            </a:lvl4pPr>
            <a:lvl5pPr marL="2057400" indent="-228600">
              <a:spcBef>
                <a:spcPct val="20000"/>
              </a:spcBef>
              <a:buClr>
                <a:srgbClr val="B4CCE2"/>
              </a:buClr>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B4CCE2"/>
              </a:buClr>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B4CCE2"/>
              </a:buClr>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B4CCE2"/>
              </a:buClr>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B4CCE2"/>
              </a:buClr>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en-US" sz="1600" b="0" dirty="0" smtClean="0">
                <a:solidFill>
                  <a:schemeClr val="accent4"/>
                </a:solidFill>
              </a:rPr>
              <a:t>Source</a:t>
            </a:r>
            <a:r>
              <a:rPr lang="fr-FR" altLang="en-US" sz="1600" b="0" dirty="0">
                <a:solidFill>
                  <a:schemeClr val="accent4"/>
                </a:solidFill>
              </a:rPr>
              <a:t>: </a:t>
            </a:r>
            <a:r>
              <a:rPr lang="fr-FR" altLang="en-US" sz="1600" i="1" dirty="0" smtClean="0">
                <a:solidFill>
                  <a:schemeClr val="accent4"/>
                </a:solidFill>
              </a:rPr>
              <a:t>JWT </a:t>
            </a:r>
            <a:r>
              <a:rPr lang="fr-FR" altLang="en-US" sz="1600" i="1" dirty="0" err="1" smtClean="0">
                <a:solidFill>
                  <a:schemeClr val="accent4"/>
                </a:solidFill>
              </a:rPr>
              <a:t>Handbook</a:t>
            </a:r>
            <a:r>
              <a:rPr lang="fr-FR" altLang="en-US" sz="1600" i="1" dirty="0" smtClean="0">
                <a:solidFill>
                  <a:schemeClr val="accent4"/>
                </a:solidFill>
              </a:rPr>
              <a:t> – by </a:t>
            </a:r>
            <a:r>
              <a:rPr lang="fr-FR" altLang="en-US" sz="1600" i="1" dirty="0" err="1" smtClean="0">
                <a:solidFill>
                  <a:schemeClr val="accent4"/>
                </a:solidFill>
              </a:rPr>
              <a:t>Sebastián</a:t>
            </a:r>
            <a:r>
              <a:rPr lang="fr-FR" altLang="en-US" sz="1600" i="1" dirty="0" smtClean="0">
                <a:solidFill>
                  <a:schemeClr val="accent4"/>
                </a:solidFill>
              </a:rPr>
              <a:t> </a:t>
            </a:r>
            <a:r>
              <a:rPr lang="fr-FR" altLang="en-US" sz="1600" i="1" dirty="0" err="1" smtClean="0">
                <a:solidFill>
                  <a:schemeClr val="accent4"/>
                </a:solidFill>
              </a:rPr>
              <a:t>Peyrott</a:t>
            </a:r>
            <a:r>
              <a:rPr lang="fr-FR" altLang="en-US" sz="1600" i="1" dirty="0" smtClean="0">
                <a:solidFill>
                  <a:schemeClr val="accent4"/>
                </a:solidFill>
              </a:rPr>
              <a:t> (page 33)</a:t>
            </a:r>
            <a:endParaRPr lang="fr-FR" altLang="en-US" sz="1600" i="1" dirty="0">
              <a:solidFill>
                <a:schemeClr val="accent4"/>
              </a:solidFill>
            </a:endParaRPr>
          </a:p>
        </p:txBody>
      </p:sp>
    </p:spTree>
    <p:extLst>
      <p:ext uri="{BB962C8B-B14F-4D97-AF65-F5344CB8AC3E}">
        <p14:creationId xmlns:p14="http://schemas.microsoft.com/office/powerpoint/2010/main" val="31810464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742122" y="1181100"/>
            <a:ext cx="8401878" cy="581025"/>
          </a:xfrm>
        </p:spPr>
        <p:txBody>
          <a:bodyPr/>
          <a:lstStyle/>
          <a:p>
            <a:pPr eaLnBrk="1" hangingPunct="1"/>
            <a:r>
              <a:rPr lang="en-US" altLang="en-US" b="1" dirty="0" smtClean="0">
                <a:latin typeface="Verdana" panose="020B0604030504040204" pitchFamily="34" charset="0"/>
                <a:ea typeface="Verdana" panose="020B0604030504040204" pitchFamily="34" charset="0"/>
                <a:cs typeface="Verdana" panose="020B0604030504040204" pitchFamily="34" charset="0"/>
              </a:rPr>
              <a:t>III.</a:t>
            </a:r>
            <a:r>
              <a:rPr lang="en-US" altLang="en-US" b="1" dirty="0">
                <a:latin typeface="Verdana" panose="020B0604030504040204" pitchFamily="34" charset="0"/>
                <a:ea typeface="Verdana" panose="020B0604030504040204" pitchFamily="34" charset="0"/>
                <a:cs typeface="Verdana" panose="020B0604030504040204" pitchFamily="34" charset="0"/>
              </a:rPr>
              <a:t>	Tools and Libraries</a:t>
            </a:r>
          </a:p>
        </p:txBody>
      </p:sp>
      <p:sp>
        <p:nvSpPr>
          <p:cNvPr id="6147" name="Rectangle 3"/>
          <p:cNvSpPr>
            <a:spLocks noGrp="1" noChangeArrowheads="1"/>
          </p:cNvSpPr>
          <p:nvPr>
            <p:ph type="body" idx="1"/>
          </p:nvPr>
        </p:nvSpPr>
        <p:spPr>
          <a:xfrm>
            <a:off x="742122" y="1908313"/>
            <a:ext cx="8249478" cy="4038600"/>
          </a:xfrm>
        </p:spPr>
        <p:txBody>
          <a:bodyPr/>
          <a:lstStyle/>
          <a:p>
            <a:pPr eaLnBrk="1" hangingPunct="1">
              <a:buFont typeface="Wingdings" panose="05000000000000000000" pitchFamily="2" charset="2"/>
              <a:buChar char="q"/>
            </a:pPr>
            <a:r>
              <a:rPr lang="en-GB" altLang="en-US" dirty="0" smtClean="0"/>
              <a:t>There are a lot of libraries supporting JWT on different programming languages.</a:t>
            </a:r>
          </a:p>
          <a:p>
            <a:pPr eaLnBrk="1" hangingPunct="1">
              <a:buFont typeface="Wingdings" panose="05000000000000000000" pitchFamily="2" charset="2"/>
              <a:buChar char="q"/>
            </a:pPr>
            <a:r>
              <a:rPr lang="en-GB" altLang="en-US" dirty="0" smtClean="0"/>
              <a:t>You can </a:t>
            </a:r>
            <a:r>
              <a:rPr lang="en-GB" altLang="en-US" dirty="0"/>
              <a:t>find them on: </a:t>
            </a:r>
            <a:r>
              <a:rPr lang="en-GB" altLang="en-US" b="1" i="1" dirty="0">
                <a:hlinkClick r:id="rId3"/>
              </a:rPr>
              <a:t>https://jwt.io/#libraries</a:t>
            </a:r>
            <a:endParaRPr lang="en-GB" altLang="en-US" b="1" i="1" dirty="0"/>
          </a:p>
        </p:txBody>
      </p:sp>
      <p:sp>
        <p:nvSpPr>
          <p:cNvPr id="5" name="Rectangle 2"/>
          <p:cNvSpPr txBox="1">
            <a:spLocks noChangeArrowheads="1"/>
          </p:cNvSpPr>
          <p:nvPr/>
        </p:nvSpPr>
        <p:spPr bwMode="auto">
          <a:xfrm>
            <a:off x="0" y="6599583"/>
            <a:ext cx="9144000" cy="258417"/>
          </a:xfrm>
          <a:prstGeom prst="rect">
            <a:avLst/>
          </a:prstGeom>
          <a:solidFill>
            <a:schemeClr val="accent3">
              <a:lumMod val="50000"/>
            </a:schemeClr>
          </a:solidFill>
          <a:ln>
            <a:noFill/>
          </a:ln>
          <a:extLst/>
        </p:spPr>
        <p:txBody>
          <a:bodyPr vert="horz" wrap="square" lIns="198000" tIns="45720" rIns="91440" bIns="45720" numCol="1" anchor="ctr" anchorCtr="0" compatLnSpc="1">
            <a:prstTxWarp prst="textNoShape">
              <a:avLst/>
            </a:prstTxWarp>
          </a:bodyPr>
          <a:lstStyle>
            <a:lvl1pPr algn="l" rtl="0" eaLnBrk="0" fontAlgn="base" hangingPunct="0">
              <a:spcBef>
                <a:spcPct val="0"/>
              </a:spcBef>
              <a:spcAft>
                <a:spcPct val="0"/>
              </a:spcAft>
              <a:defRPr sz="3600">
                <a:solidFill>
                  <a:schemeClr val="bg1"/>
                </a:solidFill>
                <a:latin typeface="+mj-lt"/>
                <a:ea typeface="+mj-ea"/>
                <a:cs typeface="+mj-cs"/>
              </a:defRPr>
            </a:lvl1pPr>
            <a:lvl2pPr algn="l" rtl="0" eaLnBrk="0" fontAlgn="base" hangingPunct="0">
              <a:spcBef>
                <a:spcPct val="0"/>
              </a:spcBef>
              <a:spcAft>
                <a:spcPct val="0"/>
              </a:spcAft>
              <a:defRPr sz="3600">
                <a:solidFill>
                  <a:schemeClr val="bg1"/>
                </a:solidFill>
                <a:latin typeface="Arial" charset="0"/>
              </a:defRPr>
            </a:lvl2pPr>
            <a:lvl3pPr algn="l" rtl="0" eaLnBrk="0" fontAlgn="base" hangingPunct="0">
              <a:spcBef>
                <a:spcPct val="0"/>
              </a:spcBef>
              <a:spcAft>
                <a:spcPct val="0"/>
              </a:spcAft>
              <a:defRPr sz="3600">
                <a:solidFill>
                  <a:schemeClr val="bg1"/>
                </a:solidFill>
                <a:latin typeface="Arial" charset="0"/>
              </a:defRPr>
            </a:lvl3pPr>
            <a:lvl4pPr algn="l" rtl="0" eaLnBrk="0" fontAlgn="base" hangingPunct="0">
              <a:spcBef>
                <a:spcPct val="0"/>
              </a:spcBef>
              <a:spcAft>
                <a:spcPct val="0"/>
              </a:spcAft>
              <a:defRPr sz="3600">
                <a:solidFill>
                  <a:schemeClr val="bg1"/>
                </a:solidFill>
                <a:latin typeface="Arial" charset="0"/>
              </a:defRPr>
            </a:lvl4pPr>
            <a:lvl5pPr algn="l" rtl="0" eaLnBrk="0" fontAlgn="base" hangingPunct="0">
              <a:spcBef>
                <a:spcPct val="0"/>
              </a:spcBef>
              <a:spcAft>
                <a:spcPct val="0"/>
              </a:spcAft>
              <a:defRPr sz="3600">
                <a:solidFill>
                  <a:schemeClr val="bg1"/>
                </a:solidFill>
                <a:latin typeface="Arial" charset="0"/>
              </a:defRPr>
            </a:lvl5pPr>
            <a:lvl6pPr marL="457200" algn="l" rtl="0" fontAlgn="base">
              <a:spcBef>
                <a:spcPct val="0"/>
              </a:spcBef>
              <a:spcAft>
                <a:spcPct val="0"/>
              </a:spcAft>
              <a:defRPr sz="3600">
                <a:solidFill>
                  <a:schemeClr val="bg1"/>
                </a:solidFill>
                <a:latin typeface="Arial" charset="0"/>
              </a:defRPr>
            </a:lvl6pPr>
            <a:lvl7pPr marL="914400" algn="l" rtl="0" fontAlgn="base">
              <a:spcBef>
                <a:spcPct val="0"/>
              </a:spcBef>
              <a:spcAft>
                <a:spcPct val="0"/>
              </a:spcAft>
              <a:defRPr sz="3600">
                <a:solidFill>
                  <a:schemeClr val="bg1"/>
                </a:solidFill>
                <a:latin typeface="Arial" charset="0"/>
              </a:defRPr>
            </a:lvl7pPr>
            <a:lvl8pPr marL="1371600" algn="l" rtl="0" fontAlgn="base">
              <a:spcBef>
                <a:spcPct val="0"/>
              </a:spcBef>
              <a:spcAft>
                <a:spcPct val="0"/>
              </a:spcAft>
              <a:defRPr sz="3600">
                <a:solidFill>
                  <a:schemeClr val="bg1"/>
                </a:solidFill>
                <a:latin typeface="Arial" charset="0"/>
              </a:defRPr>
            </a:lvl8pPr>
            <a:lvl9pPr marL="1828800" algn="l" rtl="0" fontAlgn="base">
              <a:spcBef>
                <a:spcPct val="0"/>
              </a:spcBef>
              <a:spcAft>
                <a:spcPct val="0"/>
              </a:spcAft>
              <a:defRPr sz="3600">
                <a:solidFill>
                  <a:schemeClr val="bg1"/>
                </a:solidFill>
                <a:latin typeface="Arial" charset="0"/>
              </a:defRPr>
            </a:lvl9pPr>
          </a:lstStyle>
          <a:p>
            <a:pPr eaLnBrk="1" hangingPunct="1"/>
            <a:endParaRPr lang="en-US" altLang="en-US" b="0" kern="0"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6283252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742122" y="1181100"/>
            <a:ext cx="8401878" cy="581025"/>
          </a:xfrm>
        </p:spPr>
        <p:txBody>
          <a:bodyPr/>
          <a:lstStyle/>
          <a:p>
            <a:pPr eaLnBrk="1" hangingPunct="1"/>
            <a:r>
              <a:rPr lang="en-GB" altLang="en-US" b="1" dirty="0">
                <a:latin typeface="Verdana" panose="020B0604030504040204" pitchFamily="34" charset="0"/>
                <a:ea typeface="Verdana" panose="020B0604030504040204" pitchFamily="34" charset="0"/>
                <a:cs typeface="Verdana" panose="020B0604030504040204" pitchFamily="34" charset="0"/>
              </a:rPr>
              <a:t>IV.	Using JWT in JAX-RS</a:t>
            </a:r>
          </a:p>
        </p:txBody>
      </p:sp>
      <p:sp>
        <p:nvSpPr>
          <p:cNvPr id="6147" name="Rectangle 3"/>
          <p:cNvSpPr>
            <a:spLocks noGrp="1" noChangeArrowheads="1"/>
          </p:cNvSpPr>
          <p:nvPr>
            <p:ph type="body" idx="1"/>
          </p:nvPr>
        </p:nvSpPr>
        <p:spPr>
          <a:xfrm>
            <a:off x="742122" y="1908313"/>
            <a:ext cx="8249478" cy="4038600"/>
          </a:xfrm>
        </p:spPr>
        <p:txBody>
          <a:bodyPr/>
          <a:lstStyle/>
          <a:p>
            <a:pPr eaLnBrk="1" hangingPunct="1">
              <a:buFont typeface="Wingdings" panose="05000000000000000000" pitchFamily="2" charset="2"/>
              <a:buChar char="q"/>
            </a:pPr>
            <a:r>
              <a:rPr lang="en-GB" altLang="en-US" dirty="0" smtClean="0"/>
              <a:t>Demo</a:t>
            </a:r>
            <a:endParaRPr lang="en-GB" altLang="en-US" b="1" i="1" dirty="0"/>
          </a:p>
        </p:txBody>
      </p:sp>
      <p:sp>
        <p:nvSpPr>
          <p:cNvPr id="5" name="Rectangle 2"/>
          <p:cNvSpPr txBox="1">
            <a:spLocks noChangeArrowheads="1"/>
          </p:cNvSpPr>
          <p:nvPr/>
        </p:nvSpPr>
        <p:spPr bwMode="auto">
          <a:xfrm>
            <a:off x="0" y="6599583"/>
            <a:ext cx="9144000" cy="258417"/>
          </a:xfrm>
          <a:prstGeom prst="rect">
            <a:avLst/>
          </a:prstGeom>
          <a:solidFill>
            <a:schemeClr val="accent3">
              <a:lumMod val="50000"/>
            </a:schemeClr>
          </a:solidFill>
          <a:ln>
            <a:noFill/>
          </a:ln>
          <a:extLst/>
        </p:spPr>
        <p:txBody>
          <a:bodyPr vert="horz" wrap="square" lIns="198000" tIns="45720" rIns="91440" bIns="45720" numCol="1" anchor="ctr" anchorCtr="0" compatLnSpc="1">
            <a:prstTxWarp prst="textNoShape">
              <a:avLst/>
            </a:prstTxWarp>
          </a:bodyPr>
          <a:lstStyle>
            <a:lvl1pPr algn="l" rtl="0" eaLnBrk="0" fontAlgn="base" hangingPunct="0">
              <a:spcBef>
                <a:spcPct val="0"/>
              </a:spcBef>
              <a:spcAft>
                <a:spcPct val="0"/>
              </a:spcAft>
              <a:defRPr sz="3600">
                <a:solidFill>
                  <a:schemeClr val="bg1"/>
                </a:solidFill>
                <a:latin typeface="+mj-lt"/>
                <a:ea typeface="+mj-ea"/>
                <a:cs typeface="+mj-cs"/>
              </a:defRPr>
            </a:lvl1pPr>
            <a:lvl2pPr algn="l" rtl="0" eaLnBrk="0" fontAlgn="base" hangingPunct="0">
              <a:spcBef>
                <a:spcPct val="0"/>
              </a:spcBef>
              <a:spcAft>
                <a:spcPct val="0"/>
              </a:spcAft>
              <a:defRPr sz="3600">
                <a:solidFill>
                  <a:schemeClr val="bg1"/>
                </a:solidFill>
                <a:latin typeface="Arial" charset="0"/>
              </a:defRPr>
            </a:lvl2pPr>
            <a:lvl3pPr algn="l" rtl="0" eaLnBrk="0" fontAlgn="base" hangingPunct="0">
              <a:spcBef>
                <a:spcPct val="0"/>
              </a:spcBef>
              <a:spcAft>
                <a:spcPct val="0"/>
              </a:spcAft>
              <a:defRPr sz="3600">
                <a:solidFill>
                  <a:schemeClr val="bg1"/>
                </a:solidFill>
                <a:latin typeface="Arial" charset="0"/>
              </a:defRPr>
            </a:lvl3pPr>
            <a:lvl4pPr algn="l" rtl="0" eaLnBrk="0" fontAlgn="base" hangingPunct="0">
              <a:spcBef>
                <a:spcPct val="0"/>
              </a:spcBef>
              <a:spcAft>
                <a:spcPct val="0"/>
              </a:spcAft>
              <a:defRPr sz="3600">
                <a:solidFill>
                  <a:schemeClr val="bg1"/>
                </a:solidFill>
                <a:latin typeface="Arial" charset="0"/>
              </a:defRPr>
            </a:lvl4pPr>
            <a:lvl5pPr algn="l" rtl="0" eaLnBrk="0" fontAlgn="base" hangingPunct="0">
              <a:spcBef>
                <a:spcPct val="0"/>
              </a:spcBef>
              <a:spcAft>
                <a:spcPct val="0"/>
              </a:spcAft>
              <a:defRPr sz="3600">
                <a:solidFill>
                  <a:schemeClr val="bg1"/>
                </a:solidFill>
                <a:latin typeface="Arial" charset="0"/>
              </a:defRPr>
            </a:lvl5pPr>
            <a:lvl6pPr marL="457200" algn="l" rtl="0" fontAlgn="base">
              <a:spcBef>
                <a:spcPct val="0"/>
              </a:spcBef>
              <a:spcAft>
                <a:spcPct val="0"/>
              </a:spcAft>
              <a:defRPr sz="3600">
                <a:solidFill>
                  <a:schemeClr val="bg1"/>
                </a:solidFill>
                <a:latin typeface="Arial" charset="0"/>
              </a:defRPr>
            </a:lvl6pPr>
            <a:lvl7pPr marL="914400" algn="l" rtl="0" fontAlgn="base">
              <a:spcBef>
                <a:spcPct val="0"/>
              </a:spcBef>
              <a:spcAft>
                <a:spcPct val="0"/>
              </a:spcAft>
              <a:defRPr sz="3600">
                <a:solidFill>
                  <a:schemeClr val="bg1"/>
                </a:solidFill>
                <a:latin typeface="Arial" charset="0"/>
              </a:defRPr>
            </a:lvl7pPr>
            <a:lvl8pPr marL="1371600" algn="l" rtl="0" fontAlgn="base">
              <a:spcBef>
                <a:spcPct val="0"/>
              </a:spcBef>
              <a:spcAft>
                <a:spcPct val="0"/>
              </a:spcAft>
              <a:defRPr sz="3600">
                <a:solidFill>
                  <a:schemeClr val="bg1"/>
                </a:solidFill>
                <a:latin typeface="Arial" charset="0"/>
              </a:defRPr>
            </a:lvl8pPr>
            <a:lvl9pPr marL="1828800" algn="l" rtl="0" fontAlgn="base">
              <a:spcBef>
                <a:spcPct val="0"/>
              </a:spcBef>
              <a:spcAft>
                <a:spcPct val="0"/>
              </a:spcAft>
              <a:defRPr sz="3600">
                <a:solidFill>
                  <a:schemeClr val="bg1"/>
                </a:solidFill>
                <a:latin typeface="Arial" charset="0"/>
              </a:defRPr>
            </a:lvl9pPr>
          </a:lstStyle>
          <a:p>
            <a:pPr eaLnBrk="1" hangingPunct="1"/>
            <a:endParaRPr lang="en-US" altLang="en-US" b="0" kern="0"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6090217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742122" y="1181100"/>
            <a:ext cx="8401878" cy="581025"/>
          </a:xfrm>
        </p:spPr>
        <p:txBody>
          <a:bodyPr/>
          <a:lstStyle/>
          <a:p>
            <a:pPr eaLnBrk="1" hangingPunct="1"/>
            <a:r>
              <a:rPr lang="en-US" altLang="en-US" b="1" dirty="0" smtClean="0">
                <a:latin typeface="Verdana" panose="020B0604030504040204" pitchFamily="34" charset="0"/>
                <a:ea typeface="Verdana" panose="020B0604030504040204" pitchFamily="34" charset="0"/>
                <a:cs typeface="Verdana" panose="020B0604030504040204" pitchFamily="34" charset="0"/>
              </a:rPr>
              <a:t>CONTENT</a:t>
            </a:r>
            <a:endParaRPr lang="en-US" altLang="en-US" dirty="0" smtClean="0">
              <a:latin typeface="Verdana" panose="020B0604030504040204" pitchFamily="34" charset="0"/>
              <a:ea typeface="Verdana" panose="020B0604030504040204" pitchFamily="34" charset="0"/>
              <a:cs typeface="Verdana" panose="020B0604030504040204" pitchFamily="34" charset="0"/>
            </a:endParaRPr>
          </a:p>
        </p:txBody>
      </p:sp>
      <p:sp>
        <p:nvSpPr>
          <p:cNvPr id="6147" name="Rectangle 3"/>
          <p:cNvSpPr>
            <a:spLocks noGrp="1" noChangeArrowheads="1"/>
          </p:cNvSpPr>
          <p:nvPr>
            <p:ph type="body" idx="1"/>
          </p:nvPr>
        </p:nvSpPr>
        <p:spPr>
          <a:xfrm>
            <a:off x="742122" y="1908313"/>
            <a:ext cx="8249478" cy="4038600"/>
          </a:xfrm>
        </p:spPr>
        <p:txBody>
          <a:bodyPr/>
          <a:lstStyle/>
          <a:p>
            <a:pPr marL="0" indent="0" eaLnBrk="1" hangingPunct="1">
              <a:buNone/>
            </a:pPr>
            <a:r>
              <a:rPr lang="en-GB" altLang="en-US" b="1" dirty="0" smtClean="0"/>
              <a:t>I. 	Introduction </a:t>
            </a:r>
            <a:endParaRPr lang="en-GB" altLang="en-US" b="1" dirty="0"/>
          </a:p>
          <a:p>
            <a:pPr marL="0" indent="0" eaLnBrk="1" hangingPunct="1">
              <a:buNone/>
            </a:pPr>
            <a:r>
              <a:rPr lang="en-GB" altLang="en-US" b="1" dirty="0" smtClean="0"/>
              <a:t>II.	Structure</a:t>
            </a:r>
          </a:p>
          <a:p>
            <a:pPr marL="0" indent="0" eaLnBrk="1" hangingPunct="1">
              <a:buNone/>
            </a:pPr>
            <a:r>
              <a:rPr lang="en-GB" altLang="en-US" b="1" dirty="0" smtClean="0"/>
              <a:t>III.	Tools and Libraries</a:t>
            </a:r>
          </a:p>
          <a:p>
            <a:pPr marL="0" indent="0" eaLnBrk="1" hangingPunct="1">
              <a:buNone/>
            </a:pPr>
            <a:r>
              <a:rPr lang="en-GB" altLang="en-US" b="1" dirty="0" smtClean="0"/>
              <a:t>IV.	Using JWT in JAX-RS</a:t>
            </a:r>
          </a:p>
        </p:txBody>
      </p:sp>
      <p:sp>
        <p:nvSpPr>
          <p:cNvPr id="6148" name="Text Box 4"/>
          <p:cNvSpPr txBox="1">
            <a:spLocks noChangeArrowheads="1"/>
          </p:cNvSpPr>
          <p:nvPr/>
        </p:nvSpPr>
        <p:spPr bwMode="auto">
          <a:xfrm>
            <a:off x="304800" y="228600"/>
            <a:ext cx="16764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B4CCE2"/>
              </a:buClr>
              <a:buChar char="•"/>
              <a:defRPr sz="2400">
                <a:solidFill>
                  <a:schemeClr val="tx1"/>
                </a:solidFill>
                <a:latin typeface="Arial" panose="020B0604020202020204" pitchFamily="34" charset="0"/>
              </a:defRPr>
            </a:lvl1pPr>
            <a:lvl2pPr marL="742950" indent="-285750">
              <a:spcBef>
                <a:spcPct val="20000"/>
              </a:spcBef>
              <a:buClr>
                <a:srgbClr val="B4CCE2"/>
              </a:buClr>
              <a:buChar char="–"/>
              <a:defRPr sz="2000">
                <a:solidFill>
                  <a:schemeClr val="tx1"/>
                </a:solidFill>
                <a:latin typeface="Arial" panose="020B0604020202020204" pitchFamily="34" charset="0"/>
              </a:defRPr>
            </a:lvl2pPr>
            <a:lvl3pPr marL="1143000" indent="-228600">
              <a:spcBef>
                <a:spcPct val="20000"/>
              </a:spcBef>
              <a:buClr>
                <a:srgbClr val="B4CCE2"/>
              </a:buClr>
              <a:buChar char="•"/>
              <a:defRPr>
                <a:solidFill>
                  <a:schemeClr val="tx1"/>
                </a:solidFill>
                <a:latin typeface="Arial" panose="020B0604020202020204" pitchFamily="34" charset="0"/>
              </a:defRPr>
            </a:lvl3pPr>
            <a:lvl4pPr marL="1600200" indent="-228600">
              <a:spcBef>
                <a:spcPct val="20000"/>
              </a:spcBef>
              <a:buClr>
                <a:srgbClr val="B4CCE2"/>
              </a:buClr>
              <a:buChar char="–"/>
              <a:defRPr sz="1600">
                <a:solidFill>
                  <a:schemeClr val="tx1"/>
                </a:solidFill>
                <a:latin typeface="Arial" panose="020B0604020202020204" pitchFamily="34" charset="0"/>
              </a:defRPr>
            </a:lvl4pPr>
            <a:lvl5pPr marL="2057400" indent="-228600">
              <a:spcBef>
                <a:spcPct val="20000"/>
              </a:spcBef>
              <a:buClr>
                <a:srgbClr val="B4CCE2"/>
              </a:buClr>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B4CCE2"/>
              </a:buClr>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B4CCE2"/>
              </a:buClr>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B4CCE2"/>
              </a:buClr>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B4CCE2"/>
              </a:buClr>
              <a:buChar char="»"/>
              <a:defRPr sz="1600">
                <a:solidFill>
                  <a:schemeClr val="tx1"/>
                </a:solidFill>
                <a:latin typeface="Arial" panose="020B0604020202020204" pitchFamily="34" charset="0"/>
              </a:defRPr>
            </a:lvl9pPr>
          </a:lstStyle>
          <a:p>
            <a:pPr eaLnBrk="1" hangingPunct="1">
              <a:spcBef>
                <a:spcPct val="50000"/>
              </a:spcBef>
              <a:buClrTx/>
              <a:buFontTx/>
              <a:buNone/>
            </a:pPr>
            <a:r>
              <a:rPr lang="en-US" altLang="en-US" sz="1600" b="0">
                <a:solidFill>
                  <a:schemeClr val="bg1"/>
                </a:solidFill>
              </a:rPr>
              <a:t>Company LOGO</a:t>
            </a:r>
            <a:endParaRPr lang="fr-FR" altLang="en-US" sz="1600" b="0">
              <a:solidFill>
                <a:schemeClr val="bg1"/>
              </a:solidFill>
            </a:endParaRPr>
          </a:p>
        </p:txBody>
      </p:sp>
      <p:sp>
        <p:nvSpPr>
          <p:cNvPr id="5" name="Rectangle 2"/>
          <p:cNvSpPr txBox="1">
            <a:spLocks noChangeArrowheads="1"/>
          </p:cNvSpPr>
          <p:nvPr/>
        </p:nvSpPr>
        <p:spPr bwMode="auto">
          <a:xfrm>
            <a:off x="0" y="6599583"/>
            <a:ext cx="9144000" cy="258417"/>
          </a:xfrm>
          <a:prstGeom prst="rect">
            <a:avLst/>
          </a:prstGeom>
          <a:solidFill>
            <a:schemeClr val="accent3">
              <a:lumMod val="50000"/>
            </a:schemeClr>
          </a:solidFill>
          <a:ln>
            <a:noFill/>
          </a:ln>
          <a:extLst/>
        </p:spPr>
        <p:txBody>
          <a:bodyPr vert="horz" wrap="square" lIns="198000" tIns="45720" rIns="91440" bIns="45720" numCol="1" anchor="ctr" anchorCtr="0" compatLnSpc="1">
            <a:prstTxWarp prst="textNoShape">
              <a:avLst/>
            </a:prstTxWarp>
          </a:bodyPr>
          <a:lstStyle>
            <a:lvl1pPr algn="l" rtl="0" eaLnBrk="0" fontAlgn="base" hangingPunct="0">
              <a:spcBef>
                <a:spcPct val="0"/>
              </a:spcBef>
              <a:spcAft>
                <a:spcPct val="0"/>
              </a:spcAft>
              <a:defRPr sz="3600">
                <a:solidFill>
                  <a:schemeClr val="bg1"/>
                </a:solidFill>
                <a:latin typeface="+mj-lt"/>
                <a:ea typeface="+mj-ea"/>
                <a:cs typeface="+mj-cs"/>
              </a:defRPr>
            </a:lvl1pPr>
            <a:lvl2pPr algn="l" rtl="0" eaLnBrk="0" fontAlgn="base" hangingPunct="0">
              <a:spcBef>
                <a:spcPct val="0"/>
              </a:spcBef>
              <a:spcAft>
                <a:spcPct val="0"/>
              </a:spcAft>
              <a:defRPr sz="3600">
                <a:solidFill>
                  <a:schemeClr val="bg1"/>
                </a:solidFill>
                <a:latin typeface="Arial" charset="0"/>
              </a:defRPr>
            </a:lvl2pPr>
            <a:lvl3pPr algn="l" rtl="0" eaLnBrk="0" fontAlgn="base" hangingPunct="0">
              <a:spcBef>
                <a:spcPct val="0"/>
              </a:spcBef>
              <a:spcAft>
                <a:spcPct val="0"/>
              </a:spcAft>
              <a:defRPr sz="3600">
                <a:solidFill>
                  <a:schemeClr val="bg1"/>
                </a:solidFill>
                <a:latin typeface="Arial" charset="0"/>
              </a:defRPr>
            </a:lvl3pPr>
            <a:lvl4pPr algn="l" rtl="0" eaLnBrk="0" fontAlgn="base" hangingPunct="0">
              <a:spcBef>
                <a:spcPct val="0"/>
              </a:spcBef>
              <a:spcAft>
                <a:spcPct val="0"/>
              </a:spcAft>
              <a:defRPr sz="3600">
                <a:solidFill>
                  <a:schemeClr val="bg1"/>
                </a:solidFill>
                <a:latin typeface="Arial" charset="0"/>
              </a:defRPr>
            </a:lvl4pPr>
            <a:lvl5pPr algn="l" rtl="0" eaLnBrk="0" fontAlgn="base" hangingPunct="0">
              <a:spcBef>
                <a:spcPct val="0"/>
              </a:spcBef>
              <a:spcAft>
                <a:spcPct val="0"/>
              </a:spcAft>
              <a:defRPr sz="3600">
                <a:solidFill>
                  <a:schemeClr val="bg1"/>
                </a:solidFill>
                <a:latin typeface="Arial" charset="0"/>
              </a:defRPr>
            </a:lvl5pPr>
            <a:lvl6pPr marL="457200" algn="l" rtl="0" fontAlgn="base">
              <a:spcBef>
                <a:spcPct val="0"/>
              </a:spcBef>
              <a:spcAft>
                <a:spcPct val="0"/>
              </a:spcAft>
              <a:defRPr sz="3600">
                <a:solidFill>
                  <a:schemeClr val="bg1"/>
                </a:solidFill>
                <a:latin typeface="Arial" charset="0"/>
              </a:defRPr>
            </a:lvl6pPr>
            <a:lvl7pPr marL="914400" algn="l" rtl="0" fontAlgn="base">
              <a:spcBef>
                <a:spcPct val="0"/>
              </a:spcBef>
              <a:spcAft>
                <a:spcPct val="0"/>
              </a:spcAft>
              <a:defRPr sz="3600">
                <a:solidFill>
                  <a:schemeClr val="bg1"/>
                </a:solidFill>
                <a:latin typeface="Arial" charset="0"/>
              </a:defRPr>
            </a:lvl7pPr>
            <a:lvl8pPr marL="1371600" algn="l" rtl="0" fontAlgn="base">
              <a:spcBef>
                <a:spcPct val="0"/>
              </a:spcBef>
              <a:spcAft>
                <a:spcPct val="0"/>
              </a:spcAft>
              <a:defRPr sz="3600">
                <a:solidFill>
                  <a:schemeClr val="bg1"/>
                </a:solidFill>
                <a:latin typeface="Arial" charset="0"/>
              </a:defRPr>
            </a:lvl8pPr>
            <a:lvl9pPr marL="1828800" algn="l" rtl="0" fontAlgn="base">
              <a:spcBef>
                <a:spcPct val="0"/>
              </a:spcBef>
              <a:spcAft>
                <a:spcPct val="0"/>
              </a:spcAft>
              <a:defRPr sz="3600">
                <a:solidFill>
                  <a:schemeClr val="bg1"/>
                </a:solidFill>
                <a:latin typeface="Arial" charset="0"/>
              </a:defRPr>
            </a:lvl9pPr>
          </a:lstStyle>
          <a:p>
            <a:pPr eaLnBrk="1" hangingPunct="1"/>
            <a:endParaRPr lang="en-US" altLang="en-US" b="0" kern="0" dirty="0" smtClean="0">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742122" y="1181100"/>
            <a:ext cx="8401878" cy="581025"/>
          </a:xfrm>
        </p:spPr>
        <p:txBody>
          <a:bodyPr/>
          <a:lstStyle/>
          <a:p>
            <a:pPr eaLnBrk="1" hangingPunct="1"/>
            <a:r>
              <a:rPr lang="en-US" altLang="en-US" b="1" dirty="0" smtClean="0">
                <a:latin typeface="Verdana" panose="020B0604030504040204" pitchFamily="34" charset="0"/>
                <a:ea typeface="Verdana" panose="020B0604030504040204" pitchFamily="34" charset="0"/>
                <a:cs typeface="Verdana" panose="020B0604030504040204" pitchFamily="34" charset="0"/>
              </a:rPr>
              <a:t>I.	</a:t>
            </a:r>
            <a:r>
              <a:rPr lang="en-US" altLang="en-US" b="1" smtClean="0">
                <a:latin typeface="Verdana" panose="020B0604030504040204" pitchFamily="34" charset="0"/>
                <a:ea typeface="Verdana" panose="020B0604030504040204" pitchFamily="34" charset="0"/>
                <a:cs typeface="Verdana" panose="020B0604030504040204" pitchFamily="34" charset="0"/>
              </a:rPr>
              <a:t>Introduction</a:t>
            </a:r>
            <a:endParaRPr lang="en-US" altLang="en-US" dirty="0" smtClean="0">
              <a:latin typeface="Verdana" panose="020B0604030504040204" pitchFamily="34" charset="0"/>
              <a:ea typeface="Verdana" panose="020B0604030504040204" pitchFamily="34" charset="0"/>
              <a:cs typeface="Verdana" panose="020B0604030504040204" pitchFamily="34" charset="0"/>
            </a:endParaRPr>
          </a:p>
        </p:txBody>
      </p:sp>
      <p:sp>
        <p:nvSpPr>
          <p:cNvPr id="6147" name="Rectangle 3"/>
          <p:cNvSpPr>
            <a:spLocks noGrp="1" noChangeArrowheads="1"/>
          </p:cNvSpPr>
          <p:nvPr>
            <p:ph type="body" idx="1"/>
          </p:nvPr>
        </p:nvSpPr>
        <p:spPr>
          <a:xfrm>
            <a:off x="742122" y="1908313"/>
            <a:ext cx="8249478" cy="4038600"/>
          </a:xfrm>
        </p:spPr>
        <p:txBody>
          <a:bodyPr/>
          <a:lstStyle/>
          <a:p>
            <a:pPr eaLnBrk="1" hangingPunct="1">
              <a:buFont typeface="Wingdings" panose="05000000000000000000" pitchFamily="2" charset="2"/>
              <a:buChar char="q"/>
            </a:pPr>
            <a:r>
              <a:rPr lang="en-GB" altLang="en-US" dirty="0"/>
              <a:t>JSON Web Token (JWT) is an open standard (RFC 7519) that defines a compact and self-contained way for securely transmitting information between parties as a JSON </a:t>
            </a:r>
            <a:r>
              <a:rPr lang="en-GB" altLang="en-US" dirty="0" smtClean="0"/>
              <a:t>object.</a:t>
            </a:r>
            <a:endParaRPr lang="en-GB" altLang="en-US" dirty="0"/>
          </a:p>
          <a:p>
            <a:pPr lvl="1" eaLnBrk="1" hangingPunct="1">
              <a:buFont typeface="Wingdings" panose="05000000000000000000" pitchFamily="2" charset="2"/>
              <a:buChar char="q"/>
            </a:pPr>
            <a:r>
              <a:rPr lang="en-GB" altLang="en-US" b="1" dirty="0" smtClean="0"/>
              <a:t>Compact: </a:t>
            </a:r>
            <a:r>
              <a:rPr lang="en-GB" altLang="en-US" dirty="0" smtClean="0"/>
              <a:t>Because of their smaller size, JWTs can be sent through a URL, POST parameter, or inside an HTTP header. Additionally, the smaller size means transmission is fast.</a:t>
            </a:r>
          </a:p>
          <a:p>
            <a:pPr lvl="1" eaLnBrk="1" hangingPunct="1">
              <a:buFont typeface="Wingdings" panose="05000000000000000000" pitchFamily="2" charset="2"/>
              <a:buChar char="q"/>
            </a:pPr>
            <a:r>
              <a:rPr lang="en-GB" altLang="en-US" b="1" dirty="0" smtClean="0"/>
              <a:t>Self-contained</a:t>
            </a:r>
            <a:r>
              <a:rPr lang="en-GB" altLang="en-US" b="1" dirty="0"/>
              <a:t>: </a:t>
            </a:r>
            <a:r>
              <a:rPr lang="en-GB" altLang="en-US" dirty="0"/>
              <a:t>The payload contains all the required information about the user, avoiding the need to query the database more than once.</a:t>
            </a:r>
          </a:p>
          <a:p>
            <a:pPr lvl="1" eaLnBrk="1" hangingPunct="1">
              <a:buFont typeface="Wingdings" panose="05000000000000000000" pitchFamily="2" charset="2"/>
              <a:buChar char="q"/>
            </a:pPr>
            <a:endParaRPr lang="en-GB" altLang="en-US" dirty="0" smtClean="0"/>
          </a:p>
        </p:txBody>
      </p:sp>
      <p:sp>
        <p:nvSpPr>
          <p:cNvPr id="6148" name="Text Box 4"/>
          <p:cNvSpPr txBox="1">
            <a:spLocks noChangeArrowheads="1"/>
          </p:cNvSpPr>
          <p:nvPr/>
        </p:nvSpPr>
        <p:spPr bwMode="auto">
          <a:xfrm>
            <a:off x="304800" y="228600"/>
            <a:ext cx="16764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B4CCE2"/>
              </a:buClr>
              <a:buChar char="•"/>
              <a:defRPr sz="2400">
                <a:solidFill>
                  <a:schemeClr val="tx1"/>
                </a:solidFill>
                <a:latin typeface="Arial" panose="020B0604020202020204" pitchFamily="34" charset="0"/>
              </a:defRPr>
            </a:lvl1pPr>
            <a:lvl2pPr marL="742950" indent="-285750">
              <a:spcBef>
                <a:spcPct val="20000"/>
              </a:spcBef>
              <a:buClr>
                <a:srgbClr val="B4CCE2"/>
              </a:buClr>
              <a:buChar char="–"/>
              <a:defRPr sz="2000">
                <a:solidFill>
                  <a:schemeClr val="tx1"/>
                </a:solidFill>
                <a:latin typeface="Arial" panose="020B0604020202020204" pitchFamily="34" charset="0"/>
              </a:defRPr>
            </a:lvl2pPr>
            <a:lvl3pPr marL="1143000" indent="-228600">
              <a:spcBef>
                <a:spcPct val="20000"/>
              </a:spcBef>
              <a:buClr>
                <a:srgbClr val="B4CCE2"/>
              </a:buClr>
              <a:buChar char="•"/>
              <a:defRPr>
                <a:solidFill>
                  <a:schemeClr val="tx1"/>
                </a:solidFill>
                <a:latin typeface="Arial" panose="020B0604020202020204" pitchFamily="34" charset="0"/>
              </a:defRPr>
            </a:lvl3pPr>
            <a:lvl4pPr marL="1600200" indent="-228600">
              <a:spcBef>
                <a:spcPct val="20000"/>
              </a:spcBef>
              <a:buClr>
                <a:srgbClr val="B4CCE2"/>
              </a:buClr>
              <a:buChar char="–"/>
              <a:defRPr sz="1600">
                <a:solidFill>
                  <a:schemeClr val="tx1"/>
                </a:solidFill>
                <a:latin typeface="Arial" panose="020B0604020202020204" pitchFamily="34" charset="0"/>
              </a:defRPr>
            </a:lvl4pPr>
            <a:lvl5pPr marL="2057400" indent="-228600">
              <a:spcBef>
                <a:spcPct val="20000"/>
              </a:spcBef>
              <a:buClr>
                <a:srgbClr val="B4CCE2"/>
              </a:buClr>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B4CCE2"/>
              </a:buClr>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B4CCE2"/>
              </a:buClr>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B4CCE2"/>
              </a:buClr>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B4CCE2"/>
              </a:buClr>
              <a:buChar char="»"/>
              <a:defRPr sz="1600">
                <a:solidFill>
                  <a:schemeClr val="tx1"/>
                </a:solidFill>
                <a:latin typeface="Arial" panose="020B0604020202020204" pitchFamily="34" charset="0"/>
              </a:defRPr>
            </a:lvl9pPr>
          </a:lstStyle>
          <a:p>
            <a:pPr eaLnBrk="1" hangingPunct="1">
              <a:spcBef>
                <a:spcPct val="50000"/>
              </a:spcBef>
              <a:buClrTx/>
              <a:buFontTx/>
              <a:buNone/>
            </a:pPr>
            <a:r>
              <a:rPr lang="en-US" altLang="en-US" sz="1600" b="0">
                <a:solidFill>
                  <a:schemeClr val="bg1"/>
                </a:solidFill>
              </a:rPr>
              <a:t>Company LOGO</a:t>
            </a:r>
            <a:endParaRPr lang="fr-FR" altLang="en-US" sz="1600" b="0">
              <a:solidFill>
                <a:schemeClr val="bg1"/>
              </a:solidFill>
            </a:endParaRPr>
          </a:p>
        </p:txBody>
      </p:sp>
      <p:sp>
        <p:nvSpPr>
          <p:cNvPr id="5" name="Rectangle 2"/>
          <p:cNvSpPr txBox="1">
            <a:spLocks noChangeArrowheads="1"/>
          </p:cNvSpPr>
          <p:nvPr/>
        </p:nvSpPr>
        <p:spPr bwMode="auto">
          <a:xfrm>
            <a:off x="0" y="6599583"/>
            <a:ext cx="9144000" cy="258417"/>
          </a:xfrm>
          <a:prstGeom prst="rect">
            <a:avLst/>
          </a:prstGeom>
          <a:solidFill>
            <a:schemeClr val="accent3">
              <a:lumMod val="50000"/>
            </a:schemeClr>
          </a:solidFill>
          <a:ln>
            <a:noFill/>
          </a:ln>
          <a:extLst/>
        </p:spPr>
        <p:txBody>
          <a:bodyPr vert="horz" wrap="square" lIns="198000" tIns="45720" rIns="91440" bIns="45720" numCol="1" anchor="ctr" anchorCtr="0" compatLnSpc="1">
            <a:prstTxWarp prst="textNoShape">
              <a:avLst/>
            </a:prstTxWarp>
          </a:bodyPr>
          <a:lstStyle>
            <a:lvl1pPr algn="l" rtl="0" eaLnBrk="0" fontAlgn="base" hangingPunct="0">
              <a:spcBef>
                <a:spcPct val="0"/>
              </a:spcBef>
              <a:spcAft>
                <a:spcPct val="0"/>
              </a:spcAft>
              <a:defRPr sz="3600">
                <a:solidFill>
                  <a:schemeClr val="bg1"/>
                </a:solidFill>
                <a:latin typeface="+mj-lt"/>
                <a:ea typeface="+mj-ea"/>
                <a:cs typeface="+mj-cs"/>
              </a:defRPr>
            </a:lvl1pPr>
            <a:lvl2pPr algn="l" rtl="0" eaLnBrk="0" fontAlgn="base" hangingPunct="0">
              <a:spcBef>
                <a:spcPct val="0"/>
              </a:spcBef>
              <a:spcAft>
                <a:spcPct val="0"/>
              </a:spcAft>
              <a:defRPr sz="3600">
                <a:solidFill>
                  <a:schemeClr val="bg1"/>
                </a:solidFill>
                <a:latin typeface="Arial" charset="0"/>
              </a:defRPr>
            </a:lvl2pPr>
            <a:lvl3pPr algn="l" rtl="0" eaLnBrk="0" fontAlgn="base" hangingPunct="0">
              <a:spcBef>
                <a:spcPct val="0"/>
              </a:spcBef>
              <a:spcAft>
                <a:spcPct val="0"/>
              </a:spcAft>
              <a:defRPr sz="3600">
                <a:solidFill>
                  <a:schemeClr val="bg1"/>
                </a:solidFill>
                <a:latin typeface="Arial" charset="0"/>
              </a:defRPr>
            </a:lvl3pPr>
            <a:lvl4pPr algn="l" rtl="0" eaLnBrk="0" fontAlgn="base" hangingPunct="0">
              <a:spcBef>
                <a:spcPct val="0"/>
              </a:spcBef>
              <a:spcAft>
                <a:spcPct val="0"/>
              </a:spcAft>
              <a:defRPr sz="3600">
                <a:solidFill>
                  <a:schemeClr val="bg1"/>
                </a:solidFill>
                <a:latin typeface="Arial" charset="0"/>
              </a:defRPr>
            </a:lvl4pPr>
            <a:lvl5pPr algn="l" rtl="0" eaLnBrk="0" fontAlgn="base" hangingPunct="0">
              <a:spcBef>
                <a:spcPct val="0"/>
              </a:spcBef>
              <a:spcAft>
                <a:spcPct val="0"/>
              </a:spcAft>
              <a:defRPr sz="3600">
                <a:solidFill>
                  <a:schemeClr val="bg1"/>
                </a:solidFill>
                <a:latin typeface="Arial" charset="0"/>
              </a:defRPr>
            </a:lvl5pPr>
            <a:lvl6pPr marL="457200" algn="l" rtl="0" fontAlgn="base">
              <a:spcBef>
                <a:spcPct val="0"/>
              </a:spcBef>
              <a:spcAft>
                <a:spcPct val="0"/>
              </a:spcAft>
              <a:defRPr sz="3600">
                <a:solidFill>
                  <a:schemeClr val="bg1"/>
                </a:solidFill>
                <a:latin typeface="Arial" charset="0"/>
              </a:defRPr>
            </a:lvl6pPr>
            <a:lvl7pPr marL="914400" algn="l" rtl="0" fontAlgn="base">
              <a:spcBef>
                <a:spcPct val="0"/>
              </a:spcBef>
              <a:spcAft>
                <a:spcPct val="0"/>
              </a:spcAft>
              <a:defRPr sz="3600">
                <a:solidFill>
                  <a:schemeClr val="bg1"/>
                </a:solidFill>
                <a:latin typeface="Arial" charset="0"/>
              </a:defRPr>
            </a:lvl7pPr>
            <a:lvl8pPr marL="1371600" algn="l" rtl="0" fontAlgn="base">
              <a:spcBef>
                <a:spcPct val="0"/>
              </a:spcBef>
              <a:spcAft>
                <a:spcPct val="0"/>
              </a:spcAft>
              <a:defRPr sz="3600">
                <a:solidFill>
                  <a:schemeClr val="bg1"/>
                </a:solidFill>
                <a:latin typeface="Arial" charset="0"/>
              </a:defRPr>
            </a:lvl8pPr>
            <a:lvl9pPr marL="1828800" algn="l" rtl="0" fontAlgn="base">
              <a:spcBef>
                <a:spcPct val="0"/>
              </a:spcBef>
              <a:spcAft>
                <a:spcPct val="0"/>
              </a:spcAft>
              <a:defRPr sz="3600">
                <a:solidFill>
                  <a:schemeClr val="bg1"/>
                </a:solidFill>
                <a:latin typeface="Arial" charset="0"/>
              </a:defRPr>
            </a:lvl9pPr>
          </a:lstStyle>
          <a:p>
            <a:pPr eaLnBrk="1" hangingPunct="1"/>
            <a:endParaRPr lang="en-US" altLang="en-US" b="0" kern="0"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3530504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742122" y="1181100"/>
            <a:ext cx="8401878" cy="581025"/>
          </a:xfrm>
        </p:spPr>
        <p:txBody>
          <a:bodyPr/>
          <a:lstStyle/>
          <a:p>
            <a:pPr eaLnBrk="1" hangingPunct="1"/>
            <a:r>
              <a:rPr lang="en-US" altLang="en-US" b="1" dirty="0" smtClean="0">
                <a:latin typeface="Verdana" panose="020B0604030504040204" pitchFamily="34" charset="0"/>
                <a:ea typeface="Verdana" panose="020B0604030504040204" pitchFamily="34" charset="0"/>
                <a:cs typeface="Verdana" panose="020B0604030504040204" pitchFamily="34" charset="0"/>
              </a:rPr>
              <a:t>I.	</a:t>
            </a:r>
            <a:r>
              <a:rPr lang="en-US" altLang="en-US" b="1" smtClean="0">
                <a:latin typeface="Verdana" panose="020B0604030504040204" pitchFamily="34" charset="0"/>
                <a:ea typeface="Verdana" panose="020B0604030504040204" pitchFamily="34" charset="0"/>
                <a:cs typeface="Verdana" panose="020B0604030504040204" pitchFamily="34" charset="0"/>
              </a:rPr>
              <a:t>Introduction</a:t>
            </a:r>
            <a:endParaRPr lang="en-US" altLang="en-US" dirty="0" smtClean="0">
              <a:latin typeface="Verdana" panose="020B0604030504040204" pitchFamily="34" charset="0"/>
              <a:ea typeface="Verdana" panose="020B0604030504040204" pitchFamily="34" charset="0"/>
              <a:cs typeface="Verdana" panose="020B0604030504040204" pitchFamily="34" charset="0"/>
            </a:endParaRPr>
          </a:p>
        </p:txBody>
      </p:sp>
      <p:sp>
        <p:nvSpPr>
          <p:cNvPr id="6147" name="Rectangle 3"/>
          <p:cNvSpPr>
            <a:spLocks noGrp="1" noChangeArrowheads="1"/>
          </p:cNvSpPr>
          <p:nvPr>
            <p:ph type="body" idx="1"/>
          </p:nvPr>
        </p:nvSpPr>
        <p:spPr>
          <a:xfrm>
            <a:off x="742122" y="1908313"/>
            <a:ext cx="8249478" cy="4038600"/>
          </a:xfrm>
        </p:spPr>
        <p:txBody>
          <a:bodyPr/>
          <a:lstStyle/>
          <a:p>
            <a:pPr eaLnBrk="1" hangingPunct="1">
              <a:buFont typeface="Wingdings" panose="05000000000000000000" pitchFamily="2" charset="2"/>
              <a:buChar char="q"/>
            </a:pPr>
            <a:r>
              <a:rPr lang="en-GB" altLang="en-US" dirty="0"/>
              <a:t>When should you use JSON </a:t>
            </a:r>
            <a:r>
              <a:rPr lang="en-GB" altLang="en-US" dirty="0" smtClean="0"/>
              <a:t>Web?</a:t>
            </a:r>
          </a:p>
          <a:p>
            <a:pPr lvl="1" eaLnBrk="1" hangingPunct="1">
              <a:buFont typeface="Wingdings" panose="05000000000000000000" pitchFamily="2" charset="2"/>
              <a:buChar char="q"/>
            </a:pPr>
            <a:r>
              <a:rPr lang="en-GB" altLang="en-US" b="1" dirty="0"/>
              <a:t>Authentication: </a:t>
            </a:r>
            <a:r>
              <a:rPr lang="en-GB" altLang="en-US" dirty="0"/>
              <a:t>This is the most common scenario for using JWT. Once the user is logged in, each subsequent request will include the JWT, allowing the user to access routes, services, and resources that are permitted with that token</a:t>
            </a:r>
            <a:r>
              <a:rPr lang="en-GB" altLang="en-US" dirty="0" smtClean="0"/>
              <a:t>.</a:t>
            </a:r>
          </a:p>
          <a:p>
            <a:pPr lvl="1" eaLnBrk="1" hangingPunct="1">
              <a:buFont typeface="Wingdings" panose="05000000000000000000" pitchFamily="2" charset="2"/>
              <a:buChar char="q"/>
            </a:pPr>
            <a:r>
              <a:rPr lang="en-GB" altLang="en-US" b="1" dirty="0"/>
              <a:t>Information Exchange: </a:t>
            </a:r>
            <a:r>
              <a:rPr lang="en-GB" altLang="en-US" dirty="0"/>
              <a:t>JSON Web Tokens are a good way of securely transmitting information between parties. Because JWTs can be signed—for example, using public/private key pairs—you can be sure the senders are who they say they are. Additionally, as the signature is calculated using the header and the payload, you can also verify that the content hasn't been tampered with.</a:t>
            </a:r>
            <a:endParaRPr lang="en-GB" altLang="en-US" dirty="0" smtClean="0"/>
          </a:p>
        </p:txBody>
      </p:sp>
      <p:sp>
        <p:nvSpPr>
          <p:cNvPr id="6148" name="Text Box 4"/>
          <p:cNvSpPr txBox="1">
            <a:spLocks noChangeArrowheads="1"/>
          </p:cNvSpPr>
          <p:nvPr/>
        </p:nvSpPr>
        <p:spPr bwMode="auto">
          <a:xfrm>
            <a:off x="304800" y="228600"/>
            <a:ext cx="16764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B4CCE2"/>
              </a:buClr>
              <a:buChar char="•"/>
              <a:defRPr sz="2400">
                <a:solidFill>
                  <a:schemeClr val="tx1"/>
                </a:solidFill>
                <a:latin typeface="Arial" panose="020B0604020202020204" pitchFamily="34" charset="0"/>
              </a:defRPr>
            </a:lvl1pPr>
            <a:lvl2pPr marL="742950" indent="-285750">
              <a:spcBef>
                <a:spcPct val="20000"/>
              </a:spcBef>
              <a:buClr>
                <a:srgbClr val="B4CCE2"/>
              </a:buClr>
              <a:buChar char="–"/>
              <a:defRPr sz="2000">
                <a:solidFill>
                  <a:schemeClr val="tx1"/>
                </a:solidFill>
                <a:latin typeface="Arial" panose="020B0604020202020204" pitchFamily="34" charset="0"/>
              </a:defRPr>
            </a:lvl2pPr>
            <a:lvl3pPr marL="1143000" indent="-228600">
              <a:spcBef>
                <a:spcPct val="20000"/>
              </a:spcBef>
              <a:buClr>
                <a:srgbClr val="B4CCE2"/>
              </a:buClr>
              <a:buChar char="•"/>
              <a:defRPr>
                <a:solidFill>
                  <a:schemeClr val="tx1"/>
                </a:solidFill>
                <a:latin typeface="Arial" panose="020B0604020202020204" pitchFamily="34" charset="0"/>
              </a:defRPr>
            </a:lvl3pPr>
            <a:lvl4pPr marL="1600200" indent="-228600">
              <a:spcBef>
                <a:spcPct val="20000"/>
              </a:spcBef>
              <a:buClr>
                <a:srgbClr val="B4CCE2"/>
              </a:buClr>
              <a:buChar char="–"/>
              <a:defRPr sz="1600">
                <a:solidFill>
                  <a:schemeClr val="tx1"/>
                </a:solidFill>
                <a:latin typeface="Arial" panose="020B0604020202020204" pitchFamily="34" charset="0"/>
              </a:defRPr>
            </a:lvl4pPr>
            <a:lvl5pPr marL="2057400" indent="-228600">
              <a:spcBef>
                <a:spcPct val="20000"/>
              </a:spcBef>
              <a:buClr>
                <a:srgbClr val="B4CCE2"/>
              </a:buClr>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B4CCE2"/>
              </a:buClr>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B4CCE2"/>
              </a:buClr>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B4CCE2"/>
              </a:buClr>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B4CCE2"/>
              </a:buClr>
              <a:buChar char="»"/>
              <a:defRPr sz="1600">
                <a:solidFill>
                  <a:schemeClr val="tx1"/>
                </a:solidFill>
                <a:latin typeface="Arial" panose="020B0604020202020204" pitchFamily="34" charset="0"/>
              </a:defRPr>
            </a:lvl9pPr>
          </a:lstStyle>
          <a:p>
            <a:pPr eaLnBrk="1" hangingPunct="1">
              <a:spcBef>
                <a:spcPct val="50000"/>
              </a:spcBef>
              <a:buClrTx/>
              <a:buFontTx/>
              <a:buNone/>
            </a:pPr>
            <a:r>
              <a:rPr lang="en-US" altLang="en-US" sz="1600" b="0">
                <a:solidFill>
                  <a:schemeClr val="bg1"/>
                </a:solidFill>
              </a:rPr>
              <a:t>Company LOGO</a:t>
            </a:r>
            <a:endParaRPr lang="fr-FR" altLang="en-US" sz="1600" b="0">
              <a:solidFill>
                <a:schemeClr val="bg1"/>
              </a:solidFill>
            </a:endParaRPr>
          </a:p>
        </p:txBody>
      </p:sp>
      <p:sp>
        <p:nvSpPr>
          <p:cNvPr id="5" name="Rectangle 2"/>
          <p:cNvSpPr txBox="1">
            <a:spLocks noChangeArrowheads="1"/>
          </p:cNvSpPr>
          <p:nvPr/>
        </p:nvSpPr>
        <p:spPr bwMode="auto">
          <a:xfrm>
            <a:off x="0" y="6599583"/>
            <a:ext cx="9144000" cy="258417"/>
          </a:xfrm>
          <a:prstGeom prst="rect">
            <a:avLst/>
          </a:prstGeom>
          <a:solidFill>
            <a:schemeClr val="accent3">
              <a:lumMod val="50000"/>
            </a:schemeClr>
          </a:solidFill>
          <a:ln>
            <a:noFill/>
          </a:ln>
          <a:extLst/>
        </p:spPr>
        <p:txBody>
          <a:bodyPr vert="horz" wrap="square" lIns="198000" tIns="45720" rIns="91440" bIns="45720" numCol="1" anchor="ctr" anchorCtr="0" compatLnSpc="1">
            <a:prstTxWarp prst="textNoShape">
              <a:avLst/>
            </a:prstTxWarp>
          </a:bodyPr>
          <a:lstStyle>
            <a:lvl1pPr algn="l" rtl="0" eaLnBrk="0" fontAlgn="base" hangingPunct="0">
              <a:spcBef>
                <a:spcPct val="0"/>
              </a:spcBef>
              <a:spcAft>
                <a:spcPct val="0"/>
              </a:spcAft>
              <a:defRPr sz="3600">
                <a:solidFill>
                  <a:schemeClr val="bg1"/>
                </a:solidFill>
                <a:latin typeface="+mj-lt"/>
                <a:ea typeface="+mj-ea"/>
                <a:cs typeface="+mj-cs"/>
              </a:defRPr>
            </a:lvl1pPr>
            <a:lvl2pPr algn="l" rtl="0" eaLnBrk="0" fontAlgn="base" hangingPunct="0">
              <a:spcBef>
                <a:spcPct val="0"/>
              </a:spcBef>
              <a:spcAft>
                <a:spcPct val="0"/>
              </a:spcAft>
              <a:defRPr sz="3600">
                <a:solidFill>
                  <a:schemeClr val="bg1"/>
                </a:solidFill>
                <a:latin typeface="Arial" charset="0"/>
              </a:defRPr>
            </a:lvl2pPr>
            <a:lvl3pPr algn="l" rtl="0" eaLnBrk="0" fontAlgn="base" hangingPunct="0">
              <a:spcBef>
                <a:spcPct val="0"/>
              </a:spcBef>
              <a:spcAft>
                <a:spcPct val="0"/>
              </a:spcAft>
              <a:defRPr sz="3600">
                <a:solidFill>
                  <a:schemeClr val="bg1"/>
                </a:solidFill>
                <a:latin typeface="Arial" charset="0"/>
              </a:defRPr>
            </a:lvl3pPr>
            <a:lvl4pPr algn="l" rtl="0" eaLnBrk="0" fontAlgn="base" hangingPunct="0">
              <a:spcBef>
                <a:spcPct val="0"/>
              </a:spcBef>
              <a:spcAft>
                <a:spcPct val="0"/>
              </a:spcAft>
              <a:defRPr sz="3600">
                <a:solidFill>
                  <a:schemeClr val="bg1"/>
                </a:solidFill>
                <a:latin typeface="Arial" charset="0"/>
              </a:defRPr>
            </a:lvl4pPr>
            <a:lvl5pPr algn="l" rtl="0" eaLnBrk="0" fontAlgn="base" hangingPunct="0">
              <a:spcBef>
                <a:spcPct val="0"/>
              </a:spcBef>
              <a:spcAft>
                <a:spcPct val="0"/>
              </a:spcAft>
              <a:defRPr sz="3600">
                <a:solidFill>
                  <a:schemeClr val="bg1"/>
                </a:solidFill>
                <a:latin typeface="Arial" charset="0"/>
              </a:defRPr>
            </a:lvl5pPr>
            <a:lvl6pPr marL="457200" algn="l" rtl="0" fontAlgn="base">
              <a:spcBef>
                <a:spcPct val="0"/>
              </a:spcBef>
              <a:spcAft>
                <a:spcPct val="0"/>
              </a:spcAft>
              <a:defRPr sz="3600">
                <a:solidFill>
                  <a:schemeClr val="bg1"/>
                </a:solidFill>
                <a:latin typeface="Arial" charset="0"/>
              </a:defRPr>
            </a:lvl6pPr>
            <a:lvl7pPr marL="914400" algn="l" rtl="0" fontAlgn="base">
              <a:spcBef>
                <a:spcPct val="0"/>
              </a:spcBef>
              <a:spcAft>
                <a:spcPct val="0"/>
              </a:spcAft>
              <a:defRPr sz="3600">
                <a:solidFill>
                  <a:schemeClr val="bg1"/>
                </a:solidFill>
                <a:latin typeface="Arial" charset="0"/>
              </a:defRPr>
            </a:lvl7pPr>
            <a:lvl8pPr marL="1371600" algn="l" rtl="0" fontAlgn="base">
              <a:spcBef>
                <a:spcPct val="0"/>
              </a:spcBef>
              <a:spcAft>
                <a:spcPct val="0"/>
              </a:spcAft>
              <a:defRPr sz="3600">
                <a:solidFill>
                  <a:schemeClr val="bg1"/>
                </a:solidFill>
                <a:latin typeface="Arial" charset="0"/>
              </a:defRPr>
            </a:lvl8pPr>
            <a:lvl9pPr marL="1828800" algn="l" rtl="0" fontAlgn="base">
              <a:spcBef>
                <a:spcPct val="0"/>
              </a:spcBef>
              <a:spcAft>
                <a:spcPct val="0"/>
              </a:spcAft>
              <a:defRPr sz="3600">
                <a:solidFill>
                  <a:schemeClr val="bg1"/>
                </a:solidFill>
                <a:latin typeface="Arial" charset="0"/>
              </a:defRPr>
            </a:lvl9pPr>
          </a:lstStyle>
          <a:p>
            <a:pPr eaLnBrk="1" hangingPunct="1"/>
            <a:endParaRPr lang="en-US" altLang="en-US" b="0" kern="0"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6351341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ext Box 4"/>
          <p:cNvSpPr txBox="1">
            <a:spLocks noChangeArrowheads="1"/>
          </p:cNvSpPr>
          <p:nvPr/>
        </p:nvSpPr>
        <p:spPr bwMode="auto">
          <a:xfrm>
            <a:off x="0" y="6261029"/>
            <a:ext cx="358503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B4CCE2"/>
              </a:buClr>
              <a:buChar char="•"/>
              <a:defRPr sz="2400">
                <a:solidFill>
                  <a:schemeClr val="tx1"/>
                </a:solidFill>
                <a:latin typeface="Arial" panose="020B0604020202020204" pitchFamily="34" charset="0"/>
              </a:defRPr>
            </a:lvl1pPr>
            <a:lvl2pPr marL="742950" indent="-285750">
              <a:spcBef>
                <a:spcPct val="20000"/>
              </a:spcBef>
              <a:buClr>
                <a:srgbClr val="B4CCE2"/>
              </a:buClr>
              <a:buChar char="–"/>
              <a:defRPr sz="2000">
                <a:solidFill>
                  <a:schemeClr val="tx1"/>
                </a:solidFill>
                <a:latin typeface="Arial" panose="020B0604020202020204" pitchFamily="34" charset="0"/>
              </a:defRPr>
            </a:lvl2pPr>
            <a:lvl3pPr marL="1143000" indent="-228600">
              <a:spcBef>
                <a:spcPct val="20000"/>
              </a:spcBef>
              <a:buClr>
                <a:srgbClr val="B4CCE2"/>
              </a:buClr>
              <a:buChar char="•"/>
              <a:defRPr>
                <a:solidFill>
                  <a:schemeClr val="tx1"/>
                </a:solidFill>
                <a:latin typeface="Arial" panose="020B0604020202020204" pitchFamily="34" charset="0"/>
              </a:defRPr>
            </a:lvl3pPr>
            <a:lvl4pPr marL="1600200" indent="-228600">
              <a:spcBef>
                <a:spcPct val="20000"/>
              </a:spcBef>
              <a:buClr>
                <a:srgbClr val="B4CCE2"/>
              </a:buClr>
              <a:buChar char="–"/>
              <a:defRPr sz="1600">
                <a:solidFill>
                  <a:schemeClr val="tx1"/>
                </a:solidFill>
                <a:latin typeface="Arial" panose="020B0604020202020204" pitchFamily="34" charset="0"/>
              </a:defRPr>
            </a:lvl4pPr>
            <a:lvl5pPr marL="2057400" indent="-228600">
              <a:spcBef>
                <a:spcPct val="20000"/>
              </a:spcBef>
              <a:buClr>
                <a:srgbClr val="B4CCE2"/>
              </a:buClr>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B4CCE2"/>
              </a:buClr>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B4CCE2"/>
              </a:buClr>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B4CCE2"/>
              </a:buClr>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B4CCE2"/>
              </a:buClr>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en-US" sz="1600" b="0" dirty="0" smtClean="0">
                <a:solidFill>
                  <a:schemeClr val="accent4"/>
                </a:solidFill>
              </a:rPr>
              <a:t>Source</a:t>
            </a:r>
            <a:r>
              <a:rPr lang="fr-FR" altLang="en-US" sz="1600" b="0" dirty="0">
                <a:solidFill>
                  <a:schemeClr val="accent4"/>
                </a:solidFill>
              </a:rPr>
              <a:t>: </a:t>
            </a:r>
            <a:r>
              <a:rPr lang="fr-FR" altLang="en-US" sz="1600" i="1" dirty="0">
                <a:solidFill>
                  <a:schemeClr val="accent4"/>
                </a:solidFill>
                <a:hlinkClick r:id="rId3"/>
              </a:rPr>
              <a:t>https://jwt.io/introduction/</a:t>
            </a:r>
            <a:endParaRPr lang="fr-FR" altLang="en-US" sz="1600" i="1" dirty="0">
              <a:solidFill>
                <a:schemeClr val="accent4"/>
              </a:solidFill>
            </a:endParaRPr>
          </a:p>
        </p:txBody>
      </p:sp>
      <p:sp>
        <p:nvSpPr>
          <p:cNvPr id="5" name="Rectangle 2"/>
          <p:cNvSpPr txBox="1">
            <a:spLocks noChangeArrowheads="1"/>
          </p:cNvSpPr>
          <p:nvPr/>
        </p:nvSpPr>
        <p:spPr bwMode="auto">
          <a:xfrm>
            <a:off x="0" y="6599583"/>
            <a:ext cx="9144000" cy="258417"/>
          </a:xfrm>
          <a:prstGeom prst="rect">
            <a:avLst/>
          </a:prstGeom>
          <a:solidFill>
            <a:schemeClr val="accent3">
              <a:lumMod val="50000"/>
            </a:schemeClr>
          </a:solidFill>
          <a:ln>
            <a:noFill/>
          </a:ln>
          <a:extLst/>
        </p:spPr>
        <p:txBody>
          <a:bodyPr vert="horz" wrap="square" lIns="198000" tIns="45720" rIns="91440" bIns="45720" numCol="1" anchor="ctr" anchorCtr="0" compatLnSpc="1">
            <a:prstTxWarp prst="textNoShape">
              <a:avLst/>
            </a:prstTxWarp>
          </a:bodyPr>
          <a:lstStyle>
            <a:lvl1pPr algn="l" rtl="0" eaLnBrk="0" fontAlgn="base" hangingPunct="0">
              <a:spcBef>
                <a:spcPct val="0"/>
              </a:spcBef>
              <a:spcAft>
                <a:spcPct val="0"/>
              </a:spcAft>
              <a:defRPr sz="3600">
                <a:solidFill>
                  <a:schemeClr val="bg1"/>
                </a:solidFill>
                <a:latin typeface="+mj-lt"/>
                <a:ea typeface="+mj-ea"/>
                <a:cs typeface="+mj-cs"/>
              </a:defRPr>
            </a:lvl1pPr>
            <a:lvl2pPr algn="l" rtl="0" eaLnBrk="0" fontAlgn="base" hangingPunct="0">
              <a:spcBef>
                <a:spcPct val="0"/>
              </a:spcBef>
              <a:spcAft>
                <a:spcPct val="0"/>
              </a:spcAft>
              <a:defRPr sz="3600">
                <a:solidFill>
                  <a:schemeClr val="bg1"/>
                </a:solidFill>
                <a:latin typeface="Arial" charset="0"/>
              </a:defRPr>
            </a:lvl2pPr>
            <a:lvl3pPr algn="l" rtl="0" eaLnBrk="0" fontAlgn="base" hangingPunct="0">
              <a:spcBef>
                <a:spcPct val="0"/>
              </a:spcBef>
              <a:spcAft>
                <a:spcPct val="0"/>
              </a:spcAft>
              <a:defRPr sz="3600">
                <a:solidFill>
                  <a:schemeClr val="bg1"/>
                </a:solidFill>
                <a:latin typeface="Arial" charset="0"/>
              </a:defRPr>
            </a:lvl3pPr>
            <a:lvl4pPr algn="l" rtl="0" eaLnBrk="0" fontAlgn="base" hangingPunct="0">
              <a:spcBef>
                <a:spcPct val="0"/>
              </a:spcBef>
              <a:spcAft>
                <a:spcPct val="0"/>
              </a:spcAft>
              <a:defRPr sz="3600">
                <a:solidFill>
                  <a:schemeClr val="bg1"/>
                </a:solidFill>
                <a:latin typeface="Arial" charset="0"/>
              </a:defRPr>
            </a:lvl4pPr>
            <a:lvl5pPr algn="l" rtl="0" eaLnBrk="0" fontAlgn="base" hangingPunct="0">
              <a:spcBef>
                <a:spcPct val="0"/>
              </a:spcBef>
              <a:spcAft>
                <a:spcPct val="0"/>
              </a:spcAft>
              <a:defRPr sz="3600">
                <a:solidFill>
                  <a:schemeClr val="bg1"/>
                </a:solidFill>
                <a:latin typeface="Arial" charset="0"/>
              </a:defRPr>
            </a:lvl5pPr>
            <a:lvl6pPr marL="457200" algn="l" rtl="0" fontAlgn="base">
              <a:spcBef>
                <a:spcPct val="0"/>
              </a:spcBef>
              <a:spcAft>
                <a:spcPct val="0"/>
              </a:spcAft>
              <a:defRPr sz="3600">
                <a:solidFill>
                  <a:schemeClr val="bg1"/>
                </a:solidFill>
                <a:latin typeface="Arial" charset="0"/>
              </a:defRPr>
            </a:lvl6pPr>
            <a:lvl7pPr marL="914400" algn="l" rtl="0" fontAlgn="base">
              <a:spcBef>
                <a:spcPct val="0"/>
              </a:spcBef>
              <a:spcAft>
                <a:spcPct val="0"/>
              </a:spcAft>
              <a:defRPr sz="3600">
                <a:solidFill>
                  <a:schemeClr val="bg1"/>
                </a:solidFill>
                <a:latin typeface="Arial" charset="0"/>
              </a:defRPr>
            </a:lvl7pPr>
            <a:lvl8pPr marL="1371600" algn="l" rtl="0" fontAlgn="base">
              <a:spcBef>
                <a:spcPct val="0"/>
              </a:spcBef>
              <a:spcAft>
                <a:spcPct val="0"/>
              </a:spcAft>
              <a:defRPr sz="3600">
                <a:solidFill>
                  <a:schemeClr val="bg1"/>
                </a:solidFill>
                <a:latin typeface="Arial" charset="0"/>
              </a:defRPr>
            </a:lvl8pPr>
            <a:lvl9pPr marL="1828800" algn="l" rtl="0" fontAlgn="base">
              <a:spcBef>
                <a:spcPct val="0"/>
              </a:spcBef>
              <a:spcAft>
                <a:spcPct val="0"/>
              </a:spcAft>
              <a:defRPr sz="3600">
                <a:solidFill>
                  <a:schemeClr val="bg1"/>
                </a:solidFill>
                <a:latin typeface="Arial" charset="0"/>
              </a:defRPr>
            </a:lvl9pPr>
          </a:lstStyle>
          <a:p>
            <a:pPr eaLnBrk="1" hangingPunct="1"/>
            <a:endParaRPr lang="en-US" altLang="en-US" b="0" kern="0" dirty="0" smtClean="0">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809625"/>
            <a:ext cx="9144000" cy="5127220"/>
          </a:xfrm>
          <a:prstGeom prst="rect">
            <a:avLst/>
          </a:prstGeom>
        </p:spPr>
      </p:pic>
    </p:spTree>
    <p:extLst>
      <p:ext uri="{BB962C8B-B14F-4D97-AF65-F5344CB8AC3E}">
        <p14:creationId xmlns:p14="http://schemas.microsoft.com/office/powerpoint/2010/main" val="8162639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742122" y="1181100"/>
            <a:ext cx="8401878" cy="581025"/>
          </a:xfrm>
        </p:spPr>
        <p:txBody>
          <a:bodyPr/>
          <a:lstStyle/>
          <a:p>
            <a:pPr eaLnBrk="1" hangingPunct="1"/>
            <a:r>
              <a:rPr lang="en-US" altLang="en-US" b="1" dirty="0" smtClean="0">
                <a:latin typeface="Verdana" panose="020B0604030504040204" pitchFamily="34" charset="0"/>
                <a:ea typeface="Verdana" panose="020B0604030504040204" pitchFamily="34" charset="0"/>
                <a:cs typeface="Verdana" panose="020B0604030504040204" pitchFamily="34" charset="0"/>
              </a:rPr>
              <a:t>II.</a:t>
            </a:r>
            <a:r>
              <a:rPr lang="en-US" altLang="en-US" b="1" dirty="0">
                <a:latin typeface="Verdana" panose="020B0604030504040204" pitchFamily="34" charset="0"/>
                <a:ea typeface="Verdana" panose="020B0604030504040204" pitchFamily="34" charset="0"/>
                <a:cs typeface="Verdana" panose="020B0604030504040204" pitchFamily="34" charset="0"/>
              </a:rPr>
              <a:t>	</a:t>
            </a:r>
            <a:r>
              <a:rPr lang="en-US" altLang="en-US" b="1" dirty="0" smtClean="0">
                <a:latin typeface="Verdana" panose="020B0604030504040204" pitchFamily="34" charset="0"/>
                <a:ea typeface="Verdana" panose="020B0604030504040204" pitchFamily="34" charset="0"/>
                <a:cs typeface="Verdana" panose="020B0604030504040204" pitchFamily="34" charset="0"/>
              </a:rPr>
              <a:t>Structure</a:t>
            </a:r>
            <a:endParaRPr lang="en-US" altLang="en-US" b="1" dirty="0">
              <a:latin typeface="Verdana" panose="020B0604030504040204" pitchFamily="34" charset="0"/>
              <a:ea typeface="Verdana" panose="020B0604030504040204" pitchFamily="34" charset="0"/>
              <a:cs typeface="Verdana" panose="020B0604030504040204" pitchFamily="34" charset="0"/>
            </a:endParaRPr>
          </a:p>
        </p:txBody>
      </p:sp>
      <p:sp>
        <p:nvSpPr>
          <p:cNvPr id="6147" name="Rectangle 3"/>
          <p:cNvSpPr>
            <a:spLocks noGrp="1" noChangeArrowheads="1"/>
          </p:cNvSpPr>
          <p:nvPr>
            <p:ph type="body" idx="1"/>
          </p:nvPr>
        </p:nvSpPr>
        <p:spPr>
          <a:xfrm>
            <a:off x="742122" y="1908313"/>
            <a:ext cx="8249478" cy="4038600"/>
          </a:xfrm>
        </p:spPr>
        <p:txBody>
          <a:bodyPr/>
          <a:lstStyle/>
          <a:p>
            <a:pPr eaLnBrk="1" hangingPunct="1">
              <a:buFont typeface="Wingdings" panose="05000000000000000000" pitchFamily="2" charset="2"/>
              <a:buChar char="q"/>
            </a:pPr>
            <a:r>
              <a:rPr lang="en-GB" altLang="en-US" dirty="0" smtClean="0"/>
              <a:t>All </a:t>
            </a:r>
            <a:r>
              <a:rPr lang="en-GB" altLang="en-US" dirty="0"/>
              <a:t>JWTs are constructed from three diﬀerent elements separated by dots ( . ), which </a:t>
            </a:r>
            <a:r>
              <a:rPr lang="en-GB" altLang="en-US" dirty="0" smtClean="0"/>
              <a:t>are:</a:t>
            </a:r>
          </a:p>
          <a:p>
            <a:pPr lvl="1" eaLnBrk="1" hangingPunct="1">
              <a:buFont typeface="Wingdings" panose="05000000000000000000" pitchFamily="2" charset="2"/>
              <a:buChar char="q"/>
            </a:pPr>
            <a:r>
              <a:rPr lang="en-GB" altLang="en-US" b="1" dirty="0"/>
              <a:t>Header</a:t>
            </a:r>
          </a:p>
          <a:p>
            <a:pPr lvl="1" eaLnBrk="1" hangingPunct="1">
              <a:buFont typeface="Wingdings" panose="05000000000000000000" pitchFamily="2" charset="2"/>
              <a:buChar char="q"/>
            </a:pPr>
            <a:r>
              <a:rPr lang="en-GB" altLang="en-US" b="1" dirty="0"/>
              <a:t>Payload</a:t>
            </a:r>
          </a:p>
          <a:p>
            <a:pPr lvl="1" eaLnBrk="1" hangingPunct="1">
              <a:buFont typeface="Wingdings" panose="05000000000000000000" pitchFamily="2" charset="2"/>
              <a:buChar char="q"/>
            </a:pPr>
            <a:r>
              <a:rPr lang="en-GB" altLang="en-US" b="1" dirty="0" smtClean="0"/>
              <a:t>Signature</a:t>
            </a:r>
            <a:endParaRPr lang="en-GB" altLang="en-US" b="1" dirty="0"/>
          </a:p>
          <a:p>
            <a:pPr eaLnBrk="1" hangingPunct="1">
              <a:buFont typeface="Wingdings" panose="05000000000000000000" pitchFamily="2" charset="2"/>
              <a:buChar char="q"/>
            </a:pPr>
            <a:r>
              <a:rPr lang="en-GB" altLang="en-US" dirty="0" smtClean="0"/>
              <a:t>Claims </a:t>
            </a:r>
            <a:r>
              <a:rPr lang="en-GB" altLang="en-US" dirty="0"/>
              <a:t>are definitions or assertions made about a certain party or object. Some of these claims and their meaning are defined as part of the JWT spec. Others are user </a:t>
            </a:r>
            <a:r>
              <a:rPr lang="en-GB" altLang="en-US" dirty="0" smtClean="0"/>
              <a:t>defined.</a:t>
            </a:r>
            <a:endParaRPr lang="en-GB" altLang="en-US" dirty="0"/>
          </a:p>
        </p:txBody>
      </p:sp>
      <p:sp>
        <p:nvSpPr>
          <p:cNvPr id="5" name="Rectangle 2"/>
          <p:cNvSpPr txBox="1">
            <a:spLocks noChangeArrowheads="1"/>
          </p:cNvSpPr>
          <p:nvPr/>
        </p:nvSpPr>
        <p:spPr bwMode="auto">
          <a:xfrm>
            <a:off x="0" y="6599583"/>
            <a:ext cx="9144000" cy="258417"/>
          </a:xfrm>
          <a:prstGeom prst="rect">
            <a:avLst/>
          </a:prstGeom>
          <a:solidFill>
            <a:schemeClr val="accent3">
              <a:lumMod val="50000"/>
            </a:schemeClr>
          </a:solidFill>
          <a:ln>
            <a:noFill/>
          </a:ln>
          <a:extLst/>
        </p:spPr>
        <p:txBody>
          <a:bodyPr vert="horz" wrap="square" lIns="198000" tIns="45720" rIns="91440" bIns="45720" numCol="1" anchor="ctr" anchorCtr="0" compatLnSpc="1">
            <a:prstTxWarp prst="textNoShape">
              <a:avLst/>
            </a:prstTxWarp>
          </a:bodyPr>
          <a:lstStyle>
            <a:lvl1pPr algn="l" rtl="0" eaLnBrk="0" fontAlgn="base" hangingPunct="0">
              <a:spcBef>
                <a:spcPct val="0"/>
              </a:spcBef>
              <a:spcAft>
                <a:spcPct val="0"/>
              </a:spcAft>
              <a:defRPr sz="3600">
                <a:solidFill>
                  <a:schemeClr val="bg1"/>
                </a:solidFill>
                <a:latin typeface="+mj-lt"/>
                <a:ea typeface="+mj-ea"/>
                <a:cs typeface="+mj-cs"/>
              </a:defRPr>
            </a:lvl1pPr>
            <a:lvl2pPr algn="l" rtl="0" eaLnBrk="0" fontAlgn="base" hangingPunct="0">
              <a:spcBef>
                <a:spcPct val="0"/>
              </a:spcBef>
              <a:spcAft>
                <a:spcPct val="0"/>
              </a:spcAft>
              <a:defRPr sz="3600">
                <a:solidFill>
                  <a:schemeClr val="bg1"/>
                </a:solidFill>
                <a:latin typeface="Arial" charset="0"/>
              </a:defRPr>
            </a:lvl2pPr>
            <a:lvl3pPr algn="l" rtl="0" eaLnBrk="0" fontAlgn="base" hangingPunct="0">
              <a:spcBef>
                <a:spcPct val="0"/>
              </a:spcBef>
              <a:spcAft>
                <a:spcPct val="0"/>
              </a:spcAft>
              <a:defRPr sz="3600">
                <a:solidFill>
                  <a:schemeClr val="bg1"/>
                </a:solidFill>
                <a:latin typeface="Arial" charset="0"/>
              </a:defRPr>
            </a:lvl3pPr>
            <a:lvl4pPr algn="l" rtl="0" eaLnBrk="0" fontAlgn="base" hangingPunct="0">
              <a:spcBef>
                <a:spcPct val="0"/>
              </a:spcBef>
              <a:spcAft>
                <a:spcPct val="0"/>
              </a:spcAft>
              <a:defRPr sz="3600">
                <a:solidFill>
                  <a:schemeClr val="bg1"/>
                </a:solidFill>
                <a:latin typeface="Arial" charset="0"/>
              </a:defRPr>
            </a:lvl4pPr>
            <a:lvl5pPr algn="l" rtl="0" eaLnBrk="0" fontAlgn="base" hangingPunct="0">
              <a:spcBef>
                <a:spcPct val="0"/>
              </a:spcBef>
              <a:spcAft>
                <a:spcPct val="0"/>
              </a:spcAft>
              <a:defRPr sz="3600">
                <a:solidFill>
                  <a:schemeClr val="bg1"/>
                </a:solidFill>
                <a:latin typeface="Arial" charset="0"/>
              </a:defRPr>
            </a:lvl5pPr>
            <a:lvl6pPr marL="457200" algn="l" rtl="0" fontAlgn="base">
              <a:spcBef>
                <a:spcPct val="0"/>
              </a:spcBef>
              <a:spcAft>
                <a:spcPct val="0"/>
              </a:spcAft>
              <a:defRPr sz="3600">
                <a:solidFill>
                  <a:schemeClr val="bg1"/>
                </a:solidFill>
                <a:latin typeface="Arial" charset="0"/>
              </a:defRPr>
            </a:lvl6pPr>
            <a:lvl7pPr marL="914400" algn="l" rtl="0" fontAlgn="base">
              <a:spcBef>
                <a:spcPct val="0"/>
              </a:spcBef>
              <a:spcAft>
                <a:spcPct val="0"/>
              </a:spcAft>
              <a:defRPr sz="3600">
                <a:solidFill>
                  <a:schemeClr val="bg1"/>
                </a:solidFill>
                <a:latin typeface="Arial" charset="0"/>
              </a:defRPr>
            </a:lvl7pPr>
            <a:lvl8pPr marL="1371600" algn="l" rtl="0" fontAlgn="base">
              <a:spcBef>
                <a:spcPct val="0"/>
              </a:spcBef>
              <a:spcAft>
                <a:spcPct val="0"/>
              </a:spcAft>
              <a:defRPr sz="3600">
                <a:solidFill>
                  <a:schemeClr val="bg1"/>
                </a:solidFill>
                <a:latin typeface="Arial" charset="0"/>
              </a:defRPr>
            </a:lvl8pPr>
            <a:lvl9pPr marL="1828800" algn="l" rtl="0" fontAlgn="base">
              <a:spcBef>
                <a:spcPct val="0"/>
              </a:spcBef>
              <a:spcAft>
                <a:spcPct val="0"/>
              </a:spcAft>
              <a:defRPr sz="3600">
                <a:solidFill>
                  <a:schemeClr val="bg1"/>
                </a:solidFill>
                <a:latin typeface="Arial" charset="0"/>
              </a:defRPr>
            </a:lvl9pPr>
          </a:lstStyle>
          <a:p>
            <a:pPr eaLnBrk="1" hangingPunct="1"/>
            <a:endParaRPr lang="en-US" altLang="en-US" b="0" kern="0"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2724460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6599583"/>
            <a:ext cx="9144000" cy="258417"/>
          </a:xfrm>
          <a:prstGeom prst="rect">
            <a:avLst/>
          </a:prstGeom>
          <a:solidFill>
            <a:schemeClr val="accent3">
              <a:lumMod val="50000"/>
            </a:schemeClr>
          </a:solidFill>
          <a:ln>
            <a:noFill/>
          </a:ln>
          <a:extLst/>
        </p:spPr>
        <p:txBody>
          <a:bodyPr vert="horz" wrap="square" lIns="198000" tIns="45720" rIns="91440" bIns="45720" numCol="1" anchor="ctr" anchorCtr="0" compatLnSpc="1">
            <a:prstTxWarp prst="textNoShape">
              <a:avLst/>
            </a:prstTxWarp>
          </a:bodyPr>
          <a:lstStyle>
            <a:lvl1pPr algn="l" rtl="0" eaLnBrk="0" fontAlgn="base" hangingPunct="0">
              <a:spcBef>
                <a:spcPct val="0"/>
              </a:spcBef>
              <a:spcAft>
                <a:spcPct val="0"/>
              </a:spcAft>
              <a:defRPr sz="3600">
                <a:solidFill>
                  <a:schemeClr val="bg1"/>
                </a:solidFill>
                <a:latin typeface="+mj-lt"/>
                <a:ea typeface="+mj-ea"/>
                <a:cs typeface="+mj-cs"/>
              </a:defRPr>
            </a:lvl1pPr>
            <a:lvl2pPr algn="l" rtl="0" eaLnBrk="0" fontAlgn="base" hangingPunct="0">
              <a:spcBef>
                <a:spcPct val="0"/>
              </a:spcBef>
              <a:spcAft>
                <a:spcPct val="0"/>
              </a:spcAft>
              <a:defRPr sz="3600">
                <a:solidFill>
                  <a:schemeClr val="bg1"/>
                </a:solidFill>
                <a:latin typeface="Arial" charset="0"/>
              </a:defRPr>
            </a:lvl2pPr>
            <a:lvl3pPr algn="l" rtl="0" eaLnBrk="0" fontAlgn="base" hangingPunct="0">
              <a:spcBef>
                <a:spcPct val="0"/>
              </a:spcBef>
              <a:spcAft>
                <a:spcPct val="0"/>
              </a:spcAft>
              <a:defRPr sz="3600">
                <a:solidFill>
                  <a:schemeClr val="bg1"/>
                </a:solidFill>
                <a:latin typeface="Arial" charset="0"/>
              </a:defRPr>
            </a:lvl3pPr>
            <a:lvl4pPr algn="l" rtl="0" eaLnBrk="0" fontAlgn="base" hangingPunct="0">
              <a:spcBef>
                <a:spcPct val="0"/>
              </a:spcBef>
              <a:spcAft>
                <a:spcPct val="0"/>
              </a:spcAft>
              <a:defRPr sz="3600">
                <a:solidFill>
                  <a:schemeClr val="bg1"/>
                </a:solidFill>
                <a:latin typeface="Arial" charset="0"/>
              </a:defRPr>
            </a:lvl4pPr>
            <a:lvl5pPr algn="l" rtl="0" eaLnBrk="0" fontAlgn="base" hangingPunct="0">
              <a:spcBef>
                <a:spcPct val="0"/>
              </a:spcBef>
              <a:spcAft>
                <a:spcPct val="0"/>
              </a:spcAft>
              <a:defRPr sz="3600">
                <a:solidFill>
                  <a:schemeClr val="bg1"/>
                </a:solidFill>
                <a:latin typeface="Arial" charset="0"/>
              </a:defRPr>
            </a:lvl5pPr>
            <a:lvl6pPr marL="457200" algn="l" rtl="0" fontAlgn="base">
              <a:spcBef>
                <a:spcPct val="0"/>
              </a:spcBef>
              <a:spcAft>
                <a:spcPct val="0"/>
              </a:spcAft>
              <a:defRPr sz="3600">
                <a:solidFill>
                  <a:schemeClr val="bg1"/>
                </a:solidFill>
                <a:latin typeface="Arial" charset="0"/>
              </a:defRPr>
            </a:lvl6pPr>
            <a:lvl7pPr marL="914400" algn="l" rtl="0" fontAlgn="base">
              <a:spcBef>
                <a:spcPct val="0"/>
              </a:spcBef>
              <a:spcAft>
                <a:spcPct val="0"/>
              </a:spcAft>
              <a:defRPr sz="3600">
                <a:solidFill>
                  <a:schemeClr val="bg1"/>
                </a:solidFill>
                <a:latin typeface="Arial" charset="0"/>
              </a:defRPr>
            </a:lvl7pPr>
            <a:lvl8pPr marL="1371600" algn="l" rtl="0" fontAlgn="base">
              <a:spcBef>
                <a:spcPct val="0"/>
              </a:spcBef>
              <a:spcAft>
                <a:spcPct val="0"/>
              </a:spcAft>
              <a:defRPr sz="3600">
                <a:solidFill>
                  <a:schemeClr val="bg1"/>
                </a:solidFill>
                <a:latin typeface="Arial" charset="0"/>
              </a:defRPr>
            </a:lvl8pPr>
            <a:lvl9pPr marL="1828800" algn="l" rtl="0" fontAlgn="base">
              <a:spcBef>
                <a:spcPct val="0"/>
              </a:spcBef>
              <a:spcAft>
                <a:spcPct val="0"/>
              </a:spcAft>
              <a:defRPr sz="3600">
                <a:solidFill>
                  <a:schemeClr val="bg1"/>
                </a:solidFill>
                <a:latin typeface="Arial" charset="0"/>
              </a:defRPr>
            </a:lvl9pPr>
          </a:lstStyle>
          <a:p>
            <a:pPr eaLnBrk="1" hangingPunct="1"/>
            <a:endParaRPr lang="en-US" altLang="en-US" b="0" kern="0" dirty="0" smtClean="0">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p:cNvPicPr>
            <a:picLocks noChangeAspect="1"/>
          </p:cNvPicPr>
          <p:nvPr/>
        </p:nvPicPr>
        <p:blipFill>
          <a:blip r:embed="rId3"/>
          <a:stretch>
            <a:fillRect/>
          </a:stretch>
        </p:blipFill>
        <p:spPr>
          <a:xfrm>
            <a:off x="188686" y="2876517"/>
            <a:ext cx="4657143" cy="1200000"/>
          </a:xfrm>
          <a:prstGeom prst="rect">
            <a:avLst/>
          </a:prstGeom>
        </p:spPr>
      </p:pic>
      <p:pic>
        <p:nvPicPr>
          <p:cNvPr id="7" name="Picture 6"/>
          <p:cNvPicPr>
            <a:picLocks noChangeAspect="1"/>
          </p:cNvPicPr>
          <p:nvPr/>
        </p:nvPicPr>
        <p:blipFill>
          <a:blip r:embed="rId4"/>
          <a:stretch>
            <a:fillRect/>
          </a:stretch>
        </p:blipFill>
        <p:spPr>
          <a:xfrm>
            <a:off x="5138058" y="658447"/>
            <a:ext cx="3222171" cy="5636141"/>
          </a:xfrm>
          <a:prstGeom prst="rect">
            <a:avLst/>
          </a:prstGeom>
        </p:spPr>
      </p:pic>
      <p:sp>
        <p:nvSpPr>
          <p:cNvPr id="11" name="Text Box 4"/>
          <p:cNvSpPr txBox="1">
            <a:spLocks noChangeArrowheads="1"/>
          </p:cNvSpPr>
          <p:nvPr/>
        </p:nvSpPr>
        <p:spPr bwMode="auto">
          <a:xfrm>
            <a:off x="0" y="6261029"/>
            <a:ext cx="358503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B4CCE2"/>
              </a:buClr>
              <a:buChar char="•"/>
              <a:defRPr sz="2400">
                <a:solidFill>
                  <a:schemeClr val="tx1"/>
                </a:solidFill>
                <a:latin typeface="Arial" panose="020B0604020202020204" pitchFamily="34" charset="0"/>
              </a:defRPr>
            </a:lvl1pPr>
            <a:lvl2pPr marL="742950" indent="-285750">
              <a:spcBef>
                <a:spcPct val="20000"/>
              </a:spcBef>
              <a:buClr>
                <a:srgbClr val="B4CCE2"/>
              </a:buClr>
              <a:buChar char="–"/>
              <a:defRPr sz="2000">
                <a:solidFill>
                  <a:schemeClr val="tx1"/>
                </a:solidFill>
                <a:latin typeface="Arial" panose="020B0604020202020204" pitchFamily="34" charset="0"/>
              </a:defRPr>
            </a:lvl2pPr>
            <a:lvl3pPr marL="1143000" indent="-228600">
              <a:spcBef>
                <a:spcPct val="20000"/>
              </a:spcBef>
              <a:buClr>
                <a:srgbClr val="B4CCE2"/>
              </a:buClr>
              <a:buChar char="•"/>
              <a:defRPr>
                <a:solidFill>
                  <a:schemeClr val="tx1"/>
                </a:solidFill>
                <a:latin typeface="Arial" panose="020B0604020202020204" pitchFamily="34" charset="0"/>
              </a:defRPr>
            </a:lvl3pPr>
            <a:lvl4pPr marL="1600200" indent="-228600">
              <a:spcBef>
                <a:spcPct val="20000"/>
              </a:spcBef>
              <a:buClr>
                <a:srgbClr val="B4CCE2"/>
              </a:buClr>
              <a:buChar char="–"/>
              <a:defRPr sz="1600">
                <a:solidFill>
                  <a:schemeClr val="tx1"/>
                </a:solidFill>
                <a:latin typeface="Arial" panose="020B0604020202020204" pitchFamily="34" charset="0"/>
              </a:defRPr>
            </a:lvl4pPr>
            <a:lvl5pPr marL="2057400" indent="-228600">
              <a:spcBef>
                <a:spcPct val="20000"/>
              </a:spcBef>
              <a:buClr>
                <a:srgbClr val="B4CCE2"/>
              </a:buClr>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B4CCE2"/>
              </a:buClr>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B4CCE2"/>
              </a:buClr>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B4CCE2"/>
              </a:buClr>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B4CCE2"/>
              </a:buClr>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en-US" sz="1600" b="0" dirty="0" smtClean="0">
                <a:solidFill>
                  <a:schemeClr val="accent4"/>
                </a:solidFill>
              </a:rPr>
              <a:t>Source</a:t>
            </a:r>
            <a:r>
              <a:rPr lang="fr-FR" altLang="en-US" sz="1600" b="0" dirty="0">
                <a:solidFill>
                  <a:schemeClr val="accent4"/>
                </a:solidFill>
              </a:rPr>
              <a:t>: </a:t>
            </a:r>
            <a:r>
              <a:rPr lang="fr-FR" altLang="en-US" sz="1600" i="1" dirty="0">
                <a:solidFill>
                  <a:schemeClr val="accent4"/>
                </a:solidFill>
                <a:hlinkClick r:id="rId5"/>
              </a:rPr>
              <a:t>https://jwt.io/#debugger</a:t>
            </a:r>
            <a:endParaRPr lang="fr-FR" altLang="en-US" sz="1600" i="1" dirty="0">
              <a:solidFill>
                <a:schemeClr val="accent4"/>
              </a:solidFill>
            </a:endParaRPr>
          </a:p>
        </p:txBody>
      </p:sp>
    </p:spTree>
    <p:extLst>
      <p:ext uri="{BB962C8B-B14F-4D97-AF65-F5344CB8AC3E}">
        <p14:creationId xmlns:p14="http://schemas.microsoft.com/office/powerpoint/2010/main" val="24530062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742122" y="1181100"/>
            <a:ext cx="8401878" cy="581025"/>
          </a:xfrm>
        </p:spPr>
        <p:txBody>
          <a:bodyPr/>
          <a:lstStyle/>
          <a:p>
            <a:pPr eaLnBrk="1" hangingPunct="1"/>
            <a:r>
              <a:rPr lang="en-US" altLang="en-US" b="1" dirty="0" smtClean="0">
                <a:latin typeface="Verdana" panose="020B0604030504040204" pitchFamily="34" charset="0"/>
                <a:ea typeface="Verdana" panose="020B0604030504040204" pitchFamily="34" charset="0"/>
                <a:cs typeface="Verdana" panose="020B0604030504040204" pitchFamily="34" charset="0"/>
              </a:rPr>
              <a:t>1.	Header</a:t>
            </a:r>
            <a:endParaRPr lang="en-US" altLang="en-US" b="1" dirty="0">
              <a:latin typeface="Verdana" panose="020B0604030504040204" pitchFamily="34" charset="0"/>
              <a:ea typeface="Verdana" panose="020B0604030504040204" pitchFamily="34" charset="0"/>
              <a:cs typeface="Verdana" panose="020B0604030504040204" pitchFamily="34" charset="0"/>
            </a:endParaRPr>
          </a:p>
        </p:txBody>
      </p:sp>
      <p:sp>
        <p:nvSpPr>
          <p:cNvPr id="6147" name="Rectangle 3"/>
          <p:cNvSpPr>
            <a:spLocks noGrp="1" noChangeArrowheads="1"/>
          </p:cNvSpPr>
          <p:nvPr>
            <p:ph type="body" idx="1"/>
          </p:nvPr>
        </p:nvSpPr>
        <p:spPr>
          <a:xfrm>
            <a:off x="742122" y="1908313"/>
            <a:ext cx="8249478" cy="4038600"/>
          </a:xfrm>
        </p:spPr>
        <p:txBody>
          <a:bodyPr/>
          <a:lstStyle/>
          <a:p>
            <a:pPr eaLnBrk="1" hangingPunct="1">
              <a:buFont typeface="Wingdings" panose="05000000000000000000" pitchFamily="2" charset="2"/>
              <a:buChar char="q"/>
            </a:pPr>
            <a:r>
              <a:rPr lang="en-GB" altLang="en-US" dirty="0" smtClean="0"/>
              <a:t>Every </a:t>
            </a:r>
            <a:r>
              <a:rPr lang="en-GB" altLang="en-US" dirty="0"/>
              <a:t>JWT carries a header with claims about itself. </a:t>
            </a:r>
            <a:endParaRPr lang="en-GB" altLang="en-US" b="1" dirty="0" smtClean="0"/>
          </a:p>
          <a:p>
            <a:pPr eaLnBrk="1" hangingPunct="1">
              <a:buFont typeface="Wingdings" panose="05000000000000000000" pitchFamily="2" charset="2"/>
              <a:buChar char="q"/>
            </a:pPr>
            <a:r>
              <a:rPr lang="en-GB" altLang="en-US" dirty="0" smtClean="0"/>
              <a:t>The </a:t>
            </a:r>
            <a:r>
              <a:rPr lang="en-GB" altLang="en-US" dirty="0"/>
              <a:t>only mandatory claim is the </a:t>
            </a:r>
            <a:r>
              <a:rPr lang="en-GB" altLang="en-US" b="1" dirty="0" err="1"/>
              <a:t>alg</a:t>
            </a:r>
            <a:r>
              <a:rPr lang="en-GB" altLang="en-US" dirty="0"/>
              <a:t> claim: the main algorithm in use for signing and/or decrypting this </a:t>
            </a:r>
            <a:r>
              <a:rPr lang="en-GB" altLang="en-US" dirty="0" smtClean="0"/>
              <a:t>JWT.</a:t>
            </a:r>
          </a:p>
          <a:p>
            <a:pPr eaLnBrk="1" hangingPunct="1">
              <a:buFont typeface="Wingdings" panose="05000000000000000000" pitchFamily="2" charset="2"/>
              <a:buChar char="q"/>
            </a:pPr>
            <a:r>
              <a:rPr lang="en-GB" altLang="en-US" dirty="0" smtClean="0"/>
              <a:t>Optional </a:t>
            </a:r>
            <a:r>
              <a:rPr lang="en-GB" altLang="en-US" dirty="0"/>
              <a:t>header claims include the </a:t>
            </a:r>
            <a:r>
              <a:rPr lang="en-GB" altLang="en-US" b="1" dirty="0" err="1"/>
              <a:t>typ</a:t>
            </a:r>
            <a:r>
              <a:rPr lang="en-GB" altLang="en-US" dirty="0"/>
              <a:t> and </a:t>
            </a:r>
            <a:r>
              <a:rPr lang="en-GB" altLang="en-US" b="1" dirty="0" err="1"/>
              <a:t>cty</a:t>
            </a:r>
            <a:r>
              <a:rPr lang="en-GB" altLang="en-US" dirty="0"/>
              <a:t> claims: </a:t>
            </a:r>
            <a:endParaRPr lang="en-GB" altLang="en-US" dirty="0" smtClean="0"/>
          </a:p>
          <a:p>
            <a:pPr lvl="1" eaLnBrk="1" hangingPunct="1">
              <a:buFont typeface="Wingdings" panose="05000000000000000000" pitchFamily="2" charset="2"/>
              <a:buChar char="q"/>
            </a:pPr>
            <a:r>
              <a:rPr lang="en-GB" altLang="en-US" b="1" dirty="0" err="1" smtClean="0"/>
              <a:t>typ</a:t>
            </a:r>
            <a:r>
              <a:rPr lang="en-GB" altLang="en-US" b="1" dirty="0"/>
              <a:t>:</a:t>
            </a:r>
            <a:r>
              <a:rPr lang="en-GB" altLang="en-US" dirty="0"/>
              <a:t> the media type of the JWT itself. When present, this claim should be set to the value </a:t>
            </a:r>
            <a:r>
              <a:rPr lang="en-GB" altLang="en-US" dirty="0" smtClean="0"/>
              <a:t>JWT</a:t>
            </a:r>
          </a:p>
          <a:p>
            <a:pPr lvl="1" eaLnBrk="1" hangingPunct="1">
              <a:buFont typeface="Wingdings" panose="05000000000000000000" pitchFamily="2" charset="2"/>
              <a:buChar char="q"/>
            </a:pPr>
            <a:r>
              <a:rPr lang="en-GB" altLang="en-US" b="1" dirty="0" err="1" smtClean="0"/>
              <a:t>cty</a:t>
            </a:r>
            <a:r>
              <a:rPr lang="en-GB" altLang="en-US" b="1" dirty="0"/>
              <a:t>: </a:t>
            </a:r>
            <a:r>
              <a:rPr lang="en-GB" altLang="en-US" dirty="0"/>
              <a:t>the content </a:t>
            </a:r>
            <a:r>
              <a:rPr lang="en-GB" altLang="en-US" dirty="0" smtClean="0"/>
              <a:t>type</a:t>
            </a:r>
          </a:p>
          <a:p>
            <a:pPr eaLnBrk="1" hangingPunct="1">
              <a:buFont typeface="Wingdings" panose="05000000000000000000" pitchFamily="2" charset="2"/>
              <a:buChar char="q"/>
            </a:pPr>
            <a:r>
              <a:rPr lang="en-GB" altLang="en-US" dirty="0" smtClean="0"/>
              <a:t>It </a:t>
            </a:r>
            <a:r>
              <a:rPr lang="en-GB" altLang="en-US" dirty="0"/>
              <a:t>is possible to add additional, user-defined claims to the header. This is generally of limited use, unless certain user-specific metadata is required in the case of encrypted JWTs before decryption</a:t>
            </a:r>
            <a:endParaRPr lang="en-GB" altLang="en-US" dirty="0" smtClean="0"/>
          </a:p>
        </p:txBody>
      </p:sp>
      <p:sp>
        <p:nvSpPr>
          <p:cNvPr id="5" name="Rectangle 2"/>
          <p:cNvSpPr txBox="1">
            <a:spLocks noChangeArrowheads="1"/>
          </p:cNvSpPr>
          <p:nvPr/>
        </p:nvSpPr>
        <p:spPr bwMode="auto">
          <a:xfrm>
            <a:off x="0" y="6599583"/>
            <a:ext cx="9144000" cy="258417"/>
          </a:xfrm>
          <a:prstGeom prst="rect">
            <a:avLst/>
          </a:prstGeom>
          <a:solidFill>
            <a:schemeClr val="accent3">
              <a:lumMod val="50000"/>
            </a:schemeClr>
          </a:solidFill>
          <a:ln>
            <a:noFill/>
          </a:ln>
          <a:extLst/>
        </p:spPr>
        <p:txBody>
          <a:bodyPr vert="horz" wrap="square" lIns="198000" tIns="45720" rIns="91440" bIns="45720" numCol="1" anchor="ctr" anchorCtr="0" compatLnSpc="1">
            <a:prstTxWarp prst="textNoShape">
              <a:avLst/>
            </a:prstTxWarp>
          </a:bodyPr>
          <a:lstStyle>
            <a:lvl1pPr algn="l" rtl="0" eaLnBrk="0" fontAlgn="base" hangingPunct="0">
              <a:spcBef>
                <a:spcPct val="0"/>
              </a:spcBef>
              <a:spcAft>
                <a:spcPct val="0"/>
              </a:spcAft>
              <a:defRPr sz="3600">
                <a:solidFill>
                  <a:schemeClr val="bg1"/>
                </a:solidFill>
                <a:latin typeface="+mj-lt"/>
                <a:ea typeface="+mj-ea"/>
                <a:cs typeface="+mj-cs"/>
              </a:defRPr>
            </a:lvl1pPr>
            <a:lvl2pPr algn="l" rtl="0" eaLnBrk="0" fontAlgn="base" hangingPunct="0">
              <a:spcBef>
                <a:spcPct val="0"/>
              </a:spcBef>
              <a:spcAft>
                <a:spcPct val="0"/>
              </a:spcAft>
              <a:defRPr sz="3600">
                <a:solidFill>
                  <a:schemeClr val="bg1"/>
                </a:solidFill>
                <a:latin typeface="Arial" charset="0"/>
              </a:defRPr>
            </a:lvl2pPr>
            <a:lvl3pPr algn="l" rtl="0" eaLnBrk="0" fontAlgn="base" hangingPunct="0">
              <a:spcBef>
                <a:spcPct val="0"/>
              </a:spcBef>
              <a:spcAft>
                <a:spcPct val="0"/>
              </a:spcAft>
              <a:defRPr sz="3600">
                <a:solidFill>
                  <a:schemeClr val="bg1"/>
                </a:solidFill>
                <a:latin typeface="Arial" charset="0"/>
              </a:defRPr>
            </a:lvl3pPr>
            <a:lvl4pPr algn="l" rtl="0" eaLnBrk="0" fontAlgn="base" hangingPunct="0">
              <a:spcBef>
                <a:spcPct val="0"/>
              </a:spcBef>
              <a:spcAft>
                <a:spcPct val="0"/>
              </a:spcAft>
              <a:defRPr sz="3600">
                <a:solidFill>
                  <a:schemeClr val="bg1"/>
                </a:solidFill>
                <a:latin typeface="Arial" charset="0"/>
              </a:defRPr>
            </a:lvl4pPr>
            <a:lvl5pPr algn="l" rtl="0" eaLnBrk="0" fontAlgn="base" hangingPunct="0">
              <a:spcBef>
                <a:spcPct val="0"/>
              </a:spcBef>
              <a:spcAft>
                <a:spcPct val="0"/>
              </a:spcAft>
              <a:defRPr sz="3600">
                <a:solidFill>
                  <a:schemeClr val="bg1"/>
                </a:solidFill>
                <a:latin typeface="Arial" charset="0"/>
              </a:defRPr>
            </a:lvl5pPr>
            <a:lvl6pPr marL="457200" algn="l" rtl="0" fontAlgn="base">
              <a:spcBef>
                <a:spcPct val="0"/>
              </a:spcBef>
              <a:spcAft>
                <a:spcPct val="0"/>
              </a:spcAft>
              <a:defRPr sz="3600">
                <a:solidFill>
                  <a:schemeClr val="bg1"/>
                </a:solidFill>
                <a:latin typeface="Arial" charset="0"/>
              </a:defRPr>
            </a:lvl6pPr>
            <a:lvl7pPr marL="914400" algn="l" rtl="0" fontAlgn="base">
              <a:spcBef>
                <a:spcPct val="0"/>
              </a:spcBef>
              <a:spcAft>
                <a:spcPct val="0"/>
              </a:spcAft>
              <a:defRPr sz="3600">
                <a:solidFill>
                  <a:schemeClr val="bg1"/>
                </a:solidFill>
                <a:latin typeface="Arial" charset="0"/>
              </a:defRPr>
            </a:lvl7pPr>
            <a:lvl8pPr marL="1371600" algn="l" rtl="0" fontAlgn="base">
              <a:spcBef>
                <a:spcPct val="0"/>
              </a:spcBef>
              <a:spcAft>
                <a:spcPct val="0"/>
              </a:spcAft>
              <a:defRPr sz="3600">
                <a:solidFill>
                  <a:schemeClr val="bg1"/>
                </a:solidFill>
                <a:latin typeface="Arial" charset="0"/>
              </a:defRPr>
            </a:lvl8pPr>
            <a:lvl9pPr marL="1828800" algn="l" rtl="0" fontAlgn="base">
              <a:spcBef>
                <a:spcPct val="0"/>
              </a:spcBef>
              <a:spcAft>
                <a:spcPct val="0"/>
              </a:spcAft>
              <a:defRPr sz="3600">
                <a:solidFill>
                  <a:schemeClr val="bg1"/>
                </a:solidFill>
                <a:latin typeface="Arial" charset="0"/>
              </a:defRPr>
            </a:lvl9pPr>
          </a:lstStyle>
          <a:p>
            <a:pPr eaLnBrk="1" hangingPunct="1"/>
            <a:endParaRPr lang="en-US" altLang="en-US" b="0" kern="0"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6006213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742122" y="1181100"/>
            <a:ext cx="8401878" cy="581025"/>
          </a:xfrm>
        </p:spPr>
        <p:txBody>
          <a:bodyPr/>
          <a:lstStyle/>
          <a:p>
            <a:pPr eaLnBrk="1" hangingPunct="1"/>
            <a:r>
              <a:rPr lang="en-US" altLang="en-US" b="1" dirty="0">
                <a:latin typeface="Verdana" panose="020B0604030504040204" pitchFamily="34" charset="0"/>
                <a:ea typeface="Verdana" panose="020B0604030504040204" pitchFamily="34" charset="0"/>
                <a:cs typeface="Verdana" panose="020B0604030504040204" pitchFamily="34" charset="0"/>
              </a:rPr>
              <a:t>2</a:t>
            </a:r>
            <a:r>
              <a:rPr lang="en-US" altLang="en-US" b="1" dirty="0" smtClean="0">
                <a:latin typeface="Verdana" panose="020B0604030504040204" pitchFamily="34" charset="0"/>
                <a:ea typeface="Verdana" panose="020B0604030504040204" pitchFamily="34" charset="0"/>
                <a:cs typeface="Verdana" panose="020B0604030504040204" pitchFamily="34" charset="0"/>
              </a:rPr>
              <a:t>.	Payload</a:t>
            </a:r>
            <a:endParaRPr lang="en-US" altLang="en-US" b="1" dirty="0">
              <a:latin typeface="Verdana" panose="020B0604030504040204" pitchFamily="34" charset="0"/>
              <a:ea typeface="Verdana" panose="020B0604030504040204" pitchFamily="34" charset="0"/>
              <a:cs typeface="Verdana" panose="020B0604030504040204" pitchFamily="34" charset="0"/>
            </a:endParaRPr>
          </a:p>
        </p:txBody>
      </p:sp>
      <p:sp>
        <p:nvSpPr>
          <p:cNvPr id="6147" name="Rectangle 3"/>
          <p:cNvSpPr>
            <a:spLocks noGrp="1" noChangeArrowheads="1"/>
          </p:cNvSpPr>
          <p:nvPr>
            <p:ph type="body" idx="1"/>
          </p:nvPr>
        </p:nvSpPr>
        <p:spPr>
          <a:xfrm>
            <a:off x="742122" y="1908313"/>
            <a:ext cx="8249478" cy="4038600"/>
          </a:xfrm>
        </p:spPr>
        <p:txBody>
          <a:bodyPr/>
          <a:lstStyle/>
          <a:p>
            <a:pPr eaLnBrk="1" hangingPunct="1">
              <a:buFont typeface="Wingdings" panose="05000000000000000000" pitchFamily="2" charset="2"/>
              <a:buChar char="q"/>
            </a:pPr>
            <a:r>
              <a:rPr lang="en-GB" altLang="en-US" dirty="0" smtClean="0"/>
              <a:t>The </a:t>
            </a:r>
            <a:r>
              <a:rPr lang="en-GB" altLang="en-US" dirty="0"/>
              <a:t>payload is the element where all the interesting user data is usually added. Just like the header, the payload is a JSON object. No claims are </a:t>
            </a:r>
            <a:r>
              <a:rPr lang="en-GB" altLang="en-US" dirty="0" smtClean="0"/>
              <a:t>mandatory. </a:t>
            </a:r>
            <a:endParaRPr lang="en-GB" altLang="en-US" b="1" dirty="0" smtClean="0"/>
          </a:p>
          <a:p>
            <a:pPr eaLnBrk="1" hangingPunct="1">
              <a:buFont typeface="Wingdings" panose="05000000000000000000" pitchFamily="2" charset="2"/>
              <a:buChar char="q"/>
            </a:pPr>
            <a:r>
              <a:rPr lang="en-GB" altLang="en-US" dirty="0" smtClean="0"/>
              <a:t>Three </a:t>
            </a:r>
            <a:r>
              <a:rPr lang="en-GB" altLang="en-US" dirty="0"/>
              <a:t>types of </a:t>
            </a:r>
            <a:r>
              <a:rPr lang="en-GB" altLang="en-US" dirty="0" smtClean="0"/>
              <a:t>claims: </a:t>
            </a:r>
          </a:p>
          <a:p>
            <a:pPr lvl="1" eaLnBrk="1" hangingPunct="1">
              <a:buFont typeface="Wingdings" panose="05000000000000000000" pitchFamily="2" charset="2"/>
              <a:buChar char="q"/>
            </a:pPr>
            <a:r>
              <a:rPr lang="en-GB" altLang="en-US" b="1" dirty="0" smtClean="0"/>
              <a:t>Registered Claims</a:t>
            </a:r>
            <a:r>
              <a:rPr lang="en-GB" altLang="en-US" b="1" dirty="0"/>
              <a:t>: </a:t>
            </a:r>
            <a:r>
              <a:rPr lang="en-GB" altLang="en-US" dirty="0"/>
              <a:t>These are a set of predefined claims which are registered in the IANA JSON Web Token Claims registry </a:t>
            </a:r>
          </a:p>
          <a:p>
            <a:pPr lvl="1" eaLnBrk="1" hangingPunct="1">
              <a:buFont typeface="Wingdings" panose="05000000000000000000" pitchFamily="2" charset="2"/>
              <a:buChar char="q"/>
            </a:pPr>
            <a:r>
              <a:rPr lang="en-GB" altLang="en-US" b="1" dirty="0"/>
              <a:t>Public claims: </a:t>
            </a:r>
            <a:r>
              <a:rPr lang="en-GB" altLang="en-US" dirty="0" smtClean="0"/>
              <a:t>These </a:t>
            </a:r>
            <a:r>
              <a:rPr lang="en-GB" altLang="en-US" dirty="0"/>
              <a:t>can be defined at will by those using JWTs. But to avoid collisions they should be defined in the IANA JSON Web Token Registry or be defined as a URI that contains a collision resistant namespace.</a:t>
            </a:r>
            <a:endParaRPr lang="en-GB" altLang="en-US" dirty="0" smtClean="0"/>
          </a:p>
          <a:p>
            <a:pPr lvl="1" eaLnBrk="1" hangingPunct="1">
              <a:buFont typeface="Wingdings" panose="05000000000000000000" pitchFamily="2" charset="2"/>
              <a:buChar char="q"/>
            </a:pPr>
            <a:r>
              <a:rPr lang="en-GB" altLang="en-US" b="1" dirty="0" smtClean="0"/>
              <a:t>Private claims</a:t>
            </a:r>
            <a:r>
              <a:rPr lang="en-GB" altLang="en-US" b="1" dirty="0"/>
              <a:t>: </a:t>
            </a:r>
            <a:r>
              <a:rPr lang="en-GB" altLang="en-US" dirty="0"/>
              <a:t>These are the custom claims created by users to share information between parties that agree on using them and are neither registered or public claims.</a:t>
            </a:r>
            <a:endParaRPr lang="en-GB" altLang="en-US" dirty="0" smtClean="0"/>
          </a:p>
        </p:txBody>
      </p:sp>
      <p:sp>
        <p:nvSpPr>
          <p:cNvPr id="5" name="Rectangle 2"/>
          <p:cNvSpPr txBox="1">
            <a:spLocks noChangeArrowheads="1"/>
          </p:cNvSpPr>
          <p:nvPr/>
        </p:nvSpPr>
        <p:spPr bwMode="auto">
          <a:xfrm>
            <a:off x="0" y="6599583"/>
            <a:ext cx="9144000" cy="258417"/>
          </a:xfrm>
          <a:prstGeom prst="rect">
            <a:avLst/>
          </a:prstGeom>
          <a:solidFill>
            <a:schemeClr val="accent3">
              <a:lumMod val="50000"/>
            </a:schemeClr>
          </a:solidFill>
          <a:ln>
            <a:noFill/>
          </a:ln>
          <a:extLst/>
        </p:spPr>
        <p:txBody>
          <a:bodyPr vert="horz" wrap="square" lIns="198000" tIns="45720" rIns="91440" bIns="45720" numCol="1" anchor="ctr" anchorCtr="0" compatLnSpc="1">
            <a:prstTxWarp prst="textNoShape">
              <a:avLst/>
            </a:prstTxWarp>
          </a:bodyPr>
          <a:lstStyle>
            <a:lvl1pPr algn="l" rtl="0" eaLnBrk="0" fontAlgn="base" hangingPunct="0">
              <a:spcBef>
                <a:spcPct val="0"/>
              </a:spcBef>
              <a:spcAft>
                <a:spcPct val="0"/>
              </a:spcAft>
              <a:defRPr sz="3600">
                <a:solidFill>
                  <a:schemeClr val="bg1"/>
                </a:solidFill>
                <a:latin typeface="+mj-lt"/>
                <a:ea typeface="+mj-ea"/>
                <a:cs typeface="+mj-cs"/>
              </a:defRPr>
            </a:lvl1pPr>
            <a:lvl2pPr algn="l" rtl="0" eaLnBrk="0" fontAlgn="base" hangingPunct="0">
              <a:spcBef>
                <a:spcPct val="0"/>
              </a:spcBef>
              <a:spcAft>
                <a:spcPct val="0"/>
              </a:spcAft>
              <a:defRPr sz="3600">
                <a:solidFill>
                  <a:schemeClr val="bg1"/>
                </a:solidFill>
                <a:latin typeface="Arial" charset="0"/>
              </a:defRPr>
            </a:lvl2pPr>
            <a:lvl3pPr algn="l" rtl="0" eaLnBrk="0" fontAlgn="base" hangingPunct="0">
              <a:spcBef>
                <a:spcPct val="0"/>
              </a:spcBef>
              <a:spcAft>
                <a:spcPct val="0"/>
              </a:spcAft>
              <a:defRPr sz="3600">
                <a:solidFill>
                  <a:schemeClr val="bg1"/>
                </a:solidFill>
                <a:latin typeface="Arial" charset="0"/>
              </a:defRPr>
            </a:lvl3pPr>
            <a:lvl4pPr algn="l" rtl="0" eaLnBrk="0" fontAlgn="base" hangingPunct="0">
              <a:spcBef>
                <a:spcPct val="0"/>
              </a:spcBef>
              <a:spcAft>
                <a:spcPct val="0"/>
              </a:spcAft>
              <a:defRPr sz="3600">
                <a:solidFill>
                  <a:schemeClr val="bg1"/>
                </a:solidFill>
                <a:latin typeface="Arial" charset="0"/>
              </a:defRPr>
            </a:lvl4pPr>
            <a:lvl5pPr algn="l" rtl="0" eaLnBrk="0" fontAlgn="base" hangingPunct="0">
              <a:spcBef>
                <a:spcPct val="0"/>
              </a:spcBef>
              <a:spcAft>
                <a:spcPct val="0"/>
              </a:spcAft>
              <a:defRPr sz="3600">
                <a:solidFill>
                  <a:schemeClr val="bg1"/>
                </a:solidFill>
                <a:latin typeface="Arial" charset="0"/>
              </a:defRPr>
            </a:lvl5pPr>
            <a:lvl6pPr marL="457200" algn="l" rtl="0" fontAlgn="base">
              <a:spcBef>
                <a:spcPct val="0"/>
              </a:spcBef>
              <a:spcAft>
                <a:spcPct val="0"/>
              </a:spcAft>
              <a:defRPr sz="3600">
                <a:solidFill>
                  <a:schemeClr val="bg1"/>
                </a:solidFill>
                <a:latin typeface="Arial" charset="0"/>
              </a:defRPr>
            </a:lvl6pPr>
            <a:lvl7pPr marL="914400" algn="l" rtl="0" fontAlgn="base">
              <a:spcBef>
                <a:spcPct val="0"/>
              </a:spcBef>
              <a:spcAft>
                <a:spcPct val="0"/>
              </a:spcAft>
              <a:defRPr sz="3600">
                <a:solidFill>
                  <a:schemeClr val="bg1"/>
                </a:solidFill>
                <a:latin typeface="Arial" charset="0"/>
              </a:defRPr>
            </a:lvl7pPr>
            <a:lvl8pPr marL="1371600" algn="l" rtl="0" fontAlgn="base">
              <a:spcBef>
                <a:spcPct val="0"/>
              </a:spcBef>
              <a:spcAft>
                <a:spcPct val="0"/>
              </a:spcAft>
              <a:defRPr sz="3600">
                <a:solidFill>
                  <a:schemeClr val="bg1"/>
                </a:solidFill>
                <a:latin typeface="Arial" charset="0"/>
              </a:defRPr>
            </a:lvl8pPr>
            <a:lvl9pPr marL="1828800" algn="l" rtl="0" fontAlgn="base">
              <a:spcBef>
                <a:spcPct val="0"/>
              </a:spcBef>
              <a:spcAft>
                <a:spcPct val="0"/>
              </a:spcAft>
              <a:defRPr sz="3600">
                <a:solidFill>
                  <a:schemeClr val="bg1"/>
                </a:solidFill>
                <a:latin typeface="Arial" charset="0"/>
              </a:defRPr>
            </a:lvl9pPr>
          </a:lstStyle>
          <a:p>
            <a:pPr eaLnBrk="1" hangingPunct="1"/>
            <a:endParaRPr lang="en-US" altLang="en-US" b="0" kern="0"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03183457"/>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
      <a:dk1>
        <a:srgbClr val="183883"/>
      </a:dk1>
      <a:lt1>
        <a:srgbClr val="FFFFFF"/>
      </a:lt1>
      <a:dk2>
        <a:srgbClr val="183883"/>
      </a:dk2>
      <a:lt2>
        <a:srgbClr val="808080"/>
      </a:lt2>
      <a:accent1>
        <a:srgbClr val="D4E3F7"/>
      </a:accent1>
      <a:accent2>
        <a:srgbClr val="0067AF"/>
      </a:accent2>
      <a:accent3>
        <a:srgbClr val="FFFFFF"/>
      </a:accent3>
      <a:accent4>
        <a:srgbClr val="132E6F"/>
      </a:accent4>
      <a:accent5>
        <a:srgbClr val="E6EFFA"/>
      </a:accent5>
      <a:accent6>
        <a:srgbClr val="005D9E"/>
      </a:accent6>
      <a:hlink>
        <a:srgbClr val="365B91"/>
      </a:hlink>
      <a:folHlink>
        <a:srgbClr val="0099AF"/>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2"/>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fr-FR" sz="1000" b="1"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chemeClr val="bg2"/>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fr-FR" sz="1000" b="1" i="0" u="none" strike="noStrike" cap="none" normalizeH="0" baseline="0" smtClean="0">
            <a:ln>
              <a:noFill/>
            </a:ln>
            <a:solidFill>
              <a:schemeClr val="bg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183883"/>
        </a:dk1>
        <a:lt1>
          <a:srgbClr val="FFFFFF"/>
        </a:lt1>
        <a:dk2>
          <a:srgbClr val="000000"/>
        </a:dk2>
        <a:lt2>
          <a:srgbClr val="808080"/>
        </a:lt2>
        <a:accent1>
          <a:srgbClr val="BBE0E3"/>
        </a:accent1>
        <a:accent2>
          <a:srgbClr val="333399"/>
        </a:accent2>
        <a:accent3>
          <a:srgbClr val="FFFFFF"/>
        </a:accent3>
        <a:accent4>
          <a:srgbClr val="132E6F"/>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183883"/>
        </a:dk1>
        <a:lt1>
          <a:srgbClr val="FFFFFF"/>
        </a:lt1>
        <a:dk2>
          <a:srgbClr val="000000"/>
        </a:dk2>
        <a:lt2>
          <a:srgbClr val="808080"/>
        </a:lt2>
        <a:accent1>
          <a:srgbClr val="D4E3F7"/>
        </a:accent1>
        <a:accent2>
          <a:srgbClr val="333399"/>
        </a:accent2>
        <a:accent3>
          <a:srgbClr val="FFFFFF"/>
        </a:accent3>
        <a:accent4>
          <a:srgbClr val="132E6F"/>
        </a:accent4>
        <a:accent5>
          <a:srgbClr val="E6EFFA"/>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5">
        <a:dk1>
          <a:srgbClr val="183883"/>
        </a:dk1>
        <a:lt1>
          <a:srgbClr val="FFFFFF"/>
        </a:lt1>
        <a:dk2>
          <a:srgbClr val="183883"/>
        </a:dk2>
        <a:lt2>
          <a:srgbClr val="808080"/>
        </a:lt2>
        <a:accent1>
          <a:srgbClr val="D4E3F7"/>
        </a:accent1>
        <a:accent2>
          <a:srgbClr val="333399"/>
        </a:accent2>
        <a:accent3>
          <a:srgbClr val="FFFFFF"/>
        </a:accent3>
        <a:accent4>
          <a:srgbClr val="132E6F"/>
        </a:accent4>
        <a:accent5>
          <a:srgbClr val="E6EFFA"/>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6">
        <a:dk1>
          <a:srgbClr val="183883"/>
        </a:dk1>
        <a:lt1>
          <a:srgbClr val="FFFFFF"/>
        </a:lt1>
        <a:dk2>
          <a:srgbClr val="183883"/>
        </a:dk2>
        <a:lt2>
          <a:srgbClr val="808080"/>
        </a:lt2>
        <a:accent1>
          <a:srgbClr val="D4E3F7"/>
        </a:accent1>
        <a:accent2>
          <a:srgbClr val="0067AF"/>
        </a:accent2>
        <a:accent3>
          <a:srgbClr val="FFFFFF"/>
        </a:accent3>
        <a:accent4>
          <a:srgbClr val="132E6F"/>
        </a:accent4>
        <a:accent5>
          <a:srgbClr val="E6EFFA"/>
        </a:accent5>
        <a:accent6>
          <a:srgbClr val="005D9E"/>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282</TotalTime>
  <Words>1343</Words>
  <Application>Microsoft Office PowerPoint</Application>
  <PresentationFormat>On-screen Show (4:3)</PresentationFormat>
  <Paragraphs>82</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Verdana</vt:lpstr>
      <vt:lpstr>Wingdings</vt:lpstr>
      <vt:lpstr>Default Design</vt:lpstr>
      <vt:lpstr>Using JWT (JSON Web Tokens) in JAX-RS</vt:lpstr>
      <vt:lpstr>CONTENT</vt:lpstr>
      <vt:lpstr>I. Introduction</vt:lpstr>
      <vt:lpstr>I. Introduction</vt:lpstr>
      <vt:lpstr>PowerPoint Presentation</vt:lpstr>
      <vt:lpstr>II. Structure</vt:lpstr>
      <vt:lpstr>PowerPoint Presentation</vt:lpstr>
      <vt:lpstr>1. Header</vt:lpstr>
      <vt:lpstr>2. Payload</vt:lpstr>
      <vt:lpstr>2. Payload</vt:lpstr>
      <vt:lpstr>3. Signature</vt:lpstr>
      <vt:lpstr>II. Structure</vt:lpstr>
      <vt:lpstr>III. Tools and Libraries</vt:lpstr>
      <vt:lpstr>IV. Using JWT in JAX-RS</vt:lpstr>
    </vt:vector>
  </TitlesOfParts>
  <Company>Presentation Magazine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dot Template</dc:title>
  <dc:creator>Presentation Magazine</dc:creator>
  <cp:lastModifiedBy>Huy Nguyen Quoc</cp:lastModifiedBy>
  <cp:revision>180</cp:revision>
  <dcterms:created xsi:type="dcterms:W3CDTF">2005-02-28T14:06:28Z</dcterms:created>
  <dcterms:modified xsi:type="dcterms:W3CDTF">2020-09-24T04:15:32Z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ecked by">
    <vt:lpwstr>Presentation Helper</vt:lpwstr>
  </property>
</Properties>
</file>