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FCAA-6C65-63E6-61B0-3B25995B7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EFBF3-B171-8B95-F8AB-0FFEA870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C619-4A27-67F4-B209-1C003211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DE6A6-3E81-C976-5792-3FF34FA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D10-E176-823B-9956-34DC4C3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29F-7432-5271-5637-5B72E8A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EF77-2C14-07FC-C3EE-3535D8E5D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0588-6A6C-07B3-64B6-184C03C1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6084-7808-C22E-90AD-B8030823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BB9C-9A00-866C-8298-8A81A0CF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E4773-B68A-FA5B-7D42-F9A56BE9F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A4AA5-8513-3232-3EDF-5C28D88D3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3A9C-6019-963E-9C17-40BB462D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92D6-F27A-25DE-68F7-EDFB3B1E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51F3-9B67-1498-15E8-3B33DB47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DF6D-9660-5FEA-008F-E5DEA28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9F19-E249-5166-6A45-23649E7F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24D1-97C7-E06D-0323-DD0B3FD0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A52E-668C-5AAE-D56A-1F9778E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209D-79F7-19A8-A8E8-AD085E1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4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01C1-7652-A28A-6060-9F599925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5E7DD-3D73-C3F4-C4E3-2EF2A738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3781-BB60-201C-EBD9-79C3E8CA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E307-2542-FC14-3E38-B3A7F6AE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7764-1FF0-C2C6-F2B5-45DD110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C4E0-C77B-3F35-2EEC-E10243E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412A-899F-101F-B908-70184F78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315E-26B3-CEAF-F9B6-C0C9D565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F6B3-758B-E6E4-CE47-ABE3C510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4AB5-84D8-447C-72A6-5341F3C2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5BFF-858A-C8C3-2272-0CB5FB7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918D-5B6F-2C43-EA57-30A0E5FF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0DAA-AF63-2525-0474-46AAAD36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42A55-373F-0B30-3E6A-E009ED13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317D0-B1FB-41CA-89DA-392EC7DC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DC0FC-B187-99E0-5A5D-CAAC7184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8975A-D5D7-F145-048C-E4494223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CC55-6955-0759-A33B-81052C6F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BE931-0C70-A34B-B9F2-A6DA13DD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C3E2-3D92-9B43-5346-0588BF53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318E6-108F-6543-F576-6F575656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EAB5A-87B5-A066-5BF6-759B67B8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2F89E-2524-0922-DCFB-C576FD50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B7FF6-3193-D115-810A-A5F65439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D71F9-67DA-AC4E-D1DB-2588370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CE7C6-12C0-9057-98F1-A20FCB2D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F898-9037-74B7-3FDB-F6087827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4B1B-78B7-584F-4703-1EFAFCAA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A0513-8F25-0583-D641-82349642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B0A3E-B955-1F0A-BC53-50198CBD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FB063-DAA3-15DC-B1FA-B34E2852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899-0AFD-FB8D-57C1-13F6C449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4C7-ED62-6451-7ACC-9E68319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74328-BFBF-B1D7-18B1-BBAFCA66B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2F601-98C4-5061-512D-1AE841D3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D8C1-78DA-7320-CCA2-169A194E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8A02-95BC-A2CD-F865-D4A07D86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8701-B6ED-C2ED-9F32-23C9EE32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AE86E-E24D-6BBB-48BA-A1413618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32E2-AC77-81B4-44AD-D5E62C81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E740-621D-6DB6-981B-1E2284518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D246-43B6-490B-8280-135FCF1EE92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E147-AA0A-005A-6622-71FF2A2A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B670-80C3-FCDC-D4DB-7328128A0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9096-CC0C-4B82-BF4C-2B81A756C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6D6FE-52EC-04F3-2019-F6E15A9B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36"/>
            <a:ext cx="12192000" cy="68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0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9E93E-30D3-E7E8-D513-4BFB5CF7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31"/>
            <a:ext cx="12344400" cy="69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73F104-0E59-C067-14C8-469A5EEE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202"/>
            <a:ext cx="12173917" cy="68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DE362-0C23-D6A5-8933-12784C4F2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" y="0"/>
            <a:ext cx="12170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4D321-51FF-1D07-51A6-1CBCE074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" y="0"/>
            <a:ext cx="12181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FB777-B3DD-41A1-7B32-36FC0F85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65" y="0"/>
            <a:ext cx="12256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6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2C8DC-B95E-8FE7-1DD8-DAF66901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15"/>
            <a:ext cx="12191999" cy="68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5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 Dash</dc:creator>
  <cp:lastModifiedBy>Priyanshu  Dash</cp:lastModifiedBy>
  <cp:revision>1</cp:revision>
  <dcterms:created xsi:type="dcterms:W3CDTF">2023-11-06T05:31:43Z</dcterms:created>
  <dcterms:modified xsi:type="dcterms:W3CDTF">2023-11-06T05:36:16Z</dcterms:modified>
</cp:coreProperties>
</file>