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652" r:id="rId2"/>
    <p:sldMasterId id="2147483653" r:id="rId3"/>
    <p:sldMasterId id="2147483671" r:id="rId4"/>
    <p:sldMasterId id="2147483698" r:id="rId5"/>
  </p:sldMasterIdLst>
  <p:notesMasterIdLst>
    <p:notesMasterId r:id="rId21"/>
  </p:notesMasterIdLst>
  <p:sldIdLst>
    <p:sldId id="276" r:id="rId6"/>
    <p:sldId id="722" r:id="rId7"/>
    <p:sldId id="721" r:id="rId8"/>
    <p:sldId id="803" r:id="rId9"/>
    <p:sldId id="804" r:id="rId10"/>
    <p:sldId id="732" r:id="rId11"/>
    <p:sldId id="733" r:id="rId12"/>
    <p:sldId id="742" r:id="rId13"/>
    <p:sldId id="743" r:id="rId14"/>
    <p:sldId id="744" r:id="rId15"/>
    <p:sldId id="745" r:id="rId16"/>
    <p:sldId id="746" r:id="rId17"/>
    <p:sldId id="747" r:id="rId18"/>
    <p:sldId id="805" r:id="rId19"/>
    <p:sldId id="265"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E25527"/>
    <a:srgbClr val="0A5C04"/>
    <a:srgbClr val="12A107"/>
    <a:srgbClr val="6C61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B8F5FF-B68B-4E9C-B3BC-022B2FC59442}">
  <a:tblStyle styleId="{C4B8F5FF-B68B-4E9C-B3BC-022B2FC5944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09" autoAdjust="0"/>
    <p:restoredTop sz="93143" autoAdjust="0"/>
  </p:normalViewPr>
  <p:slideViewPr>
    <p:cSldViewPr>
      <p:cViewPr varScale="1">
        <p:scale>
          <a:sx n="72" d="100"/>
          <a:sy n="72" d="100"/>
        </p:scale>
        <p:origin x="412" y="4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t" anchorCtr="0"/>
          <a:lstStyle>
            <a:lvl1pPr marL="0" marR="0" lvl="0" indent="0" algn="l" rtl="0">
              <a:spcBef>
                <a:spcPts val="400"/>
              </a:spcBef>
              <a:spcAft>
                <a:spcPts val="0"/>
              </a:spcAft>
              <a:buChar char="●"/>
              <a:defRPr sz="1200" b="0" i="0" u="none" strike="noStrike" cap="none">
                <a:solidFill>
                  <a:srgbClr val="000000"/>
                </a:solidFill>
                <a:latin typeface="Arial"/>
                <a:ea typeface="Arial"/>
                <a:cs typeface="Arial"/>
                <a:sym typeface="Arial"/>
              </a:defRPr>
            </a:lvl1pPr>
            <a:lvl2pPr marL="0" marR="0" lvl="1" indent="228600" algn="l" rtl="0">
              <a:spcBef>
                <a:spcPts val="400"/>
              </a:spcBef>
              <a:spcAft>
                <a:spcPts val="0"/>
              </a:spcAft>
              <a:buChar char="○"/>
              <a:defRPr sz="1200" b="0" i="0" u="none" strike="noStrike" cap="none">
                <a:solidFill>
                  <a:srgbClr val="000000"/>
                </a:solidFill>
                <a:latin typeface="Arial"/>
                <a:ea typeface="Arial"/>
                <a:cs typeface="Arial"/>
                <a:sym typeface="Arial"/>
              </a:defRPr>
            </a:lvl2pPr>
            <a:lvl3pPr marL="0" marR="0" lvl="2" indent="457200" algn="l" rtl="0">
              <a:spcBef>
                <a:spcPts val="400"/>
              </a:spcBef>
              <a:spcAft>
                <a:spcPts val="0"/>
              </a:spcAft>
              <a:buChar char="■"/>
              <a:defRPr sz="1200" b="0" i="0" u="none" strike="noStrike" cap="none">
                <a:solidFill>
                  <a:srgbClr val="000000"/>
                </a:solidFill>
                <a:latin typeface="Arial"/>
                <a:ea typeface="Arial"/>
                <a:cs typeface="Arial"/>
                <a:sym typeface="Arial"/>
              </a:defRPr>
            </a:lvl3pPr>
            <a:lvl4pPr marL="0" marR="0" lvl="3" indent="685800" algn="l" rtl="0">
              <a:spcBef>
                <a:spcPts val="400"/>
              </a:spcBef>
              <a:spcAft>
                <a:spcPts val="0"/>
              </a:spcAft>
              <a:buChar char="●"/>
              <a:defRPr sz="1200" b="0" i="0" u="none" strike="noStrike" cap="none">
                <a:solidFill>
                  <a:srgbClr val="000000"/>
                </a:solidFill>
                <a:latin typeface="Arial"/>
                <a:ea typeface="Arial"/>
                <a:cs typeface="Arial"/>
                <a:sym typeface="Arial"/>
              </a:defRPr>
            </a:lvl4pPr>
            <a:lvl5pPr marL="0" marR="0" lvl="4" indent="914400" algn="l" rtl="0">
              <a:spcBef>
                <a:spcPts val="400"/>
              </a:spcBef>
              <a:spcAft>
                <a:spcPts val="0"/>
              </a:spcAft>
              <a:buChar char="○"/>
              <a:defRPr sz="1200" b="0" i="0" u="none" strike="noStrike" cap="none">
                <a:solidFill>
                  <a:srgbClr val="000000"/>
                </a:solidFill>
                <a:latin typeface="Arial"/>
                <a:ea typeface="Arial"/>
                <a:cs typeface="Arial"/>
                <a:sym typeface="Arial"/>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01022502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5490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0695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914400" y="4343400"/>
            <a:ext cx="5029200" cy="4114800"/>
          </a:xfrm>
          <a:prstGeom prst="rect">
            <a:avLst/>
          </a:prstGeom>
        </p:spPr>
        <p:txBody>
          <a:bodyPr wrap="square" lIns="91425" tIns="91425" rIns="91425" bIns="91425" anchor="t" anchorCtr="0">
            <a:noAutofit/>
          </a:bodyPr>
          <a:lstStyle/>
          <a:p>
            <a:pPr lvl="0">
              <a:spcBef>
                <a:spcPts val="0"/>
              </a:spcBef>
              <a:buNone/>
            </a:pPr>
            <a:endParaRPr/>
          </a:p>
        </p:txBody>
      </p:sp>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647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tel:+886-930-230-729" TargetMode="External"/><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591403-A525-425C-AB35-E83DBC917DAF}"/>
              </a:ext>
            </a:extLst>
          </p:cNvPr>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648136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emtek Front_標題投影片">
    <p:spTree>
      <p:nvGrpSpPr>
        <p:cNvPr id="1" name=""/>
        <p:cNvGrpSpPr/>
        <p:nvPr/>
      </p:nvGrpSpPr>
      <p:grpSpPr>
        <a:xfrm>
          <a:off x="0" y="0"/>
          <a:ext cx="0" cy="0"/>
          <a:chOff x="0" y="0"/>
          <a:chExt cx="0" cy="0"/>
        </a:xfrm>
      </p:grpSpPr>
      <p:grpSp>
        <p:nvGrpSpPr>
          <p:cNvPr id="13" name="群組 12"/>
          <p:cNvGrpSpPr/>
          <p:nvPr/>
        </p:nvGrpSpPr>
        <p:grpSpPr>
          <a:xfrm>
            <a:off x="-43" y="0"/>
            <a:ext cx="12192043" cy="6858000"/>
            <a:chOff x="-43" y="0"/>
            <a:chExt cx="12192043" cy="6858000"/>
          </a:xfrm>
        </p:grpSpPr>
        <p:pic>
          <p:nvPicPr>
            <p:cNvPr id="14" name="Shape 21" descr="C:\Users\MISNB\Desktop\2017-09-05[8].png"/>
            <p:cNvPicPr preferRelativeResize="0"/>
            <p:nvPr/>
          </p:nvPicPr>
          <p:blipFill rotWithShape="1">
            <a:blip r:embed="rId2" cstate="print">
              <a:alphaModFix/>
              <a:biLevel thresh="25000"/>
            </a:blip>
            <a:srcRect/>
            <a:stretch/>
          </p:blipFill>
          <p:spPr>
            <a:xfrm>
              <a:off x="-43" y="0"/>
              <a:ext cx="12192043" cy="6858000"/>
            </a:xfrm>
            <a:prstGeom prst="rect">
              <a:avLst/>
            </a:prstGeom>
            <a:noFill/>
            <a:ln>
              <a:noFill/>
            </a:ln>
          </p:spPr>
        </p:pic>
        <p:pic>
          <p:nvPicPr>
            <p:cNvPr id="15" name="Shape 6" descr="background.png"/>
            <p:cNvPicPr preferRelativeResize="0"/>
            <p:nvPr/>
          </p:nvPicPr>
          <p:blipFill rotWithShape="1">
            <a:blip r:embed="rId3" cstate="screen">
              <a:alphaModFix/>
              <a:extLst>
                <a:ext uri="{28A0092B-C50C-407E-A947-70E740481C1C}">
                  <a14:useLocalDpi xmlns:a14="http://schemas.microsoft.com/office/drawing/2010/main"/>
                </a:ext>
              </a:extLst>
            </a:blip>
            <a:srcRect t="18858"/>
            <a:stretch/>
          </p:blipFill>
          <p:spPr>
            <a:xfrm>
              <a:off x="-1" y="756619"/>
              <a:ext cx="12172494" cy="5556870"/>
            </a:xfrm>
            <a:prstGeom prst="rect">
              <a:avLst/>
            </a:prstGeom>
            <a:noFill/>
            <a:ln>
              <a:noFill/>
            </a:ln>
          </p:spPr>
        </p:pic>
      </p:grpSp>
      <p:grpSp>
        <p:nvGrpSpPr>
          <p:cNvPr id="17" name="群組 16"/>
          <p:cNvGrpSpPr/>
          <p:nvPr/>
        </p:nvGrpSpPr>
        <p:grpSpPr>
          <a:xfrm>
            <a:off x="-43" y="0"/>
            <a:ext cx="12192043" cy="6858000"/>
            <a:chOff x="-43" y="0"/>
            <a:chExt cx="12192043" cy="6858000"/>
          </a:xfrm>
        </p:grpSpPr>
        <p:pic>
          <p:nvPicPr>
            <p:cNvPr id="5" name="Shape 21" descr="C:\Users\MISNB\Desktop\2017-09-05[8].png"/>
            <p:cNvPicPr preferRelativeResize="0"/>
            <p:nvPr/>
          </p:nvPicPr>
          <p:blipFill rotWithShape="1">
            <a:blip r:embed="rId2" cstate="print">
              <a:alphaModFix/>
              <a:biLevel thresh="25000"/>
            </a:blip>
            <a:srcRect/>
            <a:stretch/>
          </p:blipFill>
          <p:spPr>
            <a:xfrm>
              <a:off x="-43" y="0"/>
              <a:ext cx="12192043" cy="6858000"/>
            </a:xfrm>
            <a:prstGeom prst="rect">
              <a:avLst/>
            </a:prstGeom>
            <a:noFill/>
            <a:ln>
              <a:noFill/>
            </a:ln>
          </p:spPr>
        </p:pic>
        <p:pic>
          <p:nvPicPr>
            <p:cNvPr id="8" name="Shape 6" descr="background.png"/>
            <p:cNvPicPr preferRelativeResize="0"/>
            <p:nvPr/>
          </p:nvPicPr>
          <p:blipFill rotWithShape="1">
            <a:blip r:embed="rId3" cstate="screen">
              <a:alphaModFix/>
              <a:extLst>
                <a:ext uri="{28A0092B-C50C-407E-A947-70E740481C1C}">
                  <a14:useLocalDpi xmlns:a14="http://schemas.microsoft.com/office/drawing/2010/main"/>
                </a:ext>
              </a:extLst>
            </a:blip>
            <a:srcRect t="18858"/>
            <a:stretch/>
          </p:blipFill>
          <p:spPr>
            <a:xfrm>
              <a:off x="-1" y="756619"/>
              <a:ext cx="12172494" cy="5556870"/>
            </a:xfrm>
            <a:prstGeom prst="rect">
              <a:avLst/>
            </a:prstGeom>
            <a:noFill/>
            <a:ln>
              <a:noFill/>
            </a:ln>
          </p:spPr>
        </p:pic>
      </p:grpSp>
      <p:pic>
        <p:nvPicPr>
          <p:cNvPr id="10" name="Shape 24" descr="C:\Users\MISNB\Desktop\2017-09-05[7].png"/>
          <p:cNvPicPr preferRelativeResize="0"/>
          <p:nvPr/>
        </p:nvPicPr>
        <p:blipFill rotWithShape="1">
          <a:blip r:embed="rId4" cstate="print">
            <a:alphaModFix/>
          </a:blip>
          <a:srcRect/>
          <a:stretch/>
        </p:blipFill>
        <p:spPr>
          <a:xfrm>
            <a:off x="10320868" y="6308728"/>
            <a:ext cx="1523619" cy="336455"/>
          </a:xfrm>
          <a:prstGeom prst="rect">
            <a:avLst/>
          </a:prstGeom>
          <a:noFill/>
          <a:ln>
            <a:noFill/>
          </a:ln>
        </p:spPr>
      </p:pic>
      <p:sp>
        <p:nvSpPr>
          <p:cNvPr id="18" name="標題 17"/>
          <p:cNvSpPr>
            <a:spLocks noGrp="1"/>
          </p:cNvSpPr>
          <p:nvPr>
            <p:ph type="title"/>
          </p:nvPr>
        </p:nvSpPr>
        <p:spPr>
          <a:xfrm>
            <a:off x="349972" y="498475"/>
            <a:ext cx="11328000" cy="1800000"/>
          </a:xfrm>
        </p:spPr>
        <p:txBody>
          <a:bodyPr anchor="t"/>
          <a:lstStyle>
            <a:lvl1pPr>
              <a:defRPr sz="4800">
                <a:solidFill>
                  <a:srgbClr val="055198"/>
                </a:solidFill>
              </a:defRPr>
            </a:lvl1pPr>
          </a:lstStyle>
          <a:p>
            <a:r>
              <a:rPr lang="zh-TW" altLang="en-US" dirty="0"/>
              <a:t>按一下以編輯母片標題樣式</a:t>
            </a:r>
          </a:p>
        </p:txBody>
      </p:sp>
      <p:sp>
        <p:nvSpPr>
          <p:cNvPr id="22" name="文字版面配置區 21"/>
          <p:cNvSpPr>
            <a:spLocks noGrp="1"/>
          </p:cNvSpPr>
          <p:nvPr>
            <p:ph type="body" sz="quarter" idx="10"/>
          </p:nvPr>
        </p:nvSpPr>
        <p:spPr>
          <a:xfrm>
            <a:off x="349974" y="5229320"/>
            <a:ext cx="6889751" cy="1080000"/>
          </a:xfrm>
        </p:spPr>
        <p:txBody>
          <a:bodyPr anchor="b">
            <a:normAutofit/>
          </a:bodyPr>
          <a:lstStyle>
            <a:lvl1pPr marL="0" indent="0">
              <a:buNone/>
              <a:defRPr sz="2400">
                <a:solidFill>
                  <a:srgbClr val="4591C5"/>
                </a:solidFill>
                <a:latin typeface="Calibri" panose="020F0502020204030204" pitchFamily="34" charset="0"/>
                <a:cs typeface="Calibri" panose="020F0502020204030204" pitchFamily="34" charset="0"/>
              </a:defRPr>
            </a:lvl1pPr>
          </a:lstStyle>
          <a:p>
            <a:pPr lvl="0"/>
            <a:r>
              <a:rPr lang="zh-TW" altLang="en-US"/>
              <a:t>按一下以編輯母片文字樣式</a:t>
            </a:r>
          </a:p>
        </p:txBody>
      </p:sp>
      <p:sp>
        <p:nvSpPr>
          <p:cNvPr id="11" name="Shape 33">
            <a:extLst>
              <a:ext uri="{FF2B5EF4-FFF2-40B4-BE49-F238E27FC236}">
                <a16:creationId xmlns:a16="http://schemas.microsoft.com/office/drawing/2014/main" id="{8024AA58-BCEF-48AE-8C4E-0DE3999E483D}"/>
              </a:ext>
            </a:extLst>
          </p:cNvPr>
          <p:cNvSpPr txBox="1"/>
          <p:nvPr/>
        </p:nvSpPr>
        <p:spPr>
          <a:xfrm>
            <a:off x="349975" y="6361476"/>
            <a:ext cx="2880000" cy="360000"/>
          </a:xfrm>
          <a:prstGeom prst="rect">
            <a:avLst/>
          </a:prstGeom>
          <a:noFill/>
          <a:ln>
            <a:noFill/>
          </a:ln>
        </p:spPr>
        <p:txBody>
          <a:bodyPr wrap="square" lIns="34275" tIns="34275" rIns="34275" bIns="34275" anchor="t" anchorCtr="0">
            <a:noAutofit/>
          </a:bodyPr>
          <a:lstStyle/>
          <a:p>
            <a:pPr>
              <a:buSzPct val="25000"/>
            </a:pPr>
            <a:r>
              <a:rPr lang="en-US" altLang="zh-TW" sz="1050" dirty="0">
                <a:solidFill>
                  <a:srgbClr val="055198"/>
                </a:solidFill>
                <a:latin typeface="Calibri" panose="020F0502020204030204" pitchFamily="34" charset="0"/>
                <a:ea typeface="Cambria Math" panose="02040503050406030204" pitchFamily="18" charset="0"/>
                <a:cs typeface="Calibri" panose="020F0502020204030204" pitchFamily="34" charset="0"/>
                <a:sym typeface="Calibri"/>
              </a:rPr>
              <a:t>Gemtek Confidential</a:t>
            </a:r>
          </a:p>
          <a:p>
            <a:pPr>
              <a:buSzPct val="25000"/>
            </a:pPr>
            <a:r>
              <a:rPr lang="en-US" altLang="zh-TW" sz="1050" dirty="0">
                <a:solidFill>
                  <a:srgbClr val="055198"/>
                </a:solidFill>
                <a:latin typeface="Calibri" panose="020F0502020204030204" pitchFamily="34" charset="0"/>
                <a:ea typeface="Cambria Math" panose="02040503050406030204" pitchFamily="18" charset="0"/>
                <a:cs typeface="Calibri" panose="020F0502020204030204" pitchFamily="34" charset="0"/>
                <a:sym typeface="Calibri"/>
              </a:rPr>
              <a:t>Distribution Prohibited</a:t>
            </a:r>
          </a:p>
        </p:txBody>
      </p:sp>
      <p:pic>
        <p:nvPicPr>
          <p:cNvPr id="12" name="Shape 7" descr="pasted-image.pdf"/>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10320869" y="6391492"/>
            <a:ext cx="1522729" cy="329985"/>
          </a:xfrm>
          <a:prstGeom prst="rect">
            <a:avLst/>
          </a:prstGeom>
          <a:noFill/>
          <a:ln>
            <a:noFill/>
          </a:ln>
        </p:spPr>
      </p:pic>
    </p:spTree>
    <p:extLst>
      <p:ext uri="{BB962C8B-B14F-4D97-AF65-F5344CB8AC3E}">
        <p14:creationId xmlns:p14="http://schemas.microsoft.com/office/powerpoint/2010/main" val="2846011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47651" y="1152000"/>
            <a:ext cx="11734800" cy="4862513"/>
          </a:xfrm>
        </p:spPr>
        <p:txBody>
          <a:bodyPr/>
          <a:lstStyle>
            <a:lvl1pPr marL="533400" indent="-533400">
              <a:buClr>
                <a:schemeClr val="accent1"/>
              </a:buClr>
              <a:buFont typeface="Wingdings" panose="05000000000000000000" pitchFamily="2" charset="2"/>
              <a:buChar char="l"/>
              <a:defRPr>
                <a:solidFill>
                  <a:srgbClr val="002060"/>
                </a:solidFill>
              </a:defRPr>
            </a:lvl1pPr>
            <a:lvl2pPr marL="901700" indent="-558800">
              <a:buFont typeface="Arial" panose="020B0604020202020204" pitchFamily="34" charset="0"/>
              <a:buChar char="•"/>
              <a:defRPr/>
            </a:lvl2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標題版面配置區 1"/>
          <p:cNvSpPr>
            <a:spLocks noGrp="1"/>
          </p:cNvSpPr>
          <p:nvPr>
            <p:ph type="title"/>
          </p:nvPr>
        </p:nvSpPr>
        <p:spPr>
          <a:xfrm>
            <a:off x="144000" y="0"/>
            <a:ext cx="11160000" cy="932400"/>
          </a:xfrm>
          <a:prstGeom prst="rect">
            <a:avLst/>
          </a:prstGeom>
          <a:noFill/>
          <a:ln>
            <a:noFill/>
          </a:ln>
        </p:spPr>
        <p:txBody>
          <a:bodyPr wrap="square" lIns="91425" tIns="91425" rIns="91425" bIns="91425" anchor="ctr" anchorCtr="0"/>
          <a:lstStyle>
            <a:lvl1pPr>
              <a:defRPr lang="zh-TW" altLang="en-US" dirty="0"/>
            </a:lvl1pPr>
          </a:lstStyle>
          <a:p>
            <a:pPr marL="0" marR="0" lvl="0" indent="0">
              <a:lnSpc>
                <a:spcPct val="100000"/>
              </a:lnSpc>
              <a:spcBef>
                <a:spcPts val="0"/>
              </a:spcBef>
              <a:spcAft>
                <a:spcPts val="0"/>
              </a:spcAft>
            </a:pPr>
            <a:r>
              <a:rPr lang="zh-TW" altLang="en-US"/>
              <a:t>按一下以編輯母片標題樣式</a:t>
            </a:r>
            <a:endParaRPr lang="zh-TW" altLang="en-US" dirty="0"/>
          </a:p>
        </p:txBody>
      </p:sp>
      <p:sp>
        <p:nvSpPr>
          <p:cNvPr id="11" name="日期版面配置區 3"/>
          <p:cNvSpPr>
            <a:spLocks noGrp="1"/>
          </p:cNvSpPr>
          <p:nvPr>
            <p:ph type="dt" sz="half" idx="2"/>
          </p:nvPr>
        </p:nvSpPr>
        <p:spPr>
          <a:xfrm>
            <a:off x="4319205" y="6356352"/>
            <a:ext cx="2743200" cy="365125"/>
          </a:xfrm>
          <a:prstGeom prst="rect">
            <a:avLst/>
          </a:prstGeom>
        </p:spPr>
        <p:txBody>
          <a:bodyPr vert="horz" lIns="91440" tIns="45720" rIns="91440" bIns="45720" rtlCol="0" anchor="ctr"/>
          <a:lstStyle>
            <a:lvl1pPr algn="l">
              <a:defRPr sz="900">
                <a:solidFill>
                  <a:schemeClr val="bg1">
                    <a:lumMod val="75000"/>
                  </a:schemeClr>
                </a:solidFill>
              </a:defRPr>
            </a:lvl1pPr>
          </a:lstStyle>
          <a:p>
            <a:fld id="{21345C4C-EF1D-49B0-AF10-1666A39CF808}" type="datetimeFigureOut">
              <a:rPr lang="zh-TW" altLang="en-US" smtClean="0"/>
              <a:pPr/>
              <a:t>2024/9/18</a:t>
            </a:fld>
            <a:endParaRPr lang="zh-TW" altLang="en-US"/>
          </a:p>
        </p:txBody>
      </p:sp>
      <p:sp>
        <p:nvSpPr>
          <p:cNvPr id="6" name="投影片編號版面配置區 5"/>
          <p:cNvSpPr>
            <a:spLocks noGrp="1"/>
          </p:cNvSpPr>
          <p:nvPr>
            <p:ph type="sldNum" sz="quarter" idx="4"/>
          </p:nvPr>
        </p:nvSpPr>
        <p:spPr>
          <a:xfrm>
            <a:off x="8151636" y="6356352"/>
            <a:ext cx="108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62F958-0981-4F6A-BFB6-95B8E32E56FE}" type="slidenum">
              <a:rPr lang="zh-TW" altLang="en-US" smtClean="0"/>
              <a:pPr/>
              <a:t>‹#›</a:t>
            </a:fld>
            <a:endParaRPr lang="zh-TW" altLang="en-US"/>
          </a:p>
        </p:txBody>
      </p:sp>
    </p:spTree>
    <p:extLst>
      <p:ext uri="{BB962C8B-B14F-4D97-AF65-F5344CB8AC3E}">
        <p14:creationId xmlns:p14="http://schemas.microsoft.com/office/powerpoint/2010/main" val="1240427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Gemtek 章節標題">
    <p:spTree>
      <p:nvGrpSpPr>
        <p:cNvPr id="1" name=""/>
        <p:cNvGrpSpPr/>
        <p:nvPr/>
      </p:nvGrpSpPr>
      <p:grpSpPr>
        <a:xfrm>
          <a:off x="0" y="0"/>
          <a:ext cx="0" cy="0"/>
          <a:chOff x="0" y="0"/>
          <a:chExt cx="0" cy="0"/>
        </a:xfrm>
      </p:grpSpPr>
      <p:pic>
        <p:nvPicPr>
          <p:cNvPr id="7" name="Picture 6" descr="C:\Users\MISNB\Desktop\2017-09-05[8].png"/>
          <p:cNvPicPr>
            <a:picLocks noChangeArrowheads="1"/>
          </p:cNvPicPr>
          <p:nvPr/>
        </p:nvPicPr>
        <p:blipFill>
          <a:blip r:embed="rId2" cstate="print"/>
          <a:srcRect/>
          <a:stretch>
            <a:fillRect/>
          </a:stretch>
        </p:blipFill>
        <p:spPr bwMode="auto">
          <a:xfrm>
            <a:off x="0" y="0"/>
            <a:ext cx="12288000" cy="6912000"/>
          </a:xfrm>
          <a:prstGeom prst="rect">
            <a:avLst/>
          </a:prstGeom>
          <a:noFill/>
          <a:ln w="9525">
            <a:noFill/>
            <a:miter lim="800000"/>
            <a:headEnd/>
            <a:tailEnd/>
          </a:ln>
        </p:spPr>
      </p:pic>
      <p:sp>
        <p:nvSpPr>
          <p:cNvPr id="2" name="標題 1"/>
          <p:cNvSpPr>
            <a:spLocks noGrp="1"/>
          </p:cNvSpPr>
          <p:nvPr>
            <p:ph type="title"/>
          </p:nvPr>
        </p:nvSpPr>
        <p:spPr>
          <a:xfrm>
            <a:off x="831851" y="1709740"/>
            <a:ext cx="10515600" cy="2852737"/>
          </a:xfrm>
        </p:spPr>
        <p:txBody>
          <a:bodyPr anchor="b"/>
          <a:lstStyle>
            <a:lvl1pPr>
              <a:defRPr sz="4000">
                <a:solidFill>
                  <a:schemeClr val="bg1"/>
                </a:solidFill>
              </a:defRPr>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831851" y="4589465"/>
            <a:ext cx="10515600" cy="1500187"/>
          </a:xfrm>
        </p:spPr>
        <p:txBody>
          <a:bodyPr>
            <a:normAutofit/>
          </a:bodyPr>
          <a:lstStyle>
            <a:lvl1pPr marL="0" indent="0">
              <a:buNone/>
              <a:defRPr sz="2400">
                <a:solidFill>
                  <a:schemeClr val="bg1">
                    <a:lumMod val="8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1673032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noFill/>
          <a:ln>
            <a:noFill/>
          </a:ln>
        </p:spPr>
        <p:txBody>
          <a:bodyPr wrap="square" lIns="91425" tIns="91425" rIns="91425" bIns="91425" anchor="ctr" anchorCtr="0"/>
          <a:lstStyle>
            <a:lvl1pPr>
              <a:defRPr lang="zh-TW" altLang="en-US" dirty="0"/>
            </a:lvl1pPr>
          </a:lstStyle>
          <a:p>
            <a:pPr marL="0" marR="0" lvl="0" indent="0">
              <a:lnSpc>
                <a:spcPct val="100000"/>
              </a:lnSpc>
              <a:spcBef>
                <a:spcPts val="0"/>
              </a:spcBef>
              <a:spcAft>
                <a:spcPts val="0"/>
              </a:spcAft>
            </a:pPr>
            <a:r>
              <a:rPr lang="zh-TW" altLang="en-US"/>
              <a:t>按一下以編輯母片標題樣式</a:t>
            </a:r>
            <a:endParaRPr lang="zh-TW" altLang="en-US" dirty="0"/>
          </a:p>
        </p:txBody>
      </p:sp>
      <p:sp>
        <p:nvSpPr>
          <p:cNvPr id="3" name="內容版面配置區 2"/>
          <p:cNvSpPr>
            <a:spLocks noGrp="1"/>
          </p:cNvSpPr>
          <p:nvPr>
            <p:ph sz="half" idx="1"/>
          </p:nvPr>
        </p:nvSpPr>
        <p:spPr>
          <a:xfrm>
            <a:off x="838200" y="1268760"/>
            <a:ext cx="5181600" cy="4896000"/>
          </a:xfrm>
        </p:spPr>
        <p:txBody>
          <a:bodyPr/>
          <a:lstStyle>
            <a:lvl1pPr marL="533400" indent="-533400">
              <a:defRPr lang="zh-TW" altLang="en-US" sz="2800" b="1" kern="1200" dirty="0" smtClean="0">
                <a:solidFill>
                  <a:srgbClr val="002060"/>
                </a:solidFill>
                <a:latin typeface="+mn-lt"/>
                <a:ea typeface="+mn-ea"/>
                <a:cs typeface="+mn-cs"/>
              </a:defRPr>
            </a:lvl1pPr>
            <a:lvl2pPr>
              <a:defRPr lang="zh-TW" altLang="en-US" sz="2400" kern="1200" dirty="0" smtClean="0">
                <a:solidFill>
                  <a:schemeClr val="tx1"/>
                </a:solidFill>
                <a:latin typeface="+mn-lt"/>
                <a:ea typeface="+mn-ea"/>
                <a:cs typeface="+mn-cs"/>
              </a:defRPr>
            </a:lvl2pPr>
          </a:lstStyle>
          <a:p>
            <a:pPr marL="533400" lvl="0"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dirty="0"/>
              <a:t>按一下以編輯母片文字樣式</a:t>
            </a:r>
          </a:p>
          <a:p>
            <a:pPr marL="533400" lvl="1"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dirty="0"/>
              <a:t>第二層</a:t>
            </a:r>
          </a:p>
          <a:p>
            <a:pPr marL="533400" lvl="2"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dirty="0"/>
              <a:t>第三層</a:t>
            </a:r>
          </a:p>
          <a:p>
            <a:pPr marL="533400" lvl="3"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dirty="0"/>
              <a:t>第四層</a:t>
            </a:r>
          </a:p>
          <a:p>
            <a:pPr marL="533400" lvl="4"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dirty="0"/>
              <a:t>第五層</a:t>
            </a:r>
          </a:p>
        </p:txBody>
      </p:sp>
      <p:sp>
        <p:nvSpPr>
          <p:cNvPr id="4" name="內容版面配置區 3"/>
          <p:cNvSpPr>
            <a:spLocks noGrp="1"/>
          </p:cNvSpPr>
          <p:nvPr>
            <p:ph sz="half" idx="2"/>
          </p:nvPr>
        </p:nvSpPr>
        <p:spPr>
          <a:xfrm>
            <a:off x="6172200" y="1268760"/>
            <a:ext cx="5181600" cy="4896000"/>
          </a:xfrm>
        </p:spPr>
        <p:txBody>
          <a:bodyPr/>
          <a:lstStyle>
            <a:lvl1pPr marL="533400" indent="-533400">
              <a:defRPr lang="zh-TW" altLang="en-US" sz="2800" kern="1200" dirty="0" smtClean="0">
                <a:solidFill>
                  <a:srgbClr val="002060"/>
                </a:solidFill>
                <a:latin typeface="+mn-lt"/>
                <a:ea typeface="+mn-ea"/>
                <a:cs typeface="+mn-cs"/>
              </a:defRPr>
            </a:lvl1pPr>
            <a:lvl2pPr>
              <a:defRPr lang="zh-TW" altLang="en-US" sz="2400" kern="1200" dirty="0" smtClean="0">
                <a:solidFill>
                  <a:schemeClr val="tx1"/>
                </a:solidFill>
                <a:latin typeface="+mn-lt"/>
                <a:ea typeface="+mn-ea"/>
                <a:cs typeface="+mn-cs"/>
              </a:defRPr>
            </a:lvl2pPr>
          </a:lstStyle>
          <a:p>
            <a:pPr marL="533400" lvl="0"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按一下以編輯母片文字樣式</a:t>
            </a:r>
          </a:p>
          <a:p>
            <a:pPr marL="533400" lvl="1"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第二層</a:t>
            </a:r>
          </a:p>
          <a:p>
            <a:pPr marL="533400" lvl="2"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第三層</a:t>
            </a:r>
          </a:p>
          <a:p>
            <a:pPr marL="533400" lvl="3"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第四層</a:t>
            </a:r>
          </a:p>
          <a:p>
            <a:pPr marL="533400" lvl="4"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第五層</a:t>
            </a:r>
            <a:endParaRPr lang="zh-TW" altLang="en-US" dirty="0"/>
          </a:p>
        </p:txBody>
      </p:sp>
      <p:sp>
        <p:nvSpPr>
          <p:cNvPr id="11" name="日期版面配置區 3"/>
          <p:cNvSpPr>
            <a:spLocks noGrp="1"/>
          </p:cNvSpPr>
          <p:nvPr>
            <p:ph type="dt" sz="half" idx="10"/>
          </p:nvPr>
        </p:nvSpPr>
        <p:spPr>
          <a:xfrm>
            <a:off x="4319205" y="6356352"/>
            <a:ext cx="2743200" cy="365125"/>
          </a:xfrm>
          <a:prstGeom prst="rect">
            <a:avLst/>
          </a:prstGeom>
        </p:spPr>
        <p:txBody>
          <a:bodyPr vert="horz" lIns="91440" tIns="45720" rIns="91440" bIns="45720" rtlCol="0" anchor="ctr"/>
          <a:lstStyle>
            <a:lvl1pPr algn="l">
              <a:defRPr sz="900">
                <a:solidFill>
                  <a:schemeClr val="bg1">
                    <a:lumMod val="75000"/>
                  </a:schemeClr>
                </a:solidFill>
              </a:defRPr>
            </a:lvl1pPr>
          </a:lstStyle>
          <a:p>
            <a:fld id="{21345C4C-EF1D-49B0-AF10-1666A39CF808}" type="datetimeFigureOut">
              <a:rPr lang="zh-TW" altLang="en-US" smtClean="0"/>
              <a:pPr/>
              <a:t>2024/9/18</a:t>
            </a:fld>
            <a:endParaRPr lang="zh-TW" altLang="en-US"/>
          </a:p>
        </p:txBody>
      </p:sp>
      <p:sp>
        <p:nvSpPr>
          <p:cNvPr id="7" name="投影片編號版面配置區 5"/>
          <p:cNvSpPr>
            <a:spLocks noGrp="1"/>
          </p:cNvSpPr>
          <p:nvPr>
            <p:ph type="sldNum" sz="quarter" idx="4"/>
          </p:nvPr>
        </p:nvSpPr>
        <p:spPr>
          <a:xfrm>
            <a:off x="8151636" y="6356352"/>
            <a:ext cx="108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62F958-0981-4F6A-BFB6-95B8E32E56FE}" type="slidenum">
              <a:rPr lang="zh-TW" altLang="en-US" smtClean="0"/>
              <a:pPr/>
              <a:t>‹#›</a:t>
            </a:fld>
            <a:endParaRPr lang="zh-TW" altLang="en-US"/>
          </a:p>
        </p:txBody>
      </p:sp>
    </p:spTree>
    <p:extLst>
      <p:ext uri="{BB962C8B-B14F-4D97-AF65-F5344CB8AC3E}">
        <p14:creationId xmlns:p14="http://schemas.microsoft.com/office/powerpoint/2010/main" val="4105394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839789" y="1166813"/>
            <a:ext cx="5157787" cy="823912"/>
          </a:xfrm>
        </p:spPr>
        <p:txBody>
          <a:bodyPr anchor="t">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p:cNvSpPr>
            <a:spLocks noGrp="1"/>
          </p:cNvSpPr>
          <p:nvPr>
            <p:ph sz="half" idx="2"/>
          </p:nvPr>
        </p:nvSpPr>
        <p:spPr>
          <a:xfrm>
            <a:off x="839789" y="1990726"/>
            <a:ext cx="5157787" cy="4048125"/>
          </a:xfrm>
        </p:spPr>
        <p:txBody>
          <a:bodyPr/>
          <a:lstStyle>
            <a:lvl1pPr marL="533400" indent="-533400">
              <a:defRPr lang="zh-TW" altLang="en-US" sz="2800" b="1" kern="1200" dirty="0" smtClean="0">
                <a:solidFill>
                  <a:srgbClr val="002060"/>
                </a:solidFill>
                <a:latin typeface="+mn-lt"/>
                <a:ea typeface="+mn-ea"/>
                <a:cs typeface="+mn-cs"/>
              </a:defRPr>
            </a:lvl1pPr>
            <a:lvl2pPr>
              <a:defRPr lang="zh-TW" altLang="en-US" sz="2400" kern="1200" dirty="0" smtClean="0">
                <a:solidFill>
                  <a:schemeClr val="tx1"/>
                </a:solidFill>
                <a:latin typeface="+mn-lt"/>
                <a:ea typeface="+mn-ea"/>
                <a:cs typeface="+mn-cs"/>
              </a:defRPr>
            </a:lvl2pPr>
          </a:lstStyle>
          <a:p>
            <a:pPr marL="533400" lvl="0"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a:t>按一下以編輯母片文字樣式</a:t>
            </a:r>
          </a:p>
          <a:p>
            <a:pPr marL="533400" lvl="1"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a:t>第二層</a:t>
            </a:r>
          </a:p>
          <a:p>
            <a:pPr marL="533400" lvl="2"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a:t>第三層</a:t>
            </a:r>
          </a:p>
          <a:p>
            <a:pPr marL="533400" lvl="3"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a:t>第四層</a:t>
            </a:r>
          </a:p>
          <a:p>
            <a:pPr marL="533400" lvl="4" indent="-533400" algn="l" defTabSz="685800" rtl="0" eaLnBrk="1" latinLnBrk="0" hangingPunct="1">
              <a:lnSpc>
                <a:spcPct val="100000"/>
              </a:lnSpc>
              <a:spcBef>
                <a:spcPts val="600"/>
              </a:spcBef>
              <a:buClr>
                <a:schemeClr val="accent1"/>
              </a:buClr>
              <a:buFont typeface="Wingdings" panose="05000000000000000000" pitchFamily="2" charset="2"/>
              <a:buChar char="l"/>
            </a:pPr>
            <a:r>
              <a:rPr lang="zh-TW" altLang="en-US"/>
              <a:t>第五層</a:t>
            </a:r>
            <a:endParaRPr lang="zh-TW" altLang="en-US" dirty="0"/>
          </a:p>
        </p:txBody>
      </p:sp>
      <p:sp>
        <p:nvSpPr>
          <p:cNvPr id="5" name="文字版面配置區 4"/>
          <p:cNvSpPr>
            <a:spLocks noGrp="1"/>
          </p:cNvSpPr>
          <p:nvPr>
            <p:ph type="body" sz="quarter" idx="3"/>
          </p:nvPr>
        </p:nvSpPr>
        <p:spPr>
          <a:xfrm>
            <a:off x="6172201" y="1166813"/>
            <a:ext cx="5183188" cy="823912"/>
          </a:xfrm>
        </p:spPr>
        <p:txBody>
          <a:bodyPr anchor="t">
            <a:normAutofit/>
          </a:bodyPr>
          <a:lstStyle>
            <a:lvl1pPr marL="0" indent="0">
              <a:buNone/>
              <a:defRPr sz="21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p:cNvSpPr>
            <a:spLocks noGrp="1"/>
          </p:cNvSpPr>
          <p:nvPr>
            <p:ph sz="quarter" idx="4"/>
          </p:nvPr>
        </p:nvSpPr>
        <p:spPr>
          <a:xfrm>
            <a:off x="6172201" y="1990725"/>
            <a:ext cx="5183188" cy="4048124"/>
          </a:xfrm>
        </p:spPr>
        <p:txBody>
          <a:bodyPr/>
          <a:lstStyle>
            <a:lvl1pPr marL="533400" indent="-533400">
              <a:defRPr lang="zh-TW" altLang="en-US" sz="2800" kern="1200" dirty="0" smtClean="0">
                <a:solidFill>
                  <a:srgbClr val="002060"/>
                </a:solidFill>
                <a:latin typeface="+mn-lt"/>
                <a:ea typeface="+mn-ea"/>
                <a:cs typeface="+mn-cs"/>
              </a:defRPr>
            </a:lvl1pPr>
            <a:lvl2pPr>
              <a:defRPr lang="zh-TW" altLang="en-US" sz="2400" kern="1200" dirty="0" smtClean="0">
                <a:solidFill>
                  <a:schemeClr val="tx1"/>
                </a:solidFill>
                <a:latin typeface="+mn-lt"/>
                <a:ea typeface="+mn-ea"/>
                <a:cs typeface="+mn-cs"/>
              </a:defRPr>
            </a:lvl2pPr>
          </a:lstStyle>
          <a:p>
            <a:pPr marL="533400" lvl="0"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按一下以編輯母片文字樣式</a:t>
            </a:r>
          </a:p>
          <a:p>
            <a:pPr marL="533400" lvl="1"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第二層</a:t>
            </a:r>
          </a:p>
          <a:p>
            <a:pPr marL="533400" lvl="2"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第三層</a:t>
            </a:r>
          </a:p>
          <a:p>
            <a:pPr marL="533400" lvl="3"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第四層</a:t>
            </a:r>
          </a:p>
          <a:p>
            <a:pPr marL="533400" lvl="4"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第五層</a:t>
            </a:r>
            <a:endParaRPr lang="zh-TW" altLang="en-US" dirty="0"/>
          </a:p>
        </p:txBody>
      </p:sp>
      <p:sp>
        <p:nvSpPr>
          <p:cNvPr id="13" name="標題 1"/>
          <p:cNvSpPr txBox="1">
            <a:spLocks/>
          </p:cNvSpPr>
          <p:nvPr/>
        </p:nvSpPr>
        <p:spPr>
          <a:xfrm>
            <a:off x="144000" y="0"/>
            <a:ext cx="11160000" cy="932400"/>
          </a:xfrm>
          <a:prstGeom prst="rect">
            <a:avLst/>
          </a:prstGeom>
          <a:noFill/>
          <a:ln>
            <a:noFill/>
          </a:ln>
        </p:spPr>
        <p:txBody>
          <a:bodyPr wrap="square" lIns="91425" tIns="91425" rIns="91425" bIns="91425" anchor="ctr" anchorCtr="0"/>
          <a:lstStyle>
            <a:lvl1pPr marL="0" indent="0" defTabSz="685800" eaLnBrk="1" latinLnBrk="0" hangingPunct="1">
              <a:defRPr lang="zh-TW" altLang="en-US" sz="3200" b="1" kern="1200">
                <a:solidFill>
                  <a:srgbClr val="FFFFFF"/>
                </a:solidFill>
                <a:latin typeface="Calibri"/>
                <a:ea typeface="+mj-ea"/>
                <a:cs typeface="Calibri"/>
              </a:defRPr>
            </a:lvl1pPr>
          </a:lstStyle>
          <a:p>
            <a:pPr lvl="0"/>
            <a:r>
              <a:rPr lang="zh-TW" altLang="en-US" sz="3200" dirty="0"/>
              <a:t>按一下以編輯母片標題樣式</a:t>
            </a:r>
          </a:p>
        </p:txBody>
      </p:sp>
      <p:sp>
        <p:nvSpPr>
          <p:cNvPr id="14" name="日期版面配置區 3"/>
          <p:cNvSpPr>
            <a:spLocks noGrp="1"/>
          </p:cNvSpPr>
          <p:nvPr>
            <p:ph type="dt" sz="half" idx="10"/>
          </p:nvPr>
        </p:nvSpPr>
        <p:spPr>
          <a:xfrm>
            <a:off x="4319205"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1345C4C-EF1D-49B0-AF10-1666A39CF808}" type="datetimeFigureOut">
              <a:rPr lang="zh-TW" altLang="en-US" smtClean="0"/>
              <a:pPr/>
              <a:t>2024/9/18</a:t>
            </a:fld>
            <a:endParaRPr lang="zh-TW" altLang="en-US"/>
          </a:p>
        </p:txBody>
      </p:sp>
      <p:sp>
        <p:nvSpPr>
          <p:cNvPr id="15" name="投影片編號版面配置區 5"/>
          <p:cNvSpPr>
            <a:spLocks noGrp="1"/>
          </p:cNvSpPr>
          <p:nvPr>
            <p:ph type="sldNum" sz="quarter" idx="11"/>
          </p:nvPr>
        </p:nvSpPr>
        <p:spPr>
          <a:xfrm>
            <a:off x="8151636" y="6356352"/>
            <a:ext cx="108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62F958-0981-4F6A-BFB6-95B8E32E56FE}" type="slidenum">
              <a:rPr lang="zh-TW" altLang="en-US" smtClean="0"/>
              <a:pPr/>
              <a:t>‹#›</a:t>
            </a:fld>
            <a:endParaRPr lang="zh-TW" altLang="en-US"/>
          </a:p>
        </p:txBody>
      </p:sp>
    </p:spTree>
    <p:extLst>
      <p:ext uri="{BB962C8B-B14F-4D97-AF65-F5344CB8AC3E}">
        <p14:creationId xmlns:p14="http://schemas.microsoft.com/office/powerpoint/2010/main" val="3939784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noFill/>
          <a:ln>
            <a:noFill/>
          </a:ln>
        </p:spPr>
        <p:txBody>
          <a:bodyPr wrap="square" lIns="91425" tIns="91425" rIns="91425" bIns="91425" anchor="ctr" anchorCtr="0"/>
          <a:lstStyle>
            <a:lvl1pPr>
              <a:defRPr lang="zh-TW" altLang="en-US"/>
            </a:lvl1pPr>
          </a:lstStyle>
          <a:p>
            <a:pPr marL="0" marR="0" lvl="0" indent="0">
              <a:lnSpc>
                <a:spcPct val="100000"/>
              </a:lnSpc>
              <a:spcBef>
                <a:spcPts val="0"/>
              </a:spcBef>
              <a:spcAft>
                <a:spcPts val="0"/>
              </a:spcAft>
            </a:pPr>
            <a:r>
              <a:rPr lang="zh-TW" altLang="en-US"/>
              <a:t>按一下以編輯母片標題樣式</a:t>
            </a:r>
          </a:p>
        </p:txBody>
      </p:sp>
      <p:sp>
        <p:nvSpPr>
          <p:cNvPr id="9" name="日期版面配置區 3"/>
          <p:cNvSpPr>
            <a:spLocks noGrp="1"/>
          </p:cNvSpPr>
          <p:nvPr>
            <p:ph type="dt" sz="half" idx="2"/>
          </p:nvPr>
        </p:nvSpPr>
        <p:spPr>
          <a:xfrm>
            <a:off x="4319205"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1345C4C-EF1D-49B0-AF10-1666A39CF808}" type="datetimeFigureOut">
              <a:rPr lang="zh-TW" altLang="en-US" smtClean="0"/>
              <a:pPr/>
              <a:t>2024/9/18</a:t>
            </a:fld>
            <a:endParaRPr lang="zh-TW" altLang="en-US"/>
          </a:p>
        </p:txBody>
      </p:sp>
      <p:sp>
        <p:nvSpPr>
          <p:cNvPr id="5" name="投影片編號版面配置區 5"/>
          <p:cNvSpPr>
            <a:spLocks noGrp="1"/>
          </p:cNvSpPr>
          <p:nvPr>
            <p:ph type="sldNum" sz="quarter" idx="4"/>
          </p:nvPr>
        </p:nvSpPr>
        <p:spPr>
          <a:xfrm>
            <a:off x="8151636" y="6356352"/>
            <a:ext cx="108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62F958-0981-4F6A-BFB6-95B8E32E56FE}" type="slidenum">
              <a:rPr lang="zh-TW" altLang="en-US" smtClean="0"/>
              <a:pPr/>
              <a:t>‹#›</a:t>
            </a:fld>
            <a:endParaRPr lang="zh-TW" altLang="en-US"/>
          </a:p>
        </p:txBody>
      </p:sp>
    </p:spTree>
    <p:extLst>
      <p:ext uri="{BB962C8B-B14F-4D97-AF65-F5344CB8AC3E}">
        <p14:creationId xmlns:p14="http://schemas.microsoft.com/office/powerpoint/2010/main" val="1444571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日期版面配置區 3"/>
          <p:cNvSpPr>
            <a:spLocks noGrp="1"/>
          </p:cNvSpPr>
          <p:nvPr>
            <p:ph type="dt" sz="half" idx="2"/>
          </p:nvPr>
        </p:nvSpPr>
        <p:spPr>
          <a:xfrm>
            <a:off x="4319205"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1345C4C-EF1D-49B0-AF10-1666A39CF808}" type="datetimeFigureOut">
              <a:rPr lang="zh-TW" altLang="en-US" smtClean="0"/>
              <a:pPr/>
              <a:t>2024/9/18</a:t>
            </a:fld>
            <a:endParaRPr lang="zh-TW" altLang="en-US"/>
          </a:p>
        </p:txBody>
      </p:sp>
      <p:sp>
        <p:nvSpPr>
          <p:cNvPr id="4" name="投影片編號版面配置區 5"/>
          <p:cNvSpPr>
            <a:spLocks noGrp="1"/>
          </p:cNvSpPr>
          <p:nvPr>
            <p:ph type="sldNum" sz="quarter" idx="4"/>
          </p:nvPr>
        </p:nvSpPr>
        <p:spPr>
          <a:xfrm>
            <a:off x="8151636" y="6356352"/>
            <a:ext cx="108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62F958-0981-4F6A-BFB6-95B8E32E56FE}" type="slidenum">
              <a:rPr lang="zh-TW" altLang="en-US" smtClean="0"/>
              <a:pPr/>
              <a:t>‹#›</a:t>
            </a:fld>
            <a:endParaRPr lang="zh-TW" altLang="en-US"/>
          </a:p>
        </p:txBody>
      </p:sp>
    </p:spTree>
    <p:extLst>
      <p:ext uri="{BB962C8B-B14F-4D97-AF65-F5344CB8AC3E}">
        <p14:creationId xmlns:p14="http://schemas.microsoft.com/office/powerpoint/2010/main" val="2229250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2400"/>
            </a:lvl1pPr>
          </a:lstStyle>
          <a:p>
            <a:r>
              <a:rPr lang="zh-TW" altLang="en-US"/>
              <a:t>按一下以編輯母片標題樣式</a:t>
            </a:r>
          </a:p>
        </p:txBody>
      </p:sp>
      <p:sp>
        <p:nvSpPr>
          <p:cNvPr id="3" name="內容版面配置區 2"/>
          <p:cNvSpPr>
            <a:spLocks noGrp="1"/>
          </p:cNvSpPr>
          <p:nvPr>
            <p:ph idx="1"/>
          </p:nvPr>
        </p:nvSpPr>
        <p:spPr>
          <a:xfrm>
            <a:off x="5183188" y="987427"/>
            <a:ext cx="6172200" cy="4873625"/>
          </a:xfrm>
        </p:spPr>
        <p:txBody>
          <a:bodyPr/>
          <a:lstStyle>
            <a:lvl1pPr marL="533400" indent="-533400">
              <a:defRPr lang="zh-TW" altLang="en-US" sz="2800" kern="1200" dirty="0" smtClean="0">
                <a:solidFill>
                  <a:srgbClr val="002060"/>
                </a:solidFill>
                <a:latin typeface="+mn-lt"/>
                <a:ea typeface="+mn-ea"/>
                <a:cs typeface="+mn-cs"/>
              </a:defRPr>
            </a:lvl1pPr>
            <a:lvl2pPr>
              <a:defRPr lang="zh-TW" altLang="en-US" sz="2400" kern="1200" dirty="0" smtClean="0">
                <a:solidFill>
                  <a:schemeClr val="tx1"/>
                </a:solidFill>
                <a:latin typeface="+mn-lt"/>
                <a:ea typeface="+mn-ea"/>
                <a:cs typeface="+mn-cs"/>
              </a:defRPr>
            </a:lvl2pPr>
            <a:lvl3pPr>
              <a:defRPr sz="1800"/>
            </a:lvl3pPr>
            <a:lvl4pPr>
              <a:defRPr sz="1500"/>
            </a:lvl4pPr>
            <a:lvl5pPr>
              <a:defRPr sz="1500"/>
            </a:lvl5pPr>
            <a:lvl6pPr>
              <a:defRPr sz="1500"/>
            </a:lvl6pPr>
            <a:lvl7pPr>
              <a:defRPr sz="1500"/>
            </a:lvl7pPr>
            <a:lvl8pPr>
              <a:defRPr sz="1500"/>
            </a:lvl8pPr>
            <a:lvl9pPr>
              <a:defRPr sz="1500"/>
            </a:lvl9pPr>
          </a:lstStyle>
          <a:p>
            <a:pPr marL="533400" lvl="0"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按一下以編輯母片文字樣式</a:t>
            </a:r>
          </a:p>
          <a:p>
            <a:pPr marL="533400" lvl="1"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第二層</a:t>
            </a:r>
          </a:p>
          <a:p>
            <a:pPr marL="533400" lvl="2"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第三層</a:t>
            </a:r>
          </a:p>
          <a:p>
            <a:pPr marL="533400" lvl="3"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第四層</a:t>
            </a:r>
          </a:p>
          <a:p>
            <a:pPr marL="533400" lvl="4"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第五層</a:t>
            </a:r>
            <a:endParaRPr lang="zh-TW" altLang="en-US" dirty="0"/>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11" name="日期版面配置區 3"/>
          <p:cNvSpPr>
            <a:spLocks noGrp="1"/>
          </p:cNvSpPr>
          <p:nvPr>
            <p:ph type="dt" sz="half" idx="10"/>
          </p:nvPr>
        </p:nvSpPr>
        <p:spPr>
          <a:xfrm>
            <a:off x="4319205"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1345C4C-EF1D-49B0-AF10-1666A39CF808}" type="datetimeFigureOut">
              <a:rPr lang="zh-TW" altLang="en-US" smtClean="0"/>
              <a:pPr/>
              <a:t>2024/9/18</a:t>
            </a:fld>
            <a:endParaRPr lang="zh-TW" altLang="en-US"/>
          </a:p>
        </p:txBody>
      </p:sp>
      <p:sp>
        <p:nvSpPr>
          <p:cNvPr id="7" name="投影片編號版面配置區 5"/>
          <p:cNvSpPr>
            <a:spLocks noGrp="1"/>
          </p:cNvSpPr>
          <p:nvPr>
            <p:ph type="sldNum" sz="quarter" idx="4"/>
          </p:nvPr>
        </p:nvSpPr>
        <p:spPr>
          <a:xfrm>
            <a:off x="8151636" y="6356352"/>
            <a:ext cx="108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62F958-0981-4F6A-BFB6-95B8E32E56FE}" type="slidenum">
              <a:rPr lang="zh-TW" altLang="en-US" smtClean="0"/>
              <a:pPr/>
              <a:t>‹#›</a:t>
            </a:fld>
            <a:endParaRPr lang="zh-TW" altLang="en-US"/>
          </a:p>
        </p:txBody>
      </p:sp>
    </p:spTree>
    <p:extLst>
      <p:ext uri="{BB962C8B-B14F-4D97-AF65-F5344CB8AC3E}">
        <p14:creationId xmlns:p14="http://schemas.microsoft.com/office/powerpoint/2010/main" val="3142135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2400"/>
            </a:lvl1pPr>
          </a:lstStyle>
          <a:p>
            <a:r>
              <a:rPr lang="zh-TW" altLang="en-US"/>
              <a:t>按一下以編輯母片標題樣式</a:t>
            </a:r>
          </a:p>
        </p:txBody>
      </p:sp>
      <p:sp>
        <p:nvSpPr>
          <p:cNvPr id="3" name="圖片版面配置區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11" name="日期版面配置區 3"/>
          <p:cNvSpPr>
            <a:spLocks noGrp="1"/>
          </p:cNvSpPr>
          <p:nvPr>
            <p:ph type="dt" sz="half" idx="10"/>
          </p:nvPr>
        </p:nvSpPr>
        <p:spPr>
          <a:xfrm>
            <a:off x="4319205"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1345C4C-EF1D-49B0-AF10-1666A39CF808}" type="datetimeFigureOut">
              <a:rPr lang="zh-TW" altLang="en-US" smtClean="0"/>
              <a:pPr/>
              <a:t>2024/9/18</a:t>
            </a:fld>
            <a:endParaRPr lang="zh-TW" altLang="en-US"/>
          </a:p>
        </p:txBody>
      </p:sp>
      <p:sp>
        <p:nvSpPr>
          <p:cNvPr id="7" name="投影片編號版面配置區 5"/>
          <p:cNvSpPr>
            <a:spLocks noGrp="1"/>
          </p:cNvSpPr>
          <p:nvPr>
            <p:ph type="sldNum" sz="quarter" idx="4"/>
          </p:nvPr>
        </p:nvSpPr>
        <p:spPr>
          <a:xfrm>
            <a:off x="8151636" y="6356352"/>
            <a:ext cx="108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62F958-0981-4F6A-BFB6-95B8E32E56FE}" type="slidenum">
              <a:rPr lang="zh-TW" altLang="en-US" smtClean="0"/>
              <a:pPr/>
              <a:t>‹#›</a:t>
            </a:fld>
            <a:endParaRPr lang="zh-TW" altLang="en-US"/>
          </a:p>
        </p:txBody>
      </p:sp>
    </p:spTree>
    <p:extLst>
      <p:ext uri="{BB962C8B-B14F-4D97-AF65-F5344CB8AC3E}">
        <p14:creationId xmlns:p14="http://schemas.microsoft.com/office/powerpoint/2010/main" val="3689830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lvl1pPr marL="533400" indent="-533400">
              <a:defRPr lang="zh-TW" altLang="en-US" sz="2800" kern="1200" dirty="0" smtClean="0">
                <a:solidFill>
                  <a:srgbClr val="002060"/>
                </a:solidFill>
                <a:latin typeface="+mn-lt"/>
                <a:ea typeface="+mn-ea"/>
                <a:cs typeface="+mn-cs"/>
              </a:defRPr>
            </a:lvl1pPr>
            <a:lvl2pPr>
              <a:defRPr lang="zh-TW" altLang="en-US" sz="2400" kern="1200" dirty="0" smtClean="0">
                <a:solidFill>
                  <a:schemeClr val="tx1"/>
                </a:solidFill>
                <a:latin typeface="+mn-lt"/>
                <a:ea typeface="+mn-ea"/>
                <a:cs typeface="+mn-cs"/>
              </a:defRPr>
            </a:lvl2pPr>
          </a:lstStyle>
          <a:p>
            <a:pPr marL="533400" lvl="0"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按一下以編輯母片文字樣式</a:t>
            </a:r>
          </a:p>
          <a:p>
            <a:pPr marL="533400" lvl="1"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第二層</a:t>
            </a:r>
          </a:p>
          <a:p>
            <a:pPr marL="533400" lvl="2"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第三層</a:t>
            </a:r>
          </a:p>
          <a:p>
            <a:pPr marL="533400" lvl="3"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第四層</a:t>
            </a:r>
          </a:p>
          <a:p>
            <a:pPr marL="533400" lvl="4"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第五層</a:t>
            </a:r>
            <a:endParaRPr lang="zh-TW" altLang="en-US" dirty="0"/>
          </a:p>
        </p:txBody>
      </p:sp>
      <p:sp>
        <p:nvSpPr>
          <p:cNvPr id="10" name="日期版面配置區 3"/>
          <p:cNvSpPr>
            <a:spLocks noGrp="1"/>
          </p:cNvSpPr>
          <p:nvPr>
            <p:ph type="dt" sz="half" idx="2"/>
          </p:nvPr>
        </p:nvSpPr>
        <p:spPr>
          <a:xfrm>
            <a:off x="4319205"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1345C4C-EF1D-49B0-AF10-1666A39CF808}" type="datetimeFigureOut">
              <a:rPr lang="zh-TW" altLang="en-US" smtClean="0"/>
              <a:pPr/>
              <a:t>2024/9/18</a:t>
            </a:fld>
            <a:endParaRPr lang="zh-TW" altLang="en-US"/>
          </a:p>
        </p:txBody>
      </p:sp>
      <p:sp>
        <p:nvSpPr>
          <p:cNvPr id="6" name="投影片編號版面配置區 5"/>
          <p:cNvSpPr>
            <a:spLocks noGrp="1"/>
          </p:cNvSpPr>
          <p:nvPr>
            <p:ph type="sldNum" sz="quarter" idx="4"/>
          </p:nvPr>
        </p:nvSpPr>
        <p:spPr>
          <a:xfrm>
            <a:off x="8151636" y="6356352"/>
            <a:ext cx="108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62F958-0981-4F6A-BFB6-95B8E32E56FE}" type="slidenum">
              <a:rPr lang="zh-TW" altLang="en-US" smtClean="0"/>
              <a:pPr/>
              <a:t>‹#›</a:t>
            </a:fld>
            <a:endParaRPr lang="zh-TW" altLang="en-US"/>
          </a:p>
        </p:txBody>
      </p:sp>
    </p:spTree>
    <p:extLst>
      <p:ext uri="{BB962C8B-B14F-4D97-AF65-F5344CB8AC3E}">
        <p14:creationId xmlns:p14="http://schemas.microsoft.com/office/powerpoint/2010/main" val="2163090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標題投影片">
    <p:spTree>
      <p:nvGrpSpPr>
        <p:cNvPr id="1" name="Shape 9"/>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1" y="1052736"/>
            <a:ext cx="2628900" cy="5124227"/>
          </a:xfrm>
        </p:spPr>
        <p:txBody>
          <a:bodyPr vert="eaVert"/>
          <a:lstStyle/>
          <a:p>
            <a:r>
              <a:rPr lang="zh-TW" altLang="en-US"/>
              <a:t>按一下以編輯母片標題樣式</a:t>
            </a:r>
            <a:endParaRPr lang="zh-TW" altLang="en-US" dirty="0"/>
          </a:p>
        </p:txBody>
      </p:sp>
      <p:sp>
        <p:nvSpPr>
          <p:cNvPr id="3" name="直排文字版面配置區 2"/>
          <p:cNvSpPr>
            <a:spLocks noGrp="1"/>
          </p:cNvSpPr>
          <p:nvPr>
            <p:ph type="body" orient="vert" idx="1"/>
          </p:nvPr>
        </p:nvSpPr>
        <p:spPr>
          <a:xfrm>
            <a:off x="838201" y="1052735"/>
            <a:ext cx="7734300" cy="5124228"/>
          </a:xfrm>
        </p:spPr>
        <p:txBody>
          <a:bodyPr vert="eaVert"/>
          <a:lstStyle>
            <a:lvl1pPr marL="533400" indent="-533400">
              <a:defRPr lang="zh-TW" altLang="en-US" sz="2800" kern="1200" dirty="0" smtClean="0">
                <a:solidFill>
                  <a:srgbClr val="002060"/>
                </a:solidFill>
                <a:latin typeface="+mn-lt"/>
                <a:ea typeface="+mn-ea"/>
                <a:cs typeface="+mn-cs"/>
              </a:defRPr>
            </a:lvl1pPr>
            <a:lvl2pPr>
              <a:defRPr lang="zh-TW" altLang="en-US" sz="2400" kern="1200" dirty="0" smtClean="0">
                <a:solidFill>
                  <a:schemeClr val="tx1"/>
                </a:solidFill>
                <a:latin typeface="+mn-lt"/>
                <a:ea typeface="+mn-ea"/>
                <a:cs typeface="+mn-cs"/>
              </a:defRPr>
            </a:lvl2pPr>
          </a:lstStyle>
          <a:p>
            <a:pPr marL="533400" lvl="0"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按一下以編輯母片文字樣式</a:t>
            </a:r>
          </a:p>
          <a:p>
            <a:pPr marL="533400" lvl="1"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第二層</a:t>
            </a:r>
          </a:p>
          <a:p>
            <a:pPr marL="533400" lvl="2"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第三層</a:t>
            </a:r>
          </a:p>
          <a:p>
            <a:pPr marL="533400" lvl="3"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第四層</a:t>
            </a:r>
          </a:p>
          <a:p>
            <a:pPr marL="533400" lvl="4"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a:t>第五層</a:t>
            </a:r>
            <a:endParaRPr lang="zh-TW" altLang="en-US" dirty="0"/>
          </a:p>
        </p:txBody>
      </p:sp>
      <p:sp>
        <p:nvSpPr>
          <p:cNvPr id="6" name="日期版面配置區 3"/>
          <p:cNvSpPr>
            <a:spLocks noGrp="1"/>
          </p:cNvSpPr>
          <p:nvPr>
            <p:ph type="dt" sz="half" idx="2"/>
          </p:nvPr>
        </p:nvSpPr>
        <p:spPr>
          <a:xfrm>
            <a:off x="4319205"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1345C4C-EF1D-49B0-AF10-1666A39CF808}" type="datetimeFigureOut">
              <a:rPr lang="zh-TW" altLang="en-US" smtClean="0"/>
              <a:pPr/>
              <a:t>2024/9/18</a:t>
            </a:fld>
            <a:endParaRPr lang="zh-TW" altLang="en-US"/>
          </a:p>
        </p:txBody>
      </p:sp>
      <p:sp>
        <p:nvSpPr>
          <p:cNvPr id="7" name="投影片編號版面配置區 5"/>
          <p:cNvSpPr>
            <a:spLocks noGrp="1"/>
          </p:cNvSpPr>
          <p:nvPr>
            <p:ph type="sldNum" sz="quarter" idx="4"/>
          </p:nvPr>
        </p:nvSpPr>
        <p:spPr>
          <a:xfrm>
            <a:off x="8151636" y="6356352"/>
            <a:ext cx="108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62F958-0981-4F6A-BFB6-95B8E32E56FE}" type="slidenum">
              <a:rPr lang="zh-TW" altLang="en-US" smtClean="0"/>
              <a:pPr/>
              <a:t>‹#›</a:t>
            </a:fld>
            <a:endParaRPr lang="zh-TW" altLang="en-US"/>
          </a:p>
        </p:txBody>
      </p:sp>
    </p:spTree>
    <p:extLst>
      <p:ext uri="{BB962C8B-B14F-4D97-AF65-F5344CB8AC3E}">
        <p14:creationId xmlns:p14="http://schemas.microsoft.com/office/powerpoint/2010/main" val="9801138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結尾投影片">
    <p:spTree>
      <p:nvGrpSpPr>
        <p:cNvPr id="1" name=""/>
        <p:cNvGrpSpPr/>
        <p:nvPr/>
      </p:nvGrpSpPr>
      <p:grpSpPr>
        <a:xfrm>
          <a:off x="0" y="0"/>
          <a:ext cx="0" cy="0"/>
          <a:chOff x="0" y="0"/>
          <a:chExt cx="0" cy="0"/>
        </a:xfrm>
      </p:grpSpPr>
      <p:pic>
        <p:nvPicPr>
          <p:cNvPr id="2" name="Shape 93" descr="C:\Users\MISNB\Desktop\2017-09-05[3] (3).png"/>
          <p:cNvPicPr preferRelativeResize="0"/>
          <p:nvPr/>
        </p:nvPicPr>
        <p:blipFill rotWithShape="1">
          <a:blip r:embed="rId2" cstate="print">
            <a:alphaModFix/>
            <a:duotone>
              <a:prstClr val="black"/>
              <a:schemeClr val="accent1">
                <a:tint val="45000"/>
                <a:satMod val="400000"/>
              </a:schemeClr>
            </a:duotone>
          </a:blip>
          <a:srcRect/>
          <a:stretch/>
        </p:blipFill>
        <p:spPr>
          <a:xfrm>
            <a:off x="2656285" y="969570"/>
            <a:ext cx="6847028" cy="1950445"/>
          </a:xfrm>
          <a:prstGeom prst="rect">
            <a:avLst/>
          </a:prstGeom>
          <a:noFill/>
          <a:ln>
            <a:noFill/>
          </a:ln>
        </p:spPr>
      </p:pic>
      <p:sp>
        <p:nvSpPr>
          <p:cNvPr id="4" name="標題 3"/>
          <p:cNvSpPr>
            <a:spLocks noGrp="1"/>
          </p:cNvSpPr>
          <p:nvPr>
            <p:ph type="title" hasCustomPrompt="1"/>
          </p:nvPr>
        </p:nvSpPr>
        <p:spPr>
          <a:xfrm>
            <a:off x="831851" y="1709740"/>
            <a:ext cx="10515600" cy="4383557"/>
          </a:xfrm>
        </p:spPr>
        <p:txBody>
          <a:bodyPr vert="horz" wrap="square" lIns="91440" tIns="45720" rIns="91440" bIns="45720" rtlCol="0" anchor="b" anchorCtr="0">
            <a:noAutofit/>
          </a:bodyPr>
          <a:lstStyle>
            <a:lvl1pPr>
              <a:defRPr baseline="0">
                <a:solidFill>
                  <a:srgbClr val="013366"/>
                </a:solidFill>
              </a:defRPr>
            </a:lvl1pPr>
          </a:lstStyle>
          <a:p>
            <a:r>
              <a:rPr lang="en-US" altLang="zh-TW" sz="1500" dirty="0"/>
              <a:t>Violeine Hsiung</a:t>
            </a:r>
            <a:br>
              <a:rPr lang="en-US" altLang="zh-TW" sz="1500" dirty="0"/>
            </a:br>
            <a:r>
              <a:rPr lang="en-US" altLang="zh-TW" sz="1500" b="0" dirty="0"/>
              <a:t>​</a:t>
            </a:r>
            <a:br>
              <a:rPr lang="en-US" altLang="zh-TW" sz="1500" b="0" dirty="0"/>
            </a:br>
            <a:r>
              <a:rPr lang="en-US" altLang="zh-TW" sz="1500" b="0" dirty="0"/>
              <a:t>Gemtek Technology Co., Ltd.</a:t>
            </a:r>
            <a:br>
              <a:rPr lang="en-US" altLang="zh-TW" sz="1500" b="0" dirty="0"/>
            </a:br>
            <a:r>
              <a:rPr lang="en-US" altLang="zh-TW" sz="1500" b="0" dirty="0"/>
              <a:t>Sales Div. I, Sales Dept. I</a:t>
            </a:r>
            <a:br>
              <a:rPr lang="en-US" altLang="zh-TW" sz="1500" b="0" dirty="0"/>
            </a:br>
            <a:r>
              <a:rPr lang="en-US" altLang="zh-TW" sz="1500" b="0" dirty="0"/>
              <a:t>Office: +886-3-598-5535 ext. 1406</a:t>
            </a:r>
            <a:br>
              <a:rPr lang="en-US" altLang="zh-TW" sz="1500" b="0" dirty="0"/>
            </a:br>
            <a:r>
              <a:rPr lang="en-US" altLang="zh-TW" sz="1500" b="0" dirty="0"/>
              <a:t>Mobile: +886-930-230-729</a:t>
            </a:r>
            <a:r>
              <a:rPr lang="en-US" altLang="zh-TW" sz="1500" b="0" dirty="0">
                <a:hlinkClick r:id="rId3"/>
              </a:rPr>
              <a:t>​</a:t>
            </a:r>
            <a:br>
              <a:rPr lang="en-US" altLang="zh-TW" sz="1500" b="0" dirty="0"/>
            </a:br>
            <a:r>
              <a:rPr lang="en-US" altLang="zh-TW" sz="1500" b="0" dirty="0"/>
              <a:t>Email: violeine_Hsiung@gemteks.com</a:t>
            </a:r>
            <a:endParaRPr lang="zh-TW" altLang="en-US" sz="1500" dirty="0"/>
          </a:p>
        </p:txBody>
      </p:sp>
      <p:sp>
        <p:nvSpPr>
          <p:cNvPr id="6" name="日期版面配置區 3"/>
          <p:cNvSpPr>
            <a:spLocks noGrp="1"/>
          </p:cNvSpPr>
          <p:nvPr>
            <p:ph type="dt" sz="half" idx="2"/>
          </p:nvPr>
        </p:nvSpPr>
        <p:spPr>
          <a:xfrm>
            <a:off x="4319205"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1345C4C-EF1D-49B0-AF10-1666A39CF808}" type="datetimeFigureOut">
              <a:rPr lang="zh-TW" altLang="en-US" smtClean="0"/>
              <a:pPr/>
              <a:t>2024/9/18</a:t>
            </a:fld>
            <a:endParaRPr lang="zh-TW" altLang="en-US"/>
          </a:p>
        </p:txBody>
      </p:sp>
      <p:sp>
        <p:nvSpPr>
          <p:cNvPr id="7" name="投影片編號版面配置區 5"/>
          <p:cNvSpPr>
            <a:spLocks noGrp="1"/>
          </p:cNvSpPr>
          <p:nvPr>
            <p:ph type="sldNum" sz="quarter" idx="4"/>
          </p:nvPr>
        </p:nvSpPr>
        <p:spPr>
          <a:xfrm>
            <a:off x="8151636" y="6356352"/>
            <a:ext cx="108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62F958-0981-4F6A-BFB6-95B8E32E56FE}" type="slidenum">
              <a:rPr lang="zh-TW" altLang="en-US" smtClean="0"/>
              <a:pPr/>
              <a:t>‹#›</a:t>
            </a:fld>
            <a:endParaRPr lang="zh-TW" altLang="en-US"/>
          </a:p>
        </p:txBody>
      </p:sp>
    </p:spTree>
    <p:extLst>
      <p:ext uri="{BB962C8B-B14F-4D97-AF65-F5344CB8AC3E}">
        <p14:creationId xmlns:p14="http://schemas.microsoft.com/office/powerpoint/2010/main" val="32765261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結尾投影片">
    <p:spTree>
      <p:nvGrpSpPr>
        <p:cNvPr id="1" name=""/>
        <p:cNvGrpSpPr/>
        <p:nvPr/>
      </p:nvGrpSpPr>
      <p:grpSpPr>
        <a:xfrm>
          <a:off x="0" y="0"/>
          <a:ext cx="0" cy="0"/>
          <a:chOff x="0" y="0"/>
          <a:chExt cx="0" cy="0"/>
        </a:xfrm>
      </p:grpSpPr>
      <p:pic>
        <p:nvPicPr>
          <p:cNvPr id="3" name="Picture 6" descr="C:\Users\MISNB\Desktop\2017-09-05[8].png"/>
          <p:cNvPicPr>
            <a:picLocks noChangeArrowheads="1"/>
          </p:cNvPicPr>
          <p:nvPr/>
        </p:nvPicPr>
        <p:blipFill>
          <a:blip r:embed="rId2" cstate="print"/>
          <a:srcRect/>
          <a:stretch>
            <a:fillRect/>
          </a:stretch>
        </p:blipFill>
        <p:spPr bwMode="auto">
          <a:xfrm>
            <a:off x="0" y="0"/>
            <a:ext cx="12288000" cy="6912000"/>
          </a:xfrm>
          <a:prstGeom prst="rect">
            <a:avLst/>
          </a:prstGeom>
          <a:noFill/>
          <a:ln w="9525">
            <a:noFill/>
            <a:miter lim="800000"/>
            <a:headEnd/>
            <a:tailEnd/>
          </a:ln>
        </p:spPr>
      </p:pic>
      <p:pic>
        <p:nvPicPr>
          <p:cNvPr id="5" name="Shape 93" descr="C:\Users\MISNB\Desktop\2017-09-05[3] (3).png"/>
          <p:cNvPicPr preferRelativeResize="0"/>
          <p:nvPr/>
        </p:nvPicPr>
        <p:blipFill rotWithShape="1">
          <a:blip r:embed="rId3" cstate="print">
            <a:alphaModFix/>
          </a:blip>
          <a:srcRect/>
          <a:stretch/>
        </p:blipFill>
        <p:spPr>
          <a:xfrm>
            <a:off x="-19051" y="14289"/>
            <a:ext cx="12172493" cy="2600593"/>
          </a:xfrm>
          <a:prstGeom prst="rect">
            <a:avLst/>
          </a:prstGeom>
          <a:noFill/>
          <a:ln>
            <a:noFill/>
          </a:ln>
        </p:spPr>
      </p:pic>
      <p:sp>
        <p:nvSpPr>
          <p:cNvPr id="7" name="標題 1"/>
          <p:cNvSpPr>
            <a:spLocks noGrp="1"/>
          </p:cNvSpPr>
          <p:nvPr>
            <p:ph type="title"/>
          </p:nvPr>
        </p:nvSpPr>
        <p:spPr>
          <a:xfrm>
            <a:off x="831851" y="1800000"/>
            <a:ext cx="10515600" cy="2160000"/>
          </a:xfrm>
        </p:spPr>
        <p:txBody>
          <a:bodyPr anchor="b"/>
          <a:lstStyle>
            <a:lvl1pPr algn="ctr">
              <a:defRPr sz="4000">
                <a:solidFill>
                  <a:schemeClr val="bg1"/>
                </a:solidFill>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32246645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_結尾投影片">
    <p:spTree>
      <p:nvGrpSpPr>
        <p:cNvPr id="1" name=""/>
        <p:cNvGrpSpPr/>
        <p:nvPr/>
      </p:nvGrpSpPr>
      <p:grpSpPr>
        <a:xfrm>
          <a:off x="0" y="0"/>
          <a:ext cx="0" cy="0"/>
          <a:chOff x="0" y="0"/>
          <a:chExt cx="0" cy="0"/>
        </a:xfrm>
      </p:grpSpPr>
      <p:pic>
        <p:nvPicPr>
          <p:cNvPr id="5" name="Picture 6" descr="C:\Users\MISNB\Desktop\2017-09-05[8].png"/>
          <p:cNvPicPr>
            <a:picLocks noChangeArrowheads="1"/>
          </p:cNvPicPr>
          <p:nvPr/>
        </p:nvPicPr>
        <p:blipFill>
          <a:blip r:embed="rId2" cstate="print"/>
          <a:srcRect/>
          <a:stretch>
            <a:fillRect/>
          </a:stretch>
        </p:blipFill>
        <p:spPr bwMode="auto">
          <a:xfrm>
            <a:off x="0" y="0"/>
            <a:ext cx="12288000" cy="6912000"/>
          </a:xfrm>
          <a:prstGeom prst="rect">
            <a:avLst/>
          </a:prstGeom>
          <a:noFill/>
          <a:ln w="9525">
            <a:noFill/>
            <a:miter lim="800000"/>
            <a:headEnd/>
            <a:tailEnd/>
          </a:ln>
        </p:spPr>
      </p:pic>
      <p:pic>
        <p:nvPicPr>
          <p:cNvPr id="8" name="Shape 87" descr="C:\Users\MISNB\Desktop\2017-09-05[3] (2).png"/>
          <p:cNvPicPr preferRelativeResize="0"/>
          <p:nvPr/>
        </p:nvPicPr>
        <p:blipFill rotWithShape="1">
          <a:blip r:embed="rId3" cstate="print">
            <a:alphaModFix/>
          </a:blip>
          <a:srcRect/>
          <a:stretch/>
        </p:blipFill>
        <p:spPr>
          <a:xfrm>
            <a:off x="1507067" y="1268413"/>
            <a:ext cx="8805720" cy="2702836"/>
          </a:xfrm>
          <a:prstGeom prst="rect">
            <a:avLst/>
          </a:prstGeom>
          <a:noFill/>
          <a:ln>
            <a:noFill/>
          </a:ln>
        </p:spPr>
      </p:pic>
      <p:sp>
        <p:nvSpPr>
          <p:cNvPr id="9" name="標題 1"/>
          <p:cNvSpPr>
            <a:spLocks noGrp="1"/>
          </p:cNvSpPr>
          <p:nvPr>
            <p:ph type="title"/>
          </p:nvPr>
        </p:nvSpPr>
        <p:spPr>
          <a:xfrm>
            <a:off x="831851" y="2880000"/>
            <a:ext cx="10515600" cy="2160000"/>
          </a:xfrm>
        </p:spPr>
        <p:txBody>
          <a:bodyPr anchor="b"/>
          <a:lstStyle>
            <a:lvl1pPr algn="ctr">
              <a:defRPr sz="4000">
                <a:solidFill>
                  <a:schemeClr val="bg1"/>
                </a:solidFill>
              </a:defRPr>
            </a:lvl1pPr>
          </a:lstStyle>
          <a:p>
            <a:r>
              <a:rPr lang="zh-TW" altLang="en-US"/>
              <a:t>按一下以編輯母片標題樣式</a:t>
            </a:r>
            <a:endParaRPr lang="zh-TW" altLang="en-US" dirty="0"/>
          </a:p>
        </p:txBody>
      </p:sp>
    </p:spTree>
    <p:extLst>
      <p:ext uri="{BB962C8B-B14F-4D97-AF65-F5344CB8AC3E}">
        <p14:creationId xmlns:p14="http://schemas.microsoft.com/office/powerpoint/2010/main" val="30274202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304800"/>
            <a:ext cx="10363200" cy="609600"/>
          </a:xfrm>
        </p:spPr>
        <p:txBody>
          <a:bodyPr/>
          <a:lstStyle/>
          <a:p>
            <a:r>
              <a:rPr lang="zh-CN" altLang="en-US"/>
              <a:t>单击此处编辑母版标题样式</a:t>
            </a:r>
            <a:endParaRPr lang="zh-TW" altLang="en-US"/>
          </a:p>
        </p:txBody>
      </p:sp>
      <p:sp>
        <p:nvSpPr>
          <p:cNvPr id="3" name="表格占位符 2"/>
          <p:cNvSpPr>
            <a:spLocks noGrp="1"/>
          </p:cNvSpPr>
          <p:nvPr>
            <p:ph type="tbl" idx="1"/>
          </p:nvPr>
        </p:nvSpPr>
        <p:spPr>
          <a:xfrm>
            <a:off x="914400" y="1447800"/>
            <a:ext cx="10363200" cy="4343400"/>
          </a:xfrm>
        </p:spPr>
        <p:txBody>
          <a:bodyPr/>
          <a:lstStyle/>
          <a:p>
            <a:pPr lvl="0"/>
            <a:endParaRPr lang="zh-TW" altLang="en-US" noProof="0"/>
          </a:p>
        </p:txBody>
      </p:sp>
      <p:sp>
        <p:nvSpPr>
          <p:cNvPr id="4" name="Rectangle 5">
            <a:extLst>
              <a:ext uri="{FF2B5EF4-FFF2-40B4-BE49-F238E27FC236}">
                <a16:creationId xmlns:a16="http://schemas.microsoft.com/office/drawing/2014/main" id="{412B0931-C3D5-4B98-BF6A-3873D6578F9E}"/>
              </a:ext>
            </a:extLst>
          </p:cNvPr>
          <p:cNvSpPr>
            <a:spLocks noGrp="1" noChangeArrowheads="1"/>
          </p:cNvSpPr>
          <p:nvPr>
            <p:ph type="sldNum" sz="quarter" idx="10"/>
          </p:nvPr>
        </p:nvSpPr>
        <p:spPr>
          <a:ln/>
        </p:spPr>
        <p:txBody>
          <a:bodyPr/>
          <a:lstStyle>
            <a:lvl1pPr>
              <a:defRPr/>
            </a:lvl1pPr>
          </a:lstStyle>
          <a:p>
            <a:pPr>
              <a:defRPr/>
            </a:pPr>
            <a:fld id="{B42F061F-76A7-4A6D-B3AB-47432B383565}" type="slidenum">
              <a:rPr lang="en-US" altLang="zh-TW"/>
              <a:pPr>
                <a:defRPr/>
              </a:pPr>
              <a:t>‹#›</a:t>
            </a:fld>
            <a:endParaRPr lang="en-US" altLang="zh-TW"/>
          </a:p>
        </p:txBody>
      </p:sp>
    </p:spTree>
    <p:extLst>
      <p:ext uri="{BB962C8B-B14F-4D97-AF65-F5344CB8AC3E}">
        <p14:creationId xmlns:p14="http://schemas.microsoft.com/office/powerpoint/2010/main" val="58965676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45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D5F1F159-ACE8-8043-9A79-3DBEF3AC3623}" type="datetimeFigureOut">
              <a:rPr kumimoji="1" lang="zh-TW" altLang="en-US" smtClean="0"/>
              <a:pPr/>
              <a:t>2024/9/18</a:t>
            </a:fld>
            <a:endParaRPr kumimoji="1" lang="zh-TW" altLang="en-US"/>
          </a:p>
        </p:txBody>
      </p:sp>
      <p:sp>
        <p:nvSpPr>
          <p:cNvPr id="5" name="頁尾版面配置區 4"/>
          <p:cNvSpPr>
            <a:spLocks noGrp="1"/>
          </p:cNvSpPr>
          <p:nvPr>
            <p:ph type="ftr" sz="quarter" idx="11"/>
          </p:nvPr>
        </p:nvSpPr>
        <p:spPr>
          <a:xfrm>
            <a:off x="4038600" y="6356352"/>
            <a:ext cx="4114800" cy="365125"/>
          </a:xfrm>
          <a:prstGeom prst="rect">
            <a:avLst/>
          </a:prstGeom>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71C50D61-BA71-3544-BF03-DC7C1AC1B57D}" type="slidenum">
              <a:rPr kumimoji="1" lang="zh-TW" altLang="en-US" smtClean="0"/>
              <a:pPr/>
              <a:t>‹#›</a:t>
            </a:fld>
            <a:endParaRPr kumimoji="1" lang="zh-TW" altLang="en-US"/>
          </a:p>
        </p:txBody>
      </p:sp>
    </p:spTree>
    <p:extLst>
      <p:ext uri="{BB962C8B-B14F-4D97-AF65-F5344CB8AC3E}">
        <p14:creationId xmlns:p14="http://schemas.microsoft.com/office/powerpoint/2010/main" val="24862525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0" y="0"/>
            <a:ext cx="12192000" cy="2133600"/>
          </a:xfrm>
          <a:prstGeom prst="rect">
            <a:avLst/>
          </a:prstGeom>
          <a:noFill/>
          <a:ln w="9525">
            <a:noFill/>
            <a:miter lim="800000"/>
            <a:headEnd/>
            <a:tailEnd/>
          </a:ln>
        </p:spPr>
      </p:pic>
      <p:sp>
        <p:nvSpPr>
          <p:cNvPr id="5" name="Rectangle 3"/>
          <p:cNvSpPr>
            <a:spLocks noChangeArrowheads="1"/>
          </p:cNvSpPr>
          <p:nvPr userDrawn="1"/>
        </p:nvSpPr>
        <p:spPr bwMode="auto">
          <a:xfrm>
            <a:off x="0" y="2133600"/>
            <a:ext cx="12192000" cy="4724400"/>
          </a:xfrm>
          <a:prstGeom prst="rect">
            <a:avLst/>
          </a:prstGeom>
          <a:gradFill rotWithShape="1">
            <a:gsLst>
              <a:gs pos="0">
                <a:srgbClr val="C0C0C0">
                  <a:gamma/>
                  <a:shade val="46275"/>
                  <a:invGamma/>
                </a:srgbClr>
              </a:gs>
              <a:gs pos="50000">
                <a:srgbClr val="C0C0C0"/>
              </a:gs>
              <a:gs pos="100000">
                <a:srgbClr val="C0C0C0">
                  <a:gamma/>
                  <a:shade val="46275"/>
                  <a:invGamma/>
                </a:srgbClr>
              </a:gs>
            </a:gsLst>
            <a:lin ang="5400000" scaled="1"/>
          </a:gradFill>
          <a:ln w="9525">
            <a:noFill/>
            <a:miter lim="800000"/>
            <a:headEnd/>
            <a:tailEnd/>
          </a:ln>
          <a:effectLst/>
        </p:spPr>
        <p:txBody>
          <a:bodyPr wrap="none" anchor="ctr"/>
          <a:lstStyle/>
          <a:p>
            <a:pPr algn="ctr">
              <a:defRPr/>
            </a:pPr>
            <a:endParaRPr lang="zh-TW" altLang="en-US" sz="4000" i="0">
              <a:latin typeface="Arial" charset="0"/>
              <a:ea typeface="新細明體" pitchFamily="18" charset="-120"/>
            </a:endParaRPr>
          </a:p>
          <a:p>
            <a:pPr algn="ctr">
              <a:defRPr/>
            </a:pPr>
            <a:endParaRPr lang="zh-TW" altLang="en-US" sz="4000" i="0">
              <a:latin typeface="Arial" charset="0"/>
              <a:ea typeface="新細明體" pitchFamily="18" charset="-120"/>
            </a:endParaRPr>
          </a:p>
        </p:txBody>
      </p:sp>
      <p:pic>
        <p:nvPicPr>
          <p:cNvPr id="6" name="Picture 4"/>
          <p:cNvPicPr>
            <a:picLocks noChangeArrowheads="1"/>
          </p:cNvPicPr>
          <p:nvPr userDrawn="1"/>
        </p:nvPicPr>
        <p:blipFill>
          <a:blip r:embed="rId3" cstate="print"/>
          <a:srcRect/>
          <a:stretch>
            <a:fillRect/>
          </a:stretch>
        </p:blipFill>
        <p:spPr bwMode="auto">
          <a:xfrm>
            <a:off x="10033001" y="6237289"/>
            <a:ext cx="1756833" cy="376237"/>
          </a:xfrm>
          <a:prstGeom prst="rect">
            <a:avLst/>
          </a:prstGeom>
          <a:noFill/>
          <a:ln w="12700">
            <a:noFill/>
            <a:miter lim="800000"/>
            <a:headEnd/>
            <a:tailEnd/>
          </a:ln>
        </p:spPr>
      </p:pic>
      <p:sp>
        <p:nvSpPr>
          <p:cNvPr id="7" name="Text Box 6"/>
          <p:cNvSpPr txBox="1">
            <a:spLocks noChangeArrowheads="1"/>
          </p:cNvSpPr>
          <p:nvPr/>
        </p:nvSpPr>
        <p:spPr bwMode="auto">
          <a:xfrm>
            <a:off x="2641600" y="3886200"/>
            <a:ext cx="7112000" cy="457200"/>
          </a:xfrm>
          <a:prstGeom prst="rect">
            <a:avLst/>
          </a:prstGeom>
          <a:noFill/>
          <a:ln w="9525">
            <a:noFill/>
            <a:miter lim="800000"/>
            <a:headEnd/>
            <a:tailEnd/>
          </a:ln>
          <a:effectLst/>
        </p:spPr>
        <p:txBody>
          <a:bodyPr>
            <a:spAutoFit/>
          </a:bodyPr>
          <a:lstStyle/>
          <a:p>
            <a:pPr>
              <a:spcBef>
                <a:spcPct val="50000"/>
              </a:spcBef>
              <a:defRPr/>
            </a:pPr>
            <a:endParaRPr lang="zh-TW" altLang="en-US" sz="2400" i="0">
              <a:latin typeface="Times New Roman" pitchFamily="18" charset="0"/>
              <a:ea typeface="新細明體" pitchFamily="18" charset="-120"/>
            </a:endParaRPr>
          </a:p>
        </p:txBody>
      </p:sp>
      <p:sp>
        <p:nvSpPr>
          <p:cNvPr id="8" name="Text Box 7"/>
          <p:cNvSpPr txBox="1">
            <a:spLocks noChangeArrowheads="1"/>
          </p:cNvSpPr>
          <p:nvPr/>
        </p:nvSpPr>
        <p:spPr bwMode="auto">
          <a:xfrm>
            <a:off x="2743200" y="3810000"/>
            <a:ext cx="6705600" cy="457200"/>
          </a:xfrm>
          <a:prstGeom prst="rect">
            <a:avLst/>
          </a:prstGeom>
          <a:noFill/>
          <a:ln w="9525">
            <a:noFill/>
            <a:miter lim="800000"/>
            <a:headEnd/>
            <a:tailEnd/>
          </a:ln>
          <a:effectLst/>
        </p:spPr>
        <p:txBody>
          <a:bodyPr>
            <a:spAutoFit/>
          </a:bodyPr>
          <a:lstStyle/>
          <a:p>
            <a:pPr>
              <a:spcBef>
                <a:spcPct val="50000"/>
              </a:spcBef>
              <a:defRPr/>
            </a:pPr>
            <a:endParaRPr lang="zh-TW" altLang="en-US" sz="2400" i="0">
              <a:latin typeface="Times New Roman" pitchFamily="18" charset="0"/>
              <a:ea typeface="新細明體" pitchFamily="18" charset="-120"/>
            </a:endParaRPr>
          </a:p>
        </p:txBody>
      </p:sp>
      <p:sp>
        <p:nvSpPr>
          <p:cNvPr id="372745" name="Rectangle 9"/>
          <p:cNvSpPr>
            <a:spLocks noGrp="1" noChangeArrowheads="1"/>
          </p:cNvSpPr>
          <p:nvPr>
            <p:ph type="ctrTitle" sz="quarter"/>
          </p:nvPr>
        </p:nvSpPr>
        <p:spPr>
          <a:xfrm>
            <a:off x="914400" y="2130426"/>
            <a:ext cx="10363200" cy="1470025"/>
          </a:xfrm>
          <a:ln w="9525"/>
        </p:spPr>
        <p:txBody>
          <a:bodyPr/>
          <a:lstStyle>
            <a:lvl1pPr>
              <a:defRPr sz="4400">
                <a:solidFill>
                  <a:schemeClr val="tx1"/>
                </a:solidFill>
              </a:defRPr>
            </a:lvl1pPr>
          </a:lstStyle>
          <a:p>
            <a:r>
              <a:rPr lang="zh-TW" altLang="en-US"/>
              <a:t>按一下以編輯母片標題樣式</a:t>
            </a:r>
          </a:p>
        </p:txBody>
      </p:sp>
      <p:sp>
        <p:nvSpPr>
          <p:cNvPr id="372746" name="Rectangle 10"/>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sz="1800"/>
            </a:lvl1pPr>
          </a:lstStyle>
          <a:p>
            <a:r>
              <a:rPr lang="zh-TW" altLang="en-US"/>
              <a:t>按一下以編輯母片副標題樣式</a:t>
            </a:r>
          </a:p>
        </p:txBody>
      </p:sp>
      <p:sp>
        <p:nvSpPr>
          <p:cNvPr id="9" name="Rectangle 5"/>
          <p:cNvSpPr>
            <a:spLocks noGrp="1" noChangeArrowheads="1"/>
          </p:cNvSpPr>
          <p:nvPr>
            <p:ph type="dt" sz="half" idx="10"/>
          </p:nvPr>
        </p:nvSpPr>
        <p:spPr bwMode="auto">
          <a:xfrm>
            <a:off x="0" y="6400800"/>
            <a:ext cx="38608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000" i="0">
                <a:latin typeface="Times New Roman" pitchFamily="18" charset="0"/>
                <a:ea typeface="+mn-ea"/>
              </a:defRPr>
            </a:lvl1pPr>
          </a:lstStyle>
          <a:p>
            <a:pPr>
              <a:defRPr/>
            </a:pPr>
            <a:r>
              <a:rPr lang="en-US" altLang="zh-TW"/>
              <a:t>Copyright© Gemtek Technology Co., Ltd.</a:t>
            </a:r>
          </a:p>
          <a:p>
            <a:pPr>
              <a:defRPr/>
            </a:pPr>
            <a:r>
              <a:rPr lang="en-US" altLang="zh-TW"/>
              <a:t>All Rights Reserved. </a:t>
            </a:r>
            <a:fld id="{2205EDAA-AA1C-4012-9B55-14CB30A204DC}" type="datetimeFigureOut">
              <a:rPr lang="zh-TW" altLang="en-US"/>
              <a:pPr>
                <a:defRPr/>
              </a:pPr>
              <a:t>2024/9/18</a:t>
            </a:fld>
            <a:endParaRPr lang="en-US" altLang="zh-TW"/>
          </a:p>
          <a:p>
            <a:pPr>
              <a:defRPr/>
            </a:pPr>
            <a:endParaRPr lang="zh-TW" altLang="en-US"/>
          </a:p>
        </p:txBody>
      </p:sp>
      <p:sp>
        <p:nvSpPr>
          <p:cNvPr id="10" name="Rectangle 8"/>
          <p:cNvSpPr>
            <a:spLocks noGrp="1" noChangeArrowheads="1"/>
          </p:cNvSpPr>
          <p:nvPr>
            <p:ph type="sldNum" sz="quarter" idx="11"/>
          </p:nvPr>
        </p:nvSpPr>
        <p:spPr>
          <a:xfrm>
            <a:off x="4978400" y="6400800"/>
            <a:ext cx="2844800" cy="457200"/>
          </a:xfrm>
        </p:spPr>
        <p:txBody>
          <a:bodyPr/>
          <a:lstStyle>
            <a:lvl1pPr algn="ctr">
              <a:defRPr sz="1200" i="1">
                <a:solidFill>
                  <a:schemeClr val="tx1"/>
                </a:solidFill>
              </a:defRPr>
            </a:lvl1pPr>
          </a:lstStyle>
          <a:p>
            <a:pPr>
              <a:defRPr/>
            </a:pPr>
            <a:r>
              <a:rPr lang="en-US" altLang="zh-TW"/>
              <a:t>Confidential</a:t>
            </a:r>
          </a:p>
          <a:p>
            <a:pPr>
              <a:defRPr/>
            </a:pPr>
            <a:r>
              <a:rPr lang="en-US" altLang="zh-TW"/>
              <a:t>-</a:t>
            </a:r>
            <a:fld id="{1327F603-48A5-42CB-BEF3-74E4D74C6208}" type="slidenum">
              <a:rPr lang="en-US" altLang="zh-TW"/>
              <a:pPr>
                <a:defRPr/>
              </a:pPr>
              <a:t>‹#›</a:t>
            </a:fld>
            <a:r>
              <a:rPr lang="en-US" altLang="zh-TW"/>
              <a:t>-</a:t>
            </a:r>
          </a:p>
        </p:txBody>
      </p:sp>
    </p:spTree>
    <p:extLst>
      <p:ext uri="{BB962C8B-B14F-4D97-AF65-F5344CB8AC3E}">
        <p14:creationId xmlns:p14="http://schemas.microsoft.com/office/powerpoint/2010/main" val="3029775591"/>
      </p:ext>
    </p:extLst>
  </p:cSld>
  <p:clrMapOvr>
    <a:masterClrMapping/>
  </p:clrMapOvr>
  <p:transition>
    <p:pull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sldNum" sz="quarter" idx="10"/>
          </p:nvPr>
        </p:nvSpPr>
        <p:spPr>
          <a:ln/>
        </p:spPr>
        <p:txBody>
          <a:bodyPr/>
          <a:lstStyle>
            <a:lvl1pPr>
              <a:defRPr/>
            </a:lvl1pPr>
          </a:lstStyle>
          <a:p>
            <a:pPr>
              <a:defRPr/>
            </a:pPr>
            <a:fld id="{9A8B27E7-A670-4E25-986E-3D5E31B17C78}" type="slidenum">
              <a:rPr lang="zh-TW" altLang="en-US"/>
              <a:pPr>
                <a:defRPr/>
              </a:pPr>
              <a:t>‹#›</a:t>
            </a:fld>
            <a:endParaRPr lang="en-US" altLang="zh-TW"/>
          </a:p>
        </p:txBody>
      </p:sp>
    </p:spTree>
    <p:extLst>
      <p:ext uri="{BB962C8B-B14F-4D97-AF65-F5344CB8AC3E}">
        <p14:creationId xmlns:p14="http://schemas.microsoft.com/office/powerpoint/2010/main" val="1956981993"/>
      </p:ext>
    </p:extLst>
  </p:cSld>
  <p:clrMapOvr>
    <a:masterClrMapping/>
  </p:clrMapOvr>
  <p:transition>
    <p:pull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5"/>
          <p:cNvSpPr>
            <a:spLocks noGrp="1" noChangeArrowheads="1"/>
          </p:cNvSpPr>
          <p:nvPr>
            <p:ph type="sldNum" sz="quarter" idx="10"/>
          </p:nvPr>
        </p:nvSpPr>
        <p:spPr>
          <a:ln/>
        </p:spPr>
        <p:txBody>
          <a:bodyPr/>
          <a:lstStyle>
            <a:lvl1pPr>
              <a:defRPr/>
            </a:lvl1pPr>
          </a:lstStyle>
          <a:p>
            <a:pPr>
              <a:defRPr/>
            </a:pPr>
            <a:fld id="{8E924097-2DA1-4CC7-BD4D-E74352B68017}" type="slidenum">
              <a:rPr lang="zh-TW" altLang="en-US"/>
              <a:pPr>
                <a:defRPr/>
              </a:pPr>
              <a:t>‹#›</a:t>
            </a:fld>
            <a:endParaRPr lang="en-US" altLang="zh-TW"/>
          </a:p>
        </p:txBody>
      </p:sp>
    </p:spTree>
    <p:extLst>
      <p:ext uri="{BB962C8B-B14F-4D97-AF65-F5344CB8AC3E}">
        <p14:creationId xmlns:p14="http://schemas.microsoft.com/office/powerpoint/2010/main" val="3604319143"/>
      </p:ext>
    </p:extLst>
  </p:cSld>
  <p:clrMapOvr>
    <a:masterClrMapping/>
  </p:clrMapOvr>
  <p:transition>
    <p:pull di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914400" y="1447800"/>
            <a:ext cx="508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447800"/>
            <a:ext cx="508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p:cNvSpPr>
            <a:spLocks noGrp="1" noChangeArrowheads="1"/>
          </p:cNvSpPr>
          <p:nvPr>
            <p:ph type="sldNum" sz="quarter" idx="10"/>
          </p:nvPr>
        </p:nvSpPr>
        <p:spPr>
          <a:ln/>
        </p:spPr>
        <p:txBody>
          <a:bodyPr/>
          <a:lstStyle>
            <a:lvl1pPr>
              <a:defRPr/>
            </a:lvl1pPr>
          </a:lstStyle>
          <a:p>
            <a:pPr>
              <a:defRPr/>
            </a:pPr>
            <a:fld id="{1EE9C1C3-C9E7-451E-A8CC-035213D5E350}" type="slidenum">
              <a:rPr lang="zh-TW" altLang="en-US"/>
              <a:pPr>
                <a:defRPr/>
              </a:pPr>
              <a:t>‹#›</a:t>
            </a:fld>
            <a:endParaRPr lang="en-US" altLang="zh-TW"/>
          </a:p>
        </p:txBody>
      </p:sp>
    </p:spTree>
    <p:extLst>
      <p:ext uri="{BB962C8B-B14F-4D97-AF65-F5344CB8AC3E}">
        <p14:creationId xmlns:p14="http://schemas.microsoft.com/office/powerpoint/2010/main" val="1744991080"/>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只有標題">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a:xfrm>
            <a:off x="837903" y="6356821"/>
            <a:ext cx="2742902" cy="365001"/>
          </a:xfrm>
          <a:prstGeom prst="rect">
            <a:avLst/>
          </a:prstGeom>
        </p:spPr>
        <p:txBody>
          <a:bodyPr/>
          <a:lstStyle/>
          <a:p>
            <a:fld id="{D5F1F159-ACE8-8043-9A79-3DBEF3AC3623}" type="datetimeFigureOut">
              <a:rPr kumimoji="1" lang="zh-TW" altLang="en-US" smtClean="0"/>
              <a:pPr/>
              <a:t>2024/9/18</a:t>
            </a:fld>
            <a:endParaRPr kumimoji="1" lang="zh-TW" altLang="en-US"/>
          </a:p>
        </p:txBody>
      </p:sp>
      <p:sp>
        <p:nvSpPr>
          <p:cNvPr id="4" name="頁尾版面配置區 3"/>
          <p:cNvSpPr>
            <a:spLocks noGrp="1"/>
          </p:cNvSpPr>
          <p:nvPr>
            <p:ph type="ftr" sz="quarter" idx="11"/>
          </p:nvPr>
        </p:nvSpPr>
        <p:spPr>
          <a:xfrm>
            <a:off x="4039196" y="6356821"/>
            <a:ext cx="4113609" cy="365001"/>
          </a:xfrm>
          <a:prstGeom prst="rect">
            <a:avLst/>
          </a:prstGeom>
        </p:spPr>
        <p:txBody>
          <a:bodyPr/>
          <a:lstStyle/>
          <a:p>
            <a:endParaRPr kumimoji="1" lang="zh-TW" altLang="en-US"/>
          </a:p>
        </p:txBody>
      </p:sp>
      <p:sp>
        <p:nvSpPr>
          <p:cNvPr id="5" name="投影片編號版面配置區 4"/>
          <p:cNvSpPr>
            <a:spLocks noGrp="1"/>
          </p:cNvSpPr>
          <p:nvPr>
            <p:ph type="sldNum" sz="quarter" idx="12"/>
          </p:nvPr>
        </p:nvSpPr>
        <p:spPr>
          <a:xfrm>
            <a:off x="8611196" y="6356821"/>
            <a:ext cx="2742903" cy="365001"/>
          </a:xfrm>
          <a:prstGeom prst="rect">
            <a:avLst/>
          </a:prstGeom>
        </p:spPr>
        <p:txBody>
          <a:bodyPr/>
          <a:lstStyle/>
          <a:p>
            <a:fld id="{71C50D61-BA71-3544-BF03-DC7C1AC1B57D}" type="slidenum">
              <a:rPr kumimoji="1" lang="zh-TW" altLang="en-US" smtClean="0"/>
              <a:pPr/>
              <a:t>‹#›</a:t>
            </a:fld>
            <a:endParaRPr kumimoji="1" lang="zh-TW" altLang="en-US"/>
          </a:p>
        </p:txBody>
      </p:sp>
      <p:sp>
        <p:nvSpPr>
          <p:cNvPr id="6" name="標題 1"/>
          <p:cNvSpPr>
            <a:spLocks noGrp="1"/>
          </p:cNvSpPr>
          <p:nvPr>
            <p:ph type="title"/>
          </p:nvPr>
        </p:nvSpPr>
        <p:spPr>
          <a:xfrm>
            <a:off x="1032938" y="10744"/>
            <a:ext cx="10516195" cy="1326059"/>
          </a:xfrm>
        </p:spPr>
        <p:txBody>
          <a:bodyPr/>
          <a:lstStyle/>
          <a:p>
            <a:r>
              <a:rPr kumimoji="1" lang="zh-TW" altLang="en-US" dirty="0"/>
              <a:t>按一下以編輯母片標題樣式</a:t>
            </a:r>
          </a:p>
        </p:txBody>
      </p:sp>
    </p:spTree>
    <p:extLst>
      <p:ext uri="{BB962C8B-B14F-4D97-AF65-F5344CB8AC3E}">
        <p14:creationId xmlns:p14="http://schemas.microsoft.com/office/powerpoint/2010/main" val="8075486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5"/>
          <p:cNvSpPr>
            <a:spLocks noGrp="1" noChangeArrowheads="1"/>
          </p:cNvSpPr>
          <p:nvPr>
            <p:ph type="sldNum" sz="quarter" idx="10"/>
          </p:nvPr>
        </p:nvSpPr>
        <p:spPr>
          <a:ln/>
        </p:spPr>
        <p:txBody>
          <a:bodyPr/>
          <a:lstStyle>
            <a:lvl1pPr>
              <a:defRPr/>
            </a:lvl1pPr>
          </a:lstStyle>
          <a:p>
            <a:pPr>
              <a:defRPr/>
            </a:pPr>
            <a:fld id="{6D09C5DF-9EFC-4398-BFB6-62EDE87BAB30}" type="slidenum">
              <a:rPr lang="zh-TW" altLang="en-US"/>
              <a:pPr>
                <a:defRPr/>
              </a:pPr>
              <a:t>‹#›</a:t>
            </a:fld>
            <a:endParaRPr lang="en-US" altLang="zh-TW"/>
          </a:p>
        </p:txBody>
      </p:sp>
    </p:spTree>
    <p:extLst>
      <p:ext uri="{BB962C8B-B14F-4D97-AF65-F5344CB8AC3E}">
        <p14:creationId xmlns:p14="http://schemas.microsoft.com/office/powerpoint/2010/main" val="2065945875"/>
      </p:ext>
    </p:extLst>
  </p:cSld>
  <p:clrMapOvr>
    <a:masterClrMapping/>
  </p:clrMapOvr>
  <p:transition>
    <p:pull di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5"/>
          <p:cNvSpPr>
            <a:spLocks noGrp="1" noChangeArrowheads="1"/>
          </p:cNvSpPr>
          <p:nvPr>
            <p:ph type="sldNum" sz="quarter" idx="10"/>
          </p:nvPr>
        </p:nvSpPr>
        <p:spPr>
          <a:ln/>
        </p:spPr>
        <p:txBody>
          <a:bodyPr/>
          <a:lstStyle>
            <a:lvl1pPr>
              <a:defRPr/>
            </a:lvl1pPr>
          </a:lstStyle>
          <a:p>
            <a:pPr>
              <a:defRPr/>
            </a:pPr>
            <a:fld id="{09593E12-B3AA-4491-9FA3-1ECB0D3C8A05}" type="slidenum">
              <a:rPr lang="zh-TW" altLang="en-US"/>
              <a:pPr>
                <a:defRPr/>
              </a:pPr>
              <a:t>‹#›</a:t>
            </a:fld>
            <a:endParaRPr lang="en-US" altLang="zh-TW"/>
          </a:p>
        </p:txBody>
      </p:sp>
    </p:spTree>
    <p:extLst>
      <p:ext uri="{BB962C8B-B14F-4D97-AF65-F5344CB8AC3E}">
        <p14:creationId xmlns:p14="http://schemas.microsoft.com/office/powerpoint/2010/main" val="2849600135"/>
      </p:ext>
    </p:extLst>
  </p:cSld>
  <p:clrMapOvr>
    <a:masterClrMapping/>
  </p:clrMapOvr>
  <p:transition>
    <p:pull di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4DC6E6DB-2838-42FA-B91F-CCA2F04BF95C}" type="slidenum">
              <a:rPr lang="zh-TW" altLang="en-US"/>
              <a:pPr>
                <a:defRPr/>
              </a:pPr>
              <a:t>‹#›</a:t>
            </a:fld>
            <a:endParaRPr lang="en-US" altLang="zh-TW"/>
          </a:p>
        </p:txBody>
      </p:sp>
    </p:spTree>
    <p:extLst>
      <p:ext uri="{BB962C8B-B14F-4D97-AF65-F5344CB8AC3E}">
        <p14:creationId xmlns:p14="http://schemas.microsoft.com/office/powerpoint/2010/main" val="3469472259"/>
      </p:ext>
    </p:extLst>
  </p:cSld>
  <p:clrMapOvr>
    <a:masterClrMapping/>
  </p:clrMapOvr>
  <p:transition>
    <p:pull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5"/>
          <p:cNvSpPr>
            <a:spLocks noGrp="1" noChangeArrowheads="1"/>
          </p:cNvSpPr>
          <p:nvPr>
            <p:ph type="sldNum" sz="quarter" idx="10"/>
          </p:nvPr>
        </p:nvSpPr>
        <p:spPr>
          <a:ln/>
        </p:spPr>
        <p:txBody>
          <a:bodyPr/>
          <a:lstStyle>
            <a:lvl1pPr>
              <a:defRPr/>
            </a:lvl1pPr>
          </a:lstStyle>
          <a:p>
            <a:pPr>
              <a:defRPr/>
            </a:pPr>
            <a:fld id="{562207A9-908C-4F85-B7CE-8DDEC3037F17}" type="slidenum">
              <a:rPr lang="zh-TW" altLang="en-US"/>
              <a:pPr>
                <a:defRPr/>
              </a:pPr>
              <a:t>‹#›</a:t>
            </a:fld>
            <a:endParaRPr lang="en-US" altLang="zh-TW"/>
          </a:p>
        </p:txBody>
      </p:sp>
    </p:spTree>
    <p:extLst>
      <p:ext uri="{BB962C8B-B14F-4D97-AF65-F5344CB8AC3E}">
        <p14:creationId xmlns:p14="http://schemas.microsoft.com/office/powerpoint/2010/main" val="2392612714"/>
      </p:ext>
    </p:extLst>
  </p:cSld>
  <p:clrMapOvr>
    <a:masterClrMapping/>
  </p:clrMapOvr>
  <p:transition>
    <p:pull di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5"/>
          <p:cNvSpPr>
            <a:spLocks noGrp="1" noChangeArrowheads="1"/>
          </p:cNvSpPr>
          <p:nvPr>
            <p:ph type="sldNum" sz="quarter" idx="10"/>
          </p:nvPr>
        </p:nvSpPr>
        <p:spPr>
          <a:ln/>
        </p:spPr>
        <p:txBody>
          <a:bodyPr/>
          <a:lstStyle>
            <a:lvl1pPr>
              <a:defRPr/>
            </a:lvl1pPr>
          </a:lstStyle>
          <a:p>
            <a:pPr>
              <a:defRPr/>
            </a:pPr>
            <a:fld id="{77A0157D-144B-4624-9125-CBAC81F7E134}" type="slidenum">
              <a:rPr lang="zh-TW" altLang="en-US"/>
              <a:pPr>
                <a:defRPr/>
              </a:pPr>
              <a:t>‹#›</a:t>
            </a:fld>
            <a:endParaRPr lang="en-US" altLang="zh-TW"/>
          </a:p>
        </p:txBody>
      </p:sp>
    </p:spTree>
    <p:extLst>
      <p:ext uri="{BB962C8B-B14F-4D97-AF65-F5344CB8AC3E}">
        <p14:creationId xmlns:p14="http://schemas.microsoft.com/office/powerpoint/2010/main" val="2934984996"/>
      </p:ext>
    </p:extLst>
  </p:cSld>
  <p:clrMapOvr>
    <a:masterClrMapping/>
  </p:clrMapOvr>
  <p:transition>
    <p:pull dir="d"/>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sldNum" sz="quarter" idx="10"/>
          </p:nvPr>
        </p:nvSpPr>
        <p:spPr>
          <a:ln/>
        </p:spPr>
        <p:txBody>
          <a:bodyPr/>
          <a:lstStyle>
            <a:lvl1pPr>
              <a:defRPr/>
            </a:lvl1pPr>
          </a:lstStyle>
          <a:p>
            <a:pPr>
              <a:defRPr/>
            </a:pPr>
            <a:fld id="{B574F835-0E5E-48EB-AA8C-7E4F94EEF44D}" type="slidenum">
              <a:rPr lang="zh-TW" altLang="en-US"/>
              <a:pPr>
                <a:defRPr/>
              </a:pPr>
              <a:t>‹#›</a:t>
            </a:fld>
            <a:endParaRPr lang="en-US" altLang="zh-TW"/>
          </a:p>
        </p:txBody>
      </p:sp>
    </p:spTree>
    <p:extLst>
      <p:ext uri="{BB962C8B-B14F-4D97-AF65-F5344CB8AC3E}">
        <p14:creationId xmlns:p14="http://schemas.microsoft.com/office/powerpoint/2010/main" val="3296537515"/>
      </p:ext>
    </p:extLst>
  </p:cSld>
  <p:clrMapOvr>
    <a:masterClrMapping/>
  </p:clrMapOvr>
  <p:transition>
    <p:pull dir="d"/>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686800" y="304800"/>
            <a:ext cx="2590800" cy="54864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914400" y="304800"/>
            <a:ext cx="7569200" cy="54864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sldNum" sz="quarter" idx="10"/>
          </p:nvPr>
        </p:nvSpPr>
        <p:spPr>
          <a:ln/>
        </p:spPr>
        <p:txBody>
          <a:bodyPr/>
          <a:lstStyle>
            <a:lvl1pPr>
              <a:defRPr/>
            </a:lvl1pPr>
          </a:lstStyle>
          <a:p>
            <a:pPr>
              <a:defRPr/>
            </a:pPr>
            <a:fld id="{09AC7E54-66C9-403A-B322-253B2C1C6E4B}" type="slidenum">
              <a:rPr lang="zh-TW" altLang="en-US"/>
              <a:pPr>
                <a:defRPr/>
              </a:pPr>
              <a:t>‹#›</a:t>
            </a:fld>
            <a:endParaRPr lang="en-US" altLang="zh-TW"/>
          </a:p>
        </p:txBody>
      </p:sp>
    </p:spTree>
    <p:extLst>
      <p:ext uri="{BB962C8B-B14F-4D97-AF65-F5344CB8AC3E}">
        <p14:creationId xmlns:p14="http://schemas.microsoft.com/office/powerpoint/2010/main" val="2047663121"/>
      </p:ext>
    </p:extLst>
  </p:cSld>
  <p:clrMapOvr>
    <a:masterClrMapping/>
  </p:clrMapOvr>
  <p:transition>
    <p:pull dir="d"/>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47651" y="1152000"/>
            <a:ext cx="11734800" cy="4862513"/>
          </a:xfrm>
        </p:spPr>
        <p:txBody>
          <a:bodyPr/>
          <a:lstStyle>
            <a:lvl1pPr marL="400050" indent="-400050">
              <a:buClr>
                <a:schemeClr val="accent1"/>
              </a:buClr>
              <a:buFont typeface="Wingdings" panose="05000000000000000000" pitchFamily="2" charset="2"/>
              <a:buChar char="l"/>
              <a:defRPr>
                <a:solidFill>
                  <a:srgbClr val="002060"/>
                </a:solidFill>
              </a:defRPr>
            </a:lvl1pPr>
            <a:lvl2pPr marL="676275" indent="-419100">
              <a:buFont typeface="Arial" panose="020B0604020202020204" pitchFamily="34" charset="0"/>
              <a:buChar char="•"/>
              <a:defRPr/>
            </a:lvl2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標題版面配置區 1"/>
          <p:cNvSpPr>
            <a:spLocks noGrp="1"/>
          </p:cNvSpPr>
          <p:nvPr>
            <p:ph type="title"/>
          </p:nvPr>
        </p:nvSpPr>
        <p:spPr>
          <a:xfrm>
            <a:off x="144000" y="0"/>
            <a:ext cx="11160000" cy="932400"/>
          </a:xfrm>
          <a:prstGeom prst="rect">
            <a:avLst/>
          </a:prstGeom>
          <a:noFill/>
          <a:ln>
            <a:noFill/>
          </a:ln>
        </p:spPr>
        <p:txBody>
          <a:bodyPr wrap="square" lIns="91425" tIns="91425" rIns="91425" bIns="91425" anchor="ctr" anchorCtr="0"/>
          <a:lstStyle>
            <a:lvl1pPr>
              <a:defRPr lang="zh-TW" altLang="en-US" dirty="0"/>
            </a:lvl1pPr>
          </a:lstStyle>
          <a:p>
            <a:pPr marL="0" marR="0" lvl="0" indent="0">
              <a:lnSpc>
                <a:spcPct val="100000"/>
              </a:lnSpc>
              <a:spcBef>
                <a:spcPts val="0"/>
              </a:spcBef>
              <a:spcAft>
                <a:spcPts val="0"/>
              </a:spcAft>
            </a:pPr>
            <a:r>
              <a:rPr lang="zh-TW" altLang="en-US"/>
              <a:t>按一下以編輯母片標題樣式</a:t>
            </a:r>
            <a:endParaRPr lang="zh-TW" altLang="en-US" dirty="0"/>
          </a:p>
        </p:txBody>
      </p:sp>
      <p:sp>
        <p:nvSpPr>
          <p:cNvPr id="11" name="日期版面配置區 3"/>
          <p:cNvSpPr>
            <a:spLocks noGrp="1"/>
          </p:cNvSpPr>
          <p:nvPr>
            <p:ph type="dt" sz="half" idx="2"/>
          </p:nvPr>
        </p:nvSpPr>
        <p:spPr>
          <a:xfrm>
            <a:off x="4319205" y="6356354"/>
            <a:ext cx="2743200" cy="365125"/>
          </a:xfrm>
          <a:prstGeom prst="rect">
            <a:avLst/>
          </a:prstGeom>
        </p:spPr>
        <p:txBody>
          <a:bodyPr vert="horz" lIns="91440" tIns="45720" rIns="91440" bIns="45720" rtlCol="0" anchor="ctr"/>
          <a:lstStyle>
            <a:lvl1pPr algn="l">
              <a:defRPr sz="675">
                <a:solidFill>
                  <a:schemeClr val="bg1">
                    <a:lumMod val="75000"/>
                  </a:schemeClr>
                </a:solidFill>
              </a:defRPr>
            </a:lvl1pPr>
          </a:lstStyle>
          <a:p>
            <a:fld id="{21345C4C-EF1D-49B0-AF10-1666A39CF808}" type="datetimeFigureOut">
              <a:rPr lang="zh-TW" altLang="en-US" smtClean="0"/>
              <a:pPr/>
              <a:t>2024/9/18</a:t>
            </a:fld>
            <a:endParaRPr lang="zh-TW" altLang="en-US"/>
          </a:p>
        </p:txBody>
      </p:sp>
      <p:sp>
        <p:nvSpPr>
          <p:cNvPr id="6" name="投影片編號版面配置區 5"/>
          <p:cNvSpPr>
            <a:spLocks noGrp="1"/>
          </p:cNvSpPr>
          <p:nvPr>
            <p:ph type="sldNum" sz="quarter" idx="4"/>
          </p:nvPr>
        </p:nvSpPr>
        <p:spPr>
          <a:xfrm>
            <a:off x="8151636" y="6356354"/>
            <a:ext cx="1080000"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2D62F958-0981-4F6A-BFB6-95B8E32E56FE}" type="slidenum">
              <a:rPr lang="zh-TW" altLang="en-US" smtClean="0"/>
              <a:pPr/>
              <a:t>‹#›</a:t>
            </a:fld>
            <a:endParaRPr lang="zh-TW" altLang="en-US"/>
          </a:p>
        </p:txBody>
      </p:sp>
    </p:spTree>
    <p:extLst>
      <p:ext uri="{BB962C8B-B14F-4D97-AF65-F5344CB8AC3E}">
        <p14:creationId xmlns:p14="http://schemas.microsoft.com/office/powerpoint/2010/main" val="2138358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3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47651" y="1152000"/>
            <a:ext cx="11734800" cy="4862513"/>
          </a:xfrm>
        </p:spPr>
        <p:txBody>
          <a:bodyPr/>
          <a:lstStyle>
            <a:lvl1pPr marL="400050" indent="-400050">
              <a:buClr>
                <a:schemeClr val="accent1"/>
              </a:buClr>
              <a:buFont typeface="Wingdings" panose="05000000000000000000" pitchFamily="2" charset="2"/>
              <a:buChar char="l"/>
              <a:defRPr>
                <a:solidFill>
                  <a:srgbClr val="002060"/>
                </a:solidFill>
              </a:defRPr>
            </a:lvl1pPr>
            <a:lvl2pPr marL="676275" indent="-419100">
              <a:buFont typeface="Arial" panose="020B0604020202020204" pitchFamily="34" charset="0"/>
              <a:buChar char="•"/>
              <a:defRPr/>
            </a:lvl2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 name="標題版面配置區 1"/>
          <p:cNvSpPr>
            <a:spLocks noGrp="1"/>
          </p:cNvSpPr>
          <p:nvPr>
            <p:ph type="title"/>
          </p:nvPr>
        </p:nvSpPr>
        <p:spPr>
          <a:xfrm>
            <a:off x="144000" y="0"/>
            <a:ext cx="11160000" cy="932400"/>
          </a:xfrm>
          <a:prstGeom prst="rect">
            <a:avLst/>
          </a:prstGeom>
          <a:noFill/>
          <a:ln>
            <a:noFill/>
          </a:ln>
        </p:spPr>
        <p:txBody>
          <a:bodyPr wrap="square" lIns="91425" tIns="91425" rIns="91425" bIns="91425" anchor="ctr" anchorCtr="0"/>
          <a:lstStyle>
            <a:lvl1pPr>
              <a:defRPr lang="zh-TW" altLang="en-US" dirty="0"/>
            </a:lvl1pPr>
          </a:lstStyle>
          <a:p>
            <a:pPr marL="0" marR="0" lvl="0" indent="0">
              <a:lnSpc>
                <a:spcPct val="100000"/>
              </a:lnSpc>
              <a:spcBef>
                <a:spcPts val="0"/>
              </a:spcBef>
              <a:spcAft>
                <a:spcPts val="0"/>
              </a:spcAft>
            </a:pPr>
            <a:r>
              <a:rPr lang="zh-TW" altLang="en-US"/>
              <a:t>按一下以編輯母片標題樣式</a:t>
            </a:r>
            <a:endParaRPr lang="zh-TW" altLang="en-US" dirty="0"/>
          </a:p>
        </p:txBody>
      </p:sp>
      <p:sp>
        <p:nvSpPr>
          <p:cNvPr id="11" name="日期版面配置區 3"/>
          <p:cNvSpPr>
            <a:spLocks noGrp="1"/>
          </p:cNvSpPr>
          <p:nvPr>
            <p:ph type="dt" sz="half" idx="2"/>
          </p:nvPr>
        </p:nvSpPr>
        <p:spPr>
          <a:xfrm>
            <a:off x="4319205" y="6356354"/>
            <a:ext cx="2743200" cy="365125"/>
          </a:xfrm>
          <a:prstGeom prst="rect">
            <a:avLst/>
          </a:prstGeom>
        </p:spPr>
        <p:txBody>
          <a:bodyPr vert="horz" lIns="91440" tIns="45720" rIns="91440" bIns="45720" rtlCol="0" anchor="ctr"/>
          <a:lstStyle>
            <a:lvl1pPr algn="l">
              <a:defRPr sz="675">
                <a:solidFill>
                  <a:schemeClr val="bg1">
                    <a:lumMod val="75000"/>
                  </a:schemeClr>
                </a:solidFill>
              </a:defRPr>
            </a:lvl1pPr>
          </a:lstStyle>
          <a:p>
            <a:fld id="{21345C4C-EF1D-49B0-AF10-1666A39CF808}" type="datetimeFigureOut">
              <a:rPr lang="zh-TW" altLang="en-US" smtClean="0"/>
              <a:pPr/>
              <a:t>2024/9/18</a:t>
            </a:fld>
            <a:endParaRPr lang="zh-TW" altLang="en-US"/>
          </a:p>
        </p:txBody>
      </p:sp>
      <p:sp>
        <p:nvSpPr>
          <p:cNvPr id="6" name="投影片編號版面配置區 5"/>
          <p:cNvSpPr>
            <a:spLocks noGrp="1"/>
          </p:cNvSpPr>
          <p:nvPr>
            <p:ph type="sldNum" sz="quarter" idx="4"/>
          </p:nvPr>
        </p:nvSpPr>
        <p:spPr>
          <a:xfrm>
            <a:off x="8151636" y="6356354"/>
            <a:ext cx="1080000"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2D62F958-0981-4F6A-BFB6-95B8E32E56FE}" type="slidenum">
              <a:rPr lang="zh-TW" altLang="en-US" smtClean="0"/>
              <a:pPr/>
              <a:t>‹#›</a:t>
            </a:fld>
            <a:endParaRPr lang="zh-TW" altLang="en-US"/>
          </a:p>
        </p:txBody>
      </p:sp>
    </p:spTree>
    <p:extLst>
      <p:ext uri="{BB962C8B-B14F-4D97-AF65-F5344CB8AC3E}">
        <p14:creationId xmlns:p14="http://schemas.microsoft.com/office/powerpoint/2010/main" val="277857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1032938" y="0"/>
            <a:ext cx="10516195" cy="1326059"/>
          </a:xfrm>
        </p:spPr>
        <p:txBody>
          <a:bodyPr/>
          <a:lstStyle/>
          <a:p>
            <a:r>
              <a:rPr kumimoji="1" lang="zh-TW" altLang="en-US" dirty="0"/>
              <a:t>按一下以編輯母片標題樣式</a:t>
            </a:r>
          </a:p>
        </p:txBody>
      </p:sp>
      <p:sp>
        <p:nvSpPr>
          <p:cNvPr id="3" name="內容版面配置區 2"/>
          <p:cNvSpPr>
            <a:spLocks noGrp="1"/>
          </p:cNvSpPr>
          <p:nvPr>
            <p:ph idx="1"/>
          </p:nvPr>
        </p:nvSpPr>
        <p:spPr>
          <a:xfrm>
            <a:off x="837903" y="1826122"/>
            <a:ext cx="10516195" cy="4350990"/>
          </a:xfrm>
          <a:prstGeom prst="rect">
            <a:avLst/>
          </a:prstGeo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p:cNvSpPr>
            <a:spLocks noGrp="1"/>
          </p:cNvSpPr>
          <p:nvPr>
            <p:ph type="dt" sz="half" idx="10"/>
          </p:nvPr>
        </p:nvSpPr>
        <p:spPr>
          <a:xfrm>
            <a:off x="837903" y="6356821"/>
            <a:ext cx="2742902" cy="365001"/>
          </a:xfrm>
          <a:prstGeom prst="rect">
            <a:avLst/>
          </a:prstGeom>
        </p:spPr>
        <p:txBody>
          <a:bodyPr/>
          <a:lstStyle/>
          <a:p>
            <a:fld id="{D5F1F159-ACE8-8043-9A79-3DBEF3AC3623}" type="datetimeFigureOut">
              <a:rPr kumimoji="1" lang="zh-TW" altLang="en-US" smtClean="0"/>
              <a:pPr/>
              <a:t>2024/9/18</a:t>
            </a:fld>
            <a:endParaRPr kumimoji="1" lang="zh-TW" altLang="en-US"/>
          </a:p>
        </p:txBody>
      </p:sp>
      <p:sp>
        <p:nvSpPr>
          <p:cNvPr id="5" name="頁尾版面配置區 4"/>
          <p:cNvSpPr>
            <a:spLocks noGrp="1"/>
          </p:cNvSpPr>
          <p:nvPr>
            <p:ph type="ftr" sz="quarter" idx="11"/>
          </p:nvPr>
        </p:nvSpPr>
        <p:spPr>
          <a:xfrm>
            <a:off x="4039196" y="6356821"/>
            <a:ext cx="4113609" cy="365001"/>
          </a:xfrm>
          <a:prstGeom prst="rect">
            <a:avLst/>
          </a:prstGeom>
        </p:spPr>
        <p:txBody>
          <a:bodyPr/>
          <a:lstStyle/>
          <a:p>
            <a:endParaRPr kumimoji="1" lang="zh-TW" altLang="en-US"/>
          </a:p>
        </p:txBody>
      </p:sp>
      <p:sp>
        <p:nvSpPr>
          <p:cNvPr id="6" name="投影片編號版面配置區 5"/>
          <p:cNvSpPr>
            <a:spLocks noGrp="1"/>
          </p:cNvSpPr>
          <p:nvPr>
            <p:ph type="sldNum" sz="quarter" idx="12"/>
          </p:nvPr>
        </p:nvSpPr>
        <p:spPr>
          <a:xfrm>
            <a:off x="8611196" y="6356821"/>
            <a:ext cx="2742903" cy="365001"/>
          </a:xfrm>
          <a:prstGeom prst="rect">
            <a:avLst/>
          </a:prstGeom>
        </p:spPr>
        <p:txBody>
          <a:bodyPr/>
          <a:lstStyle/>
          <a:p>
            <a:fld id="{71C50D61-BA71-3544-BF03-DC7C1AC1B57D}" type="slidenum">
              <a:rPr kumimoji="1" lang="zh-TW" altLang="en-US" smtClean="0"/>
              <a:pPr/>
              <a:t>‹#›</a:t>
            </a:fld>
            <a:endParaRPr kumimoji="1" lang="zh-TW" altLang="en-US"/>
          </a:p>
        </p:txBody>
      </p:sp>
    </p:spTree>
    <p:extLst>
      <p:ext uri="{BB962C8B-B14F-4D97-AF65-F5344CB8AC3E}">
        <p14:creationId xmlns:p14="http://schemas.microsoft.com/office/powerpoint/2010/main" val="1925624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33F20F-47F3-49F7-9018-8D92C638DDE4}"/>
              </a:ext>
            </a:extLst>
          </p:cNvPr>
          <p:cNvSpPr>
            <a:spLocks noGrp="1"/>
          </p:cNvSpPr>
          <p:nvPr>
            <p:ph type="title"/>
          </p:nvPr>
        </p:nvSpPr>
        <p:spPr/>
        <p:txBody>
          <a:bodyPr/>
          <a:lstStyle/>
          <a:p>
            <a:r>
              <a:rPr lang="zh-TW" altLang="en-US"/>
              <a:t>按一下以編輯母片標題樣式</a:t>
            </a:r>
          </a:p>
        </p:txBody>
      </p:sp>
      <p:sp>
        <p:nvSpPr>
          <p:cNvPr id="3" name="投影片編號版面配置區 2">
            <a:extLst>
              <a:ext uri="{FF2B5EF4-FFF2-40B4-BE49-F238E27FC236}">
                <a16:creationId xmlns:a16="http://schemas.microsoft.com/office/drawing/2014/main" id="{2E3C21E4-9633-46B6-9785-87F77A1C42E1}"/>
              </a:ext>
            </a:extLst>
          </p:cNvPr>
          <p:cNvSpPr>
            <a:spLocks noGrp="1"/>
          </p:cNvSpPr>
          <p:nvPr>
            <p:ph type="sldNum" idx="10"/>
          </p:nvPr>
        </p:nvSpPr>
        <p:spPr/>
        <p:txBody>
          <a:bodyPr/>
          <a:lstStyle/>
          <a:p>
            <a:pPr algn="ctr">
              <a:buSzPct val="25000"/>
            </a:pPr>
            <a:fld id="{00000000-1234-1234-1234-123412341234}" type="slidenum">
              <a:rPr lang="en-US" altLang="zh-TW" sz="1100" smtClean="0">
                <a:latin typeface="Helvetica Neue Light"/>
                <a:ea typeface="Helvetica Neue Light"/>
                <a:cs typeface="Helvetica Neue Light"/>
                <a:sym typeface="Helvetica Neue Light"/>
              </a:rPr>
              <a:pPr algn="ctr">
                <a:buSzPct val="25000"/>
              </a:pPr>
              <a:t>‹#›</a:t>
            </a:fld>
            <a:endParaRPr lang="zh-TW" altLang="en-US" sz="1100">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24534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4077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標題及物件">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529167" y="1778000"/>
            <a:ext cx="11072284" cy="3302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4400" b="1" i="0" u="none" strike="noStrike" cap="none">
                <a:solidFill>
                  <a:srgbClr val="FFFFFF"/>
                </a:solidFill>
                <a:latin typeface="Calibri"/>
                <a:ea typeface="Calibri"/>
                <a:cs typeface="Calibri"/>
                <a:sym typeface="Calibri"/>
              </a:defRPr>
            </a:lvl1pPr>
            <a:lvl2pPr marL="0" marR="0" lvl="1" indent="0" algn="ctr" rtl="0">
              <a:spcBef>
                <a:spcPts val="0"/>
              </a:spcBef>
              <a:spcAft>
                <a:spcPts val="0"/>
              </a:spcAft>
              <a:buNone/>
              <a:defRPr sz="3000" b="1" i="0" u="none" strike="noStrike" cap="none">
                <a:solidFill>
                  <a:srgbClr val="FFFFFF"/>
                </a:solidFill>
                <a:latin typeface="Calibri"/>
                <a:ea typeface="Calibri"/>
                <a:cs typeface="Calibri"/>
                <a:sym typeface="Calibri"/>
              </a:defRPr>
            </a:lvl2pPr>
            <a:lvl3pPr marL="0" marR="0" lvl="2" indent="0" algn="ctr" rtl="0">
              <a:spcBef>
                <a:spcPts val="0"/>
              </a:spcBef>
              <a:spcAft>
                <a:spcPts val="0"/>
              </a:spcAft>
              <a:buNone/>
              <a:defRPr sz="3000" b="1" i="0" u="none" strike="noStrike" cap="none">
                <a:solidFill>
                  <a:srgbClr val="FFFFFF"/>
                </a:solidFill>
                <a:latin typeface="Calibri"/>
                <a:ea typeface="Calibri"/>
                <a:cs typeface="Calibri"/>
                <a:sym typeface="Calibri"/>
              </a:defRPr>
            </a:lvl3pPr>
            <a:lvl4pPr marL="0" marR="0" lvl="3" indent="0" algn="ctr" rtl="0">
              <a:spcBef>
                <a:spcPts val="0"/>
              </a:spcBef>
              <a:spcAft>
                <a:spcPts val="0"/>
              </a:spcAft>
              <a:buNone/>
              <a:defRPr sz="3000" b="1" i="0" u="none" strike="noStrike" cap="none">
                <a:solidFill>
                  <a:srgbClr val="FFFFFF"/>
                </a:solidFill>
                <a:latin typeface="Calibri"/>
                <a:ea typeface="Calibri"/>
                <a:cs typeface="Calibri"/>
                <a:sym typeface="Calibri"/>
              </a:defRPr>
            </a:lvl4pPr>
            <a:lvl5pPr marL="0" marR="0" lvl="4" indent="0" algn="ctr" rtl="0">
              <a:spcBef>
                <a:spcPts val="0"/>
              </a:spcBef>
              <a:spcAft>
                <a:spcPts val="0"/>
              </a:spcAft>
              <a:buNone/>
              <a:defRPr sz="3000" b="1" i="0" u="none" strike="noStrike" cap="none">
                <a:solidFill>
                  <a:srgbClr val="FFFFFF"/>
                </a:solidFill>
                <a:latin typeface="Calibri"/>
                <a:ea typeface="Calibri"/>
                <a:cs typeface="Calibri"/>
                <a:sym typeface="Calibri"/>
              </a:defRPr>
            </a:lvl5pPr>
            <a:lvl6pPr marL="457200" marR="0" lvl="5" indent="0" algn="l" rtl="0">
              <a:spcBef>
                <a:spcPts val="0"/>
              </a:spcBef>
              <a:spcAft>
                <a:spcPts val="0"/>
              </a:spcAft>
              <a:buNone/>
              <a:defRPr sz="3800" b="1" i="0" u="none" strike="noStrike" cap="none">
                <a:solidFill>
                  <a:srgbClr val="FFFFFF"/>
                </a:solidFill>
                <a:latin typeface="Arial"/>
                <a:ea typeface="Arial"/>
                <a:cs typeface="Arial"/>
                <a:sym typeface="Arial"/>
              </a:defRPr>
            </a:lvl6pPr>
            <a:lvl7pPr marL="914400" marR="0" lvl="6" indent="0" algn="l" rtl="0">
              <a:spcBef>
                <a:spcPts val="0"/>
              </a:spcBef>
              <a:spcAft>
                <a:spcPts val="0"/>
              </a:spcAft>
              <a:buNone/>
              <a:defRPr sz="3800" b="1" i="0" u="none" strike="noStrike" cap="none">
                <a:solidFill>
                  <a:srgbClr val="FFFFFF"/>
                </a:solidFill>
                <a:latin typeface="Arial"/>
                <a:ea typeface="Arial"/>
                <a:cs typeface="Arial"/>
                <a:sym typeface="Arial"/>
              </a:defRPr>
            </a:lvl7pPr>
            <a:lvl8pPr marL="1371600" marR="0" lvl="7" indent="0" algn="l" rtl="0">
              <a:spcBef>
                <a:spcPts val="0"/>
              </a:spcBef>
              <a:spcAft>
                <a:spcPts val="0"/>
              </a:spcAft>
              <a:buNone/>
              <a:defRPr sz="3800" b="1" i="0" u="none" strike="noStrike" cap="none">
                <a:solidFill>
                  <a:srgbClr val="FFFFFF"/>
                </a:solidFill>
                <a:latin typeface="Arial"/>
                <a:ea typeface="Arial"/>
                <a:cs typeface="Arial"/>
                <a:sym typeface="Arial"/>
              </a:defRPr>
            </a:lvl8pPr>
            <a:lvl9pPr marL="1828800" marR="0" lvl="8" indent="0" algn="l" rtl="0">
              <a:spcBef>
                <a:spcPts val="0"/>
              </a:spcBef>
              <a:spcAft>
                <a:spcPts val="0"/>
              </a:spcAft>
              <a:buNone/>
              <a:defRPr sz="3800" b="1" i="0" u="none" strike="noStrike" cap="none">
                <a:solidFill>
                  <a:srgbClr val="FFFFFF"/>
                </a:solidFill>
                <a:latin typeface="Arial"/>
                <a:ea typeface="Arial"/>
                <a:cs typeface="Arial"/>
                <a:sym typeface="Arial"/>
              </a:defRPr>
            </a:lvl9pPr>
          </a:lstStyle>
          <a:p>
            <a:endParaRPr dirty="0"/>
          </a:p>
        </p:txBody>
      </p:sp>
      <p:sp>
        <p:nvSpPr>
          <p:cNvPr id="27" name="Shape 27"/>
          <p:cNvSpPr txBox="1">
            <a:spLocks noGrp="1"/>
          </p:cNvSpPr>
          <p:nvPr>
            <p:ph type="sldNum" idx="12"/>
          </p:nvPr>
        </p:nvSpPr>
        <p:spPr>
          <a:xfrm>
            <a:off x="8504768" y="9296401"/>
            <a:ext cx="319617" cy="231775"/>
          </a:xfrm>
          <a:prstGeom prst="rect">
            <a:avLst/>
          </a:prstGeom>
          <a:noFill/>
          <a:ln>
            <a:noFill/>
          </a:ln>
        </p:spPr>
        <p:txBody>
          <a:bodyPr wrap="square" lIns="35700" tIns="35700" rIns="35700" bIns="35700" anchor="t" anchorCtr="0">
            <a:noAutofit/>
          </a:bodyPr>
          <a:lstStyle/>
          <a:p>
            <a:pPr algn="ctr">
              <a:buSzPct val="25000"/>
            </a:pPr>
            <a:fld id="{00000000-1234-1234-1234-123412341234}" type="slidenum">
              <a:rPr lang="en-US" altLang="zh-TW" sz="1100" smtClean="0">
                <a:latin typeface="Helvetica Neue Light"/>
                <a:ea typeface="Helvetica Neue Light"/>
                <a:cs typeface="Helvetica Neue Light"/>
                <a:sym typeface="Helvetica Neue Light"/>
              </a:rPr>
              <a:pPr algn="ctr">
                <a:buSzPct val="25000"/>
              </a:pPr>
              <a:t>‹#›</a:t>
            </a:fld>
            <a:endParaRPr lang="zh-TW" altLang="en-US" sz="1100">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830646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Gemtek 章節標題">
    <p:spTree>
      <p:nvGrpSpPr>
        <p:cNvPr id="1" name=""/>
        <p:cNvGrpSpPr/>
        <p:nvPr/>
      </p:nvGrpSpPr>
      <p:grpSpPr>
        <a:xfrm>
          <a:off x="0" y="0"/>
          <a:ext cx="0" cy="0"/>
          <a:chOff x="0" y="0"/>
          <a:chExt cx="0" cy="0"/>
        </a:xfrm>
      </p:grpSpPr>
      <p:pic>
        <p:nvPicPr>
          <p:cNvPr id="7" name="Picture 6" descr="C:\Users\MISNB\Desktop\2017-09-05[8].png"/>
          <p:cNvPicPr>
            <a:picLocks noChangeArrowheads="1"/>
          </p:cNvPicPr>
          <p:nvPr/>
        </p:nvPicPr>
        <p:blipFill>
          <a:blip r:embed="rId2" cstate="print"/>
          <a:srcRect/>
          <a:stretch>
            <a:fillRect/>
          </a:stretch>
        </p:blipFill>
        <p:spPr bwMode="auto">
          <a:xfrm>
            <a:off x="0" y="0"/>
            <a:ext cx="12288000" cy="6912000"/>
          </a:xfrm>
          <a:prstGeom prst="rect">
            <a:avLst/>
          </a:prstGeom>
          <a:noFill/>
          <a:ln w="9525">
            <a:noFill/>
            <a:miter lim="800000"/>
            <a:headEnd/>
            <a:tailEnd/>
          </a:ln>
        </p:spPr>
      </p:pic>
      <p:sp>
        <p:nvSpPr>
          <p:cNvPr id="2" name="標題 1"/>
          <p:cNvSpPr>
            <a:spLocks noGrp="1"/>
          </p:cNvSpPr>
          <p:nvPr>
            <p:ph type="title"/>
          </p:nvPr>
        </p:nvSpPr>
        <p:spPr>
          <a:xfrm>
            <a:off x="831851" y="1709740"/>
            <a:ext cx="10515600" cy="2852737"/>
          </a:xfrm>
        </p:spPr>
        <p:txBody>
          <a:bodyPr anchor="b"/>
          <a:lstStyle>
            <a:lvl1pPr>
              <a:defRPr sz="4000">
                <a:solidFill>
                  <a:schemeClr val="bg1"/>
                </a:solidFill>
              </a:defRPr>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831851" y="4589465"/>
            <a:ext cx="10515600" cy="1500187"/>
          </a:xfrm>
        </p:spPr>
        <p:txBody>
          <a:bodyPr>
            <a:normAutofit/>
          </a:bodyPr>
          <a:lstStyle>
            <a:lvl1pPr marL="0" indent="0">
              <a:buNone/>
              <a:defRPr sz="2400">
                <a:solidFill>
                  <a:schemeClr val="bg1">
                    <a:lumMod val="8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225667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標題及物件">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529167" y="1778000"/>
            <a:ext cx="11072284" cy="3302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4400" b="1" i="0" u="none" strike="noStrike" cap="none">
                <a:solidFill>
                  <a:srgbClr val="FFFFFF"/>
                </a:solidFill>
                <a:latin typeface="Calibri"/>
                <a:ea typeface="Calibri"/>
                <a:cs typeface="Calibri"/>
                <a:sym typeface="Calibri"/>
              </a:defRPr>
            </a:lvl1pPr>
            <a:lvl2pPr marL="0" marR="0" lvl="1" indent="0" algn="ctr" rtl="0">
              <a:spcBef>
                <a:spcPts val="0"/>
              </a:spcBef>
              <a:spcAft>
                <a:spcPts val="0"/>
              </a:spcAft>
              <a:buNone/>
              <a:defRPr sz="3000" b="1" i="0" u="none" strike="noStrike" cap="none">
                <a:solidFill>
                  <a:srgbClr val="FFFFFF"/>
                </a:solidFill>
                <a:latin typeface="Calibri"/>
                <a:ea typeface="Calibri"/>
                <a:cs typeface="Calibri"/>
                <a:sym typeface="Calibri"/>
              </a:defRPr>
            </a:lvl2pPr>
            <a:lvl3pPr marL="0" marR="0" lvl="2" indent="0" algn="ctr" rtl="0">
              <a:spcBef>
                <a:spcPts val="0"/>
              </a:spcBef>
              <a:spcAft>
                <a:spcPts val="0"/>
              </a:spcAft>
              <a:buNone/>
              <a:defRPr sz="3000" b="1" i="0" u="none" strike="noStrike" cap="none">
                <a:solidFill>
                  <a:srgbClr val="FFFFFF"/>
                </a:solidFill>
                <a:latin typeface="Calibri"/>
                <a:ea typeface="Calibri"/>
                <a:cs typeface="Calibri"/>
                <a:sym typeface="Calibri"/>
              </a:defRPr>
            </a:lvl3pPr>
            <a:lvl4pPr marL="0" marR="0" lvl="3" indent="0" algn="ctr" rtl="0">
              <a:spcBef>
                <a:spcPts val="0"/>
              </a:spcBef>
              <a:spcAft>
                <a:spcPts val="0"/>
              </a:spcAft>
              <a:buNone/>
              <a:defRPr sz="3000" b="1" i="0" u="none" strike="noStrike" cap="none">
                <a:solidFill>
                  <a:srgbClr val="FFFFFF"/>
                </a:solidFill>
                <a:latin typeface="Calibri"/>
                <a:ea typeface="Calibri"/>
                <a:cs typeface="Calibri"/>
                <a:sym typeface="Calibri"/>
              </a:defRPr>
            </a:lvl4pPr>
            <a:lvl5pPr marL="0" marR="0" lvl="4" indent="0" algn="ctr" rtl="0">
              <a:spcBef>
                <a:spcPts val="0"/>
              </a:spcBef>
              <a:spcAft>
                <a:spcPts val="0"/>
              </a:spcAft>
              <a:buNone/>
              <a:defRPr sz="3000" b="1" i="0" u="none" strike="noStrike" cap="none">
                <a:solidFill>
                  <a:srgbClr val="FFFFFF"/>
                </a:solidFill>
                <a:latin typeface="Calibri"/>
                <a:ea typeface="Calibri"/>
                <a:cs typeface="Calibri"/>
                <a:sym typeface="Calibri"/>
              </a:defRPr>
            </a:lvl5pPr>
            <a:lvl6pPr marL="457200" marR="0" lvl="5" indent="0" algn="l" rtl="0">
              <a:spcBef>
                <a:spcPts val="0"/>
              </a:spcBef>
              <a:spcAft>
                <a:spcPts val="0"/>
              </a:spcAft>
              <a:buNone/>
              <a:defRPr sz="3800" b="1" i="0" u="none" strike="noStrike" cap="none">
                <a:solidFill>
                  <a:srgbClr val="FFFFFF"/>
                </a:solidFill>
                <a:latin typeface="Arial"/>
                <a:ea typeface="Arial"/>
                <a:cs typeface="Arial"/>
                <a:sym typeface="Arial"/>
              </a:defRPr>
            </a:lvl6pPr>
            <a:lvl7pPr marL="914400" marR="0" lvl="6" indent="0" algn="l" rtl="0">
              <a:spcBef>
                <a:spcPts val="0"/>
              </a:spcBef>
              <a:spcAft>
                <a:spcPts val="0"/>
              </a:spcAft>
              <a:buNone/>
              <a:defRPr sz="3800" b="1" i="0" u="none" strike="noStrike" cap="none">
                <a:solidFill>
                  <a:srgbClr val="FFFFFF"/>
                </a:solidFill>
                <a:latin typeface="Arial"/>
                <a:ea typeface="Arial"/>
                <a:cs typeface="Arial"/>
                <a:sym typeface="Arial"/>
              </a:defRPr>
            </a:lvl7pPr>
            <a:lvl8pPr marL="1371600" marR="0" lvl="7" indent="0" algn="l" rtl="0">
              <a:spcBef>
                <a:spcPts val="0"/>
              </a:spcBef>
              <a:spcAft>
                <a:spcPts val="0"/>
              </a:spcAft>
              <a:buNone/>
              <a:defRPr sz="3800" b="1" i="0" u="none" strike="noStrike" cap="none">
                <a:solidFill>
                  <a:srgbClr val="FFFFFF"/>
                </a:solidFill>
                <a:latin typeface="Arial"/>
                <a:ea typeface="Arial"/>
                <a:cs typeface="Arial"/>
                <a:sym typeface="Arial"/>
              </a:defRPr>
            </a:lvl8pPr>
            <a:lvl9pPr marL="1828800" marR="0" lvl="8" indent="0" algn="l" rtl="0">
              <a:spcBef>
                <a:spcPts val="0"/>
              </a:spcBef>
              <a:spcAft>
                <a:spcPts val="0"/>
              </a:spcAft>
              <a:buNone/>
              <a:defRPr sz="3800" b="1" i="0" u="none" strike="noStrike" cap="none">
                <a:solidFill>
                  <a:srgbClr val="FFFFFF"/>
                </a:solidFill>
                <a:latin typeface="Arial"/>
                <a:ea typeface="Arial"/>
                <a:cs typeface="Arial"/>
                <a:sym typeface="Arial"/>
              </a:defRPr>
            </a:lvl9pPr>
          </a:lstStyle>
          <a:p>
            <a:endParaRPr dirty="0"/>
          </a:p>
        </p:txBody>
      </p:sp>
      <p:sp>
        <p:nvSpPr>
          <p:cNvPr id="27" name="Shape 27"/>
          <p:cNvSpPr txBox="1">
            <a:spLocks noGrp="1"/>
          </p:cNvSpPr>
          <p:nvPr>
            <p:ph type="sldNum" idx="12"/>
          </p:nvPr>
        </p:nvSpPr>
        <p:spPr>
          <a:xfrm>
            <a:off x="8504768" y="9296401"/>
            <a:ext cx="319617" cy="231775"/>
          </a:xfrm>
          <a:prstGeom prst="rect">
            <a:avLst/>
          </a:prstGeom>
          <a:noFill/>
          <a:ln>
            <a:noFill/>
          </a:ln>
        </p:spPr>
        <p:txBody>
          <a:bodyPr wrap="square" lIns="35700" tIns="35700" rIns="35700" bIns="35700" anchor="t" anchorCtr="0">
            <a:noAutofit/>
          </a:bodyPr>
          <a:lstStyle/>
          <a:p>
            <a:pPr algn="ctr">
              <a:buSzPct val="25000"/>
            </a:pPr>
            <a:fld id="{00000000-1234-1234-1234-123412341234}" type="slidenum">
              <a:rPr lang="en-US" altLang="zh-TW" sz="1100" smtClean="0">
                <a:latin typeface="Helvetica Neue Light"/>
                <a:ea typeface="Helvetica Neue Light"/>
                <a:cs typeface="Helvetica Neue Light"/>
                <a:sym typeface="Helvetica Neue Light"/>
              </a:rPr>
              <a:pPr algn="ctr">
                <a:buSzPct val="25000"/>
              </a:pPr>
              <a:t>‹#›</a:t>
            </a:fld>
            <a:endParaRPr lang="zh-TW" altLang="en-US" sz="1100">
              <a:latin typeface="Helvetica Neue Light"/>
              <a:ea typeface="Helvetica Neue Light"/>
              <a:cs typeface="Helvetica Neue Light"/>
              <a:sym typeface="Helvetica Neue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9.xml"/><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4.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image" Target="../media/image2.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9.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Shape 6" descr="background.png"/>
          <p:cNvPicPr preferRelativeResize="0"/>
          <p:nvPr/>
        </p:nvPicPr>
        <p:blipFill rotWithShape="1">
          <a:blip r:embed="rId6" cstate="screen">
            <a:alphaModFix/>
            <a:extLst>
              <a:ext uri="{28A0092B-C50C-407E-A947-70E740481C1C}">
                <a14:useLocalDpi xmlns:a14="http://schemas.microsoft.com/office/drawing/2010/main"/>
              </a:ext>
            </a:extLst>
          </a:blip>
          <a:srcRect t="18858"/>
          <a:stretch/>
        </p:blipFill>
        <p:spPr>
          <a:xfrm>
            <a:off x="0" y="623888"/>
            <a:ext cx="12172493" cy="5556870"/>
          </a:xfrm>
          <a:prstGeom prst="rect">
            <a:avLst/>
          </a:prstGeom>
          <a:noFill/>
          <a:ln>
            <a:noFill/>
          </a:ln>
        </p:spPr>
      </p:pic>
      <p:pic>
        <p:nvPicPr>
          <p:cNvPr id="7" name="Shape 7" descr="pasted-image.pdf"/>
          <p:cNvPicPr preferRelativeResize="0"/>
          <p:nvPr/>
        </p:nvPicPr>
        <p:blipFill rotWithShape="1">
          <a:blip r:embed="rId7" cstate="screen">
            <a:alphaModFix/>
            <a:extLst>
              <a:ext uri="{28A0092B-C50C-407E-A947-70E740481C1C}">
                <a14:useLocalDpi xmlns:a14="http://schemas.microsoft.com/office/drawing/2010/main"/>
              </a:ext>
            </a:extLst>
          </a:blip>
          <a:srcRect/>
          <a:stretch/>
        </p:blipFill>
        <p:spPr>
          <a:xfrm>
            <a:off x="10320868" y="6313489"/>
            <a:ext cx="1522729" cy="329985"/>
          </a:xfrm>
          <a:prstGeom prst="rect">
            <a:avLst/>
          </a:prstGeom>
          <a:noFill/>
          <a:ln>
            <a:noFill/>
          </a:ln>
        </p:spPr>
      </p:pic>
      <p:sp>
        <p:nvSpPr>
          <p:cNvPr id="8" name="Shape 8"/>
          <p:cNvSpPr txBox="1">
            <a:spLocks noGrp="1"/>
          </p:cNvSpPr>
          <p:nvPr>
            <p:ph type="title"/>
          </p:nvPr>
        </p:nvSpPr>
        <p:spPr>
          <a:xfrm>
            <a:off x="571500" y="768350"/>
            <a:ext cx="10102851" cy="1589088"/>
          </a:xfrm>
          <a:prstGeom prst="rect">
            <a:avLst/>
          </a:prstGeom>
          <a:noFill/>
          <a:ln>
            <a:noFill/>
          </a:ln>
        </p:spPr>
        <p:txBody>
          <a:bodyPr wrap="square" lIns="91425" tIns="91425" rIns="91425" bIns="91425" anchor="t" anchorCtr="0"/>
          <a:lstStyle>
            <a:lvl1pPr marL="0" marR="0" lvl="0" indent="0" algn="l" rtl="0">
              <a:spcBef>
                <a:spcPts val="0"/>
              </a:spcBef>
              <a:spcAft>
                <a:spcPts val="0"/>
              </a:spcAft>
              <a:buNone/>
              <a:defRPr sz="4000" b="1" i="0" u="none" strike="noStrike" cap="none">
                <a:solidFill>
                  <a:srgbClr val="055198"/>
                </a:solidFill>
                <a:latin typeface="Calibri"/>
                <a:ea typeface="Calibri"/>
                <a:cs typeface="Calibri"/>
                <a:sym typeface="Calibri"/>
              </a:defRPr>
            </a:lvl1pPr>
            <a:lvl2pPr marL="0" marR="0" lvl="1" indent="0" algn="l" rtl="0">
              <a:spcBef>
                <a:spcPts val="0"/>
              </a:spcBef>
              <a:spcAft>
                <a:spcPts val="0"/>
              </a:spcAft>
              <a:buNone/>
              <a:defRPr sz="4000" b="1" i="0" u="none" strike="noStrike" cap="none">
                <a:solidFill>
                  <a:srgbClr val="055198"/>
                </a:solidFill>
                <a:latin typeface="Calibri"/>
                <a:ea typeface="Calibri"/>
                <a:cs typeface="Calibri"/>
                <a:sym typeface="Calibri"/>
              </a:defRPr>
            </a:lvl2pPr>
            <a:lvl3pPr marL="0" marR="0" lvl="2" indent="0" algn="l" rtl="0">
              <a:spcBef>
                <a:spcPts val="0"/>
              </a:spcBef>
              <a:spcAft>
                <a:spcPts val="0"/>
              </a:spcAft>
              <a:buNone/>
              <a:defRPr sz="4000" b="1" i="0" u="none" strike="noStrike" cap="none">
                <a:solidFill>
                  <a:srgbClr val="055198"/>
                </a:solidFill>
                <a:latin typeface="Calibri"/>
                <a:ea typeface="Calibri"/>
                <a:cs typeface="Calibri"/>
                <a:sym typeface="Calibri"/>
              </a:defRPr>
            </a:lvl3pPr>
            <a:lvl4pPr marL="0" marR="0" lvl="3" indent="0" algn="l" rtl="0">
              <a:spcBef>
                <a:spcPts val="0"/>
              </a:spcBef>
              <a:spcAft>
                <a:spcPts val="0"/>
              </a:spcAft>
              <a:buNone/>
              <a:defRPr sz="4000" b="1" i="0" u="none" strike="noStrike" cap="none">
                <a:solidFill>
                  <a:srgbClr val="055198"/>
                </a:solidFill>
                <a:latin typeface="Calibri"/>
                <a:ea typeface="Calibri"/>
                <a:cs typeface="Calibri"/>
                <a:sym typeface="Calibri"/>
              </a:defRPr>
            </a:lvl4pPr>
            <a:lvl5pPr marL="0" marR="0" lvl="4" indent="0" algn="l" rtl="0">
              <a:spcBef>
                <a:spcPts val="0"/>
              </a:spcBef>
              <a:spcAft>
                <a:spcPts val="0"/>
              </a:spcAft>
              <a:buNone/>
              <a:defRPr sz="4000" b="1" i="0" u="none" strike="noStrike" cap="none">
                <a:solidFill>
                  <a:srgbClr val="055198"/>
                </a:solidFill>
                <a:latin typeface="Calibri"/>
                <a:ea typeface="Calibri"/>
                <a:cs typeface="Calibri"/>
                <a:sym typeface="Calibri"/>
              </a:defRPr>
            </a:lvl5pPr>
            <a:lvl6pPr marL="457200" marR="0" lvl="5" indent="0" algn="l" rtl="0">
              <a:spcBef>
                <a:spcPts val="0"/>
              </a:spcBef>
              <a:spcAft>
                <a:spcPts val="0"/>
              </a:spcAft>
              <a:buNone/>
              <a:defRPr sz="3800" b="1" i="0" u="none" strike="noStrike" cap="none">
                <a:solidFill>
                  <a:srgbClr val="FFFFFF"/>
                </a:solidFill>
                <a:latin typeface="Arial"/>
                <a:ea typeface="Arial"/>
                <a:cs typeface="Arial"/>
                <a:sym typeface="Arial"/>
              </a:defRPr>
            </a:lvl6pPr>
            <a:lvl7pPr marL="914400" marR="0" lvl="6" indent="0" algn="l" rtl="0">
              <a:spcBef>
                <a:spcPts val="0"/>
              </a:spcBef>
              <a:spcAft>
                <a:spcPts val="0"/>
              </a:spcAft>
              <a:buNone/>
              <a:defRPr sz="3800" b="1" i="0" u="none" strike="noStrike" cap="none">
                <a:solidFill>
                  <a:srgbClr val="FFFFFF"/>
                </a:solidFill>
                <a:latin typeface="Arial"/>
                <a:ea typeface="Arial"/>
                <a:cs typeface="Arial"/>
                <a:sym typeface="Arial"/>
              </a:defRPr>
            </a:lvl7pPr>
            <a:lvl8pPr marL="1371600" marR="0" lvl="7" indent="0" algn="l" rtl="0">
              <a:spcBef>
                <a:spcPts val="0"/>
              </a:spcBef>
              <a:spcAft>
                <a:spcPts val="0"/>
              </a:spcAft>
              <a:buNone/>
              <a:defRPr sz="3800" b="1" i="0" u="none" strike="noStrike" cap="none">
                <a:solidFill>
                  <a:srgbClr val="FFFFFF"/>
                </a:solidFill>
                <a:latin typeface="Arial"/>
                <a:ea typeface="Arial"/>
                <a:cs typeface="Arial"/>
                <a:sym typeface="Arial"/>
              </a:defRPr>
            </a:lvl8pPr>
            <a:lvl9pPr marL="1828800" marR="0" lvl="8" indent="0" algn="l" rtl="0">
              <a:spcBef>
                <a:spcPts val="0"/>
              </a:spcBef>
              <a:spcAft>
                <a:spcPts val="0"/>
              </a:spcAft>
              <a:buNone/>
              <a:defRPr sz="3800" b="1" i="0" u="none" strike="noStrike" cap="none">
                <a:solidFill>
                  <a:srgbClr val="FFFFFF"/>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sldLayoutIdLst>
    <p:sldLayoutId id="2147483654" r:id="rId1"/>
    <p:sldLayoutId id="2147483648" r:id="rId2"/>
    <p:sldLayoutId id="2147483658" r:id="rId3"/>
    <p:sldLayoutId id="214748365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
        <p:cNvGrpSpPr/>
        <p:nvPr/>
      </p:nvGrpSpPr>
      <p:grpSpPr>
        <a:xfrm>
          <a:off x="0" y="0"/>
          <a:ext cx="0" cy="0"/>
          <a:chOff x="0" y="0"/>
          <a:chExt cx="0" cy="0"/>
        </a:xfrm>
      </p:grpSpPr>
      <p:pic>
        <p:nvPicPr>
          <p:cNvPr id="11" name="Shape 11" descr="C:\Users\MISNB\Desktop\2017-09-05[3].png"/>
          <p:cNvPicPr preferRelativeResize="0"/>
          <p:nvPr/>
        </p:nvPicPr>
        <p:blipFill rotWithShape="1">
          <a:blip r:embed="rId6">
            <a:alphaModFix/>
          </a:blip>
          <a:srcRect/>
          <a:stretch/>
        </p:blipFill>
        <p:spPr>
          <a:xfrm>
            <a:off x="531" y="1"/>
            <a:ext cx="12191512" cy="965103"/>
          </a:xfrm>
          <a:prstGeom prst="rect">
            <a:avLst/>
          </a:prstGeom>
          <a:noFill/>
          <a:ln>
            <a:noFill/>
          </a:ln>
        </p:spPr>
      </p:pic>
      <p:sp>
        <p:nvSpPr>
          <p:cNvPr id="12" name="Shape 12"/>
          <p:cNvSpPr txBox="1">
            <a:spLocks noGrp="1"/>
          </p:cNvSpPr>
          <p:nvPr>
            <p:ph type="title"/>
          </p:nvPr>
        </p:nvSpPr>
        <p:spPr>
          <a:xfrm>
            <a:off x="143933" y="1"/>
            <a:ext cx="11423651" cy="931863"/>
          </a:xfrm>
          <a:prstGeom prst="rect">
            <a:avLst/>
          </a:prstGeom>
          <a:noFill/>
          <a:ln>
            <a:noFill/>
          </a:ln>
        </p:spPr>
        <p:txBody>
          <a:bodyPr wrap="square" lIns="91425" tIns="91425" rIns="91425" bIns="91425" anchor="ctr" anchorCtr="0"/>
          <a:lstStyle>
            <a:lvl1pPr marL="0" marR="0" lvl="0" indent="0" algn="l" rtl="0">
              <a:spcBef>
                <a:spcPts val="0"/>
              </a:spcBef>
              <a:spcAft>
                <a:spcPts val="0"/>
              </a:spcAft>
              <a:buNone/>
              <a:defRPr sz="3000" b="1" i="0" u="none" strike="noStrike" cap="none">
                <a:solidFill>
                  <a:srgbClr val="FFFFFF"/>
                </a:solidFill>
                <a:latin typeface="Calibri"/>
                <a:ea typeface="Calibri"/>
                <a:cs typeface="Calibri"/>
                <a:sym typeface="Calibri"/>
              </a:defRPr>
            </a:lvl1pPr>
            <a:lvl2pPr marL="0" marR="0" lvl="1" indent="0" algn="l" rtl="0">
              <a:spcBef>
                <a:spcPts val="0"/>
              </a:spcBef>
              <a:spcAft>
                <a:spcPts val="0"/>
              </a:spcAft>
              <a:buNone/>
              <a:defRPr sz="3000" b="1" i="0" u="none" strike="noStrike" cap="none">
                <a:solidFill>
                  <a:srgbClr val="FFFFFF"/>
                </a:solidFill>
                <a:latin typeface="Calibri"/>
                <a:ea typeface="Calibri"/>
                <a:cs typeface="Calibri"/>
                <a:sym typeface="Calibri"/>
              </a:defRPr>
            </a:lvl2pPr>
            <a:lvl3pPr marL="0" marR="0" lvl="2" indent="0" algn="l" rtl="0">
              <a:spcBef>
                <a:spcPts val="0"/>
              </a:spcBef>
              <a:spcAft>
                <a:spcPts val="0"/>
              </a:spcAft>
              <a:buNone/>
              <a:defRPr sz="3000" b="1" i="0" u="none" strike="noStrike" cap="none">
                <a:solidFill>
                  <a:srgbClr val="FFFFFF"/>
                </a:solidFill>
                <a:latin typeface="Calibri"/>
                <a:ea typeface="Calibri"/>
                <a:cs typeface="Calibri"/>
                <a:sym typeface="Calibri"/>
              </a:defRPr>
            </a:lvl3pPr>
            <a:lvl4pPr marL="0" marR="0" lvl="3" indent="0" algn="l" rtl="0">
              <a:spcBef>
                <a:spcPts val="0"/>
              </a:spcBef>
              <a:spcAft>
                <a:spcPts val="0"/>
              </a:spcAft>
              <a:buNone/>
              <a:defRPr sz="3000" b="1" i="0" u="none" strike="noStrike" cap="none">
                <a:solidFill>
                  <a:srgbClr val="FFFFFF"/>
                </a:solidFill>
                <a:latin typeface="Calibri"/>
                <a:ea typeface="Calibri"/>
                <a:cs typeface="Calibri"/>
                <a:sym typeface="Calibri"/>
              </a:defRPr>
            </a:lvl4pPr>
            <a:lvl5pPr marL="0" marR="0" lvl="4" indent="0" algn="l" rtl="0">
              <a:spcBef>
                <a:spcPts val="0"/>
              </a:spcBef>
              <a:spcAft>
                <a:spcPts val="0"/>
              </a:spcAft>
              <a:buNone/>
              <a:defRPr sz="3000" b="1" i="0" u="none" strike="noStrike" cap="none">
                <a:solidFill>
                  <a:srgbClr val="FFFFFF"/>
                </a:solidFill>
                <a:latin typeface="Calibri"/>
                <a:ea typeface="Calibri"/>
                <a:cs typeface="Calibri"/>
                <a:sym typeface="Calibri"/>
              </a:defRPr>
            </a:lvl5pPr>
            <a:lvl6pPr marL="457200" marR="0" lvl="5" indent="0" algn="l" rtl="0">
              <a:spcBef>
                <a:spcPts val="0"/>
              </a:spcBef>
              <a:spcAft>
                <a:spcPts val="0"/>
              </a:spcAft>
              <a:buNone/>
              <a:defRPr sz="3800" b="1" i="0" u="none" strike="noStrike" cap="none">
                <a:solidFill>
                  <a:srgbClr val="FFFFFF"/>
                </a:solidFill>
                <a:latin typeface="Arial"/>
                <a:ea typeface="Arial"/>
                <a:cs typeface="Arial"/>
                <a:sym typeface="Arial"/>
              </a:defRPr>
            </a:lvl6pPr>
            <a:lvl7pPr marL="914400" marR="0" lvl="6" indent="0" algn="l" rtl="0">
              <a:spcBef>
                <a:spcPts val="0"/>
              </a:spcBef>
              <a:spcAft>
                <a:spcPts val="0"/>
              </a:spcAft>
              <a:buNone/>
              <a:defRPr sz="3800" b="1" i="0" u="none" strike="noStrike" cap="none">
                <a:solidFill>
                  <a:srgbClr val="FFFFFF"/>
                </a:solidFill>
                <a:latin typeface="Arial"/>
                <a:ea typeface="Arial"/>
                <a:cs typeface="Arial"/>
                <a:sym typeface="Arial"/>
              </a:defRPr>
            </a:lvl7pPr>
            <a:lvl8pPr marL="1371600" marR="0" lvl="7" indent="0" algn="l" rtl="0">
              <a:spcBef>
                <a:spcPts val="0"/>
              </a:spcBef>
              <a:spcAft>
                <a:spcPts val="0"/>
              </a:spcAft>
              <a:buNone/>
              <a:defRPr sz="3800" b="1" i="0" u="none" strike="noStrike" cap="none">
                <a:solidFill>
                  <a:srgbClr val="FFFFFF"/>
                </a:solidFill>
                <a:latin typeface="Arial"/>
                <a:ea typeface="Arial"/>
                <a:cs typeface="Arial"/>
                <a:sym typeface="Arial"/>
              </a:defRPr>
            </a:lvl8pPr>
            <a:lvl9pPr marL="1828800" marR="0" lvl="8" indent="0" algn="l" rtl="0">
              <a:spcBef>
                <a:spcPts val="0"/>
              </a:spcBef>
              <a:spcAft>
                <a:spcPts val="0"/>
              </a:spcAft>
              <a:buNone/>
              <a:defRPr sz="3800" b="1" i="0" u="none" strike="noStrike" cap="none">
                <a:solidFill>
                  <a:srgbClr val="FFFFFF"/>
                </a:solidFill>
                <a:latin typeface="Arial"/>
                <a:ea typeface="Arial"/>
                <a:cs typeface="Arial"/>
                <a:sym typeface="Arial"/>
              </a:defRPr>
            </a:lvl9pPr>
          </a:lstStyle>
          <a:p>
            <a:endParaRPr dirty="0"/>
          </a:p>
        </p:txBody>
      </p:sp>
      <p:sp>
        <p:nvSpPr>
          <p:cNvPr id="13" name="Shape 13"/>
          <p:cNvSpPr txBox="1">
            <a:spLocks noGrp="1"/>
          </p:cNvSpPr>
          <p:nvPr>
            <p:ph type="body" idx="1"/>
          </p:nvPr>
        </p:nvSpPr>
        <p:spPr>
          <a:xfrm>
            <a:off x="527051" y="1125538"/>
            <a:ext cx="11040533" cy="5053012"/>
          </a:xfrm>
          <a:prstGeom prst="rect">
            <a:avLst/>
          </a:prstGeom>
          <a:noFill/>
          <a:ln>
            <a:noFill/>
          </a:ln>
        </p:spPr>
        <p:txBody>
          <a:bodyPr wrap="square" lIns="91425" tIns="91425" rIns="91425" bIns="91425" anchor="t" anchorCtr="0"/>
          <a:lstStyle>
            <a:lvl1pPr marL="342900" marR="0" lvl="0" indent="-203200" algn="l" rtl="0">
              <a:lnSpc>
                <a:spcPct val="120000"/>
              </a:lnSpc>
              <a:spcBef>
                <a:spcPts val="0"/>
              </a:spcBef>
              <a:spcAft>
                <a:spcPts val="0"/>
              </a:spcAft>
              <a:buClr>
                <a:schemeClr val="dk1"/>
              </a:buClr>
              <a:buSzPct val="100000"/>
              <a:buFont typeface="Calibri"/>
              <a:buChar char="•"/>
              <a:defRPr sz="2200" b="0" i="0" u="none" strike="noStrike" cap="none">
                <a:solidFill>
                  <a:schemeClr val="dk1"/>
                </a:solidFill>
                <a:latin typeface="Calibri"/>
                <a:ea typeface="Calibri"/>
                <a:cs typeface="Calibri"/>
                <a:sym typeface="Calibri"/>
              </a:defRPr>
            </a:lvl1pPr>
            <a:lvl2pPr marL="742950" marR="0" lvl="1" indent="-374650" algn="l" rtl="0">
              <a:lnSpc>
                <a:spcPct val="120000"/>
              </a:lnSpc>
              <a:spcBef>
                <a:spcPts val="0"/>
              </a:spcBef>
              <a:spcAft>
                <a:spcPts val="0"/>
              </a:spcAft>
              <a:buClr>
                <a:schemeClr val="dk1"/>
              </a:buClr>
              <a:buSzPct val="100000"/>
              <a:buFont typeface="Calibri"/>
              <a:buChar char="–"/>
              <a:defRPr sz="2200" b="0" i="0" u="none" strike="noStrike" cap="none">
                <a:solidFill>
                  <a:schemeClr val="dk1"/>
                </a:solidFill>
                <a:latin typeface="Calibri"/>
                <a:ea typeface="Calibri"/>
                <a:cs typeface="Calibri"/>
                <a:sym typeface="Calibri"/>
              </a:defRPr>
            </a:lvl2pPr>
            <a:lvl3pPr marL="1143000" marR="0" lvl="2" indent="-546100" algn="l" rtl="0">
              <a:lnSpc>
                <a:spcPct val="120000"/>
              </a:lnSpc>
              <a:spcBef>
                <a:spcPts val="0"/>
              </a:spcBef>
              <a:spcAft>
                <a:spcPts val="0"/>
              </a:spcAft>
              <a:buClr>
                <a:schemeClr val="dk1"/>
              </a:buClr>
              <a:buSzPct val="100000"/>
              <a:buFont typeface="Calibri"/>
              <a:buChar char="•"/>
              <a:defRPr sz="2200" b="0" i="0" u="none" strike="noStrike" cap="none">
                <a:solidFill>
                  <a:schemeClr val="dk1"/>
                </a:solidFill>
                <a:latin typeface="Calibri"/>
                <a:ea typeface="Calibri"/>
                <a:cs typeface="Calibri"/>
                <a:sym typeface="Calibri"/>
              </a:defRPr>
            </a:lvl3pPr>
            <a:lvl4pPr marL="1600200" marR="0" lvl="3" indent="-774700" algn="l" rtl="0">
              <a:lnSpc>
                <a:spcPct val="120000"/>
              </a:lnSpc>
              <a:spcBef>
                <a:spcPts val="0"/>
              </a:spcBef>
              <a:spcAft>
                <a:spcPts val="0"/>
              </a:spcAft>
              <a:buClr>
                <a:schemeClr val="dk1"/>
              </a:buClr>
              <a:buSzPct val="100000"/>
              <a:buFont typeface="Calibri"/>
              <a:buChar char="–"/>
              <a:defRPr sz="2200" b="0" i="0" u="none" strike="noStrike" cap="none">
                <a:solidFill>
                  <a:schemeClr val="dk1"/>
                </a:solidFill>
                <a:latin typeface="Calibri"/>
                <a:ea typeface="Calibri"/>
                <a:cs typeface="Calibri"/>
                <a:sym typeface="Calibri"/>
              </a:defRPr>
            </a:lvl4pPr>
            <a:lvl5pPr marL="2057400" marR="0" lvl="4" indent="-1003300" algn="l" rtl="0">
              <a:lnSpc>
                <a:spcPct val="120000"/>
              </a:lnSpc>
              <a:spcBef>
                <a:spcPts val="0"/>
              </a:spcBef>
              <a:spcAft>
                <a:spcPts val="0"/>
              </a:spcAft>
              <a:buClr>
                <a:schemeClr val="dk1"/>
              </a:buClr>
              <a:buSzPct val="100000"/>
              <a:buFont typeface="Calibri"/>
              <a:buChar char="»"/>
              <a:defRPr sz="2200" b="0" i="0" u="none" strike="noStrike" cap="none">
                <a:solidFill>
                  <a:schemeClr val="dk1"/>
                </a:solidFill>
                <a:latin typeface="Calibri"/>
                <a:ea typeface="Calibri"/>
                <a:cs typeface="Calibri"/>
                <a:sym typeface="Calibri"/>
              </a:defRPr>
            </a:lvl5pPr>
            <a:lvl6pPr marL="457200" marR="0" lvl="5" indent="914400" algn="l" rtl="0">
              <a:lnSpc>
                <a:spcPct val="120000"/>
              </a:lnSpc>
              <a:spcBef>
                <a:spcPts val="0"/>
              </a:spcBef>
              <a:spcAft>
                <a:spcPts val="0"/>
              </a:spcAft>
              <a:buChar char="■"/>
              <a:defRPr sz="5000" b="0" i="0" u="none" strike="noStrike" cap="none">
                <a:solidFill>
                  <a:srgbClr val="FFFFFF"/>
                </a:solidFill>
                <a:latin typeface="Calibri"/>
                <a:ea typeface="Calibri"/>
                <a:cs typeface="Calibri"/>
                <a:sym typeface="Calibri"/>
              </a:defRPr>
            </a:lvl6pPr>
            <a:lvl7pPr marL="914400" marR="0" lvl="6" indent="914400" algn="l" rtl="0">
              <a:lnSpc>
                <a:spcPct val="120000"/>
              </a:lnSpc>
              <a:spcBef>
                <a:spcPts val="0"/>
              </a:spcBef>
              <a:spcAft>
                <a:spcPts val="0"/>
              </a:spcAft>
              <a:buChar char="●"/>
              <a:defRPr sz="5000" b="0" i="0" u="none" strike="noStrike" cap="none">
                <a:solidFill>
                  <a:srgbClr val="FFFFFF"/>
                </a:solidFill>
                <a:latin typeface="Calibri"/>
                <a:ea typeface="Calibri"/>
                <a:cs typeface="Calibri"/>
                <a:sym typeface="Calibri"/>
              </a:defRPr>
            </a:lvl7pPr>
            <a:lvl8pPr marL="1371600" marR="0" lvl="7" indent="914400" algn="l" rtl="0">
              <a:lnSpc>
                <a:spcPct val="120000"/>
              </a:lnSpc>
              <a:spcBef>
                <a:spcPts val="0"/>
              </a:spcBef>
              <a:spcAft>
                <a:spcPts val="0"/>
              </a:spcAft>
              <a:buChar char="○"/>
              <a:defRPr sz="5000" b="0" i="0" u="none" strike="noStrike" cap="none">
                <a:solidFill>
                  <a:srgbClr val="FFFFFF"/>
                </a:solidFill>
                <a:latin typeface="Calibri"/>
                <a:ea typeface="Calibri"/>
                <a:cs typeface="Calibri"/>
                <a:sym typeface="Calibri"/>
              </a:defRPr>
            </a:lvl8pPr>
            <a:lvl9pPr marL="1828800" marR="0" lvl="8" indent="914400" algn="l" rtl="0">
              <a:lnSpc>
                <a:spcPct val="120000"/>
              </a:lnSpc>
              <a:spcBef>
                <a:spcPts val="0"/>
              </a:spcBef>
              <a:spcAft>
                <a:spcPts val="0"/>
              </a:spcAft>
              <a:buChar char="■"/>
              <a:defRPr sz="5000" b="0" i="0" u="none" strike="noStrike" cap="none">
                <a:solidFill>
                  <a:srgbClr val="FFFFFF"/>
                </a:solidFill>
                <a:latin typeface="Calibri"/>
                <a:ea typeface="Calibri"/>
                <a:cs typeface="Calibri"/>
                <a:sym typeface="Calibri"/>
              </a:defRPr>
            </a:lvl9pPr>
          </a:lstStyle>
          <a:p>
            <a:endParaRPr dirty="0"/>
          </a:p>
        </p:txBody>
      </p:sp>
      <p:sp>
        <p:nvSpPr>
          <p:cNvPr id="14" name="Shape 14"/>
          <p:cNvSpPr txBox="1">
            <a:spLocks noGrp="1"/>
          </p:cNvSpPr>
          <p:nvPr>
            <p:ph type="sldNum" idx="12"/>
          </p:nvPr>
        </p:nvSpPr>
        <p:spPr>
          <a:xfrm>
            <a:off x="8504768" y="9296400"/>
            <a:ext cx="319617" cy="236538"/>
          </a:xfrm>
          <a:prstGeom prst="rect">
            <a:avLst/>
          </a:prstGeom>
          <a:noFill/>
          <a:ln>
            <a:noFill/>
          </a:ln>
        </p:spPr>
        <p:txBody>
          <a:bodyPr wrap="square" lIns="35700" tIns="35700" rIns="35700" bIns="35700" anchor="t" anchorCtr="0">
            <a:noAutofit/>
          </a:bodyPr>
          <a:lstStyle/>
          <a:p>
            <a:pPr algn="ctr">
              <a:buSzPct val="25000"/>
            </a:pPr>
            <a:fld id="{00000000-1234-1234-1234-123412341234}" type="slidenum">
              <a:rPr lang="en-US" altLang="zh-TW" sz="1100" smtClean="0">
                <a:latin typeface="Helvetica Neue Light"/>
                <a:ea typeface="Helvetica Neue Light"/>
                <a:cs typeface="Helvetica Neue Light"/>
                <a:sym typeface="Helvetica Neue Light"/>
              </a:rPr>
              <a:pPr algn="ctr">
                <a:buSzPct val="25000"/>
              </a:pPr>
              <a:t>‹#›</a:t>
            </a:fld>
            <a:endParaRPr lang="zh-TW" altLang="en-US" sz="1100">
              <a:latin typeface="Helvetica Neue Light"/>
              <a:ea typeface="Helvetica Neue Light"/>
              <a:cs typeface="Helvetica Neue Light"/>
              <a:sym typeface="Helvetica Neue Light"/>
            </a:endParaRPr>
          </a:p>
        </p:txBody>
      </p:sp>
      <p:pic>
        <p:nvPicPr>
          <p:cNvPr id="15" name="Shape 15" descr="pasted-image.pdf"/>
          <p:cNvPicPr preferRelativeResize="0"/>
          <p:nvPr/>
        </p:nvPicPr>
        <p:blipFill rotWithShape="1">
          <a:blip r:embed="rId7" cstate="screen">
            <a:alphaModFix/>
            <a:extLst>
              <a:ext uri="{28A0092B-C50C-407E-A947-70E740481C1C}">
                <a14:useLocalDpi xmlns:a14="http://schemas.microsoft.com/office/drawing/2010/main"/>
              </a:ext>
            </a:extLst>
          </a:blip>
          <a:srcRect/>
          <a:stretch/>
        </p:blipFill>
        <p:spPr>
          <a:xfrm>
            <a:off x="10320868" y="6313489"/>
            <a:ext cx="1522729" cy="32998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5" r:id="rId1"/>
    <p:sldLayoutId id="2147483656" r:id="rId2"/>
    <p:sldLayoutId id="2147483666" r:id="rId3"/>
    <p:sldLayoutId id="214748366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1"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
        <p:cNvGrpSpPr/>
        <p:nvPr/>
      </p:nvGrpSpPr>
      <p:grpSpPr>
        <a:xfrm>
          <a:off x="0" y="0"/>
          <a:ext cx="0" cy="0"/>
          <a:chOff x="0" y="0"/>
          <a:chExt cx="0" cy="0"/>
        </a:xfrm>
      </p:grpSpPr>
      <p:pic>
        <p:nvPicPr>
          <p:cNvPr id="21" name="Shape 21" descr="C:\Users\MISNB\Desktop\2017-09-05[8].png"/>
          <p:cNvPicPr preferRelativeResize="0"/>
          <p:nvPr/>
        </p:nvPicPr>
        <p:blipFill rotWithShape="1">
          <a:blip r:embed="rId3">
            <a:alphaModFix/>
          </a:blip>
          <a:srcRect/>
          <a:stretch/>
        </p:blipFill>
        <p:spPr>
          <a:xfrm>
            <a:off x="-43" y="0"/>
            <a:ext cx="12192043" cy="6858000"/>
          </a:xfrm>
          <a:prstGeom prst="rect">
            <a:avLst/>
          </a:prstGeom>
          <a:noFill/>
          <a:ln>
            <a:noFill/>
          </a:ln>
        </p:spPr>
      </p:pic>
      <p:sp>
        <p:nvSpPr>
          <p:cNvPr id="22" name="Shape 22"/>
          <p:cNvSpPr txBox="1">
            <a:spLocks noGrp="1"/>
          </p:cNvSpPr>
          <p:nvPr>
            <p:ph type="title"/>
          </p:nvPr>
        </p:nvSpPr>
        <p:spPr>
          <a:xfrm>
            <a:off x="529167" y="1778000"/>
            <a:ext cx="11072284" cy="33020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None/>
              <a:defRPr sz="3000" b="1" i="0" u="none" strike="noStrike" cap="none">
                <a:solidFill>
                  <a:srgbClr val="FFFFFF"/>
                </a:solidFill>
                <a:latin typeface="Calibri"/>
                <a:ea typeface="Calibri"/>
                <a:cs typeface="Calibri"/>
                <a:sym typeface="Calibri"/>
              </a:defRPr>
            </a:lvl1pPr>
            <a:lvl2pPr marL="0" marR="0" lvl="1" indent="0" algn="ctr" rtl="0">
              <a:spcBef>
                <a:spcPts val="0"/>
              </a:spcBef>
              <a:spcAft>
                <a:spcPts val="0"/>
              </a:spcAft>
              <a:buNone/>
              <a:defRPr sz="3000" b="1" i="0" u="none" strike="noStrike" cap="none">
                <a:solidFill>
                  <a:srgbClr val="FFFFFF"/>
                </a:solidFill>
                <a:latin typeface="Calibri"/>
                <a:ea typeface="Calibri"/>
                <a:cs typeface="Calibri"/>
                <a:sym typeface="Calibri"/>
              </a:defRPr>
            </a:lvl2pPr>
            <a:lvl3pPr marL="0" marR="0" lvl="2" indent="0" algn="ctr" rtl="0">
              <a:spcBef>
                <a:spcPts val="0"/>
              </a:spcBef>
              <a:spcAft>
                <a:spcPts val="0"/>
              </a:spcAft>
              <a:buNone/>
              <a:defRPr sz="3000" b="1" i="0" u="none" strike="noStrike" cap="none">
                <a:solidFill>
                  <a:srgbClr val="FFFFFF"/>
                </a:solidFill>
                <a:latin typeface="Calibri"/>
                <a:ea typeface="Calibri"/>
                <a:cs typeface="Calibri"/>
                <a:sym typeface="Calibri"/>
              </a:defRPr>
            </a:lvl3pPr>
            <a:lvl4pPr marL="0" marR="0" lvl="3" indent="0" algn="ctr" rtl="0">
              <a:spcBef>
                <a:spcPts val="0"/>
              </a:spcBef>
              <a:spcAft>
                <a:spcPts val="0"/>
              </a:spcAft>
              <a:buNone/>
              <a:defRPr sz="3000" b="1" i="0" u="none" strike="noStrike" cap="none">
                <a:solidFill>
                  <a:srgbClr val="FFFFFF"/>
                </a:solidFill>
                <a:latin typeface="Calibri"/>
                <a:ea typeface="Calibri"/>
                <a:cs typeface="Calibri"/>
                <a:sym typeface="Calibri"/>
              </a:defRPr>
            </a:lvl4pPr>
            <a:lvl5pPr marL="0" marR="0" lvl="4" indent="0" algn="ctr" rtl="0">
              <a:spcBef>
                <a:spcPts val="0"/>
              </a:spcBef>
              <a:spcAft>
                <a:spcPts val="0"/>
              </a:spcAft>
              <a:buNone/>
              <a:defRPr sz="3000" b="1" i="0" u="none" strike="noStrike" cap="none">
                <a:solidFill>
                  <a:srgbClr val="FFFFFF"/>
                </a:solidFill>
                <a:latin typeface="Calibri"/>
                <a:ea typeface="Calibri"/>
                <a:cs typeface="Calibri"/>
                <a:sym typeface="Calibri"/>
              </a:defRPr>
            </a:lvl5pPr>
            <a:lvl6pPr marL="457200" marR="0" lvl="5" indent="0" algn="l" rtl="0">
              <a:spcBef>
                <a:spcPts val="0"/>
              </a:spcBef>
              <a:spcAft>
                <a:spcPts val="0"/>
              </a:spcAft>
              <a:buNone/>
              <a:defRPr sz="3800" b="1" i="0" u="none" strike="noStrike" cap="none">
                <a:solidFill>
                  <a:srgbClr val="FFFFFF"/>
                </a:solidFill>
                <a:latin typeface="Arial"/>
                <a:ea typeface="Arial"/>
                <a:cs typeface="Arial"/>
                <a:sym typeface="Arial"/>
              </a:defRPr>
            </a:lvl6pPr>
            <a:lvl7pPr marL="914400" marR="0" lvl="6" indent="0" algn="l" rtl="0">
              <a:spcBef>
                <a:spcPts val="0"/>
              </a:spcBef>
              <a:spcAft>
                <a:spcPts val="0"/>
              </a:spcAft>
              <a:buNone/>
              <a:defRPr sz="3800" b="1" i="0" u="none" strike="noStrike" cap="none">
                <a:solidFill>
                  <a:srgbClr val="FFFFFF"/>
                </a:solidFill>
                <a:latin typeface="Arial"/>
                <a:ea typeface="Arial"/>
                <a:cs typeface="Arial"/>
                <a:sym typeface="Arial"/>
              </a:defRPr>
            </a:lvl7pPr>
            <a:lvl8pPr marL="1371600" marR="0" lvl="7" indent="0" algn="l" rtl="0">
              <a:spcBef>
                <a:spcPts val="0"/>
              </a:spcBef>
              <a:spcAft>
                <a:spcPts val="0"/>
              </a:spcAft>
              <a:buNone/>
              <a:defRPr sz="3800" b="1" i="0" u="none" strike="noStrike" cap="none">
                <a:solidFill>
                  <a:srgbClr val="FFFFFF"/>
                </a:solidFill>
                <a:latin typeface="Arial"/>
                <a:ea typeface="Arial"/>
                <a:cs typeface="Arial"/>
                <a:sym typeface="Arial"/>
              </a:defRPr>
            </a:lvl8pPr>
            <a:lvl9pPr marL="1828800" marR="0" lvl="8" indent="0" algn="l" rtl="0">
              <a:spcBef>
                <a:spcPts val="0"/>
              </a:spcBef>
              <a:spcAft>
                <a:spcPts val="0"/>
              </a:spcAft>
              <a:buNone/>
              <a:defRPr sz="3800" b="1" i="0" u="none" strike="noStrike" cap="none">
                <a:solidFill>
                  <a:srgbClr val="FFFFFF"/>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504768" y="9296401"/>
            <a:ext cx="319617" cy="231775"/>
          </a:xfrm>
          <a:prstGeom prst="rect">
            <a:avLst/>
          </a:prstGeom>
          <a:noFill/>
          <a:ln>
            <a:noFill/>
          </a:ln>
        </p:spPr>
        <p:txBody>
          <a:bodyPr wrap="square" lIns="35700" tIns="35700" rIns="35700" bIns="35700" anchor="t" anchorCtr="0">
            <a:noAutofit/>
          </a:bodyPr>
          <a:lstStyle/>
          <a:p>
            <a:pPr algn="ctr">
              <a:buSzPct val="25000"/>
            </a:pPr>
            <a:fld id="{00000000-1234-1234-1234-123412341234}" type="slidenum">
              <a:rPr lang="en-US" altLang="zh-TW" sz="1100" smtClean="0">
                <a:latin typeface="Helvetica Neue Light"/>
                <a:ea typeface="Helvetica Neue Light"/>
                <a:cs typeface="Helvetica Neue Light"/>
                <a:sym typeface="Helvetica Neue Light"/>
              </a:rPr>
              <a:pPr algn="ctr">
                <a:buSzPct val="25000"/>
              </a:pPr>
              <a:t>‹#›</a:t>
            </a:fld>
            <a:endParaRPr lang="zh-TW" altLang="en-US" sz="1100">
              <a:latin typeface="Helvetica Neue Light"/>
              <a:ea typeface="Helvetica Neue Light"/>
              <a:cs typeface="Helvetica Neue Light"/>
              <a:sym typeface="Helvetica Neue Light"/>
            </a:endParaRPr>
          </a:p>
        </p:txBody>
      </p:sp>
      <p:pic>
        <p:nvPicPr>
          <p:cNvPr id="24" name="Shape 24" descr="C:\Users\MISNB\Desktop\2017-09-05[7].png"/>
          <p:cNvPicPr preferRelativeResize="0"/>
          <p:nvPr/>
        </p:nvPicPr>
        <p:blipFill rotWithShape="1">
          <a:blip r:embed="rId4">
            <a:alphaModFix/>
          </a:blip>
          <a:srcRect/>
          <a:stretch/>
        </p:blipFill>
        <p:spPr>
          <a:xfrm>
            <a:off x="10320867" y="6308726"/>
            <a:ext cx="1523619" cy="336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2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Shape 11" descr="C:\Users\MISNB\Desktop\2017-09-05[3].png"/>
          <p:cNvPicPr preferRelativeResize="0"/>
          <p:nvPr/>
        </p:nvPicPr>
        <p:blipFill rotWithShape="1">
          <a:blip r:embed="rId18" cstate="print">
            <a:alphaModFix/>
          </a:blip>
          <a:srcRect/>
          <a:stretch/>
        </p:blipFill>
        <p:spPr>
          <a:xfrm>
            <a:off x="531" y="1"/>
            <a:ext cx="12191512" cy="965103"/>
          </a:xfrm>
          <a:prstGeom prst="rect">
            <a:avLst/>
          </a:prstGeom>
          <a:noFill/>
          <a:ln>
            <a:noFill/>
          </a:ln>
        </p:spPr>
      </p:pic>
      <p:pic>
        <p:nvPicPr>
          <p:cNvPr id="7" name="Shape 11" descr="C:\Users\MISNB\Desktop\2017-09-05[3].png"/>
          <p:cNvPicPr preferRelativeResize="0"/>
          <p:nvPr/>
        </p:nvPicPr>
        <p:blipFill rotWithShape="1">
          <a:blip r:embed="rId18" cstate="print">
            <a:alphaModFix/>
          </a:blip>
          <a:srcRect/>
          <a:stretch/>
        </p:blipFill>
        <p:spPr>
          <a:xfrm>
            <a:off x="531" y="1"/>
            <a:ext cx="12191512" cy="965103"/>
          </a:xfrm>
          <a:prstGeom prst="rect">
            <a:avLst/>
          </a:prstGeom>
          <a:noFill/>
          <a:ln>
            <a:noFill/>
          </a:ln>
        </p:spPr>
      </p:pic>
      <p:sp>
        <p:nvSpPr>
          <p:cNvPr id="2" name="標題版面配置區 1"/>
          <p:cNvSpPr>
            <a:spLocks noGrp="1"/>
          </p:cNvSpPr>
          <p:nvPr>
            <p:ph type="title"/>
          </p:nvPr>
        </p:nvSpPr>
        <p:spPr>
          <a:xfrm>
            <a:off x="144000" y="0"/>
            <a:ext cx="11160000" cy="932400"/>
          </a:xfrm>
          <a:prstGeom prst="rect">
            <a:avLst/>
          </a:prstGeom>
          <a:noFill/>
          <a:ln>
            <a:noFill/>
          </a:ln>
        </p:spPr>
        <p:txBody>
          <a:bodyPr wrap="square" lIns="91425" tIns="91425" rIns="91425" bIns="91425" anchor="ctr" anchorCtr="0"/>
          <a:lstStyle/>
          <a:p>
            <a:pPr marL="0" marR="0" lvl="0" indent="0">
              <a:lnSpc>
                <a:spcPct val="100000"/>
              </a:lnSpc>
              <a:spcBef>
                <a:spcPts val="0"/>
              </a:spcBef>
              <a:spcAft>
                <a:spcPts val="0"/>
              </a:spcAft>
            </a:pPr>
            <a:r>
              <a:rPr lang="zh-TW" altLang="en-US" dirty="0"/>
              <a:t>按一下以編輯母片標題樣式</a:t>
            </a:r>
          </a:p>
        </p:txBody>
      </p:sp>
      <p:sp>
        <p:nvSpPr>
          <p:cNvPr id="3" name="文字版面配置區 2"/>
          <p:cNvSpPr>
            <a:spLocks noGrp="1"/>
          </p:cNvSpPr>
          <p:nvPr>
            <p:ph type="body" idx="1"/>
          </p:nvPr>
        </p:nvSpPr>
        <p:spPr>
          <a:xfrm>
            <a:off x="247651" y="1152000"/>
            <a:ext cx="11734800" cy="4862513"/>
          </a:xfrm>
          <a:prstGeom prst="rect">
            <a:avLst/>
          </a:prstGeom>
        </p:spPr>
        <p:txBody>
          <a:bodyPr vert="horz" lIns="91440" tIns="45720" rIns="91440" bIns="45720" rtlCol="0">
            <a:normAutofit/>
          </a:bodyPr>
          <a:lstStyle/>
          <a:p>
            <a:pPr marL="533400" lvl="0" indent="-533400" algn="l" defTabSz="685800" rtl="0" eaLnBrk="1" latinLnBrk="0" hangingPunct="1">
              <a:lnSpc>
                <a:spcPct val="100000"/>
              </a:lnSpc>
              <a:spcBef>
                <a:spcPts val="450"/>
              </a:spcBef>
              <a:buClr>
                <a:schemeClr val="accent1"/>
              </a:buClr>
              <a:buFont typeface="Wingdings" panose="05000000000000000000" pitchFamily="2" charset="2"/>
              <a:buChar char="l"/>
            </a:pPr>
            <a:r>
              <a:rPr lang="zh-TW" altLang="en-US" dirty="0"/>
              <a:t>按一下以編輯母片文字樣式</a:t>
            </a:r>
          </a:p>
          <a:p>
            <a:pPr marL="901700" lvl="1" indent="-558800" algn="l" defTabSz="685800" rtl="0" eaLnBrk="1" latinLnBrk="0" hangingPunct="1">
              <a:lnSpc>
                <a:spcPct val="100000"/>
              </a:lnSpc>
              <a:spcBef>
                <a:spcPts val="450"/>
              </a:spcBef>
              <a:buClrTx/>
              <a:buFont typeface="Arial" panose="020B0604020202020204" pitchFamily="34" charset="0"/>
              <a:buChar char="•"/>
            </a:pPr>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4319205"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1345C4C-EF1D-49B0-AF10-1666A39CF808}" type="datetimeFigureOut">
              <a:rPr lang="zh-TW" altLang="en-US" smtClean="0"/>
              <a:pPr/>
              <a:t>2024/9/18</a:t>
            </a:fld>
            <a:endParaRPr lang="zh-TW" altLang="en-US"/>
          </a:p>
        </p:txBody>
      </p:sp>
      <p:sp>
        <p:nvSpPr>
          <p:cNvPr id="6" name="投影片編號版面配置區 5"/>
          <p:cNvSpPr>
            <a:spLocks noGrp="1"/>
          </p:cNvSpPr>
          <p:nvPr>
            <p:ph type="sldNum" sz="quarter" idx="4"/>
          </p:nvPr>
        </p:nvSpPr>
        <p:spPr>
          <a:xfrm>
            <a:off x="8151636" y="6356352"/>
            <a:ext cx="10800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62F958-0981-4F6A-BFB6-95B8E32E56FE}" type="slidenum">
              <a:rPr lang="zh-TW" altLang="en-US" smtClean="0"/>
              <a:pPr/>
              <a:t>‹#›</a:t>
            </a:fld>
            <a:endParaRPr lang="zh-TW" altLang="en-US"/>
          </a:p>
        </p:txBody>
      </p:sp>
      <p:sp>
        <p:nvSpPr>
          <p:cNvPr id="9" name="Shape 33">
            <a:extLst>
              <a:ext uri="{FF2B5EF4-FFF2-40B4-BE49-F238E27FC236}">
                <a16:creationId xmlns:a16="http://schemas.microsoft.com/office/drawing/2014/main" id="{8024AA58-BCEF-48AE-8C4E-0DE3999E483D}"/>
              </a:ext>
            </a:extLst>
          </p:cNvPr>
          <p:cNvSpPr txBox="1"/>
          <p:nvPr/>
        </p:nvSpPr>
        <p:spPr>
          <a:xfrm>
            <a:off x="349975" y="6361476"/>
            <a:ext cx="2880000" cy="360000"/>
          </a:xfrm>
          <a:prstGeom prst="rect">
            <a:avLst/>
          </a:prstGeom>
          <a:noFill/>
          <a:ln>
            <a:noFill/>
          </a:ln>
        </p:spPr>
        <p:txBody>
          <a:bodyPr wrap="square" lIns="34275" tIns="34275" rIns="34275" bIns="34275" anchor="t" anchorCtr="0">
            <a:noAutofit/>
          </a:bodyPr>
          <a:lstStyle/>
          <a:p>
            <a:pPr>
              <a:buSzPct val="25000"/>
            </a:pPr>
            <a:r>
              <a:rPr lang="en-US" altLang="zh-TW" sz="1050" dirty="0">
                <a:solidFill>
                  <a:srgbClr val="055198"/>
                </a:solidFill>
                <a:latin typeface="Calibri" panose="020F0502020204030204" pitchFamily="34" charset="0"/>
                <a:ea typeface="Cambria Math" panose="02040503050406030204" pitchFamily="18" charset="0"/>
                <a:cs typeface="Calibri" panose="020F0502020204030204" pitchFamily="34" charset="0"/>
                <a:sym typeface="Calibri"/>
              </a:rPr>
              <a:t>Gemtek Confidential</a:t>
            </a:r>
          </a:p>
          <a:p>
            <a:pPr>
              <a:buSzPct val="25000"/>
            </a:pPr>
            <a:r>
              <a:rPr lang="en-US" altLang="zh-TW" sz="1050" dirty="0">
                <a:solidFill>
                  <a:srgbClr val="055198"/>
                </a:solidFill>
                <a:latin typeface="Calibri" panose="020F0502020204030204" pitchFamily="34" charset="0"/>
                <a:ea typeface="Cambria Math" panose="02040503050406030204" pitchFamily="18" charset="0"/>
                <a:cs typeface="Calibri" panose="020F0502020204030204" pitchFamily="34" charset="0"/>
                <a:sym typeface="Calibri"/>
              </a:rPr>
              <a:t>Distribution Prohibited</a:t>
            </a:r>
          </a:p>
        </p:txBody>
      </p:sp>
      <p:pic>
        <p:nvPicPr>
          <p:cNvPr id="10" name="Shape 7" descr="pasted-image.pdf"/>
          <p:cNvPicPr preferRelativeResize="0"/>
          <p:nvPr/>
        </p:nvPicPr>
        <p:blipFill rotWithShape="1">
          <a:blip r:embed="rId19" cstate="screen">
            <a:alphaModFix/>
            <a:extLst>
              <a:ext uri="{28A0092B-C50C-407E-A947-70E740481C1C}">
                <a14:useLocalDpi xmlns:a14="http://schemas.microsoft.com/office/drawing/2010/main"/>
              </a:ext>
            </a:extLst>
          </a:blip>
          <a:srcRect/>
          <a:stretch/>
        </p:blipFill>
        <p:spPr>
          <a:xfrm>
            <a:off x="10320869" y="6391492"/>
            <a:ext cx="1522729" cy="329985"/>
          </a:xfrm>
          <a:prstGeom prst="rect">
            <a:avLst/>
          </a:prstGeom>
          <a:noFill/>
          <a:ln>
            <a:noFill/>
          </a:ln>
        </p:spPr>
      </p:pic>
    </p:spTree>
    <p:extLst>
      <p:ext uri="{BB962C8B-B14F-4D97-AF65-F5344CB8AC3E}">
        <p14:creationId xmlns:p14="http://schemas.microsoft.com/office/powerpoint/2010/main" val="330396834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txStyles>
    <p:titleStyle>
      <a:lvl1pPr algn="l" defTabSz="685800" rtl="0" eaLnBrk="1" latinLnBrk="0" hangingPunct="1">
        <a:lnSpc>
          <a:spcPct val="90000"/>
        </a:lnSpc>
        <a:spcBef>
          <a:spcPct val="0"/>
        </a:spcBef>
        <a:buNone/>
        <a:defRPr lang="zh-TW" altLang="en-US" sz="3200" b="1" i="0" u="none" strike="noStrike" kern="1200" cap="none">
          <a:solidFill>
            <a:srgbClr val="FFFFFF"/>
          </a:solidFill>
          <a:latin typeface="Calibri" panose="020F0502020204030204" pitchFamily="34" charset="0"/>
          <a:ea typeface="+mj-ea"/>
          <a:cs typeface="Calibri" panose="020F0502020204030204" pitchFamily="34" charset="0"/>
          <a:sym typeface="Arial"/>
        </a:defRPr>
      </a:lvl1pPr>
    </p:titleStyle>
    <p:bodyStyle>
      <a:lvl1pPr marL="533400" indent="-533400" algn="l" defTabSz="685800" rtl="0" eaLnBrk="1" latinLnBrk="0" hangingPunct="1">
        <a:lnSpc>
          <a:spcPct val="100000"/>
        </a:lnSpc>
        <a:spcBef>
          <a:spcPts val="600"/>
        </a:spcBef>
        <a:buFont typeface="Wingdings" panose="05000000000000000000" pitchFamily="2" charset="2"/>
        <a:buChar char="u"/>
        <a:defRPr lang="zh-TW" altLang="en-US" sz="2800" b="1" kern="1200" dirty="0" smtClean="0">
          <a:solidFill>
            <a:srgbClr val="002060"/>
          </a:solidFill>
          <a:latin typeface="Calibri" panose="020F0502020204030204" pitchFamily="34" charset="0"/>
          <a:ea typeface="+mn-ea"/>
          <a:cs typeface="Calibri" panose="020F0502020204030204" pitchFamily="34" charset="0"/>
        </a:defRPr>
      </a:lvl1pPr>
      <a:lvl2pPr marL="533400" indent="-533400" algn="l" defTabSz="685800" rtl="0" eaLnBrk="1" latinLnBrk="0" hangingPunct="1">
        <a:lnSpc>
          <a:spcPct val="100000"/>
        </a:lnSpc>
        <a:spcBef>
          <a:spcPts val="600"/>
        </a:spcBef>
        <a:buClrTx/>
        <a:buFont typeface="Wingdings" panose="05000000000000000000" pitchFamily="2" charset="2"/>
        <a:buChar char="l"/>
        <a:defRPr lang="zh-TW" altLang="en-US" sz="2400" kern="1200" dirty="0" smtClean="0">
          <a:solidFill>
            <a:schemeClr val="tx1"/>
          </a:solidFill>
          <a:latin typeface="Calibri" panose="020F0502020204030204" pitchFamily="34" charset="0"/>
          <a:ea typeface="+mn-ea"/>
          <a:cs typeface="Calibri" panose="020F0502020204030204" pitchFamily="34" charset="0"/>
        </a:defRPr>
      </a:lvl2pPr>
      <a:lvl3pPr marL="1168400" indent="-482600" algn="l" defTabSz="685800" rtl="0" eaLnBrk="1" latinLnBrk="0" hangingPunct="1">
        <a:lnSpc>
          <a:spcPct val="100000"/>
        </a:lnSpc>
        <a:spcBef>
          <a:spcPts val="600"/>
        </a:spcBef>
        <a:buFont typeface="Wingdings" panose="05000000000000000000" pitchFamily="2" charset="2"/>
        <a:buChar char="ü"/>
        <a:defRPr sz="2000" kern="1200">
          <a:solidFill>
            <a:schemeClr val="tx1"/>
          </a:solidFill>
          <a:latin typeface="Calibri" panose="020F0502020204030204" pitchFamily="34" charset="0"/>
          <a:ea typeface="+mn-ea"/>
          <a:cs typeface="Calibri" panose="020F0502020204030204" pitchFamily="34" charset="0"/>
        </a:defRPr>
      </a:lvl3pPr>
      <a:lvl4pPr marL="1524000" indent="-495300" algn="l" defTabSz="685800" rtl="0" eaLnBrk="1" latinLnBrk="0" hangingPunct="1">
        <a:lnSpc>
          <a:spcPct val="100000"/>
        </a:lnSpc>
        <a:spcBef>
          <a:spcPts val="600"/>
        </a:spcBef>
        <a:buFont typeface="Wingdings" panose="05000000000000000000" pitchFamily="2" charset="2"/>
        <a:buChar char="n"/>
        <a:defRPr sz="1600" kern="1200">
          <a:solidFill>
            <a:schemeClr val="tx1"/>
          </a:solidFill>
          <a:latin typeface="Calibri" panose="020F0502020204030204" pitchFamily="34" charset="0"/>
          <a:ea typeface="+mn-ea"/>
          <a:cs typeface="Calibri" panose="020F0502020204030204" pitchFamily="34" charset="0"/>
        </a:defRPr>
      </a:lvl4pPr>
      <a:lvl5pPr marL="1879600" indent="-508000" algn="l" defTabSz="685800" rtl="0" eaLnBrk="1" latinLnBrk="0" hangingPunct="1">
        <a:lnSpc>
          <a:spcPct val="100000"/>
        </a:lnSpc>
        <a:spcBef>
          <a:spcPts val="600"/>
        </a:spcBef>
        <a:buFont typeface="Wingdings" panose="05000000000000000000" pitchFamily="2" charset="2"/>
        <a:buChar char="p"/>
        <a:defRPr sz="1200" kern="1200">
          <a:solidFill>
            <a:schemeClr val="tx1"/>
          </a:solidFill>
          <a:latin typeface="Calibri" panose="020F0502020204030204" pitchFamily="34" charset="0"/>
          <a:ea typeface="+mn-ea"/>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36862"/>
          </a:schemeClr>
        </a:solidFill>
        <a:effectLst/>
      </p:bgPr>
    </p:bg>
    <p:spTree>
      <p:nvGrpSpPr>
        <p:cNvPr id="1" name=""/>
        <p:cNvGrpSpPr/>
        <p:nvPr/>
      </p:nvGrpSpPr>
      <p:grpSpPr>
        <a:xfrm>
          <a:off x="0" y="0"/>
          <a:ext cx="0" cy="0"/>
          <a:chOff x="0" y="0"/>
          <a:chExt cx="0" cy="0"/>
        </a:xfrm>
      </p:grpSpPr>
      <p:pic>
        <p:nvPicPr>
          <p:cNvPr id="1026" name="Picture 2" descr="bg_020314"/>
          <p:cNvPicPr>
            <a:picLocks noChangeAspect="1" noChangeArrowheads="1"/>
          </p:cNvPicPr>
          <p:nvPr userDrawn="1"/>
        </p:nvPicPr>
        <p:blipFill>
          <a:blip r:embed="rId15" cstate="print"/>
          <a:srcRect/>
          <a:stretch>
            <a:fillRect/>
          </a:stretch>
        </p:blipFill>
        <p:spPr bwMode="auto">
          <a:xfrm>
            <a:off x="0" y="0"/>
            <a:ext cx="12192000" cy="6858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914400" y="304800"/>
            <a:ext cx="10363200" cy="6096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p>
            <a:pPr lvl="0"/>
            <a:r>
              <a:rPr lang="en-US" altLang="zh-TW"/>
              <a:t>Title</a:t>
            </a:r>
          </a:p>
        </p:txBody>
      </p:sp>
      <p:sp>
        <p:nvSpPr>
          <p:cNvPr id="1028" name="Rectangle 4"/>
          <p:cNvSpPr>
            <a:spLocks noGrp="1" noChangeArrowheads="1"/>
          </p:cNvSpPr>
          <p:nvPr>
            <p:ph type="body" idx="1"/>
          </p:nvPr>
        </p:nvSpPr>
        <p:spPr bwMode="auto">
          <a:xfrm>
            <a:off x="914400" y="1447800"/>
            <a:ext cx="10363200"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71717" name="Rectangle 5"/>
          <p:cNvSpPr>
            <a:spLocks noGrp="1" noChangeArrowheads="1"/>
          </p:cNvSpPr>
          <p:nvPr>
            <p:ph type="sldNum" sz="quarter" idx="4"/>
          </p:nvPr>
        </p:nvSpPr>
        <p:spPr bwMode="auto">
          <a:xfrm>
            <a:off x="11379200" y="609600"/>
            <a:ext cx="609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i="0">
                <a:solidFill>
                  <a:schemeClr val="bg1"/>
                </a:solidFill>
                <a:latin typeface="Times" charset="0"/>
                <a:ea typeface="+mn-ea"/>
              </a:defRPr>
            </a:lvl1pPr>
          </a:lstStyle>
          <a:p>
            <a:pPr>
              <a:defRPr/>
            </a:pPr>
            <a:fld id="{BB0A304D-CE9F-44CF-87B5-A2AA99028042}" type="slidenum">
              <a:rPr lang="zh-TW" altLang="en-US"/>
              <a:pPr>
                <a:defRPr/>
              </a:pPr>
              <a:t>‹#›</a:t>
            </a:fld>
            <a:endParaRPr lang="en-US" altLang="zh-TW"/>
          </a:p>
        </p:txBody>
      </p:sp>
      <p:sp>
        <p:nvSpPr>
          <p:cNvPr id="371718" name="Text Box 6"/>
          <p:cNvSpPr txBox="1">
            <a:spLocks noChangeArrowheads="1"/>
          </p:cNvSpPr>
          <p:nvPr/>
        </p:nvSpPr>
        <p:spPr bwMode="auto">
          <a:xfrm>
            <a:off x="5181600" y="6583364"/>
            <a:ext cx="2032000" cy="307777"/>
          </a:xfrm>
          <a:prstGeom prst="rect">
            <a:avLst/>
          </a:prstGeom>
          <a:noFill/>
          <a:ln w="9525">
            <a:noFill/>
            <a:miter lim="800000"/>
            <a:headEnd/>
            <a:tailEnd/>
          </a:ln>
          <a:effectLst/>
        </p:spPr>
        <p:txBody>
          <a:bodyPr>
            <a:spAutoFit/>
          </a:bodyPr>
          <a:lstStyle/>
          <a:p>
            <a:pPr algn="ctr">
              <a:defRPr/>
            </a:pPr>
            <a:r>
              <a:rPr lang="en-US" altLang="zh-TW" sz="1400">
                <a:latin typeface="Times" charset="0"/>
                <a:ea typeface="新細明體" pitchFamily="18" charset="-120"/>
              </a:rPr>
              <a:t>Confidential </a:t>
            </a:r>
            <a:endParaRPr lang="en-US" altLang="zh-TW" sz="2400" i="0">
              <a:latin typeface="Times New Roman" pitchFamily="18" charset="0"/>
              <a:ea typeface="新細明體" pitchFamily="18" charset="-120"/>
            </a:endParaRPr>
          </a:p>
        </p:txBody>
      </p:sp>
      <p:sp>
        <p:nvSpPr>
          <p:cNvPr id="371719" name="Text Box 7"/>
          <p:cNvSpPr txBox="1">
            <a:spLocks noChangeArrowheads="1"/>
          </p:cNvSpPr>
          <p:nvPr/>
        </p:nvSpPr>
        <p:spPr bwMode="auto">
          <a:xfrm>
            <a:off x="0" y="6461126"/>
            <a:ext cx="3759200" cy="396875"/>
          </a:xfrm>
          <a:prstGeom prst="rect">
            <a:avLst/>
          </a:prstGeom>
          <a:noFill/>
          <a:ln w="9525">
            <a:noFill/>
            <a:miter lim="800000"/>
            <a:headEnd/>
            <a:tailEnd/>
          </a:ln>
          <a:effectLst/>
        </p:spPr>
        <p:txBody>
          <a:bodyPr>
            <a:spAutoFit/>
          </a:bodyPr>
          <a:lstStyle/>
          <a:p>
            <a:pPr>
              <a:defRPr/>
            </a:pPr>
            <a:r>
              <a:rPr lang="en-US" altLang="zh-TW" sz="1000" i="0">
                <a:latin typeface="Arial" charset="0"/>
                <a:ea typeface="新細明體" pitchFamily="18" charset="-120"/>
              </a:rPr>
              <a:t>Copyright ©  Gemtek Technology Co., Ltd.</a:t>
            </a:r>
          </a:p>
          <a:p>
            <a:pPr>
              <a:defRPr/>
            </a:pPr>
            <a:r>
              <a:rPr lang="en-US" altLang="zh-TW" sz="1000" i="0">
                <a:latin typeface="Arial" charset="0"/>
                <a:ea typeface="新細明體" pitchFamily="18" charset="-120"/>
              </a:rPr>
              <a:t>All Rights Reserved.  </a:t>
            </a:r>
            <a:fld id="{D00E03C0-6C4B-4361-948E-EF846E4407E2}" type="datetimeFigureOut">
              <a:rPr lang="zh-TW" altLang="en-US" sz="1000" i="0">
                <a:latin typeface="Arial" charset="0"/>
                <a:ea typeface="新細明體" pitchFamily="18" charset="-120"/>
              </a:rPr>
              <a:pPr>
                <a:defRPr/>
              </a:pPr>
              <a:t>2024/9/18</a:t>
            </a:fld>
            <a:endParaRPr lang="en-US" altLang="zh-TW" sz="1000" i="0">
              <a:latin typeface="Arial" charset="0"/>
              <a:ea typeface="新細明體" pitchFamily="18" charset="-120"/>
            </a:endParaRPr>
          </a:p>
        </p:txBody>
      </p:sp>
    </p:spTree>
    <p:extLst>
      <p:ext uri="{BB962C8B-B14F-4D97-AF65-F5344CB8AC3E}">
        <p14:creationId xmlns:p14="http://schemas.microsoft.com/office/powerpoint/2010/main" val="245041754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transition>
    <p:pull dir="d"/>
  </p:transition>
  <p:txStyles>
    <p:titleStyle>
      <a:lvl1pPr algn="ctr" rtl="0" eaLnBrk="0" fontAlgn="base" hangingPunct="0">
        <a:spcBef>
          <a:spcPct val="0"/>
        </a:spcBef>
        <a:spcAft>
          <a:spcPct val="0"/>
        </a:spcAft>
        <a:defRPr kumimoji="1" sz="4000" b="1">
          <a:solidFill>
            <a:srgbClr val="FFFFFF"/>
          </a:solidFill>
          <a:latin typeface="+mj-lt"/>
          <a:ea typeface="+mj-ea"/>
          <a:cs typeface="+mj-cs"/>
        </a:defRPr>
      </a:lvl1pPr>
      <a:lvl2pPr algn="ctr" rtl="0" eaLnBrk="0" fontAlgn="base" hangingPunct="0">
        <a:spcBef>
          <a:spcPct val="0"/>
        </a:spcBef>
        <a:spcAft>
          <a:spcPct val="0"/>
        </a:spcAft>
        <a:defRPr kumimoji="1" sz="4000" b="1">
          <a:solidFill>
            <a:srgbClr val="FFFFFF"/>
          </a:solidFill>
          <a:latin typeface="Verdana" pitchFamily="34" charset="0"/>
          <a:ea typeface="新細明體" pitchFamily="18" charset="-120"/>
        </a:defRPr>
      </a:lvl2pPr>
      <a:lvl3pPr algn="ctr" rtl="0" eaLnBrk="0" fontAlgn="base" hangingPunct="0">
        <a:spcBef>
          <a:spcPct val="0"/>
        </a:spcBef>
        <a:spcAft>
          <a:spcPct val="0"/>
        </a:spcAft>
        <a:defRPr kumimoji="1" sz="4000" b="1">
          <a:solidFill>
            <a:srgbClr val="FFFFFF"/>
          </a:solidFill>
          <a:latin typeface="Verdana" pitchFamily="34" charset="0"/>
          <a:ea typeface="新細明體" pitchFamily="18" charset="-120"/>
        </a:defRPr>
      </a:lvl3pPr>
      <a:lvl4pPr algn="ctr" rtl="0" eaLnBrk="0" fontAlgn="base" hangingPunct="0">
        <a:spcBef>
          <a:spcPct val="0"/>
        </a:spcBef>
        <a:spcAft>
          <a:spcPct val="0"/>
        </a:spcAft>
        <a:defRPr kumimoji="1" sz="4000" b="1">
          <a:solidFill>
            <a:srgbClr val="FFFFFF"/>
          </a:solidFill>
          <a:latin typeface="Verdana" pitchFamily="34" charset="0"/>
          <a:ea typeface="新細明體" pitchFamily="18" charset="-120"/>
        </a:defRPr>
      </a:lvl4pPr>
      <a:lvl5pPr algn="ctr" rtl="0" eaLnBrk="0" fontAlgn="base" hangingPunct="0">
        <a:spcBef>
          <a:spcPct val="0"/>
        </a:spcBef>
        <a:spcAft>
          <a:spcPct val="0"/>
        </a:spcAft>
        <a:defRPr kumimoji="1" sz="4000" b="1">
          <a:solidFill>
            <a:srgbClr val="FFFFFF"/>
          </a:solidFill>
          <a:latin typeface="Verdana" pitchFamily="34" charset="0"/>
          <a:ea typeface="新細明體" pitchFamily="18" charset="-120"/>
        </a:defRPr>
      </a:lvl5pPr>
      <a:lvl6pPr marL="457200" algn="ctr" rtl="0" fontAlgn="base">
        <a:spcBef>
          <a:spcPct val="0"/>
        </a:spcBef>
        <a:spcAft>
          <a:spcPct val="0"/>
        </a:spcAft>
        <a:defRPr kumimoji="1" sz="4000" b="1">
          <a:solidFill>
            <a:srgbClr val="FFFFFF"/>
          </a:solidFill>
          <a:latin typeface="Verdana" pitchFamily="34" charset="0"/>
          <a:ea typeface="新細明體" pitchFamily="18" charset="-120"/>
        </a:defRPr>
      </a:lvl6pPr>
      <a:lvl7pPr marL="914400" algn="ctr" rtl="0" fontAlgn="base">
        <a:spcBef>
          <a:spcPct val="0"/>
        </a:spcBef>
        <a:spcAft>
          <a:spcPct val="0"/>
        </a:spcAft>
        <a:defRPr kumimoji="1" sz="4000" b="1">
          <a:solidFill>
            <a:srgbClr val="FFFFFF"/>
          </a:solidFill>
          <a:latin typeface="Verdana" pitchFamily="34" charset="0"/>
          <a:ea typeface="新細明體" pitchFamily="18" charset="-120"/>
        </a:defRPr>
      </a:lvl7pPr>
      <a:lvl8pPr marL="1371600" algn="ctr" rtl="0" fontAlgn="base">
        <a:spcBef>
          <a:spcPct val="0"/>
        </a:spcBef>
        <a:spcAft>
          <a:spcPct val="0"/>
        </a:spcAft>
        <a:defRPr kumimoji="1" sz="4000" b="1">
          <a:solidFill>
            <a:srgbClr val="FFFFFF"/>
          </a:solidFill>
          <a:latin typeface="Verdana" pitchFamily="34" charset="0"/>
          <a:ea typeface="新細明體" pitchFamily="18" charset="-120"/>
        </a:defRPr>
      </a:lvl8pPr>
      <a:lvl9pPr marL="1828800" algn="ctr" rtl="0" fontAlgn="base">
        <a:spcBef>
          <a:spcPct val="0"/>
        </a:spcBef>
        <a:spcAft>
          <a:spcPct val="0"/>
        </a:spcAft>
        <a:defRPr kumimoji="1" sz="4000" b="1">
          <a:solidFill>
            <a:srgbClr val="FFFFFF"/>
          </a:solidFill>
          <a:latin typeface="Verdana" pitchFamily="34" charset="0"/>
          <a:ea typeface="新細明體" pitchFamily="18" charset="-120"/>
        </a:defRPr>
      </a:lvl9pPr>
    </p:titleStyle>
    <p:bodyStyle>
      <a:lvl1pPr marL="342900" indent="-342900" algn="l" rtl="0" eaLnBrk="0" fontAlgn="base" hangingPunct="0">
        <a:spcBef>
          <a:spcPct val="20000"/>
        </a:spcBef>
        <a:spcAft>
          <a:spcPct val="0"/>
        </a:spcAft>
        <a:buClr>
          <a:srgbClr val="FF3300"/>
        </a:buClr>
        <a:buFont typeface="Wingdings" pitchFamily="2" charset="2"/>
        <a:buChar char="n"/>
        <a:defRPr kumimoji="1" sz="20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Wingdings" pitchFamily="2" charset="2"/>
        <a:buChar char="v"/>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1600">
          <a:solidFill>
            <a:schemeClr val="tx1"/>
          </a:solidFill>
          <a:latin typeface="Times New Roman" pitchFamily="18" charset="0"/>
          <a:ea typeface="+mn-ea"/>
        </a:defRPr>
      </a:lvl3pPr>
      <a:lvl4pPr marL="1600200" indent="-228600" algn="l" rtl="0" eaLnBrk="0" fontAlgn="base" hangingPunct="0">
        <a:spcBef>
          <a:spcPct val="20000"/>
        </a:spcBef>
        <a:spcAft>
          <a:spcPct val="0"/>
        </a:spcAft>
        <a:buChar char="–"/>
        <a:defRPr kumimoji="1" sz="1400" i="1">
          <a:solidFill>
            <a:schemeClr val="tx1"/>
          </a:solidFill>
          <a:latin typeface="+mn-lt"/>
          <a:ea typeface="+mn-ea"/>
        </a:defRPr>
      </a:lvl4pPr>
      <a:lvl5pPr marL="2057400" indent="-228600" algn="l" rtl="0" eaLnBrk="0" fontAlgn="base" hangingPunct="0">
        <a:spcBef>
          <a:spcPct val="20000"/>
        </a:spcBef>
        <a:spcAft>
          <a:spcPct val="0"/>
        </a:spcAft>
        <a:buChar char="»"/>
        <a:defRPr kumimoji="1" sz="1200">
          <a:solidFill>
            <a:schemeClr val="tx1"/>
          </a:solidFill>
          <a:latin typeface="Times New Roman" pitchFamily="18" charset="0"/>
          <a:ea typeface="+mn-ea"/>
        </a:defRPr>
      </a:lvl5pPr>
      <a:lvl6pPr marL="2514600" indent="-228600" algn="l" rtl="0" fontAlgn="base">
        <a:spcBef>
          <a:spcPct val="20000"/>
        </a:spcBef>
        <a:spcAft>
          <a:spcPct val="0"/>
        </a:spcAft>
        <a:buChar char="»"/>
        <a:defRPr kumimoji="1" sz="1200">
          <a:solidFill>
            <a:schemeClr val="tx1"/>
          </a:solidFill>
          <a:latin typeface="Times New Roman" pitchFamily="18" charset="0"/>
          <a:ea typeface="+mn-ea"/>
        </a:defRPr>
      </a:lvl6pPr>
      <a:lvl7pPr marL="2971800" indent="-228600" algn="l" rtl="0" fontAlgn="base">
        <a:spcBef>
          <a:spcPct val="20000"/>
        </a:spcBef>
        <a:spcAft>
          <a:spcPct val="0"/>
        </a:spcAft>
        <a:buChar char="»"/>
        <a:defRPr kumimoji="1" sz="1200">
          <a:solidFill>
            <a:schemeClr val="tx1"/>
          </a:solidFill>
          <a:latin typeface="Times New Roman" pitchFamily="18" charset="0"/>
          <a:ea typeface="+mn-ea"/>
        </a:defRPr>
      </a:lvl7pPr>
      <a:lvl8pPr marL="3429000" indent="-228600" algn="l" rtl="0" fontAlgn="base">
        <a:spcBef>
          <a:spcPct val="20000"/>
        </a:spcBef>
        <a:spcAft>
          <a:spcPct val="0"/>
        </a:spcAft>
        <a:buChar char="»"/>
        <a:defRPr kumimoji="1" sz="1200">
          <a:solidFill>
            <a:schemeClr val="tx1"/>
          </a:solidFill>
          <a:latin typeface="Times New Roman" pitchFamily="18" charset="0"/>
          <a:ea typeface="+mn-ea"/>
        </a:defRPr>
      </a:lvl8pPr>
      <a:lvl9pPr marL="3886200" indent="-228600" algn="l" rtl="0" fontAlgn="base">
        <a:spcBef>
          <a:spcPct val="20000"/>
        </a:spcBef>
        <a:spcAft>
          <a:spcPct val="0"/>
        </a:spcAft>
        <a:buChar char="»"/>
        <a:defRPr kumimoji="1" sz="1200">
          <a:solidFill>
            <a:schemeClr val="tx1"/>
          </a:solidFill>
          <a:latin typeface="Times New Roman" pitchFamily="18" charset="0"/>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3">
            <a:extLst>
              <a:ext uri="{FF2B5EF4-FFF2-40B4-BE49-F238E27FC236}">
                <a16:creationId xmlns:a16="http://schemas.microsoft.com/office/drawing/2014/main" id="{8024AA58-BCEF-48AE-8C4E-0DE3999E483D}"/>
              </a:ext>
            </a:extLst>
          </p:cNvPr>
          <p:cNvSpPr txBox="1"/>
          <p:nvPr/>
        </p:nvSpPr>
        <p:spPr>
          <a:xfrm>
            <a:off x="191345" y="6021288"/>
            <a:ext cx="2448272" cy="646112"/>
          </a:xfrm>
          <a:prstGeom prst="rect">
            <a:avLst/>
          </a:prstGeom>
          <a:noFill/>
          <a:ln>
            <a:noFill/>
          </a:ln>
        </p:spPr>
        <p:txBody>
          <a:bodyPr wrap="square" lIns="45700" tIns="45700" rIns="45700" bIns="45700" anchor="t" anchorCtr="0">
            <a:noAutofit/>
          </a:bodyPr>
          <a:lstStyle/>
          <a:p>
            <a:pPr>
              <a:buSzPct val="25000"/>
            </a:pPr>
            <a:r>
              <a:rPr lang="en-US" altLang="zh-TW" sz="1800" dirty="0">
                <a:solidFill>
                  <a:srgbClr val="055198"/>
                </a:solidFill>
                <a:latin typeface="Times New Roman" panose="02020603050405020304" pitchFamily="18" charset="0"/>
                <a:ea typeface="Calibri"/>
                <a:cs typeface="Times New Roman" panose="02020603050405020304" pitchFamily="18" charset="0"/>
                <a:sym typeface="Calibri"/>
              </a:rPr>
              <a:t>Gemtek Confidential</a:t>
            </a:r>
          </a:p>
          <a:p>
            <a:pPr>
              <a:buSzPct val="25000"/>
            </a:pPr>
            <a:r>
              <a:rPr lang="en-US" altLang="zh-TW" sz="1800" dirty="0">
                <a:solidFill>
                  <a:srgbClr val="055198"/>
                </a:solidFill>
                <a:latin typeface="Times New Roman" panose="02020603050405020304" pitchFamily="18" charset="0"/>
                <a:ea typeface="Calibri"/>
                <a:cs typeface="Times New Roman" panose="02020603050405020304" pitchFamily="18" charset="0"/>
                <a:sym typeface="Calibri"/>
              </a:rPr>
              <a:t>Distribution Prohibited</a:t>
            </a:r>
          </a:p>
        </p:txBody>
      </p:sp>
    </p:spTree>
    <p:extLst>
      <p:ext uri="{BB962C8B-B14F-4D97-AF65-F5344CB8AC3E}">
        <p14:creationId xmlns:p14="http://schemas.microsoft.com/office/powerpoint/2010/main" val="4199523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9423-6D6E-4CE6-A121-A9D32765F422}"/>
              </a:ext>
            </a:extLst>
          </p:cNvPr>
          <p:cNvSpPr>
            <a:spLocks noGrp="1"/>
          </p:cNvSpPr>
          <p:nvPr>
            <p:ph type="title"/>
          </p:nvPr>
        </p:nvSpPr>
        <p:spPr/>
        <p:txBody>
          <a:bodyPr/>
          <a:lstStyle/>
          <a:p>
            <a:r>
              <a:rPr lang="en-US" sz="2400" b="0" i="0" dirty="0">
                <a:solidFill>
                  <a:srgbClr val="474F51"/>
                </a:solidFill>
                <a:effectLst/>
                <a:latin typeface="Verdana" panose="020B0604030504040204" pitchFamily="34" charset="0"/>
              </a:rPr>
              <a:t>AQL</a:t>
            </a:r>
            <a:r>
              <a:rPr lang="zh-CN" altLang="en-US" sz="2400" b="0" dirty="0">
                <a:solidFill>
                  <a:srgbClr val="474F51"/>
                </a:solidFill>
                <a:latin typeface="Verdana" panose="020B0604030504040204" pitchFamily="34" charset="0"/>
              </a:rPr>
              <a:t>允收</a:t>
            </a:r>
            <a:r>
              <a:rPr lang="zh-CN" altLang="en-US" sz="2400" b="0" i="0" dirty="0">
                <a:solidFill>
                  <a:srgbClr val="474F51"/>
                </a:solidFill>
                <a:effectLst/>
                <a:latin typeface="Verdana" panose="020B0604030504040204" pitchFamily="34" charset="0"/>
              </a:rPr>
              <a:t>標準</a:t>
            </a:r>
            <a:r>
              <a:rPr lang="en-US" altLang="zh-CN" sz="2400" b="0" i="0" dirty="0">
                <a:solidFill>
                  <a:srgbClr val="474F51"/>
                </a:solidFill>
                <a:effectLst/>
                <a:latin typeface="Verdana" panose="020B0604030504040204" pitchFamily="34" charset="0"/>
              </a:rPr>
              <a:t>/ AQL Tiêu chí chấp nhận</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26A68B-9383-E892-C5C9-492B3A773C8F}"/>
              </a:ext>
            </a:extLst>
          </p:cNvPr>
          <p:cNvSpPr txBox="1"/>
          <p:nvPr/>
        </p:nvSpPr>
        <p:spPr>
          <a:xfrm>
            <a:off x="143932" y="1052736"/>
            <a:ext cx="11928731" cy="2431435"/>
          </a:xfrm>
          <a:prstGeom prst="rect">
            <a:avLst/>
          </a:prstGeom>
          <a:noFill/>
        </p:spPr>
        <p:txBody>
          <a:bodyPr wrap="square">
            <a:spAutoFit/>
          </a:bodyPr>
          <a:lstStyle/>
          <a:p>
            <a:r>
              <a:rPr lang="zh-CN" altLang="en-US" sz="1600" dirty="0"/>
              <a:t>一、進料課 </a:t>
            </a:r>
            <a:r>
              <a:rPr lang="en-US" sz="1600" dirty="0" err="1"/>
              <a:t>Bộ</a:t>
            </a:r>
            <a:r>
              <a:rPr lang="en-US" sz="1600" dirty="0"/>
              <a:t> </a:t>
            </a:r>
            <a:r>
              <a:rPr lang="en-US" sz="1600" dirty="0" err="1"/>
              <a:t>phận</a:t>
            </a:r>
            <a:r>
              <a:rPr lang="en-US" sz="1600" dirty="0"/>
              <a:t> IQC</a:t>
            </a:r>
          </a:p>
          <a:p>
            <a:r>
              <a:rPr lang="en-US" altLang="zh-CN" sz="1600" dirty="0"/>
              <a:t>1.</a:t>
            </a:r>
            <a:r>
              <a:rPr lang="zh-CN" altLang="en-US" sz="1600" dirty="0"/>
              <a:t>外观检验标准，除了特別要求外，一律採用</a:t>
            </a:r>
            <a:r>
              <a:rPr lang="vi-VN" sz="1600" dirty="0"/>
              <a:t>MIL-STD-105E</a:t>
            </a:r>
            <a:r>
              <a:rPr lang="zh-CN" altLang="en-US" sz="1600" dirty="0"/>
              <a:t>計劃表一般檢驗</a:t>
            </a:r>
            <a:r>
              <a:rPr lang="en-US" altLang="zh-CN" sz="1600" dirty="0"/>
              <a:t>Ⅱ </a:t>
            </a:r>
            <a:r>
              <a:rPr lang="zh-CN" altLang="en-US" sz="1600" dirty="0"/>
              <a:t>級水準</a:t>
            </a:r>
            <a:r>
              <a:rPr lang="en-US" altLang="zh-CN" sz="1600" dirty="0"/>
              <a:t>, </a:t>
            </a:r>
            <a:r>
              <a:rPr lang="zh-CN" altLang="en-US" sz="1600" dirty="0"/>
              <a:t>抽樣數量參考</a:t>
            </a:r>
            <a:r>
              <a:rPr lang="vi-VN" sz="1600" dirty="0"/>
              <a:t>AQL 0.65，</a:t>
            </a:r>
            <a:r>
              <a:rPr lang="zh-CN" altLang="en-US" sz="1600" dirty="0"/>
              <a:t>主要缺點 </a:t>
            </a:r>
            <a:r>
              <a:rPr lang="vi-VN" sz="1600" dirty="0"/>
              <a:t>AQL (Maj)：0.65， </a:t>
            </a:r>
            <a:r>
              <a:rPr lang="zh-CN" altLang="en-US" sz="1600" dirty="0"/>
              <a:t>次要缺點 </a:t>
            </a:r>
            <a:r>
              <a:rPr lang="en-US" altLang="zh-CN" sz="1600" dirty="0"/>
              <a:t>(</a:t>
            </a:r>
            <a:r>
              <a:rPr lang="vi-VN" sz="1600" dirty="0"/>
              <a:t>Min)：1.0</a:t>
            </a:r>
            <a:r>
              <a:rPr lang="en-US" sz="1600" dirty="0"/>
              <a:t>.</a:t>
            </a:r>
            <a:r>
              <a:rPr lang="vi-VN" sz="1600" dirty="0"/>
              <a:t> </a:t>
            </a:r>
            <a:endParaRPr lang="en-US" sz="1600" dirty="0"/>
          </a:p>
          <a:p>
            <a:r>
              <a:rPr lang="vi-VN" sz="1600" dirty="0"/>
              <a:t>Tiêu chuẩn kiểm tra ngoại quan, ngoại trừ các yêu cầu đặc biệt từ khách hàng, tất cả sử dụng MIL-STD-105E level II để kiểm tra. Số lượng rút kiểm theo AQL 0.65. Khi phán định reject, lỗi chính theo AQL 0.65 (Maj), lỗi nhỏ theo AQL 1.0 (Min).</a:t>
            </a:r>
            <a:endParaRPr lang="en-US" sz="1600" dirty="0"/>
          </a:p>
          <a:p>
            <a:r>
              <a:rPr lang="en-US" altLang="zh-CN" sz="1600" dirty="0"/>
              <a:t>2.</a:t>
            </a:r>
            <a:r>
              <a:rPr lang="zh-CN" altLang="en-US" sz="1600" dirty="0"/>
              <a:t>尺寸、功能基于 </a:t>
            </a:r>
            <a:r>
              <a:rPr lang="en-US" altLang="zh-CN" sz="1600" dirty="0"/>
              <a:t>MIL-STD-105E C=0 </a:t>
            </a:r>
            <a:r>
              <a:rPr lang="zh-CN" altLang="en-US" sz="1600" dirty="0"/>
              <a:t>测试。 如果生产过程中出现任何异常 并且客户做出反应，则转为根据</a:t>
            </a:r>
            <a:r>
              <a:rPr lang="en-US" altLang="zh-CN" sz="1600" dirty="0"/>
              <a:t>AQL S2 0.65</a:t>
            </a:r>
            <a:r>
              <a:rPr lang="zh-CN" altLang="en-US" sz="1600" dirty="0"/>
              <a:t>进行严格检验</a:t>
            </a:r>
            <a:r>
              <a:rPr lang="en-US" altLang="zh-CN" sz="1600" dirty="0"/>
              <a:t>.</a:t>
            </a:r>
          </a:p>
          <a:p>
            <a:r>
              <a:rPr lang="vi-VN" sz="2000" dirty="0"/>
              <a:t>Kích thước, chức năng dựa theo MIL-STD-105E C=0 kiểm tra. Nếu trong quá trình sản xuất có phát sinh bất thường, khách hàng phản hồi thì chuyển sang kiểm tra nghiêm ngặt theo AQL S2 0.65</a:t>
            </a:r>
            <a:endParaRPr lang="en-US" sz="1600" dirty="0"/>
          </a:p>
        </p:txBody>
      </p:sp>
      <p:sp>
        <p:nvSpPr>
          <p:cNvPr id="7" name="TextBox 6">
            <a:extLst>
              <a:ext uri="{FF2B5EF4-FFF2-40B4-BE49-F238E27FC236}">
                <a16:creationId xmlns:a16="http://schemas.microsoft.com/office/drawing/2014/main" id="{CEF1B990-8C45-337F-612C-0F0B627D2CC3}"/>
              </a:ext>
            </a:extLst>
          </p:cNvPr>
          <p:cNvSpPr txBox="1"/>
          <p:nvPr/>
        </p:nvSpPr>
        <p:spPr>
          <a:xfrm>
            <a:off x="118343" y="3468635"/>
            <a:ext cx="11928730" cy="2554545"/>
          </a:xfrm>
          <a:prstGeom prst="rect">
            <a:avLst/>
          </a:prstGeom>
          <a:noFill/>
        </p:spPr>
        <p:txBody>
          <a:bodyPr wrap="square">
            <a:spAutoFit/>
          </a:bodyPr>
          <a:lstStyle/>
          <a:p>
            <a:r>
              <a:rPr lang="zh-CN" altLang="en-US" sz="1600" dirty="0"/>
              <a:t>二、 </a:t>
            </a:r>
            <a:r>
              <a:rPr lang="vi-VN" sz="1600" dirty="0"/>
              <a:t>PQC(DIP)、FQC、OQC</a:t>
            </a:r>
            <a:r>
              <a:rPr lang="zh-CN" altLang="en-US" sz="1600" dirty="0"/>
              <a:t>批量抽檢其抽樣水準之判定，除了特別要求外，一律採 用</a:t>
            </a:r>
            <a:r>
              <a:rPr lang="vi-VN" sz="1600" dirty="0"/>
              <a:t>MIL-STD-105E</a:t>
            </a:r>
            <a:r>
              <a:rPr lang="zh-CN" altLang="en-US" sz="1600" dirty="0"/>
              <a:t>計劃表一般檢驗</a:t>
            </a:r>
            <a:r>
              <a:rPr lang="en-US" altLang="zh-CN" sz="1600" dirty="0"/>
              <a:t>Ⅱ</a:t>
            </a:r>
            <a:r>
              <a:rPr lang="zh-CN" altLang="en-US" sz="1600" dirty="0"/>
              <a:t>級水準</a:t>
            </a:r>
            <a:r>
              <a:rPr lang="en-US" altLang="zh-CN" sz="1600" dirty="0"/>
              <a:t>, </a:t>
            </a:r>
            <a:r>
              <a:rPr lang="zh-CN" altLang="en-US" sz="1600" dirty="0"/>
              <a:t>抽樣數量參考</a:t>
            </a:r>
            <a:r>
              <a:rPr lang="vi-VN" sz="1600" dirty="0"/>
              <a:t>AQL 0.65，</a:t>
            </a:r>
            <a:r>
              <a:rPr lang="zh-CN" altLang="en-US" sz="1600" dirty="0"/>
              <a:t>主要缺點 </a:t>
            </a:r>
            <a:r>
              <a:rPr lang="vi-VN" sz="1600" dirty="0"/>
              <a:t>AQL (Maj)：0.65， </a:t>
            </a:r>
            <a:r>
              <a:rPr lang="zh-CN" altLang="en-US" sz="1600" dirty="0"/>
              <a:t>次要缺點 </a:t>
            </a:r>
            <a:r>
              <a:rPr lang="en-US" altLang="zh-CN" sz="1600" dirty="0"/>
              <a:t>(</a:t>
            </a:r>
            <a:r>
              <a:rPr lang="vi-VN" sz="1600" dirty="0"/>
              <a:t>Min)：1.0，SMT PQC</a:t>
            </a:r>
            <a:r>
              <a:rPr lang="zh-CN" altLang="en-US" sz="1600" dirty="0"/>
              <a:t>依據</a:t>
            </a:r>
            <a:r>
              <a:rPr lang="en-US" altLang="zh-CN" sz="1600" dirty="0"/>
              <a:t>2 </a:t>
            </a:r>
            <a:r>
              <a:rPr lang="vi-VN" sz="1600" dirty="0"/>
              <a:t>panels /1H</a:t>
            </a:r>
            <a:r>
              <a:rPr lang="zh-CN" altLang="en-US" sz="1600" dirty="0"/>
              <a:t>進行隨線抽檢 。 </a:t>
            </a:r>
            <a:endParaRPr lang="en-US" altLang="zh-CN" sz="1600" dirty="0"/>
          </a:p>
          <a:p>
            <a:r>
              <a:rPr lang="vi-VN" sz="1600" dirty="0"/>
              <a:t>Kết luận tiêu chuẩn rút mẫu hàng loạt IQC, PQC (DIP), FQC, OQC, ngoại trừ các yêu cầu đặc biệt từ khách hàng, tất cả sử dụng MIL-STD-105E level II để kiểm tra. Số lượng rút kiểm theo AQL 0.65. Khi phán định reject, lỗi chính theo AQL 0.65 (Maj), lỗi nhỏ theo AQL 1.0 (Min). SMT PQC thực hiện lấy mẫu trên chuyền theo 2 tấm / 1H. The conclusion standards for lot sampling of IQC, PQC (DIP), FQC, OQC, except for customer’s particular requirements, use the MIL-STD-105E level II for inspection. The amount of sampling according to AQL is 0.65</a:t>
            </a:r>
            <a:endParaRPr lang="en-US" sz="1600" dirty="0"/>
          </a:p>
          <a:p>
            <a:endParaRPr lang="en-US" sz="1600" dirty="0"/>
          </a:p>
          <a:p>
            <a:r>
              <a:rPr lang="zh-CN" altLang="en-US" sz="1600" dirty="0"/>
              <a:t>其他客戶有特殊要求的依照客戶要求作業</a:t>
            </a:r>
            <a:endParaRPr lang="en-US" altLang="zh-CN" sz="1600" dirty="0"/>
          </a:p>
          <a:p>
            <a:r>
              <a:rPr lang="en-US" sz="1600" dirty="0" err="1"/>
              <a:t>Nếu</a:t>
            </a:r>
            <a:r>
              <a:rPr lang="en-US" sz="1600" dirty="0"/>
              <a:t> </a:t>
            </a:r>
            <a:r>
              <a:rPr lang="en-US" sz="1600" dirty="0" err="1"/>
              <a:t>khách</a:t>
            </a:r>
            <a:r>
              <a:rPr lang="en-US" sz="1600" dirty="0"/>
              <a:t> </a:t>
            </a:r>
            <a:r>
              <a:rPr lang="en-US" sz="1600" dirty="0" err="1"/>
              <a:t>hàng</a:t>
            </a:r>
            <a:r>
              <a:rPr lang="en-US" sz="1600" dirty="0"/>
              <a:t> </a:t>
            </a:r>
            <a:r>
              <a:rPr lang="en-US" sz="1600" dirty="0" err="1"/>
              <a:t>khác</a:t>
            </a:r>
            <a:r>
              <a:rPr lang="en-US" sz="1600" dirty="0"/>
              <a:t> có </a:t>
            </a:r>
            <a:r>
              <a:rPr lang="en-US" sz="1600" dirty="0" err="1"/>
              <a:t>yêu</a:t>
            </a:r>
            <a:r>
              <a:rPr lang="en-US" sz="1600" dirty="0"/>
              <a:t> </a:t>
            </a:r>
            <a:r>
              <a:rPr lang="en-US" sz="1600" dirty="0" err="1"/>
              <a:t>cầu</a:t>
            </a:r>
            <a:r>
              <a:rPr lang="en-US" sz="1600" dirty="0"/>
              <a:t> </a:t>
            </a:r>
            <a:r>
              <a:rPr lang="en-US" sz="1600" dirty="0" err="1"/>
              <a:t>đặc</a:t>
            </a:r>
            <a:r>
              <a:rPr lang="en-US" sz="1600" dirty="0"/>
              <a:t> </a:t>
            </a:r>
            <a:r>
              <a:rPr lang="en-US" sz="1600" dirty="0" err="1"/>
              <a:t>biệt</a:t>
            </a:r>
            <a:r>
              <a:rPr lang="en-US" sz="1600" dirty="0"/>
              <a:t>, </a:t>
            </a:r>
            <a:r>
              <a:rPr lang="en-US" sz="1600" dirty="0" err="1"/>
              <a:t>chúng</a:t>
            </a:r>
            <a:r>
              <a:rPr lang="en-US" sz="1600" dirty="0"/>
              <a:t> </a:t>
            </a:r>
            <a:r>
              <a:rPr lang="en-US" sz="1600" dirty="0" err="1"/>
              <a:t>tôi</a:t>
            </a:r>
            <a:r>
              <a:rPr lang="en-US" sz="1600" dirty="0"/>
              <a:t> </a:t>
            </a:r>
            <a:r>
              <a:rPr lang="en-US" sz="1600" dirty="0" err="1"/>
              <a:t>sẽ</a:t>
            </a:r>
            <a:r>
              <a:rPr lang="en-US" sz="1600" dirty="0"/>
              <a:t> </a:t>
            </a:r>
            <a:r>
              <a:rPr lang="en-US" sz="1600" dirty="0" err="1"/>
              <a:t>hoạt</a:t>
            </a:r>
            <a:r>
              <a:rPr lang="en-US" sz="1600" dirty="0"/>
              <a:t> </a:t>
            </a:r>
            <a:r>
              <a:rPr lang="en-US" sz="1600" dirty="0" err="1"/>
              <a:t>động</a:t>
            </a:r>
            <a:r>
              <a:rPr lang="en-US" sz="1600" dirty="0"/>
              <a:t> </a:t>
            </a:r>
            <a:r>
              <a:rPr lang="en-US" sz="1600" dirty="0" err="1"/>
              <a:t>theo</a:t>
            </a:r>
            <a:r>
              <a:rPr lang="en-US" sz="1600" dirty="0"/>
              <a:t> </a:t>
            </a:r>
            <a:r>
              <a:rPr lang="en-US" sz="1600" dirty="0" err="1"/>
              <a:t>yêu</a:t>
            </a:r>
            <a:r>
              <a:rPr lang="en-US" sz="1600" dirty="0"/>
              <a:t> </a:t>
            </a:r>
            <a:r>
              <a:rPr lang="en-US" sz="1600" dirty="0" err="1"/>
              <a:t>cầu</a:t>
            </a:r>
            <a:r>
              <a:rPr lang="en-US" sz="1600" dirty="0"/>
              <a:t> </a:t>
            </a:r>
            <a:r>
              <a:rPr lang="en-US" sz="1600" dirty="0" err="1"/>
              <a:t>của</a:t>
            </a:r>
            <a:r>
              <a:rPr lang="en-US" sz="1600" dirty="0"/>
              <a:t> </a:t>
            </a:r>
            <a:r>
              <a:rPr lang="en-US" sz="1600" dirty="0" err="1"/>
              <a:t>họ</a:t>
            </a:r>
            <a:r>
              <a:rPr lang="en-US" sz="1600" dirty="0"/>
              <a:t>.</a:t>
            </a:r>
          </a:p>
        </p:txBody>
      </p:sp>
    </p:spTree>
    <p:extLst>
      <p:ext uri="{BB962C8B-B14F-4D97-AF65-F5344CB8AC3E}">
        <p14:creationId xmlns:p14="http://schemas.microsoft.com/office/powerpoint/2010/main" val="782524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53A58-3E30-4240-90BB-3644375C31AC}"/>
              </a:ext>
            </a:extLst>
          </p:cNvPr>
          <p:cNvSpPr>
            <a:spLocks noGrp="1"/>
          </p:cNvSpPr>
          <p:nvPr>
            <p:ph type="title"/>
          </p:nvPr>
        </p:nvSpPr>
        <p:spPr>
          <a:xfrm>
            <a:off x="143933" y="1"/>
            <a:ext cx="11928731" cy="931863"/>
          </a:xfrm>
        </p:spPr>
        <p:txBody>
          <a:bodyPr/>
          <a:lstStyle/>
          <a:p>
            <a:r>
              <a:rPr lang="zh-CN" altLang="en-US" sz="2800" dirty="0">
                <a:latin typeface="+mj-lt"/>
              </a:rPr>
              <a:t>允收品質水準（加嚴檢驗）</a:t>
            </a:r>
            <a:r>
              <a:rPr lang="en-US" altLang="zh-CN" sz="2800" dirty="0">
                <a:latin typeface="+mj-lt"/>
              </a:rPr>
              <a:t>/</a:t>
            </a:r>
            <a:r>
              <a:rPr lang="vi-VN" sz="2800" dirty="0"/>
              <a:t>Tiêu chuẩn cho phép chất lượng (Kiểm nghiệm nghiêm ngặt)</a:t>
            </a:r>
            <a:endParaRPr lang="en-US" sz="2800" dirty="0">
              <a:latin typeface="+mj-lt"/>
            </a:endParaRPr>
          </a:p>
        </p:txBody>
      </p:sp>
      <p:pic>
        <p:nvPicPr>
          <p:cNvPr id="6" name="Picture 5">
            <a:extLst>
              <a:ext uri="{FF2B5EF4-FFF2-40B4-BE49-F238E27FC236}">
                <a16:creationId xmlns:a16="http://schemas.microsoft.com/office/drawing/2014/main" id="{2E1B9ABF-1B99-D9B9-4408-63C6F863B15F}"/>
              </a:ext>
            </a:extLst>
          </p:cNvPr>
          <p:cNvPicPr>
            <a:picLocks noChangeAspect="1"/>
          </p:cNvPicPr>
          <p:nvPr/>
        </p:nvPicPr>
        <p:blipFill>
          <a:blip r:embed="rId2"/>
          <a:stretch>
            <a:fillRect/>
          </a:stretch>
        </p:blipFill>
        <p:spPr>
          <a:xfrm>
            <a:off x="34535" y="931864"/>
            <a:ext cx="10525643" cy="5328592"/>
          </a:xfrm>
          <a:prstGeom prst="rect">
            <a:avLst/>
          </a:prstGeom>
        </p:spPr>
      </p:pic>
    </p:spTree>
    <p:extLst>
      <p:ext uri="{BB962C8B-B14F-4D97-AF65-F5344CB8AC3E}">
        <p14:creationId xmlns:p14="http://schemas.microsoft.com/office/powerpoint/2010/main" val="3951556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FB66-9926-44B4-AD50-B598D5536363}"/>
              </a:ext>
            </a:extLst>
          </p:cNvPr>
          <p:cNvSpPr>
            <a:spLocks noGrp="1"/>
          </p:cNvSpPr>
          <p:nvPr>
            <p:ph type="title"/>
          </p:nvPr>
        </p:nvSpPr>
        <p:spPr>
          <a:xfrm>
            <a:off x="143933" y="1"/>
            <a:ext cx="11928731" cy="931863"/>
          </a:xfrm>
        </p:spPr>
        <p:txBody>
          <a:bodyPr/>
          <a:lstStyle/>
          <a:p>
            <a:r>
              <a:rPr lang="zh-CN" altLang="en-US" sz="2800" dirty="0">
                <a:latin typeface="+mj-lt"/>
              </a:rPr>
              <a:t>允收品質水準（正常檢驗）</a:t>
            </a:r>
            <a:r>
              <a:rPr lang="en-US" altLang="zh-CN" sz="2800" dirty="0">
                <a:latin typeface="+mj-lt"/>
              </a:rPr>
              <a:t>/</a:t>
            </a:r>
            <a:r>
              <a:rPr lang="vi-VN" sz="2800" dirty="0"/>
              <a:t>Tiêu chuẩn cho phép chất lượng (Kiểm nghiệm bình thường)</a:t>
            </a:r>
            <a:endParaRPr lang="en-US" sz="2800" dirty="0">
              <a:latin typeface="+mj-lt"/>
            </a:endParaRPr>
          </a:p>
        </p:txBody>
      </p:sp>
      <p:pic>
        <p:nvPicPr>
          <p:cNvPr id="6" name="Picture 5">
            <a:extLst>
              <a:ext uri="{FF2B5EF4-FFF2-40B4-BE49-F238E27FC236}">
                <a16:creationId xmlns:a16="http://schemas.microsoft.com/office/drawing/2014/main" id="{987762D3-AE85-9B66-C632-7B5CCE8F169A}"/>
              </a:ext>
            </a:extLst>
          </p:cNvPr>
          <p:cNvPicPr>
            <a:picLocks noChangeAspect="1"/>
          </p:cNvPicPr>
          <p:nvPr/>
        </p:nvPicPr>
        <p:blipFill>
          <a:blip r:embed="rId2"/>
          <a:stretch>
            <a:fillRect/>
          </a:stretch>
        </p:blipFill>
        <p:spPr>
          <a:xfrm>
            <a:off x="263352" y="1052736"/>
            <a:ext cx="11304232" cy="5256584"/>
          </a:xfrm>
          <a:prstGeom prst="rect">
            <a:avLst/>
          </a:prstGeom>
        </p:spPr>
      </p:pic>
    </p:spTree>
    <p:extLst>
      <p:ext uri="{BB962C8B-B14F-4D97-AF65-F5344CB8AC3E}">
        <p14:creationId xmlns:p14="http://schemas.microsoft.com/office/powerpoint/2010/main" val="886515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CCA4-BB90-498E-B9AF-BEBB31ACE6F9}"/>
              </a:ext>
            </a:extLst>
          </p:cNvPr>
          <p:cNvSpPr>
            <a:spLocks noGrp="1"/>
          </p:cNvSpPr>
          <p:nvPr>
            <p:ph type="title"/>
          </p:nvPr>
        </p:nvSpPr>
        <p:spPr>
          <a:xfrm>
            <a:off x="119336" y="0"/>
            <a:ext cx="11423651" cy="815232"/>
          </a:xfrm>
        </p:spPr>
        <p:txBody>
          <a:bodyPr/>
          <a:lstStyle/>
          <a:p>
            <a:r>
              <a:rPr lang="zh-CN" altLang="en-US" sz="2400" dirty="0"/>
              <a:t>允收品質水准</a:t>
            </a:r>
            <a:r>
              <a:rPr lang="en-US" altLang="zh-CN" sz="2400" dirty="0"/>
              <a:t>(</a:t>
            </a:r>
            <a:r>
              <a:rPr lang="zh-CN" altLang="en-US" sz="2400" dirty="0"/>
              <a:t>減量檢驗</a:t>
            </a:r>
            <a:r>
              <a:rPr lang="en-US" altLang="zh-CN" sz="2400" dirty="0"/>
              <a:t>)/ </a:t>
            </a:r>
            <a:r>
              <a:rPr lang="vi-VN" sz="2400" dirty="0"/>
              <a:t>Tiêu chuẩn cho phép chất lượng (Kiểm nghiệm giảm lượng)</a:t>
            </a:r>
            <a:endParaRPr lang="en-US"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077B0A2-2BEC-2096-1783-803B4630F290}"/>
              </a:ext>
            </a:extLst>
          </p:cNvPr>
          <p:cNvPicPr>
            <a:picLocks noChangeAspect="1"/>
          </p:cNvPicPr>
          <p:nvPr/>
        </p:nvPicPr>
        <p:blipFill>
          <a:blip r:embed="rId2"/>
          <a:stretch>
            <a:fillRect/>
          </a:stretch>
        </p:blipFill>
        <p:spPr>
          <a:xfrm>
            <a:off x="263352" y="980728"/>
            <a:ext cx="9937104" cy="5400600"/>
          </a:xfrm>
          <a:prstGeom prst="rect">
            <a:avLst/>
          </a:prstGeom>
        </p:spPr>
      </p:pic>
    </p:spTree>
    <p:extLst>
      <p:ext uri="{BB962C8B-B14F-4D97-AF65-F5344CB8AC3E}">
        <p14:creationId xmlns:p14="http://schemas.microsoft.com/office/powerpoint/2010/main" val="3053524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CCA4-BB90-498E-B9AF-BEBB31ACE6F9}"/>
              </a:ext>
            </a:extLst>
          </p:cNvPr>
          <p:cNvSpPr>
            <a:spLocks noGrp="1"/>
          </p:cNvSpPr>
          <p:nvPr>
            <p:ph type="title"/>
          </p:nvPr>
        </p:nvSpPr>
        <p:spPr>
          <a:xfrm>
            <a:off x="119336" y="0"/>
            <a:ext cx="11423651" cy="815232"/>
          </a:xfrm>
        </p:spPr>
        <p:txBody>
          <a:bodyPr/>
          <a:lstStyle/>
          <a:p>
            <a:r>
              <a:rPr lang="zh-CN" altLang="en-US" sz="2800" dirty="0">
                <a:latin typeface="Times New Roman" panose="02020603050405020304" pitchFamily="18" charset="0"/>
                <a:cs typeface="Times New Roman" panose="02020603050405020304" pitchFamily="18" charset="0"/>
              </a:rPr>
              <a:t>你學會了嗎？</a:t>
            </a:r>
            <a:r>
              <a:rPr lang="en-US" altLang="zh-CN" sz="2800" dirty="0">
                <a:latin typeface="Times New Roman" panose="02020603050405020304" pitchFamily="18" charset="0"/>
                <a:cs typeface="Times New Roman" panose="02020603050405020304" pitchFamily="18" charset="0"/>
              </a:rPr>
              <a:t>/</a:t>
            </a:r>
            <a:r>
              <a:rPr lang="vi-VN" altLang="zh-CN" sz="2800" dirty="0">
                <a:latin typeface="Times New Roman" panose="02020603050405020304" pitchFamily="18" charset="0"/>
                <a:cs typeface="Times New Roman" panose="02020603050405020304" pitchFamily="18" charset="0"/>
              </a:rPr>
              <a:t>bạn đã học được chưa</a:t>
            </a:r>
            <a:endParaRPr lang="en-US"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61483DA-9789-B0AC-8807-82A86F4281DE}"/>
              </a:ext>
            </a:extLst>
          </p:cNvPr>
          <p:cNvSpPr txBox="1"/>
          <p:nvPr/>
        </p:nvSpPr>
        <p:spPr>
          <a:xfrm>
            <a:off x="119336" y="1124744"/>
            <a:ext cx="11881320" cy="4524315"/>
          </a:xfrm>
          <a:prstGeom prst="rect">
            <a:avLst/>
          </a:prstGeom>
          <a:noFill/>
        </p:spPr>
        <p:txBody>
          <a:bodyPr wrap="square">
            <a:spAutoFit/>
          </a:bodyPr>
          <a:lstStyle/>
          <a:p>
            <a:r>
              <a:rPr lang="zh-CN" altLang="en-US" sz="1600" b="0" i="0" dirty="0">
                <a:solidFill>
                  <a:srgbClr val="474F51"/>
                </a:solidFill>
                <a:effectLst/>
                <a:latin typeface="Verdana" panose="020B0604030504040204" pitchFamily="34" charset="0"/>
              </a:rPr>
              <a:t>假设对</a:t>
            </a:r>
            <a:r>
              <a:rPr lang="en-US" altLang="zh-CN" sz="1600" b="0" i="0" dirty="0">
                <a:solidFill>
                  <a:srgbClr val="474F51"/>
                </a:solidFill>
                <a:effectLst/>
                <a:latin typeface="Verdana" panose="020B0604030504040204" pitchFamily="34" charset="0"/>
              </a:rPr>
              <a:t>6000</a:t>
            </a:r>
            <a:r>
              <a:rPr lang="zh-CN" altLang="en-US" sz="1600" b="0" i="0" dirty="0">
                <a:solidFill>
                  <a:srgbClr val="474F51"/>
                </a:solidFill>
                <a:effectLst/>
                <a:latin typeface="Verdana" panose="020B0604030504040204" pitchFamily="34" charset="0"/>
              </a:rPr>
              <a:t>个产品按照单次正常抽样计划水平 </a:t>
            </a:r>
            <a:r>
              <a:rPr lang="en-US" altLang="zh-CN" sz="1600" b="0" i="0" dirty="0">
                <a:solidFill>
                  <a:srgbClr val="474F51"/>
                </a:solidFill>
                <a:effectLst/>
                <a:latin typeface="Verdana" panose="020B0604030504040204" pitchFamily="34" charset="0"/>
              </a:rPr>
              <a:t>II</a:t>
            </a:r>
            <a:r>
              <a:rPr lang="zh-CN" altLang="en-US" sz="1600" b="0" i="0" dirty="0">
                <a:solidFill>
                  <a:srgbClr val="474F51"/>
                </a:solidFill>
                <a:effectLst/>
                <a:latin typeface="Verdana" panose="020B0604030504040204" pitchFamily="34" charset="0"/>
              </a:rPr>
              <a:t>，质量允收标准：致命缺陷</a:t>
            </a:r>
            <a:r>
              <a:rPr lang="en-US" altLang="zh-CN" sz="1600" b="0" i="0" dirty="0">
                <a:solidFill>
                  <a:srgbClr val="474F51"/>
                </a:solidFill>
                <a:effectLst/>
                <a:latin typeface="Verdana" panose="020B0604030504040204" pitchFamily="34" charset="0"/>
              </a:rPr>
              <a:t>/</a:t>
            </a:r>
            <a:r>
              <a:rPr lang="zh-CN" altLang="en-US" sz="1600" b="0" i="0" dirty="0">
                <a:solidFill>
                  <a:srgbClr val="474F51"/>
                </a:solidFill>
                <a:effectLst/>
                <a:latin typeface="Verdana" panose="020B0604030504040204" pitchFamily="34" charset="0"/>
              </a:rPr>
              <a:t>不允许，主要缺陷</a:t>
            </a:r>
            <a:r>
              <a:rPr lang="en-US" altLang="zh-CN" sz="1600" b="0" i="0" dirty="0">
                <a:solidFill>
                  <a:srgbClr val="474F51"/>
                </a:solidFill>
                <a:effectLst/>
                <a:latin typeface="Verdana" panose="020B0604030504040204" pitchFamily="34" charset="0"/>
              </a:rPr>
              <a:t>/</a:t>
            </a:r>
            <a:r>
              <a:rPr lang="en-US" altLang="zh-CN" sz="1600" dirty="0">
                <a:solidFill>
                  <a:srgbClr val="474F51"/>
                </a:solidFill>
                <a:latin typeface="Verdana" panose="020B0604030504040204" pitchFamily="34" charset="0"/>
              </a:rPr>
              <a:t>0.65</a:t>
            </a:r>
            <a:r>
              <a:rPr lang="zh-CN" altLang="en-US" sz="1600" b="0" i="0" dirty="0">
                <a:solidFill>
                  <a:srgbClr val="474F51"/>
                </a:solidFill>
                <a:effectLst/>
                <a:latin typeface="Verdana" panose="020B0604030504040204" pitchFamily="34" charset="0"/>
              </a:rPr>
              <a:t>，次要缺陷</a:t>
            </a:r>
            <a:r>
              <a:rPr lang="en-US" altLang="zh-CN" sz="1600" b="0" i="0" dirty="0">
                <a:solidFill>
                  <a:srgbClr val="474F51"/>
                </a:solidFill>
                <a:effectLst/>
                <a:latin typeface="Verdana" panose="020B0604030504040204" pitchFamily="34" charset="0"/>
              </a:rPr>
              <a:t>/1.0</a:t>
            </a:r>
            <a:r>
              <a:rPr lang="zh-CN" altLang="en-US" sz="1600" b="0" i="0" dirty="0">
                <a:solidFill>
                  <a:srgbClr val="474F51"/>
                </a:solidFill>
                <a:effectLst/>
                <a:latin typeface="Verdana" panose="020B0604030504040204" pitchFamily="34" charset="0"/>
              </a:rPr>
              <a:t>来进行随机抽样检验，請問抽樣數量是多少？客接受的致命缺陷數是多少？主要缺陷數和次要缺陷數是各是多少？</a:t>
            </a:r>
            <a:endParaRPr lang="en-US" altLang="zh-CN" sz="1600" b="0" i="0" dirty="0">
              <a:solidFill>
                <a:srgbClr val="474F51"/>
              </a:solidFill>
              <a:effectLst/>
              <a:latin typeface="Verdana" panose="020B0604030504040204" pitchFamily="34" charset="0"/>
            </a:endParaRPr>
          </a:p>
          <a:p>
            <a:endParaRPr lang="en-US" altLang="zh-CN" sz="1600" dirty="0">
              <a:solidFill>
                <a:srgbClr val="474F51"/>
              </a:solidFill>
              <a:latin typeface="Verdana" panose="020B0604030504040204" pitchFamily="34" charset="0"/>
            </a:endParaRPr>
          </a:p>
          <a:p>
            <a:r>
              <a:rPr lang="vi-VN" altLang="zh-CN" sz="1600" b="0" i="0" dirty="0">
                <a:solidFill>
                  <a:srgbClr val="474F51"/>
                </a:solidFill>
                <a:effectLst/>
                <a:latin typeface="Verdana" panose="020B0604030504040204" pitchFamily="34" charset="0"/>
              </a:rPr>
              <a:t>Giả sử rằng 6.000 sản phẩm được lấy mẫu ngẫu nhiên để kiểm tra theo kế hoạch lấy mẫu thông thường một lần cấp II, tiêu chuẩn chấp nhận chất lượng: lỗi nghiêm trọng/không được phép, lỗi nặng/0,65, lỗi nhỏ/1,0. Số lượng lấy mẫu là bao nhiêu? Số lượng sai sót nghiêm trọng mà khách hàng chấp nhận là bao nhiêu? Số lỗi lớn và số lỗi nhỏ là bao nhiêu?</a:t>
            </a:r>
            <a:endParaRPr lang="en-US" altLang="zh-CN" sz="1600" b="0" i="0" dirty="0">
              <a:solidFill>
                <a:srgbClr val="474F51"/>
              </a:solidFill>
              <a:effectLst/>
              <a:latin typeface="Verdana" panose="020B0604030504040204" pitchFamily="34" charset="0"/>
            </a:endParaRPr>
          </a:p>
          <a:p>
            <a:endParaRPr lang="en-US" altLang="zh-CN" sz="1600" dirty="0">
              <a:solidFill>
                <a:srgbClr val="474F51"/>
              </a:solidFill>
              <a:latin typeface="Verdana" panose="020B0604030504040204" pitchFamily="34" charset="0"/>
            </a:endParaRPr>
          </a:p>
          <a:p>
            <a:endParaRPr lang="en-US" altLang="zh-CN" sz="1600" b="0" i="0" dirty="0">
              <a:solidFill>
                <a:srgbClr val="474F51"/>
              </a:solidFill>
              <a:effectLst/>
              <a:latin typeface="Verdana" panose="020B0604030504040204" pitchFamily="34" charset="0"/>
            </a:endParaRPr>
          </a:p>
          <a:p>
            <a:r>
              <a:rPr lang="zh-CN" altLang="en-US" sz="1600" b="0" i="0" dirty="0">
                <a:solidFill>
                  <a:srgbClr val="474F51"/>
                </a:solidFill>
                <a:effectLst/>
                <a:latin typeface="Verdana" panose="020B0604030504040204" pitchFamily="34" charset="0"/>
              </a:rPr>
              <a:t>根据表</a:t>
            </a:r>
            <a:r>
              <a:rPr lang="en-US" altLang="zh-CN" sz="1600" b="0" i="0" dirty="0">
                <a:solidFill>
                  <a:srgbClr val="474F51"/>
                </a:solidFill>
                <a:effectLst/>
                <a:latin typeface="Verdana" panose="020B0604030504040204" pitchFamily="34" charset="0"/>
              </a:rPr>
              <a:t>A</a:t>
            </a:r>
            <a:r>
              <a:rPr lang="zh-CN" altLang="en-US" sz="1600" b="0" i="0" dirty="0">
                <a:solidFill>
                  <a:srgbClr val="474F51"/>
                </a:solidFill>
                <a:effectLst/>
                <a:latin typeface="Verdana" panose="020B0604030504040204" pitchFamily="34" charset="0"/>
              </a:rPr>
              <a:t>，</a:t>
            </a:r>
            <a:r>
              <a:rPr lang="en-US" altLang="zh-CN" sz="1600" b="0" i="0" dirty="0">
                <a:solidFill>
                  <a:srgbClr val="474F51"/>
                </a:solidFill>
                <a:effectLst/>
                <a:latin typeface="Verdana" panose="020B0604030504040204" pitchFamily="34" charset="0"/>
              </a:rPr>
              <a:t>6000</a:t>
            </a:r>
            <a:r>
              <a:rPr lang="zh-CN" altLang="en-US" sz="1600" b="0" i="0" dirty="0">
                <a:solidFill>
                  <a:srgbClr val="474F51"/>
                </a:solidFill>
                <a:effectLst/>
                <a:latin typeface="Verdana" panose="020B0604030504040204" pitchFamily="34" charset="0"/>
              </a:rPr>
              <a:t>在</a:t>
            </a:r>
            <a:r>
              <a:rPr lang="en-US" altLang="zh-CN" sz="1600" b="0" i="0" dirty="0">
                <a:solidFill>
                  <a:srgbClr val="474F51"/>
                </a:solidFill>
                <a:effectLst/>
                <a:latin typeface="Verdana" panose="020B0604030504040204" pitchFamily="34" charset="0"/>
              </a:rPr>
              <a:t>3201</a:t>
            </a:r>
            <a:r>
              <a:rPr lang="zh-CN" altLang="en-US" sz="1600" b="0" i="0" dirty="0">
                <a:solidFill>
                  <a:srgbClr val="474F51"/>
                </a:solidFill>
                <a:effectLst/>
                <a:latin typeface="Verdana" panose="020B0604030504040204" pitchFamily="34" charset="0"/>
              </a:rPr>
              <a:t>到</a:t>
            </a:r>
            <a:r>
              <a:rPr lang="en-US" altLang="zh-CN" sz="1600" b="0" i="0" dirty="0">
                <a:solidFill>
                  <a:srgbClr val="474F51"/>
                </a:solidFill>
                <a:effectLst/>
                <a:latin typeface="Verdana" panose="020B0604030504040204" pitchFamily="34" charset="0"/>
              </a:rPr>
              <a:t>10000</a:t>
            </a:r>
            <a:r>
              <a:rPr lang="zh-CN" altLang="en-US" sz="1600" b="0" i="0" dirty="0">
                <a:solidFill>
                  <a:srgbClr val="474F51"/>
                </a:solidFill>
                <a:effectLst/>
                <a:latin typeface="Verdana" panose="020B0604030504040204" pitchFamily="34" charset="0"/>
              </a:rPr>
              <a:t>这个数量范围，其相对应的样本量字母为代码为“</a:t>
            </a:r>
            <a:r>
              <a:rPr lang="en-US" altLang="zh-CN" sz="1600" b="0" i="0" dirty="0">
                <a:solidFill>
                  <a:srgbClr val="474F51"/>
                </a:solidFill>
                <a:effectLst/>
                <a:latin typeface="Verdana" panose="020B0604030504040204" pitchFamily="34" charset="0"/>
              </a:rPr>
              <a:t>L”</a:t>
            </a:r>
            <a:r>
              <a:rPr lang="zh-CN" altLang="en-US" sz="1600" b="0" i="0" dirty="0">
                <a:solidFill>
                  <a:srgbClr val="474F51"/>
                </a:solidFill>
                <a:effectLst/>
                <a:latin typeface="Verdana" panose="020B0604030504040204" pitchFamily="34" charset="0"/>
              </a:rPr>
              <a:t>，从表</a:t>
            </a:r>
            <a:r>
              <a:rPr lang="en-US" altLang="zh-CN" sz="1600" b="0" i="0" dirty="0">
                <a:solidFill>
                  <a:srgbClr val="474F51"/>
                </a:solidFill>
                <a:effectLst/>
                <a:latin typeface="Verdana" panose="020B0604030504040204" pitchFamily="34" charset="0"/>
              </a:rPr>
              <a:t>B</a:t>
            </a:r>
            <a:r>
              <a:rPr lang="zh-CN" altLang="en-US" sz="1600" b="0" i="0" dirty="0">
                <a:solidFill>
                  <a:srgbClr val="474F51"/>
                </a:solidFill>
                <a:effectLst/>
                <a:latin typeface="Verdana" panose="020B0604030504040204" pitchFamily="34" charset="0"/>
              </a:rPr>
              <a:t>中可以查到字母“</a:t>
            </a:r>
            <a:r>
              <a:rPr lang="en-US" altLang="zh-CN" sz="1600" b="0" i="0" dirty="0">
                <a:solidFill>
                  <a:srgbClr val="474F51"/>
                </a:solidFill>
                <a:effectLst/>
                <a:latin typeface="Verdana" panose="020B0604030504040204" pitchFamily="34" charset="0"/>
              </a:rPr>
              <a:t>L”</a:t>
            </a:r>
            <a:r>
              <a:rPr lang="zh-CN" altLang="en-US" sz="1600" b="0" i="0" dirty="0">
                <a:solidFill>
                  <a:srgbClr val="474F51"/>
                </a:solidFill>
                <a:effectLst/>
                <a:latin typeface="Verdana" panose="020B0604030504040204" pitchFamily="34" charset="0"/>
              </a:rPr>
              <a:t>对应的是抽样数“</a:t>
            </a:r>
            <a:r>
              <a:rPr lang="en-US" altLang="zh-CN" sz="1600" b="0" i="0" dirty="0">
                <a:solidFill>
                  <a:srgbClr val="474F51"/>
                </a:solidFill>
                <a:effectLst/>
                <a:latin typeface="Verdana" panose="020B0604030504040204" pitchFamily="34" charset="0"/>
              </a:rPr>
              <a:t>200”</a:t>
            </a:r>
            <a:r>
              <a:rPr lang="zh-CN" altLang="en-US" sz="1600" b="0" i="0" dirty="0">
                <a:solidFill>
                  <a:srgbClr val="474F51"/>
                </a:solidFill>
                <a:effectLst/>
                <a:latin typeface="Verdana" panose="020B0604030504040204" pitchFamily="34" charset="0"/>
              </a:rPr>
              <a:t>，因此可接受的最大的缺陷允许数量分别是：致命缺陷：</a:t>
            </a:r>
            <a:r>
              <a:rPr lang="en-US" altLang="zh-CN" sz="1600" b="0" i="0" dirty="0">
                <a:solidFill>
                  <a:srgbClr val="474F51"/>
                </a:solidFill>
                <a:effectLst/>
                <a:latin typeface="Verdana" panose="020B0604030504040204" pitchFamily="34" charset="0"/>
              </a:rPr>
              <a:t>0</a:t>
            </a:r>
            <a:r>
              <a:rPr lang="zh-CN" altLang="en-US" sz="1600" b="0" i="0" dirty="0">
                <a:solidFill>
                  <a:srgbClr val="474F51"/>
                </a:solidFill>
                <a:effectLst/>
                <a:latin typeface="Verdana" panose="020B0604030504040204" pitchFamily="34" charset="0"/>
              </a:rPr>
              <a:t>，主要缺陷数</a:t>
            </a:r>
            <a:r>
              <a:rPr lang="en-US" altLang="zh-CN" sz="1600" dirty="0">
                <a:solidFill>
                  <a:srgbClr val="474F51"/>
                </a:solidFill>
                <a:latin typeface="Verdana" panose="020B0604030504040204" pitchFamily="34" charset="0"/>
              </a:rPr>
              <a:t>3</a:t>
            </a:r>
            <a:r>
              <a:rPr lang="zh-CN" altLang="en-US" sz="1600" b="0" i="0" dirty="0">
                <a:solidFill>
                  <a:srgbClr val="474F51"/>
                </a:solidFill>
                <a:effectLst/>
                <a:latin typeface="Verdana" panose="020B0604030504040204" pitchFamily="34" charset="0"/>
              </a:rPr>
              <a:t>，次要缺陷数</a:t>
            </a:r>
            <a:r>
              <a:rPr lang="en-US" altLang="zh-CN" sz="1600" dirty="0">
                <a:solidFill>
                  <a:srgbClr val="474F51"/>
                </a:solidFill>
                <a:latin typeface="Verdana" panose="020B0604030504040204" pitchFamily="34" charset="0"/>
              </a:rPr>
              <a:t>5</a:t>
            </a:r>
            <a:r>
              <a:rPr lang="zh-CN" altLang="en-US" sz="1600" b="0" i="0" dirty="0">
                <a:solidFill>
                  <a:srgbClr val="474F51"/>
                </a:solidFill>
                <a:effectLst/>
                <a:latin typeface="Verdana" panose="020B0604030504040204" pitchFamily="34" charset="0"/>
              </a:rPr>
              <a:t>。</a:t>
            </a:r>
            <a:br>
              <a:rPr lang="zh-CN" altLang="en-US" sz="1600" dirty="0"/>
            </a:br>
            <a:r>
              <a:rPr lang="zh-CN" altLang="en-US" sz="1600" b="0" i="0" dirty="0">
                <a:solidFill>
                  <a:srgbClr val="474F51"/>
                </a:solidFill>
                <a:effectLst/>
                <a:latin typeface="Verdana" panose="020B0604030504040204" pitchFamily="34" charset="0"/>
              </a:rPr>
              <a:t>也就是：如果发现的致命缺陷数大于</a:t>
            </a:r>
            <a:r>
              <a:rPr lang="en-US" altLang="zh-CN" sz="1600" b="0" i="0" dirty="0">
                <a:solidFill>
                  <a:srgbClr val="474F51"/>
                </a:solidFill>
                <a:effectLst/>
                <a:latin typeface="Verdana" panose="020B0604030504040204" pitchFamily="34" charset="0"/>
              </a:rPr>
              <a:t>0</a:t>
            </a:r>
            <a:r>
              <a:rPr lang="zh-CN" altLang="en-US" sz="1600" b="0" i="0" dirty="0">
                <a:solidFill>
                  <a:srgbClr val="474F51"/>
                </a:solidFill>
                <a:effectLst/>
                <a:latin typeface="Verdana" panose="020B0604030504040204" pitchFamily="34" charset="0"/>
              </a:rPr>
              <a:t>，或者主要缺陷数大于</a:t>
            </a:r>
            <a:r>
              <a:rPr lang="en-US" altLang="zh-CN" sz="1600" dirty="0">
                <a:solidFill>
                  <a:srgbClr val="474F51"/>
                </a:solidFill>
                <a:latin typeface="Verdana" panose="020B0604030504040204" pitchFamily="34" charset="0"/>
              </a:rPr>
              <a:t>3</a:t>
            </a:r>
            <a:r>
              <a:rPr lang="zh-CN" altLang="en-US" sz="1600" b="0" i="0" dirty="0">
                <a:solidFill>
                  <a:srgbClr val="474F51"/>
                </a:solidFill>
                <a:effectLst/>
                <a:latin typeface="Verdana" panose="020B0604030504040204" pitchFamily="34" charset="0"/>
              </a:rPr>
              <a:t>，或者次要缺陷数大于</a:t>
            </a:r>
            <a:r>
              <a:rPr lang="en-US" altLang="zh-CN" sz="1600" dirty="0">
                <a:solidFill>
                  <a:srgbClr val="474F51"/>
                </a:solidFill>
                <a:latin typeface="Verdana" panose="020B0604030504040204" pitchFamily="34" charset="0"/>
              </a:rPr>
              <a:t>5</a:t>
            </a:r>
            <a:r>
              <a:rPr lang="zh-CN" altLang="en-US" sz="1600" b="0" i="0" dirty="0">
                <a:solidFill>
                  <a:srgbClr val="474F51"/>
                </a:solidFill>
                <a:effectLst/>
                <a:latin typeface="Verdana" panose="020B0604030504040204" pitchFamily="34" charset="0"/>
              </a:rPr>
              <a:t>，那么这批产品的检验结果是不通过的。</a:t>
            </a:r>
            <a:endParaRPr lang="en-US" altLang="zh-CN" sz="1600" b="0" i="0" dirty="0">
              <a:solidFill>
                <a:srgbClr val="474F51"/>
              </a:solidFill>
              <a:effectLst/>
              <a:latin typeface="Verdana" panose="020B0604030504040204" pitchFamily="34" charset="0"/>
            </a:endParaRPr>
          </a:p>
          <a:p>
            <a:endParaRPr lang="en-US" sz="1600" dirty="0">
              <a:solidFill>
                <a:srgbClr val="474F51"/>
              </a:solidFill>
              <a:latin typeface="Verdana" panose="020B0604030504040204" pitchFamily="34" charset="0"/>
            </a:endParaRPr>
          </a:p>
          <a:p>
            <a:r>
              <a:rPr lang="vi-VN" sz="1600" dirty="0"/>
              <a:t>Theo Bảng A, 6000 nằm trong khoảng từ 3201 đến 10000 và chữ cái cỡ mẫu tương ứng của nó là mã "L". Từ Bảng B, có thể thấy rằng chữ cái "L" tương ứng với số lấy mẫu "200", vì vậy có thể chấp nhận được. Số lỗi tối đa được phép là: lỗi nghiêm trọng: 0, lỗi lớn: 3, và lỗi nhỏ: 5.</a:t>
            </a:r>
            <a:br>
              <a:rPr lang="vi-VN" sz="1600" dirty="0"/>
            </a:br>
            <a:r>
              <a:rPr lang="vi-VN" sz="1600" dirty="0"/>
              <a:t>Nghĩa là: nếu số lỗi nghiêm trọng được tìm thấy lớn hơn 0 hoặc số lỗi lớn lớn hơn 3 hoặc số lỗi nhỏ lớn hơn 5 thì kết quả kiểm tra lô sản phẩm này sẽ không vượt qua.</a:t>
            </a:r>
            <a:endParaRPr lang="en-US" sz="1600" dirty="0"/>
          </a:p>
        </p:txBody>
      </p:sp>
    </p:spTree>
    <p:extLst>
      <p:ext uri="{BB962C8B-B14F-4D97-AF65-F5344CB8AC3E}">
        <p14:creationId xmlns:p14="http://schemas.microsoft.com/office/powerpoint/2010/main" val="2830326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623392" y="3031214"/>
            <a:ext cx="10297144" cy="2702836"/>
          </a:xfrm>
          <a:prstGeom prst="rect">
            <a:avLst/>
          </a:prstGeom>
          <a:noFill/>
          <a:ln>
            <a:noFill/>
          </a:ln>
        </p:spPr>
        <p:txBody>
          <a:bodyPr wrap="square" lIns="35700" tIns="35700" rIns="35700" bIns="35700" anchor="ctr" anchorCtr="0">
            <a:noAutofit/>
          </a:bodyPr>
          <a:lstStyle/>
          <a:p>
            <a:pPr>
              <a:buSzPct val="25000"/>
            </a:pPr>
            <a:br>
              <a:rPr lang="en-US" altLang="zh-TW" sz="3600" b="0" dirty="0">
                <a:latin typeface="Calibri" panose="020F0502020204030204" pitchFamily="34" charset="0"/>
                <a:cs typeface="Calibri" panose="020F0502020204030204" pitchFamily="34" charset="0"/>
              </a:rPr>
            </a:br>
            <a:r>
              <a:rPr lang="vi-VN" altLang="zh-TW" b="0" dirty="0">
                <a:latin typeface="+mj-lt"/>
                <a:cs typeface="Calibri" panose="020F0502020204030204" pitchFamily="34" charset="0"/>
              </a:rPr>
              <a:t>Thank you!</a:t>
            </a:r>
            <a:endParaRPr lang="en-US" altLang="zh-TW" sz="3600" b="0" dirty="0">
              <a:latin typeface="+mj-lt"/>
              <a:cs typeface="Calibri" panose="020F0502020204030204" pitchFamily="34" charset="0"/>
            </a:endParaRPr>
          </a:p>
        </p:txBody>
      </p:sp>
      <p:pic>
        <p:nvPicPr>
          <p:cNvPr id="87" name="Shape 87" descr="C:\Users\MISNB\Desktop\2017-09-05[3] (2).png"/>
          <p:cNvPicPr preferRelativeResize="0"/>
          <p:nvPr/>
        </p:nvPicPr>
        <p:blipFill rotWithShape="1">
          <a:blip r:embed="rId3">
            <a:alphaModFix/>
          </a:blip>
          <a:srcRect/>
          <a:stretch/>
        </p:blipFill>
        <p:spPr>
          <a:xfrm>
            <a:off x="2654300" y="1268413"/>
            <a:ext cx="6604290" cy="27028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583BFD-40C1-456E-AC9D-BC676EBCCD80}"/>
              </a:ext>
            </a:extLst>
          </p:cNvPr>
          <p:cNvSpPr>
            <a:spLocks noGrp="1"/>
          </p:cNvSpPr>
          <p:nvPr>
            <p:ph type="title"/>
          </p:nvPr>
        </p:nvSpPr>
        <p:spPr>
          <a:xfrm>
            <a:off x="559858" y="1340768"/>
            <a:ext cx="11072284" cy="3302000"/>
          </a:xfrm>
        </p:spPr>
        <p:txBody>
          <a:bodyPr/>
          <a:lstStyle/>
          <a:p>
            <a:r>
              <a:rPr lang="zh-CN" altLang="en-US" sz="6000" i="1" dirty="0">
                <a:latin typeface="+mj-lt"/>
              </a:rPr>
              <a:t>抽样计划培训</a:t>
            </a:r>
            <a:br>
              <a:rPr lang="vi-VN" dirty="0"/>
            </a:br>
            <a:r>
              <a:rPr lang="vi-VN" dirty="0"/>
              <a:t>Đào tạo lập kế hoạch lấy mẫu</a:t>
            </a:r>
            <a:endParaRPr lang="en-US" dirty="0"/>
          </a:p>
        </p:txBody>
      </p:sp>
    </p:spTree>
    <p:extLst>
      <p:ext uri="{BB962C8B-B14F-4D97-AF65-F5344CB8AC3E}">
        <p14:creationId xmlns:p14="http://schemas.microsoft.com/office/powerpoint/2010/main" val="3122288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54F9-BA04-44A1-90B7-DEE41D6B6878}"/>
              </a:ext>
            </a:extLst>
          </p:cNvPr>
          <p:cNvSpPr>
            <a:spLocks noGrp="1"/>
          </p:cNvSpPr>
          <p:nvPr>
            <p:ph type="title"/>
          </p:nvPr>
        </p:nvSpPr>
        <p:spPr/>
        <p:txBody>
          <a:bodyPr/>
          <a:lstStyle/>
          <a:p>
            <a:r>
              <a:rPr lang="zh-CN" altLang="en-US" sz="4000" dirty="0">
                <a:latin typeface="Times New Roman" panose="02020603050405020304" pitchFamily="18" charset="0"/>
                <a:cs typeface="Times New Roman" panose="02020603050405020304" pitchFamily="18" charset="0"/>
              </a:rPr>
              <a:t>名词解释</a:t>
            </a:r>
            <a:r>
              <a:rPr lang="en-US" altLang="zh-CN" sz="4000" dirty="0">
                <a:latin typeface="Times New Roman" panose="02020603050405020304" pitchFamily="18" charset="0"/>
                <a:cs typeface="Times New Roman" panose="02020603050405020304" pitchFamily="18" charset="0"/>
              </a:rPr>
              <a:t>/ </a:t>
            </a:r>
            <a:r>
              <a:rPr lang="en-US" altLang="zh-CN" sz="4000" dirty="0" err="1">
                <a:latin typeface="Times New Roman" panose="02020603050405020304" pitchFamily="18" charset="0"/>
                <a:cs typeface="Times New Roman" panose="02020603050405020304" pitchFamily="18" charset="0"/>
              </a:rPr>
              <a:t>Thuật</a:t>
            </a:r>
            <a:r>
              <a:rPr lang="en-US" altLang="zh-CN" sz="4000" dirty="0">
                <a:latin typeface="Times New Roman" panose="02020603050405020304" pitchFamily="18" charset="0"/>
                <a:cs typeface="Times New Roman" panose="02020603050405020304" pitchFamily="18" charset="0"/>
              </a:rPr>
              <a:t> </a:t>
            </a:r>
            <a:r>
              <a:rPr lang="en-US" altLang="zh-CN" sz="4000" dirty="0" err="1">
                <a:latin typeface="Times New Roman" panose="02020603050405020304" pitchFamily="18" charset="0"/>
                <a:cs typeface="Times New Roman" panose="02020603050405020304" pitchFamily="18" charset="0"/>
              </a:rPr>
              <a:t>ngữ</a:t>
            </a:r>
            <a:endParaRPr lang="en-US" sz="40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36A2A6FC-69A5-41B6-A328-041A0EC93F13}"/>
              </a:ext>
            </a:extLst>
          </p:cNvPr>
          <p:cNvSpPr txBox="1">
            <a:spLocks noChangeArrowheads="1"/>
          </p:cNvSpPr>
          <p:nvPr/>
        </p:nvSpPr>
        <p:spPr bwMode="auto">
          <a:xfrm>
            <a:off x="162658" y="1097072"/>
            <a:ext cx="11982013" cy="5760928"/>
          </a:xfrm>
          <a:prstGeom prst="rect">
            <a:avLst/>
          </a:prstGeom>
          <a:noFill/>
          <a:ln w="9525">
            <a:noFill/>
            <a:miter lim="800000"/>
            <a:headEnd/>
            <a:tailEnd/>
          </a:ln>
        </p:spPr>
        <p:txBody>
          <a:bodyPr/>
          <a:lstStyle/>
          <a:p>
            <a:pPr>
              <a:lnSpc>
                <a:spcPct val="150000"/>
              </a:lnSpc>
              <a:spcBef>
                <a:spcPct val="20000"/>
              </a:spcBef>
              <a:buClr>
                <a:srgbClr val="FF3300"/>
              </a:buClr>
              <a:defRPr/>
            </a:pPr>
            <a:r>
              <a:rPr lang="en-US" altLang="zh-CN" sz="1600" dirty="0"/>
              <a:t>1.</a:t>
            </a:r>
            <a:r>
              <a:rPr lang="zh-CN" altLang="en-US" sz="1600" dirty="0"/>
              <a:t>檢驗調整</a:t>
            </a:r>
            <a:r>
              <a:rPr lang="en-US" altLang="zh-CN" sz="1600" dirty="0"/>
              <a:t>: </a:t>
            </a:r>
            <a:r>
              <a:rPr lang="zh-CN" altLang="en-US" sz="1600" dirty="0"/>
              <a:t>依據以往檢驗資料及品質狀況於進料或出貨檢驗時作適當的抽樣計劃調整。 </a:t>
            </a:r>
            <a:endParaRPr lang="en-US" altLang="zh-CN" sz="1600" dirty="0"/>
          </a:p>
          <a:p>
            <a:pPr>
              <a:lnSpc>
                <a:spcPct val="150000"/>
              </a:lnSpc>
              <a:spcBef>
                <a:spcPct val="20000"/>
              </a:spcBef>
              <a:buClr>
                <a:srgbClr val="FF3300"/>
              </a:buClr>
              <a:defRPr/>
            </a:pPr>
            <a:r>
              <a:rPr lang="vi-VN" sz="1600" dirty="0"/>
              <a:t>Điều chỉnh kiểm tra: Theo dữ liệu kiểm tra trước đó và điều kiện chất lượng, thực hiện các điều chỉnh kế hoạch lấy mẫu thích hợp trong quá trình kiểm tra nguyên liệu hoặc lô hàng đến</a:t>
            </a:r>
            <a:endParaRPr lang="en-US" sz="1600" dirty="0"/>
          </a:p>
          <a:p>
            <a:pPr>
              <a:lnSpc>
                <a:spcPct val="150000"/>
              </a:lnSpc>
              <a:spcBef>
                <a:spcPct val="20000"/>
              </a:spcBef>
              <a:buClr>
                <a:srgbClr val="FF3300"/>
              </a:buClr>
              <a:defRPr/>
            </a:pPr>
            <a:r>
              <a:rPr lang="en-US" sz="1600" dirty="0"/>
              <a:t>2.</a:t>
            </a:r>
            <a:r>
              <a:rPr lang="zh-CN" altLang="en-US" sz="2000" dirty="0"/>
              <a:t> </a:t>
            </a:r>
            <a:r>
              <a:rPr lang="zh-CN" altLang="en-US" sz="1600" dirty="0"/>
              <a:t>計數值檢驗</a:t>
            </a:r>
            <a:r>
              <a:rPr lang="en-US" altLang="zh-CN" sz="1600" dirty="0"/>
              <a:t>: </a:t>
            </a:r>
            <a:r>
              <a:rPr lang="zh-CN" altLang="en-US" sz="1600" dirty="0"/>
              <a:t>系指將産品單位分成良品或不良品，並數出産品單位上之缺點數。 </a:t>
            </a:r>
            <a:endParaRPr lang="en-US" altLang="zh-CN" sz="1600" dirty="0"/>
          </a:p>
          <a:p>
            <a:pPr>
              <a:lnSpc>
                <a:spcPct val="150000"/>
              </a:lnSpc>
              <a:spcBef>
                <a:spcPct val="20000"/>
              </a:spcBef>
              <a:buClr>
                <a:srgbClr val="FF3300"/>
              </a:buClr>
              <a:defRPr/>
            </a:pPr>
            <a:r>
              <a:rPr lang="vi-VN" sz="1600" dirty="0"/>
              <a:t>Kiểm tra giá trị đếm: là chỉ việc chia các đơn vị sản phẩm thành các sản phẩm đạt hoặc không đạt, đồng thời đếm số lượng lỗi trên đơn vị sản phẩm.</a:t>
            </a:r>
            <a:endParaRPr lang="en-US" sz="1600" dirty="0"/>
          </a:p>
          <a:p>
            <a:pPr>
              <a:lnSpc>
                <a:spcPct val="150000"/>
              </a:lnSpc>
              <a:spcBef>
                <a:spcPct val="20000"/>
              </a:spcBef>
              <a:buClr>
                <a:srgbClr val="FF3300"/>
              </a:buClr>
              <a:defRPr/>
            </a:pPr>
            <a:r>
              <a:rPr lang="en-US" sz="1600" dirty="0">
                <a:latin typeface="+mn-lt"/>
                <a:ea typeface="標楷體" pitchFamily="65" charset="-120"/>
              </a:rPr>
              <a:t>3.</a:t>
            </a:r>
            <a:r>
              <a:rPr lang="zh-CN" altLang="en-US" sz="2000" dirty="0"/>
              <a:t> </a:t>
            </a:r>
            <a:r>
              <a:rPr lang="zh-CN" altLang="en-US" sz="1600" dirty="0"/>
              <a:t>計數值檢驗</a:t>
            </a:r>
            <a:r>
              <a:rPr lang="en-US" altLang="zh-CN" sz="1600" dirty="0"/>
              <a:t>: </a:t>
            </a:r>
            <a:r>
              <a:rPr lang="zh-CN" altLang="en-US" sz="1600" dirty="0"/>
              <a:t>系指將産品單位分成良品或不良品，並數出産品單位上之缺點數。 </a:t>
            </a:r>
            <a:endParaRPr lang="en-US" altLang="zh-CN" sz="1600" dirty="0"/>
          </a:p>
          <a:p>
            <a:pPr>
              <a:lnSpc>
                <a:spcPct val="150000"/>
              </a:lnSpc>
              <a:spcBef>
                <a:spcPct val="20000"/>
              </a:spcBef>
              <a:buClr>
                <a:srgbClr val="FF3300"/>
              </a:buClr>
              <a:defRPr/>
            </a:pPr>
            <a:r>
              <a:rPr lang="vi-VN" sz="1600" dirty="0"/>
              <a:t>Kiểm tra giá trị đếm: là chỉ việc chia các đơn vị sản phẩm thành các sản phẩm đạt hoặc không đạt, đồng thời đếm số lượng lỗi trên đơn vị sản phẩm.</a:t>
            </a:r>
            <a:endParaRPr lang="en-US" sz="1600" dirty="0"/>
          </a:p>
          <a:p>
            <a:pPr>
              <a:lnSpc>
                <a:spcPct val="150000"/>
              </a:lnSpc>
              <a:spcBef>
                <a:spcPct val="20000"/>
              </a:spcBef>
              <a:buClr>
                <a:srgbClr val="FF3300"/>
              </a:buClr>
              <a:defRPr/>
            </a:pPr>
            <a:r>
              <a:rPr lang="en-US" sz="1600" dirty="0">
                <a:latin typeface="+mn-lt"/>
                <a:ea typeface="標楷體" pitchFamily="65" charset="-120"/>
              </a:rPr>
              <a:t>4.</a:t>
            </a:r>
            <a:r>
              <a:rPr lang="zh-TW" altLang="en-US" sz="2000" dirty="0"/>
              <a:t> </a:t>
            </a:r>
            <a:r>
              <a:rPr lang="zh-TW" altLang="en-US" sz="1600" dirty="0"/>
              <a:t>主要缺點</a:t>
            </a:r>
            <a:r>
              <a:rPr lang="en-US" altLang="zh-TW" sz="1600" dirty="0"/>
              <a:t>MA</a:t>
            </a:r>
            <a:r>
              <a:rPr lang="en-US" altLang="zh-CN" sz="1600" dirty="0"/>
              <a:t>J</a:t>
            </a:r>
            <a:r>
              <a:rPr lang="en-US" altLang="zh-TW" sz="1600" dirty="0"/>
              <a:t>: </a:t>
            </a:r>
            <a:r>
              <a:rPr lang="zh-TW" altLang="en-US" sz="1600" dirty="0"/>
              <a:t>凡缺點對産品品質影響程度較大者，主要缺點之詳細項目，請見”品質檢驗規 範”。 </a:t>
            </a:r>
            <a:endParaRPr lang="en-US" altLang="zh-TW" sz="1600" dirty="0"/>
          </a:p>
          <a:p>
            <a:pPr>
              <a:lnSpc>
                <a:spcPct val="150000"/>
              </a:lnSpc>
              <a:spcBef>
                <a:spcPct val="20000"/>
              </a:spcBef>
              <a:buClr>
                <a:srgbClr val="FF3300"/>
              </a:buClr>
              <a:defRPr/>
            </a:pPr>
            <a:r>
              <a:rPr lang="en-US" altLang="zh-TW" sz="1600" dirty="0"/>
              <a:t>Khiếm khuyết chính: là chỉ khiếm khuyết lớn ảnh hưởng lớn đến chất lượng của sản phẩm, </a:t>
            </a:r>
            <a:r>
              <a:rPr lang="en-US" altLang="zh-TW" sz="1600" dirty="0" err="1"/>
              <a:t>các</a:t>
            </a:r>
            <a:r>
              <a:rPr lang="en-US" altLang="zh-TW" sz="1600" dirty="0"/>
              <a:t> hạng mục chi tiết về khiếm khuyết chính, vui lòng tham khảo "Quy phạm kiểm tra chất lượng“.</a:t>
            </a:r>
            <a:endParaRPr lang="en-US" sz="1600" dirty="0">
              <a:latin typeface="+mn-lt"/>
              <a:ea typeface="標楷體" pitchFamily="65" charset="-120"/>
            </a:endParaRPr>
          </a:p>
        </p:txBody>
      </p:sp>
    </p:spTree>
    <p:extLst>
      <p:ext uri="{BB962C8B-B14F-4D97-AF65-F5344CB8AC3E}">
        <p14:creationId xmlns:p14="http://schemas.microsoft.com/office/powerpoint/2010/main" val="931704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54F9-BA04-44A1-90B7-DEE41D6B6878}"/>
              </a:ext>
            </a:extLst>
          </p:cNvPr>
          <p:cNvSpPr>
            <a:spLocks noGrp="1"/>
          </p:cNvSpPr>
          <p:nvPr>
            <p:ph type="title"/>
          </p:nvPr>
        </p:nvSpPr>
        <p:spPr/>
        <p:txBody>
          <a:bodyPr/>
          <a:lstStyle/>
          <a:p>
            <a:r>
              <a:rPr lang="zh-CN" altLang="en-US" sz="4000" dirty="0">
                <a:latin typeface="Times New Roman" panose="02020603050405020304" pitchFamily="18" charset="0"/>
                <a:cs typeface="Times New Roman" panose="02020603050405020304" pitchFamily="18" charset="0"/>
              </a:rPr>
              <a:t>名词解释</a:t>
            </a:r>
            <a:r>
              <a:rPr lang="en-US" altLang="zh-CN" sz="4000" dirty="0">
                <a:latin typeface="Times New Roman" panose="02020603050405020304" pitchFamily="18" charset="0"/>
                <a:cs typeface="Times New Roman" panose="02020603050405020304" pitchFamily="18" charset="0"/>
              </a:rPr>
              <a:t>/ </a:t>
            </a:r>
            <a:r>
              <a:rPr lang="en-US" altLang="zh-CN" sz="4000" dirty="0" err="1">
                <a:latin typeface="Times New Roman" panose="02020603050405020304" pitchFamily="18" charset="0"/>
                <a:cs typeface="Times New Roman" panose="02020603050405020304" pitchFamily="18" charset="0"/>
              </a:rPr>
              <a:t>Thuật</a:t>
            </a:r>
            <a:r>
              <a:rPr lang="en-US" altLang="zh-CN" sz="4000" dirty="0">
                <a:latin typeface="Times New Roman" panose="02020603050405020304" pitchFamily="18" charset="0"/>
                <a:cs typeface="Times New Roman" panose="02020603050405020304" pitchFamily="18" charset="0"/>
              </a:rPr>
              <a:t> </a:t>
            </a:r>
            <a:r>
              <a:rPr lang="en-US" altLang="zh-CN" sz="4000" dirty="0" err="1">
                <a:latin typeface="Times New Roman" panose="02020603050405020304" pitchFamily="18" charset="0"/>
                <a:cs typeface="Times New Roman" panose="02020603050405020304" pitchFamily="18" charset="0"/>
              </a:rPr>
              <a:t>ngữ</a:t>
            </a:r>
            <a:endParaRPr lang="en-US" sz="40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36A2A6FC-69A5-41B6-A328-041A0EC93F13}"/>
              </a:ext>
            </a:extLst>
          </p:cNvPr>
          <p:cNvSpPr txBox="1">
            <a:spLocks noChangeArrowheads="1"/>
          </p:cNvSpPr>
          <p:nvPr/>
        </p:nvSpPr>
        <p:spPr bwMode="auto">
          <a:xfrm>
            <a:off x="198135" y="1097071"/>
            <a:ext cx="11982013" cy="5760928"/>
          </a:xfrm>
          <a:prstGeom prst="rect">
            <a:avLst/>
          </a:prstGeom>
          <a:noFill/>
          <a:ln w="9525">
            <a:noFill/>
            <a:miter lim="800000"/>
            <a:headEnd/>
            <a:tailEnd/>
          </a:ln>
        </p:spPr>
        <p:txBody>
          <a:bodyPr/>
          <a:lstStyle/>
          <a:p>
            <a:pPr>
              <a:lnSpc>
                <a:spcPct val="150000"/>
              </a:lnSpc>
              <a:spcBef>
                <a:spcPct val="20000"/>
              </a:spcBef>
              <a:buClr>
                <a:srgbClr val="FF3300"/>
              </a:buClr>
              <a:defRPr/>
            </a:pPr>
            <a:r>
              <a:rPr lang="en-US" altLang="zh-TW" sz="1600" dirty="0">
                <a:latin typeface="+mn-lt"/>
              </a:rPr>
              <a:t>5.</a:t>
            </a:r>
            <a:r>
              <a:rPr lang="zh-TW" altLang="en-US" sz="1600" dirty="0">
                <a:latin typeface="+mn-lt"/>
              </a:rPr>
              <a:t>次要缺點</a:t>
            </a:r>
            <a:r>
              <a:rPr lang="en-US" altLang="zh-CN" sz="1600" dirty="0">
                <a:latin typeface="+mn-lt"/>
              </a:rPr>
              <a:t>MIN</a:t>
            </a:r>
            <a:r>
              <a:rPr lang="zh-TW" altLang="en-US" sz="1600" dirty="0">
                <a:latin typeface="+mn-lt"/>
              </a:rPr>
              <a:t>：凡缺點對産品品質影響程度較小者，次要缺點之詳細項目，詳見”品質檢驗規 範”。 </a:t>
            </a:r>
            <a:endParaRPr lang="en-US" altLang="zh-TW" sz="1600" dirty="0">
              <a:latin typeface="+mn-lt"/>
            </a:endParaRPr>
          </a:p>
          <a:p>
            <a:pPr>
              <a:lnSpc>
                <a:spcPct val="150000"/>
              </a:lnSpc>
              <a:spcBef>
                <a:spcPct val="20000"/>
              </a:spcBef>
              <a:buClr>
                <a:srgbClr val="FF3300"/>
              </a:buClr>
              <a:defRPr/>
            </a:pPr>
            <a:r>
              <a:rPr lang="en-US" sz="1600" dirty="0">
                <a:latin typeface="+mn-lt"/>
              </a:rPr>
              <a:t>K</a:t>
            </a:r>
            <a:r>
              <a:rPr lang="vi-VN" sz="1600" dirty="0">
                <a:latin typeface="+mn-lt"/>
              </a:rPr>
              <a:t>hiếm khuyết phụ: là chỉ khiếm khuyết nhỏ ảnh hưởng ít đến chất lượng của sản phẩm, các hạng mục chi tiết về khiếm khuyết phụ, vui lòng tham khảo "Quy phạm kiểm tra chất lượng".</a:t>
            </a:r>
            <a:endParaRPr lang="en-US" sz="1600" dirty="0">
              <a:latin typeface="+mn-lt"/>
            </a:endParaRPr>
          </a:p>
          <a:p>
            <a:pPr>
              <a:lnSpc>
                <a:spcPct val="150000"/>
              </a:lnSpc>
              <a:spcBef>
                <a:spcPct val="20000"/>
              </a:spcBef>
              <a:buClr>
                <a:srgbClr val="FF3300"/>
              </a:buClr>
              <a:defRPr/>
            </a:pPr>
            <a:r>
              <a:rPr lang="en-US" sz="1600" dirty="0">
                <a:latin typeface="+mn-lt"/>
                <a:ea typeface="標楷體" pitchFamily="65" charset="-120"/>
              </a:rPr>
              <a:t>6.</a:t>
            </a:r>
            <a:r>
              <a:rPr lang="zh-CN" altLang="en-US" sz="1600" dirty="0">
                <a:latin typeface="+mn-lt"/>
              </a:rPr>
              <a:t> 嚴重缺點</a:t>
            </a:r>
            <a:r>
              <a:rPr lang="en-US" altLang="zh-CN" sz="1600" dirty="0">
                <a:latin typeface="+mn-lt"/>
              </a:rPr>
              <a:t>CR</a:t>
            </a:r>
            <a:r>
              <a:rPr lang="zh-CN" altLang="en-US" sz="1600" dirty="0">
                <a:latin typeface="+mn-lt"/>
              </a:rPr>
              <a:t>：凡缺點為功能不良者，</a:t>
            </a:r>
            <a:r>
              <a:rPr lang="en-US" altLang="zh-CN" sz="1600" dirty="0">
                <a:latin typeface="+mn-lt"/>
              </a:rPr>
              <a:t>0 </a:t>
            </a:r>
            <a:r>
              <a:rPr lang="en-US" sz="1600" dirty="0">
                <a:latin typeface="+mn-lt"/>
              </a:rPr>
              <a:t>Accept 1 Reject。</a:t>
            </a:r>
          </a:p>
          <a:p>
            <a:pPr>
              <a:lnSpc>
                <a:spcPct val="150000"/>
              </a:lnSpc>
              <a:spcBef>
                <a:spcPct val="20000"/>
              </a:spcBef>
              <a:buClr>
                <a:srgbClr val="FF3300"/>
              </a:buClr>
              <a:defRPr/>
            </a:pPr>
            <a:r>
              <a:rPr lang="vi-VN" sz="1600" dirty="0">
                <a:latin typeface="+mn-lt"/>
              </a:rPr>
              <a:t>Những thiếu sót nghiêm trọng: Trường hợp thiếu sót là bất thườ</a:t>
            </a:r>
            <a:r>
              <a:rPr lang="vi-VN" sz="1600" dirty="0"/>
              <a:t>ng chức năng, 0 Chấp nhận 1 Từ chối.</a:t>
            </a:r>
            <a:endParaRPr lang="en-US" sz="1600" dirty="0"/>
          </a:p>
          <a:p>
            <a:pPr>
              <a:lnSpc>
                <a:spcPct val="150000"/>
              </a:lnSpc>
              <a:spcBef>
                <a:spcPct val="20000"/>
              </a:spcBef>
              <a:buClr>
                <a:srgbClr val="FF3300"/>
              </a:buClr>
              <a:defRPr/>
            </a:pPr>
            <a:r>
              <a:rPr lang="en-US" sz="1600" dirty="0">
                <a:latin typeface="+mn-lt"/>
              </a:rPr>
              <a:t>7.</a:t>
            </a:r>
            <a:r>
              <a:rPr lang="vi-VN" sz="1600" dirty="0">
                <a:latin typeface="+mn-lt"/>
              </a:rPr>
              <a:t> </a:t>
            </a:r>
            <a:r>
              <a:rPr lang="zh-CN" altLang="en-US" sz="1600" dirty="0">
                <a:latin typeface="+mn-lt"/>
              </a:rPr>
              <a:t>不良率：不良率 ＝ 抽樣不良數</a:t>
            </a:r>
            <a:r>
              <a:rPr lang="en-US" altLang="zh-CN" sz="1600" dirty="0">
                <a:latin typeface="+mn-lt"/>
              </a:rPr>
              <a:t>/</a:t>
            </a:r>
            <a:r>
              <a:rPr lang="zh-CN" altLang="en-US" sz="1600" dirty="0">
                <a:latin typeface="+mn-lt"/>
              </a:rPr>
              <a:t>總抽樣數*</a:t>
            </a:r>
            <a:r>
              <a:rPr lang="en-US" altLang="zh-CN" sz="1600" dirty="0">
                <a:latin typeface="+mn-lt"/>
              </a:rPr>
              <a:t>100% </a:t>
            </a:r>
          </a:p>
          <a:p>
            <a:pPr>
              <a:lnSpc>
                <a:spcPct val="150000"/>
              </a:lnSpc>
              <a:spcBef>
                <a:spcPct val="20000"/>
              </a:spcBef>
              <a:buClr>
                <a:srgbClr val="FF3300"/>
              </a:buClr>
              <a:defRPr/>
            </a:pPr>
            <a:r>
              <a:rPr lang="vi-VN" sz="1600" dirty="0">
                <a:latin typeface="+mn-lt"/>
              </a:rPr>
              <a:t>Tỷ lệ không đạt: Tỷ lệ không đạt = số mẫu rút không đạt/tổng số mẫu * 100%</a:t>
            </a:r>
            <a:endParaRPr lang="en-US" sz="1600" dirty="0">
              <a:latin typeface="+mn-lt"/>
            </a:endParaRPr>
          </a:p>
          <a:p>
            <a:pPr>
              <a:lnSpc>
                <a:spcPct val="150000"/>
              </a:lnSpc>
              <a:spcBef>
                <a:spcPct val="20000"/>
              </a:spcBef>
              <a:buClr>
                <a:srgbClr val="FF3300"/>
              </a:buClr>
              <a:defRPr/>
            </a:pPr>
            <a:r>
              <a:rPr lang="en-US" sz="1600" dirty="0">
                <a:latin typeface="+mn-lt"/>
                <a:ea typeface="標楷體" pitchFamily="65" charset="-120"/>
              </a:rPr>
              <a:t>8.</a:t>
            </a:r>
            <a:r>
              <a:rPr lang="vi-VN" sz="1600" dirty="0">
                <a:latin typeface="+mn-lt"/>
              </a:rPr>
              <a:t> MIL-STD-105E：</a:t>
            </a:r>
            <a:r>
              <a:rPr lang="zh-CN" altLang="en-US" sz="1600" dirty="0">
                <a:latin typeface="+mn-lt"/>
              </a:rPr>
              <a:t>美軍標準規範第</a:t>
            </a:r>
            <a:r>
              <a:rPr lang="en-US" altLang="zh-CN" sz="1600" dirty="0">
                <a:latin typeface="+mn-lt"/>
              </a:rPr>
              <a:t>105</a:t>
            </a:r>
            <a:r>
              <a:rPr lang="vi-VN" sz="1600" dirty="0">
                <a:latin typeface="+mn-lt"/>
              </a:rPr>
              <a:t>E。(MIL-STD-105E </a:t>
            </a:r>
            <a:r>
              <a:rPr lang="zh-CN" altLang="en-US" sz="1600" dirty="0">
                <a:latin typeface="+mn-lt"/>
              </a:rPr>
              <a:t>於</a:t>
            </a:r>
            <a:r>
              <a:rPr lang="en-US" altLang="zh-CN" sz="1600" dirty="0">
                <a:latin typeface="+mn-lt"/>
              </a:rPr>
              <a:t>1974</a:t>
            </a:r>
            <a:r>
              <a:rPr lang="zh-CN" altLang="en-US" sz="1600" dirty="0">
                <a:latin typeface="+mn-lt"/>
              </a:rPr>
              <a:t>年由</a:t>
            </a:r>
            <a:r>
              <a:rPr lang="vi-VN" sz="1600" dirty="0">
                <a:latin typeface="+mn-lt"/>
              </a:rPr>
              <a:t>ISO</a:t>
            </a:r>
            <a:r>
              <a:rPr lang="zh-CN" altLang="en-US" sz="1600" dirty="0">
                <a:latin typeface="+mn-lt"/>
              </a:rPr>
              <a:t>發佈為</a:t>
            </a:r>
            <a:r>
              <a:rPr lang="vi-VN" sz="1600" dirty="0">
                <a:latin typeface="+mn-lt"/>
              </a:rPr>
              <a:t>ISO2859) MIL-STD-105E: Đặc điểm kỹ thuật tiêu chuẩn quân đội Hoa Kỳ 105E. (MIL-STD-105E được ISO phát hành dưới dạng ISO2859 năm 1974)</a:t>
            </a:r>
            <a:endParaRPr lang="en-US" sz="1600" dirty="0">
              <a:latin typeface="+mn-lt"/>
            </a:endParaRPr>
          </a:p>
          <a:p>
            <a:pPr>
              <a:lnSpc>
                <a:spcPct val="150000"/>
              </a:lnSpc>
              <a:spcBef>
                <a:spcPct val="20000"/>
              </a:spcBef>
              <a:buClr>
                <a:srgbClr val="FF3300"/>
              </a:buClr>
              <a:defRPr/>
            </a:pPr>
            <a:r>
              <a:rPr lang="en-US" sz="1600" dirty="0">
                <a:latin typeface="+mn-lt"/>
                <a:ea typeface="標楷體" pitchFamily="65" charset="-120"/>
              </a:rPr>
              <a:t>9.</a:t>
            </a:r>
            <a:r>
              <a:rPr lang="vi-VN" sz="2000" dirty="0"/>
              <a:t> </a:t>
            </a:r>
            <a:r>
              <a:rPr lang="vi-VN" sz="1600" dirty="0"/>
              <a:t>C=0 Sampling Plan：</a:t>
            </a:r>
            <a:r>
              <a:rPr lang="zh-CN" altLang="en-US" sz="1600" dirty="0"/>
              <a:t>零次品抽樣計劃 </a:t>
            </a:r>
            <a:r>
              <a:rPr lang="vi-VN" sz="1600" dirty="0"/>
              <a:t>C = 0 Kế hoạch lấy mẫu: Kế hoạch lấy mẫu hàng thứ phẩm C = 0 Sampling plan: Zero defective products </a:t>
            </a:r>
            <a:endParaRPr lang="en-US" sz="1600" dirty="0"/>
          </a:p>
          <a:p>
            <a:pPr>
              <a:lnSpc>
                <a:spcPct val="150000"/>
              </a:lnSpc>
              <a:spcBef>
                <a:spcPct val="20000"/>
              </a:spcBef>
              <a:buClr>
                <a:srgbClr val="FF3300"/>
              </a:buClr>
              <a:defRPr/>
            </a:pPr>
            <a:r>
              <a:rPr lang="en-US" sz="1600" dirty="0"/>
              <a:t>10.</a:t>
            </a:r>
            <a:r>
              <a:rPr lang="vi-VN" sz="1600" dirty="0"/>
              <a:t> ANSI/ASQZ1.4：</a:t>
            </a:r>
            <a:r>
              <a:rPr lang="zh-CN" altLang="en-US" sz="1600" dirty="0"/>
              <a:t>美國國家標準規範 </a:t>
            </a:r>
            <a:r>
              <a:rPr lang="vi-VN" sz="1600" dirty="0"/>
              <a:t>ANSI / ASQZ1.4: Đặc điểm kỹ thuật tiêu chuẩn quốc gia của Mỹ ANSI/ASQZ1.4: American national standard</a:t>
            </a:r>
            <a:endParaRPr lang="en-US" sz="1600" dirty="0">
              <a:latin typeface="+mn-lt"/>
              <a:ea typeface="標楷體" pitchFamily="65" charset="-120"/>
            </a:endParaRPr>
          </a:p>
        </p:txBody>
      </p:sp>
    </p:spTree>
    <p:extLst>
      <p:ext uri="{BB962C8B-B14F-4D97-AF65-F5344CB8AC3E}">
        <p14:creationId xmlns:p14="http://schemas.microsoft.com/office/powerpoint/2010/main" val="44909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54F9-BA04-44A1-90B7-DEE41D6B6878}"/>
              </a:ext>
            </a:extLst>
          </p:cNvPr>
          <p:cNvSpPr>
            <a:spLocks noGrp="1"/>
          </p:cNvSpPr>
          <p:nvPr>
            <p:ph type="title"/>
          </p:nvPr>
        </p:nvSpPr>
        <p:spPr/>
        <p:txBody>
          <a:bodyPr/>
          <a:lstStyle/>
          <a:p>
            <a:r>
              <a:rPr lang="zh-CN" altLang="en-US" sz="4000" dirty="0">
                <a:latin typeface="Times New Roman" panose="02020603050405020304" pitchFamily="18" charset="0"/>
                <a:cs typeface="Times New Roman" panose="02020603050405020304" pitchFamily="18" charset="0"/>
              </a:rPr>
              <a:t>名词解释</a:t>
            </a:r>
            <a:r>
              <a:rPr lang="en-US" altLang="zh-CN" sz="4000" dirty="0">
                <a:latin typeface="Times New Roman" panose="02020603050405020304" pitchFamily="18" charset="0"/>
                <a:cs typeface="Times New Roman" panose="02020603050405020304" pitchFamily="18" charset="0"/>
              </a:rPr>
              <a:t>/ </a:t>
            </a:r>
            <a:r>
              <a:rPr lang="en-US" altLang="zh-CN" sz="4000" dirty="0" err="1">
                <a:latin typeface="Times New Roman" panose="02020603050405020304" pitchFamily="18" charset="0"/>
                <a:cs typeface="Times New Roman" panose="02020603050405020304" pitchFamily="18" charset="0"/>
              </a:rPr>
              <a:t>Thuật</a:t>
            </a:r>
            <a:r>
              <a:rPr lang="en-US" altLang="zh-CN" sz="4000" dirty="0">
                <a:latin typeface="Times New Roman" panose="02020603050405020304" pitchFamily="18" charset="0"/>
                <a:cs typeface="Times New Roman" panose="02020603050405020304" pitchFamily="18" charset="0"/>
              </a:rPr>
              <a:t> </a:t>
            </a:r>
            <a:r>
              <a:rPr lang="en-US" altLang="zh-CN" sz="4000" dirty="0" err="1">
                <a:latin typeface="Times New Roman" panose="02020603050405020304" pitchFamily="18" charset="0"/>
                <a:cs typeface="Times New Roman" panose="02020603050405020304" pitchFamily="18" charset="0"/>
              </a:rPr>
              <a:t>ngữ</a:t>
            </a:r>
            <a:endParaRPr lang="en-US" sz="4000" dirty="0">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36A2A6FC-69A5-41B6-A328-041A0EC93F13}"/>
              </a:ext>
            </a:extLst>
          </p:cNvPr>
          <p:cNvSpPr txBox="1">
            <a:spLocks noChangeArrowheads="1"/>
          </p:cNvSpPr>
          <p:nvPr/>
        </p:nvSpPr>
        <p:spPr bwMode="auto">
          <a:xfrm>
            <a:off x="196164" y="1196752"/>
            <a:ext cx="11982013" cy="5212249"/>
          </a:xfrm>
          <a:prstGeom prst="rect">
            <a:avLst/>
          </a:prstGeom>
          <a:noFill/>
          <a:ln w="9525">
            <a:noFill/>
            <a:miter lim="800000"/>
            <a:headEnd/>
            <a:tailEnd/>
          </a:ln>
        </p:spPr>
        <p:txBody>
          <a:bodyPr/>
          <a:lstStyle/>
          <a:p>
            <a:pPr>
              <a:lnSpc>
                <a:spcPct val="150000"/>
              </a:lnSpc>
              <a:spcBef>
                <a:spcPct val="20000"/>
              </a:spcBef>
              <a:buClr>
                <a:srgbClr val="FF3300"/>
              </a:buClr>
              <a:defRPr/>
            </a:pPr>
            <a:r>
              <a:rPr lang="en-US" sz="1600" dirty="0"/>
              <a:t>11.</a:t>
            </a:r>
            <a:r>
              <a:rPr lang="vi-VN" sz="1600" dirty="0"/>
              <a:t> </a:t>
            </a:r>
            <a:r>
              <a:rPr lang="zh-CN" altLang="en-US" sz="1600" dirty="0"/>
              <a:t>質量错误是由原材料本身造成的影響客戶半成品和成品組裝過程的誤差如：外观不良（划 痕、異物、黑點、脏污、毛边、生锈、色差、褪色、丟標、丟字、胶、</a:t>
            </a:r>
            <a:r>
              <a:rPr lang="vi-VN" sz="1600" dirty="0"/>
              <a:t>Taper </a:t>
            </a:r>
            <a:r>
              <a:rPr lang="zh-CN" altLang="en-US" sz="1600" dirty="0"/>
              <a:t>脱落、變 形</a:t>
            </a:r>
            <a:r>
              <a:rPr lang="en-US" altLang="zh-CN" sz="1600" dirty="0"/>
              <a:t>……</a:t>
            </a:r>
            <a:r>
              <a:rPr lang="zh-CN" altLang="en-US" sz="1600" dirty="0"/>
              <a:t>）、尺寸、</a:t>
            </a:r>
            <a:r>
              <a:rPr lang="vi-VN" sz="1600" dirty="0"/>
              <a:t>rohs</a:t>
            </a:r>
            <a:r>
              <a:rPr lang="zh-CN" altLang="en-US" sz="1600" dirty="0"/>
              <a:t>測試、組裝測試、功能</a:t>
            </a:r>
            <a:r>
              <a:rPr lang="en-US" altLang="zh-CN" sz="1600" dirty="0"/>
              <a:t>……</a:t>
            </a:r>
            <a:r>
              <a:rPr lang="zh-CN" altLang="en-US" sz="1600" dirty="0"/>
              <a:t>等。 </a:t>
            </a:r>
            <a:endParaRPr lang="en-US" altLang="zh-CN" sz="1600" dirty="0"/>
          </a:p>
          <a:p>
            <a:pPr>
              <a:lnSpc>
                <a:spcPct val="150000"/>
              </a:lnSpc>
              <a:spcBef>
                <a:spcPct val="20000"/>
              </a:spcBef>
              <a:buClr>
                <a:srgbClr val="FF3300"/>
              </a:buClr>
              <a:defRPr/>
            </a:pPr>
            <a:r>
              <a:rPr lang="vi-VN" sz="1600" dirty="0"/>
              <a:t>Lỗi chất lượng là lỗi do bản thân nguyên liệu gây ra ảnh hưởng đến quá trình lắp ráp bán thành phẩm, thành phẩm của khách hàng như: lỗi NG ngoại quan (xước, dị vật, chấm đen, bẩn, bavia, rỉ sắt, màu sắc, mờ, mất marking, mất chữ, keo, bong taper, biến dạng...), kích thước, test rohs, kiểm tra lắp ráp, tính năng...vv. </a:t>
            </a:r>
            <a:endParaRPr lang="en-US" sz="1600" dirty="0"/>
          </a:p>
          <a:p>
            <a:pPr>
              <a:lnSpc>
                <a:spcPct val="150000"/>
              </a:lnSpc>
              <a:spcBef>
                <a:spcPct val="20000"/>
              </a:spcBef>
              <a:buClr>
                <a:srgbClr val="FF3300"/>
              </a:buClr>
              <a:defRPr/>
            </a:pPr>
            <a:r>
              <a:rPr lang="en-US" sz="1600" dirty="0"/>
              <a:t>12.</a:t>
            </a:r>
            <a:r>
              <a:rPr lang="vi-VN" sz="1600" dirty="0"/>
              <a:t> </a:t>
            </a:r>
            <a:r>
              <a:rPr lang="zh-CN" altLang="en-US" sz="1600" dirty="0"/>
              <a:t>非質量錯誤是指非材料本身的錯誤，例如：圖紙设计变更、无</a:t>
            </a:r>
            <a:r>
              <a:rPr lang="vi-VN" sz="1600" dirty="0"/>
              <a:t>data sheet、</a:t>
            </a:r>
            <a:r>
              <a:rPr lang="zh-CN" altLang="en-US" sz="1600" dirty="0"/>
              <a:t>无樣品、樣品过 期、</a:t>
            </a:r>
            <a:r>
              <a:rPr lang="vi-VN" sz="1600" dirty="0"/>
              <a:t>EHS </a:t>
            </a:r>
            <a:r>
              <a:rPr lang="zh-CN" altLang="en-US" sz="1600" dirty="0"/>
              <a:t>系統上的批准狀態不完整、</a:t>
            </a:r>
            <a:r>
              <a:rPr lang="vi-VN" sz="1600" dirty="0"/>
              <a:t>EHS </a:t>
            </a:r>
            <a:r>
              <a:rPr lang="zh-CN" altLang="en-US" sz="1600" dirty="0"/>
              <a:t>上的 </a:t>
            </a:r>
            <a:r>
              <a:rPr lang="vi-VN" sz="1600" dirty="0"/>
              <a:t>Rohs </a:t>
            </a:r>
            <a:r>
              <a:rPr lang="zh-CN" altLang="en-US" sz="1600" dirty="0"/>
              <a:t>狀態未完成、材料代碼錯誤、條碼 錯誤、包裝规格错误、標籤錯誤、无出货報告、</a:t>
            </a:r>
            <a:r>
              <a:rPr lang="vi-VN" sz="1600" dirty="0"/>
              <a:t>datecode </a:t>
            </a:r>
            <a:r>
              <a:rPr lang="zh-CN" altLang="en-US" sz="1600" dirty="0"/>
              <a:t>过期、</a:t>
            </a:r>
            <a:r>
              <a:rPr lang="vi-VN" sz="1600" dirty="0"/>
              <a:t>NG MSL、</a:t>
            </a:r>
            <a:r>
              <a:rPr lang="zh-CN" altLang="en-US" sz="1600" dirty="0"/>
              <a:t>其他標記</a:t>
            </a:r>
            <a:r>
              <a:rPr lang="en-US" altLang="zh-CN" sz="1600" dirty="0"/>
              <a:t>...</a:t>
            </a:r>
            <a:r>
              <a:rPr lang="zh-CN" altLang="en-US" sz="1600" dirty="0"/>
              <a:t>等。 </a:t>
            </a:r>
            <a:r>
              <a:rPr lang="vi-VN" sz="1600" dirty="0"/>
              <a:t>Lỗi không chất lượng là lỗi không do bản thân nguyên liệu gây ra như: thay đổi thiết kế bản vẽ, không có data sheet, không có mẫu chuẩn, mẫu chuẩn quá hạn, trạng thái phê duyệt trên hệ thống EHS chua hoàn thành, trạng thái Rohs Trên EHS chưa hoàn thành, sai mã liệu, sai mã vạch, sai </a:t>
            </a:r>
            <a:r>
              <a:rPr lang="en-US" sz="1600" dirty="0" err="1"/>
              <a:t>quy</a:t>
            </a:r>
            <a:r>
              <a:rPr lang="en-US" sz="1600" dirty="0"/>
              <a:t> </a:t>
            </a:r>
            <a:r>
              <a:rPr lang="en-US" sz="1600" dirty="0" err="1"/>
              <a:t>cách</a:t>
            </a:r>
            <a:r>
              <a:rPr lang="en-US" sz="1600" dirty="0"/>
              <a:t> đóng gói, label, </a:t>
            </a:r>
            <a:r>
              <a:rPr lang="en-US" sz="1600" dirty="0" err="1"/>
              <a:t>không</a:t>
            </a:r>
            <a:r>
              <a:rPr lang="en-US" sz="1600" dirty="0"/>
              <a:t> có </a:t>
            </a:r>
            <a:r>
              <a:rPr lang="en-US" sz="1600" dirty="0" err="1"/>
              <a:t>báo</a:t>
            </a:r>
            <a:r>
              <a:rPr lang="en-US" sz="1600" dirty="0"/>
              <a:t> </a:t>
            </a:r>
            <a:r>
              <a:rPr lang="en-US" sz="1600" dirty="0" err="1"/>
              <a:t>cáo</a:t>
            </a:r>
            <a:r>
              <a:rPr lang="en-US" sz="1600" dirty="0"/>
              <a:t> xuất </a:t>
            </a:r>
            <a:r>
              <a:rPr lang="en-US" sz="1600" dirty="0" err="1"/>
              <a:t>hàng</a:t>
            </a:r>
            <a:r>
              <a:rPr lang="en-US" sz="1600" dirty="0"/>
              <a:t>, date code </a:t>
            </a:r>
            <a:r>
              <a:rPr lang="en-US" sz="1600" dirty="0" err="1"/>
              <a:t>quá</a:t>
            </a:r>
            <a:r>
              <a:rPr lang="en-US" sz="1600" dirty="0"/>
              <a:t> </a:t>
            </a:r>
            <a:r>
              <a:rPr lang="en-US" sz="1600" dirty="0" err="1"/>
              <a:t>hạn</a:t>
            </a:r>
            <a:r>
              <a:rPr lang="en-US" sz="1600" dirty="0"/>
              <a:t>, NG MSL, </a:t>
            </a:r>
            <a:r>
              <a:rPr lang="en-US" sz="1600" dirty="0" err="1"/>
              <a:t>Khác</a:t>
            </a:r>
            <a:r>
              <a:rPr lang="en-US" sz="1600" dirty="0"/>
              <a:t> marking…vv.</a:t>
            </a:r>
          </a:p>
          <a:p>
            <a:pPr>
              <a:lnSpc>
                <a:spcPct val="150000"/>
              </a:lnSpc>
              <a:spcBef>
                <a:spcPct val="20000"/>
              </a:spcBef>
              <a:buClr>
                <a:srgbClr val="FF3300"/>
              </a:buClr>
              <a:defRPr/>
            </a:pPr>
            <a:r>
              <a:rPr lang="en-US" sz="1600" dirty="0">
                <a:latin typeface="+mn-lt"/>
                <a:ea typeface="標楷體" pitchFamily="65" charset="-120"/>
              </a:rPr>
              <a:t>13.</a:t>
            </a:r>
            <a:r>
              <a:rPr lang="en-US" altLang="zh-CN" sz="1600" dirty="0">
                <a:latin typeface="+mn-lt"/>
                <a:ea typeface="標楷體" pitchFamily="65" charset="-120"/>
              </a:rPr>
              <a:t>AC</a:t>
            </a:r>
            <a:r>
              <a:rPr lang="en-US" sz="1600" b="0" i="0" dirty="0">
                <a:solidFill>
                  <a:srgbClr val="333333"/>
                </a:solidFill>
                <a:effectLst/>
                <a:latin typeface="+mn-lt"/>
              </a:rPr>
              <a:t>——Accept（</a:t>
            </a:r>
            <a:r>
              <a:rPr lang="zh-CN" altLang="en-US" sz="1600" dirty="0">
                <a:solidFill>
                  <a:srgbClr val="333333"/>
                </a:solidFill>
                <a:latin typeface="+mn-lt"/>
              </a:rPr>
              <a:t>合格判定数</a:t>
            </a:r>
            <a:r>
              <a:rPr lang="zh-CN" altLang="en-US" sz="1600" b="0" i="0" dirty="0">
                <a:solidFill>
                  <a:srgbClr val="333333"/>
                </a:solidFill>
                <a:effectLst/>
                <a:latin typeface="+mn-lt"/>
              </a:rPr>
              <a:t>）</a:t>
            </a:r>
            <a:r>
              <a:rPr lang="en-US" altLang="zh-CN" sz="1600" b="0" i="0" dirty="0">
                <a:solidFill>
                  <a:srgbClr val="333333"/>
                </a:solidFill>
                <a:effectLst/>
                <a:latin typeface="+mn-lt"/>
              </a:rPr>
              <a:t>/</a:t>
            </a:r>
            <a:r>
              <a:rPr lang="vi-VN" altLang="zh-CN" sz="1600" b="0" i="0" dirty="0">
                <a:solidFill>
                  <a:srgbClr val="333333"/>
                </a:solidFill>
                <a:effectLst/>
                <a:latin typeface="+mn-lt"/>
              </a:rPr>
              <a:t> Vượt qua số phán quyết</a:t>
            </a:r>
            <a:endParaRPr lang="en-US" altLang="zh-CN" sz="1600" b="0" i="0" dirty="0">
              <a:solidFill>
                <a:srgbClr val="333333"/>
              </a:solidFill>
              <a:effectLst/>
              <a:latin typeface="+mn-lt"/>
            </a:endParaRPr>
          </a:p>
          <a:p>
            <a:pPr>
              <a:lnSpc>
                <a:spcPct val="150000"/>
              </a:lnSpc>
              <a:spcBef>
                <a:spcPct val="20000"/>
              </a:spcBef>
              <a:buClr>
                <a:srgbClr val="FF3300"/>
              </a:buClr>
              <a:defRPr/>
            </a:pPr>
            <a:r>
              <a:rPr lang="en-US" sz="1600" dirty="0">
                <a:solidFill>
                  <a:srgbClr val="333333"/>
                </a:solidFill>
                <a:latin typeface="+mn-lt"/>
                <a:ea typeface="標楷體" pitchFamily="65" charset="-120"/>
              </a:rPr>
              <a:t>14.</a:t>
            </a:r>
            <a:r>
              <a:rPr lang="en-US" sz="1600" b="0" i="0" dirty="0">
                <a:solidFill>
                  <a:srgbClr val="333333"/>
                </a:solidFill>
                <a:effectLst/>
                <a:latin typeface="+mn-lt"/>
              </a:rPr>
              <a:t> Re——</a:t>
            </a:r>
            <a:r>
              <a:rPr lang="en-US" sz="1600" b="0" i="0" dirty="0" err="1">
                <a:solidFill>
                  <a:srgbClr val="333333"/>
                </a:solidFill>
                <a:effectLst/>
                <a:latin typeface="+mn-lt"/>
              </a:rPr>
              <a:t>Rcject</a:t>
            </a:r>
            <a:r>
              <a:rPr lang="en-US" sz="1600" b="0" i="0" dirty="0">
                <a:solidFill>
                  <a:srgbClr val="333333"/>
                </a:solidFill>
                <a:effectLst/>
                <a:latin typeface="+mn-lt"/>
              </a:rPr>
              <a:t>（</a:t>
            </a:r>
            <a:r>
              <a:rPr lang="zh-CN" altLang="en-US" sz="1600" b="0" i="0" dirty="0">
                <a:solidFill>
                  <a:srgbClr val="333333"/>
                </a:solidFill>
                <a:effectLst/>
                <a:latin typeface="+mn-lt"/>
              </a:rPr>
              <a:t>不合格判定数</a:t>
            </a:r>
            <a:r>
              <a:rPr lang="zh-CN" altLang="en-US" sz="1600" dirty="0">
                <a:solidFill>
                  <a:srgbClr val="333333"/>
                </a:solidFill>
                <a:latin typeface="+mn-lt"/>
              </a:rPr>
              <a:t>）</a:t>
            </a:r>
            <a:r>
              <a:rPr lang="en-US" altLang="zh-CN" sz="1600" dirty="0">
                <a:solidFill>
                  <a:srgbClr val="333333"/>
                </a:solidFill>
                <a:latin typeface="+mn-lt"/>
              </a:rPr>
              <a:t>/ </a:t>
            </a:r>
            <a:r>
              <a:rPr lang="en-US" altLang="zh-CN" sz="1600" dirty="0" err="1">
                <a:solidFill>
                  <a:srgbClr val="333333"/>
                </a:solidFill>
                <a:latin typeface="+mn-lt"/>
              </a:rPr>
              <a:t>Số</a:t>
            </a:r>
            <a:r>
              <a:rPr lang="en-US" altLang="zh-CN" sz="1600" dirty="0">
                <a:solidFill>
                  <a:srgbClr val="333333"/>
                </a:solidFill>
                <a:latin typeface="+mn-lt"/>
              </a:rPr>
              <a:t> </a:t>
            </a:r>
            <a:r>
              <a:rPr lang="en-US" altLang="zh-CN" sz="1600" dirty="0" err="1">
                <a:solidFill>
                  <a:srgbClr val="333333"/>
                </a:solidFill>
                <a:latin typeface="+mn-lt"/>
              </a:rPr>
              <a:t>bản</a:t>
            </a:r>
            <a:r>
              <a:rPr lang="en-US" altLang="zh-CN" sz="1600" dirty="0">
                <a:solidFill>
                  <a:srgbClr val="333333"/>
                </a:solidFill>
                <a:latin typeface="+mn-lt"/>
              </a:rPr>
              <a:t> </a:t>
            </a:r>
            <a:r>
              <a:rPr lang="en-US" altLang="zh-CN" sz="1600" dirty="0" err="1">
                <a:solidFill>
                  <a:srgbClr val="333333"/>
                </a:solidFill>
                <a:latin typeface="+mn-lt"/>
              </a:rPr>
              <a:t>án</a:t>
            </a:r>
            <a:r>
              <a:rPr lang="en-US" altLang="zh-CN" sz="1600" dirty="0">
                <a:solidFill>
                  <a:srgbClr val="333333"/>
                </a:solidFill>
                <a:latin typeface="+mn-lt"/>
              </a:rPr>
              <a:t> </a:t>
            </a:r>
            <a:r>
              <a:rPr lang="en-US" altLang="zh-CN" sz="1600" dirty="0" err="1">
                <a:solidFill>
                  <a:srgbClr val="333333"/>
                </a:solidFill>
                <a:latin typeface="+mn-lt"/>
              </a:rPr>
              <a:t>thất</a:t>
            </a:r>
            <a:r>
              <a:rPr lang="en-US" altLang="zh-CN" sz="1600" dirty="0">
                <a:solidFill>
                  <a:srgbClr val="333333"/>
                </a:solidFill>
                <a:latin typeface="+mn-lt"/>
              </a:rPr>
              <a:t> </a:t>
            </a:r>
            <a:r>
              <a:rPr lang="en-US" altLang="zh-CN" sz="1600" dirty="0" err="1">
                <a:solidFill>
                  <a:srgbClr val="333333"/>
                </a:solidFill>
                <a:latin typeface="+mn-lt"/>
              </a:rPr>
              <a:t>bại</a:t>
            </a:r>
            <a:endParaRPr lang="en-US" sz="1600" dirty="0">
              <a:latin typeface="+mn-lt"/>
              <a:ea typeface="標楷體" pitchFamily="65" charset="-120"/>
            </a:endParaRPr>
          </a:p>
        </p:txBody>
      </p:sp>
    </p:spTree>
    <p:extLst>
      <p:ext uri="{BB962C8B-B14F-4D97-AF65-F5344CB8AC3E}">
        <p14:creationId xmlns:p14="http://schemas.microsoft.com/office/powerpoint/2010/main" val="273039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54F9-BA04-44A1-90B7-DEE41D6B6878}"/>
              </a:ext>
            </a:extLst>
          </p:cNvPr>
          <p:cNvSpPr>
            <a:spLocks noGrp="1"/>
          </p:cNvSpPr>
          <p:nvPr>
            <p:ph type="title"/>
          </p:nvPr>
        </p:nvSpPr>
        <p:spPr>
          <a:xfrm>
            <a:off x="143933" y="1"/>
            <a:ext cx="11856723" cy="931863"/>
          </a:xfrm>
        </p:spPr>
        <p:txBody>
          <a:bodyPr/>
          <a:lstStyle/>
          <a:p>
            <a:pPr>
              <a:spcBef>
                <a:spcPct val="20000"/>
              </a:spcBef>
              <a:buClr>
                <a:srgbClr val="FF3300"/>
              </a:buClr>
              <a:defRPr/>
            </a:pPr>
            <a:r>
              <a:rPr lang="zh-CN" altLang="en-US" sz="4000" dirty="0">
                <a:latin typeface="Times New Roman" panose="02020603050405020304" pitchFamily="18" charset="0"/>
                <a:ea typeface="新細明體" charset="-120"/>
                <a:cs typeface="Times New Roman" panose="02020603050405020304" pitchFamily="18" charset="0"/>
              </a:rPr>
              <a:t>如何確認抽樣數</a:t>
            </a:r>
            <a:r>
              <a:rPr lang="en-US" altLang="zh-CN" sz="4000" dirty="0">
                <a:latin typeface="Times New Roman" panose="02020603050405020304" pitchFamily="18" charset="0"/>
                <a:ea typeface="新細明體" charset="-120"/>
                <a:cs typeface="Times New Roman" panose="02020603050405020304" pitchFamily="18" charset="0"/>
              </a:rPr>
              <a:t>/ </a:t>
            </a:r>
            <a:r>
              <a:rPr lang="en-US" altLang="zh-CN" sz="4000" dirty="0" err="1">
                <a:latin typeface="Times New Roman" panose="02020603050405020304" pitchFamily="18" charset="0"/>
                <a:ea typeface="新細明體" charset="-120"/>
                <a:cs typeface="Times New Roman" panose="02020603050405020304" pitchFamily="18" charset="0"/>
              </a:rPr>
              <a:t>Cách</a:t>
            </a:r>
            <a:r>
              <a:rPr lang="en-US" altLang="zh-CN" sz="4000" dirty="0">
                <a:latin typeface="Times New Roman" panose="02020603050405020304" pitchFamily="18" charset="0"/>
                <a:ea typeface="新細明體" charset="-120"/>
                <a:cs typeface="Times New Roman" panose="02020603050405020304" pitchFamily="18" charset="0"/>
              </a:rPr>
              <a:t> </a:t>
            </a:r>
            <a:r>
              <a:rPr lang="en-US" altLang="zh-CN" sz="4000" dirty="0" err="1">
                <a:latin typeface="Times New Roman" panose="02020603050405020304" pitchFamily="18" charset="0"/>
                <a:ea typeface="新細明體" charset="-120"/>
                <a:cs typeface="Times New Roman" panose="02020603050405020304" pitchFamily="18" charset="0"/>
              </a:rPr>
              <a:t>xác</a:t>
            </a:r>
            <a:r>
              <a:rPr lang="en-US" altLang="zh-CN" sz="4000" dirty="0">
                <a:latin typeface="Times New Roman" panose="02020603050405020304" pitchFamily="18" charset="0"/>
                <a:ea typeface="新細明體" charset="-120"/>
                <a:cs typeface="Times New Roman" panose="02020603050405020304" pitchFamily="18" charset="0"/>
              </a:rPr>
              <a:t> nhận </a:t>
            </a:r>
            <a:r>
              <a:rPr lang="en-US" altLang="zh-CN" sz="4000" dirty="0" err="1">
                <a:latin typeface="Times New Roman" panose="02020603050405020304" pitchFamily="18" charset="0"/>
                <a:ea typeface="新細明體" charset="-120"/>
                <a:cs typeface="Times New Roman" panose="02020603050405020304" pitchFamily="18" charset="0"/>
              </a:rPr>
              <a:t>số</a:t>
            </a:r>
            <a:r>
              <a:rPr lang="en-US" altLang="zh-CN" sz="4000" dirty="0">
                <a:latin typeface="Times New Roman" panose="02020603050405020304" pitchFamily="18" charset="0"/>
                <a:ea typeface="新細明體" charset="-120"/>
                <a:cs typeface="Times New Roman" panose="02020603050405020304" pitchFamily="18" charset="0"/>
              </a:rPr>
              <a:t> lấy mẫu</a:t>
            </a:r>
            <a:endParaRPr lang="en-US" sz="4000" dirty="0">
              <a:latin typeface="Times New Roman" panose="02020603050405020304" pitchFamily="18" charset="0"/>
              <a:ea typeface="新細明體" charset="-120"/>
              <a:cs typeface="Times New Roman" panose="02020603050405020304" pitchFamily="18" charset="0"/>
            </a:endParaRPr>
          </a:p>
        </p:txBody>
      </p:sp>
      <p:sp>
        <p:nvSpPr>
          <p:cNvPr id="6" name="Rectangle 3">
            <a:extLst>
              <a:ext uri="{FF2B5EF4-FFF2-40B4-BE49-F238E27FC236}">
                <a16:creationId xmlns:a16="http://schemas.microsoft.com/office/drawing/2014/main" id="{6E5C4399-33D5-4603-8F5A-239F6A33536E}"/>
              </a:ext>
            </a:extLst>
          </p:cNvPr>
          <p:cNvSpPr txBox="1">
            <a:spLocks noChangeArrowheads="1"/>
          </p:cNvSpPr>
          <p:nvPr/>
        </p:nvSpPr>
        <p:spPr bwMode="auto">
          <a:xfrm>
            <a:off x="39932" y="961960"/>
            <a:ext cx="12112135" cy="1368151"/>
          </a:xfrm>
          <a:prstGeom prst="rect">
            <a:avLst/>
          </a:prstGeom>
          <a:noFill/>
          <a:ln w="9525">
            <a:noFill/>
            <a:miter lim="800000"/>
            <a:headEnd/>
            <a:tailEnd/>
          </a:ln>
        </p:spPr>
        <p:txBody>
          <a:bodyPr/>
          <a:lstStyle/>
          <a:p>
            <a:pPr>
              <a:spcBef>
                <a:spcPct val="20000"/>
              </a:spcBef>
              <a:defRPr/>
            </a:pPr>
            <a:r>
              <a:rPr lang="zh-CN" altLang="en-US" sz="1600" b="0" i="0" dirty="0">
                <a:solidFill>
                  <a:srgbClr val="474F51"/>
                </a:solidFill>
                <a:effectLst/>
                <a:latin typeface="+mn-lt"/>
              </a:rPr>
              <a:t>正常檢驗二級單次抽樣計劃（</a:t>
            </a:r>
            <a:r>
              <a:rPr lang="en-US" altLang="zh-CN" sz="1600" b="0" i="0" dirty="0">
                <a:solidFill>
                  <a:srgbClr val="474F51"/>
                </a:solidFill>
                <a:effectLst/>
                <a:latin typeface="+mn-lt"/>
              </a:rPr>
              <a:t>I</a:t>
            </a:r>
            <a:r>
              <a:rPr lang="zh-CN" altLang="en-US" sz="1600" b="0" i="0" dirty="0">
                <a:solidFill>
                  <a:srgbClr val="474F51"/>
                </a:solidFill>
                <a:effectLst/>
                <a:latin typeface="+mn-lt"/>
              </a:rPr>
              <a:t>，</a:t>
            </a:r>
            <a:r>
              <a:rPr lang="en-US" altLang="zh-CN" sz="1600" b="0" i="0" dirty="0">
                <a:solidFill>
                  <a:srgbClr val="474F51"/>
                </a:solidFill>
                <a:effectLst/>
                <a:latin typeface="+mn-lt"/>
              </a:rPr>
              <a:t>II</a:t>
            </a:r>
            <a:r>
              <a:rPr lang="zh-CN" altLang="en-US" sz="1600" b="0" i="0" dirty="0">
                <a:solidFill>
                  <a:srgbClr val="474F51"/>
                </a:solidFill>
                <a:effectLst/>
                <a:latin typeface="+mn-lt"/>
              </a:rPr>
              <a:t>，</a:t>
            </a:r>
            <a:r>
              <a:rPr lang="en-US" altLang="zh-CN" sz="1600" b="0" i="0" dirty="0">
                <a:solidFill>
                  <a:srgbClr val="474F51"/>
                </a:solidFill>
                <a:effectLst/>
                <a:latin typeface="+mn-lt"/>
              </a:rPr>
              <a:t>III</a:t>
            </a:r>
            <a:r>
              <a:rPr lang="zh-CN" altLang="en-US" sz="1600" b="0" i="0" dirty="0">
                <a:solidFill>
                  <a:srgbClr val="474F51"/>
                </a:solidFill>
                <a:effectLst/>
                <a:latin typeface="+mn-lt"/>
              </a:rPr>
              <a:t>）通常用於決定產品外觀和功能的抽樣數</a:t>
            </a:r>
            <a:r>
              <a:rPr lang="en-US" altLang="zh-CN" sz="1600" b="0" i="0" dirty="0">
                <a:solidFill>
                  <a:srgbClr val="474F51"/>
                </a:solidFill>
                <a:effectLst/>
                <a:latin typeface="+mn-lt"/>
              </a:rPr>
              <a:t>.</a:t>
            </a:r>
            <a:r>
              <a:rPr lang="zh-CN" altLang="en-US" sz="1600" b="0" i="0" dirty="0">
                <a:solidFill>
                  <a:srgbClr val="474F51"/>
                </a:solidFill>
                <a:effectLst/>
                <a:latin typeface="+mn-lt"/>
              </a:rPr>
              <a:t>特殊抽樣計劃（</a:t>
            </a:r>
            <a:r>
              <a:rPr lang="en-US" altLang="zh-CN" sz="1600" b="0" i="0" dirty="0">
                <a:solidFill>
                  <a:srgbClr val="474F51"/>
                </a:solidFill>
                <a:effectLst/>
                <a:latin typeface="+mn-lt"/>
              </a:rPr>
              <a:t>S-1, S-2, S-3, S-4</a:t>
            </a:r>
            <a:r>
              <a:rPr lang="zh-CN" altLang="en-US" sz="1600" b="0" i="0" dirty="0">
                <a:solidFill>
                  <a:srgbClr val="474F51"/>
                </a:solidFill>
                <a:effectLst/>
                <a:latin typeface="+mn-lt"/>
              </a:rPr>
              <a:t>）通常用於決定產品安全性、可靠性 、產品性能和其它特殊測試的抽樣數。</a:t>
            </a:r>
            <a:endParaRPr lang="en-US" altLang="zh-CN" sz="1600" b="0" i="0" dirty="0">
              <a:solidFill>
                <a:srgbClr val="474F51"/>
              </a:solidFill>
              <a:effectLst/>
              <a:latin typeface="+mn-lt"/>
            </a:endParaRPr>
          </a:p>
          <a:p>
            <a:pPr>
              <a:spcBef>
                <a:spcPct val="20000"/>
              </a:spcBef>
              <a:defRPr/>
            </a:pPr>
            <a:r>
              <a:rPr lang="vi-VN" sz="1600" dirty="0">
                <a:latin typeface="+mn-lt"/>
                <a:ea typeface="新細明體" charset="-120"/>
                <a:cs typeface="Times" panose="02020603050405020304" pitchFamily="18" charset="0"/>
              </a:rPr>
              <a:t>Phương án lấy mẫu một lần thứ cấp (I, II, III) thường được sử dụng để xác định số lượng mẫu về hình thức bên ngoài và chức năng của sản phẩm. Phương án lấy mẫu đặc biệt (S-1, S-2, S-3, S-4) thường được sử dụng. được sử dụng Xác định số lượng mẫu để đảm bảo an toàn, độ tin cậy, hiệu suất của sản phẩm và các thử nghiệm đặc biệt khác.</a:t>
            </a:r>
            <a:endParaRPr lang="en-US" sz="1600" dirty="0">
              <a:latin typeface="+mn-lt"/>
              <a:ea typeface="新細明體" charset="-120"/>
              <a:cs typeface="Times" panose="02020603050405020304" pitchFamily="18" charset="0"/>
            </a:endParaRPr>
          </a:p>
        </p:txBody>
      </p:sp>
      <p:pic>
        <p:nvPicPr>
          <p:cNvPr id="5" name="Picture 4">
            <a:extLst>
              <a:ext uri="{FF2B5EF4-FFF2-40B4-BE49-F238E27FC236}">
                <a16:creationId xmlns:a16="http://schemas.microsoft.com/office/drawing/2014/main" id="{AB321B07-5976-C577-A603-0A8F13BF3154}"/>
              </a:ext>
            </a:extLst>
          </p:cNvPr>
          <p:cNvPicPr>
            <a:picLocks noChangeAspect="1"/>
          </p:cNvPicPr>
          <p:nvPr/>
        </p:nvPicPr>
        <p:blipFill>
          <a:blip r:embed="rId3"/>
          <a:stretch>
            <a:fillRect/>
          </a:stretch>
        </p:blipFill>
        <p:spPr>
          <a:xfrm>
            <a:off x="167611" y="2330111"/>
            <a:ext cx="7920880" cy="4439358"/>
          </a:xfrm>
          <a:prstGeom prst="rect">
            <a:avLst/>
          </a:prstGeom>
        </p:spPr>
      </p:pic>
    </p:spTree>
    <p:extLst>
      <p:ext uri="{BB962C8B-B14F-4D97-AF65-F5344CB8AC3E}">
        <p14:creationId xmlns:p14="http://schemas.microsoft.com/office/powerpoint/2010/main" val="425751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54F9-BA04-44A1-90B7-DEE41D6B6878}"/>
              </a:ext>
            </a:extLst>
          </p:cNvPr>
          <p:cNvSpPr>
            <a:spLocks noGrp="1"/>
          </p:cNvSpPr>
          <p:nvPr>
            <p:ph type="title"/>
          </p:nvPr>
        </p:nvSpPr>
        <p:spPr>
          <a:xfrm>
            <a:off x="143933" y="1"/>
            <a:ext cx="11856723" cy="931863"/>
          </a:xfrm>
        </p:spPr>
        <p:txBody>
          <a:bodyPr/>
          <a:lstStyle/>
          <a:p>
            <a:pPr>
              <a:spcBef>
                <a:spcPct val="20000"/>
              </a:spcBef>
              <a:buClr>
                <a:srgbClr val="FF3300"/>
              </a:buClr>
              <a:defRPr/>
            </a:pPr>
            <a:r>
              <a:rPr lang="zh-TW" altLang="en-US" sz="2400" dirty="0"/>
              <a:t>抽樣計劃轉換流程</a:t>
            </a:r>
            <a:r>
              <a:rPr lang="en-US" altLang="zh-TW" sz="2400" dirty="0"/>
              <a:t>/Quy trình chuyển đổi kế hoạch lấy mẫu</a:t>
            </a:r>
            <a:endParaRPr lang="en-US" sz="4000" dirty="0">
              <a:latin typeface="Times New Roman" panose="02020603050405020304" pitchFamily="18" charset="0"/>
              <a:ea typeface="新細明體" charset="-120"/>
              <a:cs typeface="Times New Roman" panose="02020603050405020304" pitchFamily="18" charset="0"/>
            </a:endParaRPr>
          </a:p>
        </p:txBody>
      </p:sp>
      <p:sp>
        <p:nvSpPr>
          <p:cNvPr id="7" name="Rectangle 6">
            <a:extLst>
              <a:ext uri="{FF2B5EF4-FFF2-40B4-BE49-F238E27FC236}">
                <a16:creationId xmlns:a16="http://schemas.microsoft.com/office/drawing/2014/main" id="{FB51327D-98F7-4CEB-859D-D78E6FF60DF1}"/>
              </a:ext>
            </a:extLst>
          </p:cNvPr>
          <p:cNvSpPr/>
          <p:nvPr/>
        </p:nvSpPr>
        <p:spPr>
          <a:xfrm>
            <a:off x="118812" y="1013495"/>
            <a:ext cx="2016748" cy="461665"/>
          </a:xfrm>
          <a:prstGeom prst="rect">
            <a:avLst/>
          </a:prstGeom>
        </p:spPr>
        <p:txBody>
          <a:bodyPr wrap="square">
            <a:spAutoFit/>
          </a:bodyPr>
          <a:lstStyle/>
          <a:p>
            <a:endParaRPr lang="en-US" sz="2400" b="1" dirty="0"/>
          </a:p>
        </p:txBody>
      </p:sp>
      <p:sp>
        <p:nvSpPr>
          <p:cNvPr id="6" name="TextBox 5">
            <a:extLst>
              <a:ext uri="{FF2B5EF4-FFF2-40B4-BE49-F238E27FC236}">
                <a16:creationId xmlns:a16="http://schemas.microsoft.com/office/drawing/2014/main" id="{DFECCEC2-58BC-1980-7E6D-8E9686A6120B}"/>
              </a:ext>
            </a:extLst>
          </p:cNvPr>
          <p:cNvSpPr txBox="1"/>
          <p:nvPr/>
        </p:nvSpPr>
        <p:spPr>
          <a:xfrm>
            <a:off x="32050" y="1079737"/>
            <a:ext cx="12041138" cy="1077218"/>
          </a:xfrm>
          <a:prstGeom prst="rect">
            <a:avLst/>
          </a:prstGeom>
          <a:noFill/>
        </p:spPr>
        <p:txBody>
          <a:bodyPr wrap="square">
            <a:spAutoFit/>
          </a:bodyPr>
          <a:lstStyle/>
          <a:p>
            <a:r>
              <a:rPr lang="zh-CN" altLang="en-US" sz="1600" dirty="0"/>
              <a:t>水準判定</a:t>
            </a:r>
            <a:r>
              <a:rPr lang="en-US" altLang="zh-CN" sz="1600" dirty="0"/>
              <a:t>/</a:t>
            </a:r>
            <a:r>
              <a:rPr lang="en-US" sz="1600" dirty="0"/>
              <a:t>Tiêu chuẩn kết luận/Conclusion standard </a:t>
            </a:r>
            <a:r>
              <a:rPr lang="zh-CN" altLang="en-US" sz="1600" dirty="0"/>
              <a:t>第一次進料或第一生產時採用</a:t>
            </a:r>
            <a:r>
              <a:rPr lang="en-US" sz="1600" dirty="0"/>
              <a:t>MIL-STD-105E Level II Normal inspection</a:t>
            </a:r>
            <a:r>
              <a:rPr lang="zh-CN" altLang="en-US" sz="1600" dirty="0"/>
              <a:t>進行抽樣檢驗，後 續過程中根據歷史檢驗之品質狀況按如下規則進行轉換。 </a:t>
            </a:r>
            <a:endParaRPr lang="en-US" altLang="zh-CN" sz="1600" dirty="0"/>
          </a:p>
          <a:p>
            <a:r>
              <a:rPr lang="en-US" sz="1600" dirty="0"/>
              <a:t>Lần đầu nhập liệu hoặc sản xuất, sử dụng MIL-STD-105E Level II Normal inspection tiến hành </a:t>
            </a:r>
            <a:r>
              <a:rPr lang="vi-VN" sz="1600" dirty="0"/>
              <a:t>rút mẫu kiểm tra, sau đó trong quá trình tiếp tục, theo trạng thái chất lượng của việc kiểm tra lịch sử, các quy tắc sau đây được sử dụng để chuyển đổi</a:t>
            </a:r>
            <a:r>
              <a:rPr lang="en-US" sz="1600" dirty="0"/>
              <a:t>.</a:t>
            </a:r>
          </a:p>
        </p:txBody>
      </p:sp>
      <p:pic>
        <p:nvPicPr>
          <p:cNvPr id="9" name="Picture 8">
            <a:extLst>
              <a:ext uri="{FF2B5EF4-FFF2-40B4-BE49-F238E27FC236}">
                <a16:creationId xmlns:a16="http://schemas.microsoft.com/office/drawing/2014/main" id="{A822F2E9-3139-E244-7FDD-A157C4839314}"/>
              </a:ext>
            </a:extLst>
          </p:cNvPr>
          <p:cNvPicPr>
            <a:picLocks noChangeAspect="1"/>
          </p:cNvPicPr>
          <p:nvPr/>
        </p:nvPicPr>
        <p:blipFill>
          <a:blip r:embed="rId2"/>
          <a:stretch>
            <a:fillRect/>
          </a:stretch>
        </p:blipFill>
        <p:spPr>
          <a:xfrm>
            <a:off x="695400" y="2348880"/>
            <a:ext cx="9202434" cy="3705742"/>
          </a:xfrm>
          <a:prstGeom prst="rect">
            <a:avLst/>
          </a:prstGeom>
        </p:spPr>
      </p:pic>
    </p:spTree>
    <p:extLst>
      <p:ext uri="{BB962C8B-B14F-4D97-AF65-F5344CB8AC3E}">
        <p14:creationId xmlns:p14="http://schemas.microsoft.com/office/powerpoint/2010/main" val="160716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7895-7327-49E6-9C95-B26B05B80F30}"/>
              </a:ext>
            </a:extLst>
          </p:cNvPr>
          <p:cNvSpPr>
            <a:spLocks noGrp="1"/>
          </p:cNvSpPr>
          <p:nvPr>
            <p:ph type="title"/>
          </p:nvPr>
        </p:nvSpPr>
        <p:spPr>
          <a:xfrm>
            <a:off x="17458" y="-28291"/>
            <a:ext cx="12174542" cy="931863"/>
          </a:xfrm>
        </p:spPr>
        <p:txBody>
          <a:bodyPr/>
          <a:lstStyle/>
          <a:p>
            <a:r>
              <a:rPr lang="zh-TW" altLang="en-US" sz="2800" dirty="0"/>
              <a:t>抽樣計劃轉換流程</a:t>
            </a:r>
            <a:r>
              <a:rPr lang="en-US" altLang="zh-TW" sz="2800" dirty="0"/>
              <a:t>/Quy trình chuyển đổi kế hoạch lấy mẫu</a:t>
            </a:r>
            <a:endParaRPr lang="en-US" sz="2800" dirty="0"/>
          </a:p>
        </p:txBody>
      </p:sp>
      <p:sp>
        <p:nvSpPr>
          <p:cNvPr id="4" name="Rectangle 3">
            <a:extLst>
              <a:ext uri="{FF2B5EF4-FFF2-40B4-BE49-F238E27FC236}">
                <a16:creationId xmlns:a16="http://schemas.microsoft.com/office/drawing/2014/main" id="{7D473820-D6FD-4F6A-8F42-6F30EBE7705F}"/>
              </a:ext>
            </a:extLst>
          </p:cNvPr>
          <p:cNvSpPr/>
          <p:nvPr/>
        </p:nvSpPr>
        <p:spPr>
          <a:xfrm>
            <a:off x="17458" y="903572"/>
            <a:ext cx="11089232" cy="6048322"/>
          </a:xfrm>
          <a:prstGeom prst="rect">
            <a:avLst/>
          </a:prstGeom>
        </p:spPr>
        <p:txBody>
          <a:bodyPr wrap="square">
            <a:spAutoFit/>
          </a:bodyPr>
          <a:lstStyle/>
          <a:p>
            <a:pPr>
              <a:lnSpc>
                <a:spcPct val="150000"/>
              </a:lnSpc>
            </a:pPr>
            <a:r>
              <a:rPr lang="zh-CN" altLang="en-US" sz="1600" dirty="0"/>
              <a:t>正常檢驗轉加嚴檢驗時機</a:t>
            </a:r>
            <a:r>
              <a:rPr lang="en-US" altLang="zh-CN" sz="1600" dirty="0"/>
              <a:t>/</a:t>
            </a:r>
            <a:r>
              <a:rPr lang="vi-VN" sz="1600" dirty="0"/>
              <a:t>Kiểm tra thông thường và kiểm tra nghiêm ngặt</a:t>
            </a:r>
            <a:r>
              <a:rPr lang="en-US" sz="1600" dirty="0"/>
              <a:t> </a:t>
            </a:r>
            <a:r>
              <a:rPr lang="vi-VN" sz="1600" dirty="0"/>
              <a:t>cơ hội</a:t>
            </a:r>
            <a:r>
              <a:rPr lang="zh-CN" altLang="en-US" sz="1600" dirty="0"/>
              <a:t>：</a:t>
            </a:r>
            <a:endParaRPr lang="en-US" sz="1600" dirty="0"/>
          </a:p>
          <a:p>
            <a:pPr>
              <a:lnSpc>
                <a:spcPct val="150000"/>
              </a:lnSpc>
            </a:pPr>
            <a:r>
              <a:rPr lang="en-US" altLang="zh-CN" sz="1600" dirty="0"/>
              <a:t>1.</a:t>
            </a:r>
            <a:r>
              <a:rPr lang="zh-CN" altLang="en-US" sz="1600" dirty="0"/>
              <a:t>當實施正常檢驗時</a:t>
            </a:r>
            <a:r>
              <a:rPr lang="en-US" altLang="zh-CN" sz="1600" dirty="0"/>
              <a:t>,</a:t>
            </a:r>
            <a:r>
              <a:rPr lang="zh-CN" altLang="en-US" sz="1600" dirty="0"/>
              <a:t>連續五批有两批因品質問題不合格拒收時即可轉入加嚴檢 驗。检查外观按照</a:t>
            </a:r>
            <a:r>
              <a:rPr lang="vi-VN" sz="1600" dirty="0"/>
              <a:t>AQL 0.4. Maj 0.4, Min 0.65，</a:t>
            </a:r>
            <a:r>
              <a:rPr lang="zh-CN" altLang="en-US" sz="1600" dirty="0"/>
              <a:t>尺寸并功能按照</a:t>
            </a:r>
            <a:r>
              <a:rPr lang="vi-VN" sz="1600" dirty="0"/>
              <a:t>S2 AQL 0.65 Khi thực hiện kiểm tra thông thường, 5 lô liên tiếp có 2 lô chất lượng bất thường từ chối nhận, hàng chuyển về kiểm tra nghiêm ngặt. Ngoại quan theo AQL 0.4. Maj 0.4, Min 0.65. Kích thước và chức năng kiểm tra theo S2 AQL 0.65 </a:t>
            </a:r>
            <a:endParaRPr lang="en-US" sz="1600" dirty="0"/>
          </a:p>
          <a:p>
            <a:pPr>
              <a:lnSpc>
                <a:spcPct val="150000"/>
              </a:lnSpc>
            </a:pPr>
            <a:r>
              <a:rPr lang="en-US" altLang="zh-CN" sz="1600" dirty="0"/>
              <a:t>2.</a:t>
            </a:r>
            <a:r>
              <a:rPr lang="zh-CN" altLang="en-US" sz="1600" dirty="0"/>
              <a:t>當產線生産發生原材異常狀況，</a:t>
            </a:r>
            <a:r>
              <a:rPr lang="vi-VN" sz="1600" dirty="0"/>
              <a:t>PCB、</a:t>
            </a:r>
            <a:r>
              <a:rPr lang="zh-CN" altLang="en-US" sz="1600" dirty="0"/>
              <a:t>電子料不良率達 </a:t>
            </a:r>
            <a:r>
              <a:rPr lang="en-US" altLang="zh-CN" sz="1600" dirty="0"/>
              <a:t>0.3%</a:t>
            </a:r>
            <a:r>
              <a:rPr lang="zh-CN" altLang="en-US" sz="1600" dirty="0"/>
              <a:t>時，機構、包材 不良率≧</a:t>
            </a:r>
            <a:r>
              <a:rPr lang="en-US" altLang="zh-CN" sz="1600" dirty="0"/>
              <a:t>2%</a:t>
            </a:r>
            <a:r>
              <a:rPr lang="zh-CN" altLang="en-US" sz="1600" dirty="0"/>
              <a:t>時，即可轉入加嚴檢驗。</a:t>
            </a:r>
            <a:endParaRPr lang="en-US" altLang="zh-CN" sz="1600" dirty="0"/>
          </a:p>
          <a:p>
            <a:pPr>
              <a:lnSpc>
                <a:spcPct val="150000"/>
              </a:lnSpc>
            </a:pPr>
            <a:r>
              <a:rPr lang="vi-VN" sz="1600" dirty="0"/>
              <a:t>Khi nguyên liệu bất thường xuất hiện</a:t>
            </a:r>
            <a:r>
              <a:rPr lang="en-US" sz="1600" dirty="0"/>
              <a:t> </a:t>
            </a:r>
            <a:r>
              <a:rPr lang="vi-VN" sz="1600" dirty="0"/>
              <a:t>trong dây chuyền sản xuất, khi tỷ lệ lỗi PCB và vật liệu điện tử đạt 0,3%, khi tỷ lệ lỗi của cơ cấu và vật liệu đóng gói là 2%, có thể được chuyển sang kiểm tra nghiêm ngặt</a:t>
            </a:r>
            <a:r>
              <a:rPr lang="zh-CN" altLang="en-US" sz="1600" dirty="0"/>
              <a:t>。</a:t>
            </a:r>
            <a:endParaRPr lang="en-US" altLang="zh-CN" sz="1600" dirty="0"/>
          </a:p>
          <a:p>
            <a:pPr>
              <a:lnSpc>
                <a:spcPct val="150000"/>
              </a:lnSpc>
            </a:pPr>
            <a:r>
              <a:rPr lang="en-US" sz="1600" dirty="0"/>
              <a:t>3.</a:t>
            </a:r>
            <a:r>
              <a:rPr lang="zh-CN" altLang="en-US" sz="1600" dirty="0"/>
              <a:t> 如客户反馈产品有错误，当来料时，</a:t>
            </a:r>
            <a:r>
              <a:rPr lang="en-US" altLang="zh-CN" sz="1600" dirty="0"/>
              <a:t>IQC</a:t>
            </a:r>
            <a:r>
              <a:rPr lang="zh-CN" altLang="en-US" sz="1600" dirty="0"/>
              <a:t>会按照严格的抽样水平进行检查。 检查外观按照</a:t>
            </a:r>
            <a:r>
              <a:rPr lang="en-US" altLang="zh-CN" sz="1600" dirty="0"/>
              <a:t>AQL 0.4. Maj 0.4, Min 0.65</a:t>
            </a:r>
            <a:r>
              <a:rPr lang="zh-CN" altLang="en-US" sz="1600" dirty="0"/>
              <a:t>，尺寸并功能按照</a:t>
            </a:r>
            <a:r>
              <a:rPr lang="en-US" altLang="zh-CN" sz="1600" dirty="0"/>
              <a:t>S2 AQL 0.65</a:t>
            </a:r>
          </a:p>
          <a:p>
            <a:pPr>
              <a:lnSpc>
                <a:spcPct val="150000"/>
              </a:lnSpc>
            </a:pPr>
            <a:r>
              <a:rPr lang="en-US" sz="1600" dirty="0"/>
              <a:t>K</a:t>
            </a:r>
            <a:r>
              <a:rPr lang="vi-VN" sz="1600" dirty="0"/>
              <a:t>hách hàng phản hồi lỗi thì khi nguyên vật liệu đến, IQC kiểm tra theo mức độ lấy mẫu nghiêm ngặt. Ngoại quan theo AQL 0.4. Maj 0.4, Min 0.65. Kích thước và chức năng kiểm tra theo S2 AQL 0.65</a:t>
            </a:r>
            <a:endParaRPr lang="en-US" sz="1600" dirty="0"/>
          </a:p>
          <a:p>
            <a:pPr>
              <a:lnSpc>
                <a:spcPct val="150000"/>
              </a:lnSpc>
            </a:pPr>
            <a:r>
              <a:rPr lang="en-US" sz="1600" dirty="0"/>
              <a:t>4.</a:t>
            </a:r>
            <a:r>
              <a:rPr lang="zh-CN" altLang="en-US" sz="2000" dirty="0"/>
              <a:t> </a:t>
            </a:r>
            <a:r>
              <a:rPr lang="zh-CN" altLang="en-US" sz="1600" dirty="0"/>
              <a:t>对于免费的样品（包括新样品的试产和替代材料的测试）当来料时就按照严 格的抽样水平进行检查。检查外观按照</a:t>
            </a:r>
            <a:r>
              <a:rPr lang="vi-VN" sz="1600" dirty="0"/>
              <a:t>AQL 0.4. Maj 0.4, Min 0.65，</a:t>
            </a:r>
            <a:r>
              <a:rPr lang="zh-CN" altLang="en-US" sz="1600" dirty="0"/>
              <a:t>尺寸 并功能按照</a:t>
            </a:r>
            <a:r>
              <a:rPr lang="vi-VN" sz="1600" dirty="0"/>
              <a:t>S2 AQL 0.65 Đối với hàng mẫu miễn phí (Bao gồm sản xuất thử mẫu mới và thử nghiệm vật liệu thay thế) thì khi nguyên liệu đến cần phải kiểm tra theo mức độ lấy mẫu nghiêm ngặt. Ngoại quan theo AQL 0.4. Maj 0.4, Min 0.65. Kích thước và chức năng kiểm tra theo S2 AQL 0.65</a:t>
            </a:r>
            <a:endParaRPr lang="en-US" sz="1600" dirty="0"/>
          </a:p>
        </p:txBody>
      </p:sp>
    </p:spTree>
    <p:extLst>
      <p:ext uri="{BB962C8B-B14F-4D97-AF65-F5344CB8AC3E}">
        <p14:creationId xmlns:p14="http://schemas.microsoft.com/office/powerpoint/2010/main" val="151458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9EA4953-72D1-A599-E083-E3B626EC21B7}"/>
              </a:ext>
            </a:extLst>
          </p:cNvPr>
          <p:cNvSpPr txBox="1">
            <a:spLocks/>
          </p:cNvSpPr>
          <p:nvPr/>
        </p:nvSpPr>
        <p:spPr>
          <a:xfrm>
            <a:off x="167638" y="116632"/>
            <a:ext cx="11856723" cy="931863"/>
          </a:xfrm>
          <a:prstGeom prst="rect">
            <a:avLst/>
          </a:prstGeom>
          <a:noFill/>
          <a:ln>
            <a:noFill/>
          </a:ln>
        </p:spPr>
        <p:txBody>
          <a:bodyPr wrap="square"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None/>
              <a:defRPr sz="3000" b="1" i="0" u="none" strike="noStrike" cap="none">
                <a:solidFill>
                  <a:srgbClr val="FFFFFF"/>
                </a:solidFill>
                <a:latin typeface="Calibri"/>
                <a:ea typeface="Calibri"/>
                <a:cs typeface="Calibri"/>
                <a:sym typeface="Calibri"/>
              </a:defRPr>
            </a:lvl1pPr>
            <a:lvl2pPr marL="0" marR="0" lvl="1" indent="0" algn="l" rtl="0">
              <a:spcBef>
                <a:spcPts val="0"/>
              </a:spcBef>
              <a:spcAft>
                <a:spcPts val="0"/>
              </a:spcAft>
              <a:buNone/>
              <a:defRPr sz="3000" b="1" i="0" u="none" strike="noStrike" cap="none">
                <a:solidFill>
                  <a:srgbClr val="FFFFFF"/>
                </a:solidFill>
                <a:latin typeface="Calibri"/>
                <a:ea typeface="Calibri"/>
                <a:cs typeface="Calibri"/>
                <a:sym typeface="Calibri"/>
              </a:defRPr>
            </a:lvl2pPr>
            <a:lvl3pPr marL="0" marR="0" lvl="2" indent="0" algn="l" rtl="0">
              <a:spcBef>
                <a:spcPts val="0"/>
              </a:spcBef>
              <a:spcAft>
                <a:spcPts val="0"/>
              </a:spcAft>
              <a:buNone/>
              <a:defRPr sz="3000" b="1" i="0" u="none" strike="noStrike" cap="none">
                <a:solidFill>
                  <a:srgbClr val="FFFFFF"/>
                </a:solidFill>
                <a:latin typeface="Calibri"/>
                <a:ea typeface="Calibri"/>
                <a:cs typeface="Calibri"/>
                <a:sym typeface="Calibri"/>
              </a:defRPr>
            </a:lvl3pPr>
            <a:lvl4pPr marL="0" marR="0" lvl="3" indent="0" algn="l" rtl="0">
              <a:spcBef>
                <a:spcPts val="0"/>
              </a:spcBef>
              <a:spcAft>
                <a:spcPts val="0"/>
              </a:spcAft>
              <a:buNone/>
              <a:defRPr sz="3000" b="1" i="0" u="none" strike="noStrike" cap="none">
                <a:solidFill>
                  <a:srgbClr val="FFFFFF"/>
                </a:solidFill>
                <a:latin typeface="Calibri"/>
                <a:ea typeface="Calibri"/>
                <a:cs typeface="Calibri"/>
                <a:sym typeface="Calibri"/>
              </a:defRPr>
            </a:lvl4pPr>
            <a:lvl5pPr marL="0" marR="0" lvl="4" indent="0" algn="l" rtl="0">
              <a:spcBef>
                <a:spcPts val="0"/>
              </a:spcBef>
              <a:spcAft>
                <a:spcPts val="0"/>
              </a:spcAft>
              <a:buNone/>
              <a:defRPr sz="3000" b="1" i="0" u="none" strike="noStrike" cap="none">
                <a:solidFill>
                  <a:srgbClr val="FFFFFF"/>
                </a:solidFill>
                <a:latin typeface="Calibri"/>
                <a:ea typeface="Calibri"/>
                <a:cs typeface="Calibri"/>
                <a:sym typeface="Calibri"/>
              </a:defRPr>
            </a:lvl5pPr>
            <a:lvl6pPr marL="457200" marR="0" lvl="5" indent="0" algn="l" rtl="0">
              <a:spcBef>
                <a:spcPts val="0"/>
              </a:spcBef>
              <a:spcAft>
                <a:spcPts val="0"/>
              </a:spcAft>
              <a:buNone/>
              <a:defRPr sz="3800" b="1" i="0" u="none" strike="noStrike" cap="none">
                <a:solidFill>
                  <a:srgbClr val="FFFFFF"/>
                </a:solidFill>
                <a:latin typeface="Arial"/>
                <a:ea typeface="Arial"/>
                <a:cs typeface="Arial"/>
                <a:sym typeface="Arial"/>
              </a:defRPr>
            </a:lvl6pPr>
            <a:lvl7pPr marL="914400" marR="0" lvl="6" indent="0" algn="l" rtl="0">
              <a:spcBef>
                <a:spcPts val="0"/>
              </a:spcBef>
              <a:spcAft>
                <a:spcPts val="0"/>
              </a:spcAft>
              <a:buNone/>
              <a:defRPr sz="3800" b="1" i="0" u="none" strike="noStrike" cap="none">
                <a:solidFill>
                  <a:srgbClr val="FFFFFF"/>
                </a:solidFill>
                <a:latin typeface="Arial"/>
                <a:ea typeface="Arial"/>
                <a:cs typeface="Arial"/>
                <a:sym typeface="Arial"/>
              </a:defRPr>
            </a:lvl7pPr>
            <a:lvl8pPr marL="1371600" marR="0" lvl="7" indent="0" algn="l" rtl="0">
              <a:spcBef>
                <a:spcPts val="0"/>
              </a:spcBef>
              <a:spcAft>
                <a:spcPts val="0"/>
              </a:spcAft>
              <a:buNone/>
              <a:defRPr sz="3800" b="1" i="0" u="none" strike="noStrike" cap="none">
                <a:solidFill>
                  <a:srgbClr val="FFFFFF"/>
                </a:solidFill>
                <a:latin typeface="Arial"/>
                <a:ea typeface="Arial"/>
                <a:cs typeface="Arial"/>
                <a:sym typeface="Arial"/>
              </a:defRPr>
            </a:lvl8pPr>
            <a:lvl9pPr marL="1828800" marR="0" lvl="8" indent="0" algn="l" rtl="0">
              <a:spcBef>
                <a:spcPts val="0"/>
              </a:spcBef>
              <a:spcAft>
                <a:spcPts val="0"/>
              </a:spcAft>
              <a:buNone/>
              <a:defRPr sz="3800" b="1" i="0" u="none" strike="noStrike" cap="none">
                <a:solidFill>
                  <a:srgbClr val="FFFFFF"/>
                </a:solidFill>
                <a:latin typeface="Arial"/>
                <a:ea typeface="Arial"/>
                <a:cs typeface="Arial"/>
                <a:sym typeface="Arial"/>
              </a:defRPr>
            </a:lvl9pPr>
          </a:lstStyle>
          <a:p>
            <a:pPr>
              <a:spcBef>
                <a:spcPct val="20000"/>
              </a:spcBef>
              <a:buClr>
                <a:srgbClr val="FF3300"/>
              </a:buClr>
              <a:defRPr/>
            </a:pPr>
            <a:r>
              <a:rPr lang="zh-TW" altLang="en-US" sz="2400" dirty="0"/>
              <a:t>抽樣計劃轉換流程</a:t>
            </a:r>
            <a:r>
              <a:rPr lang="en-US" altLang="zh-TW" sz="2400" dirty="0"/>
              <a:t>/Quy trình chuyển đổi kế hoạch lấy mẫu</a:t>
            </a:r>
            <a:endParaRPr lang="en-US" sz="4000" dirty="0">
              <a:latin typeface="Times New Roman" panose="02020603050405020304" pitchFamily="18" charset="0"/>
              <a:ea typeface="新細明體" charset="-120"/>
              <a:cs typeface="Times New Roman" panose="02020603050405020304" pitchFamily="18" charset="0"/>
            </a:endParaRPr>
          </a:p>
        </p:txBody>
      </p:sp>
      <p:sp>
        <p:nvSpPr>
          <p:cNvPr id="8" name="TextBox 7">
            <a:extLst>
              <a:ext uri="{FF2B5EF4-FFF2-40B4-BE49-F238E27FC236}">
                <a16:creationId xmlns:a16="http://schemas.microsoft.com/office/drawing/2014/main" id="{5CD1772B-2328-116E-2531-009E90A4CBD3}"/>
              </a:ext>
            </a:extLst>
          </p:cNvPr>
          <p:cNvSpPr txBox="1"/>
          <p:nvPr/>
        </p:nvSpPr>
        <p:spPr>
          <a:xfrm>
            <a:off x="119335" y="1048495"/>
            <a:ext cx="11905025" cy="5386090"/>
          </a:xfrm>
          <a:prstGeom prst="rect">
            <a:avLst/>
          </a:prstGeom>
          <a:noFill/>
        </p:spPr>
        <p:txBody>
          <a:bodyPr wrap="square">
            <a:spAutoFit/>
          </a:bodyPr>
          <a:lstStyle/>
          <a:p>
            <a:r>
              <a:rPr lang="zh-CN" altLang="en-US" sz="1600" dirty="0"/>
              <a:t>加嚴至正常</a:t>
            </a:r>
            <a:r>
              <a:rPr lang="en-US" altLang="zh-CN" sz="1600" dirty="0"/>
              <a:t>/</a:t>
            </a:r>
            <a:r>
              <a:rPr lang="vi-VN" sz="1600" dirty="0"/>
              <a:t>Tăng độ nghiêm tới bình thường</a:t>
            </a:r>
            <a:r>
              <a:rPr lang="zh-CN" altLang="en-US" sz="1600" dirty="0"/>
              <a:t>：</a:t>
            </a:r>
            <a:endParaRPr lang="en-US" sz="1600" dirty="0"/>
          </a:p>
          <a:p>
            <a:r>
              <a:rPr lang="zh-TW" altLang="en-US" sz="1600" dirty="0"/>
              <a:t>在實施加嚴檢驗時，如</a:t>
            </a:r>
            <a:r>
              <a:rPr lang="en-US" altLang="zh-TW" sz="1600" dirty="0"/>
              <a:t>5</a:t>
            </a:r>
            <a:r>
              <a:rPr lang="zh-TW" altLang="en-US" sz="1600" dirty="0"/>
              <a:t>批連續允收時則可轉回正常檢驗；若有不良則繼續 加嚴檢驗，且依”不合格品管制作業程序”及”供應商管理作業程序”進行處 理。採購停止購買幷自</a:t>
            </a:r>
            <a:r>
              <a:rPr lang="en-US" altLang="zh-TW" sz="1600" dirty="0"/>
              <a:t>AVL</a:t>
            </a:r>
            <a:r>
              <a:rPr lang="zh-TW" altLang="en-US" sz="1600" dirty="0"/>
              <a:t>中刪除 ；若要恢復，則於半年後樣品重新承 認。如果连续</a:t>
            </a:r>
            <a:r>
              <a:rPr lang="en-US" altLang="zh-TW" sz="1600" dirty="0"/>
              <a:t>10</a:t>
            </a:r>
            <a:r>
              <a:rPr lang="zh-TW" altLang="en-US" sz="1600" dirty="0"/>
              <a:t>批严格检验（无法转到正常状态），</a:t>
            </a:r>
            <a:r>
              <a:rPr lang="en-US" altLang="zh-TW" sz="1600" dirty="0"/>
              <a:t>IQC</a:t>
            </a:r>
            <a:r>
              <a:rPr lang="zh-TW" altLang="en-US" sz="1600" dirty="0"/>
              <a:t>将不检验并通知采 购停止购买并在</a:t>
            </a:r>
            <a:r>
              <a:rPr lang="en-US" altLang="zh-TW" sz="1600" dirty="0"/>
              <a:t>AVL</a:t>
            </a:r>
            <a:r>
              <a:rPr lang="zh-TW" altLang="en-US" sz="1600" dirty="0"/>
              <a:t>中删除； 然后</a:t>
            </a:r>
            <a:r>
              <a:rPr lang="en-US" altLang="zh-TW" sz="1600" dirty="0"/>
              <a:t>SQE</a:t>
            </a:r>
            <a:r>
              <a:rPr lang="zh-TW" altLang="en-US" sz="1600" dirty="0"/>
              <a:t>会去审核，如果</a:t>
            </a:r>
            <a:r>
              <a:rPr lang="en-US" altLang="zh-TW" sz="1600" dirty="0"/>
              <a:t>PASS</a:t>
            </a:r>
            <a:r>
              <a:rPr lang="zh-TW" altLang="en-US" sz="1600" dirty="0"/>
              <a:t>会恢复</a:t>
            </a:r>
            <a:r>
              <a:rPr lang="en-US" altLang="zh-TW" sz="1600" dirty="0"/>
              <a:t>AVL</a:t>
            </a:r>
            <a:r>
              <a:rPr lang="zh-TW" altLang="en-US" sz="1600" dirty="0"/>
              <a:t>， 如果</a:t>
            </a:r>
            <a:r>
              <a:rPr lang="en-US" altLang="zh-TW" sz="1600" dirty="0"/>
              <a:t>FAIL</a:t>
            </a:r>
            <a:r>
              <a:rPr lang="zh-TW" altLang="en-US" sz="1600" dirty="0"/>
              <a:t>会继续维持</a:t>
            </a:r>
            <a:r>
              <a:rPr lang="en-US" altLang="zh-TW" sz="1600" dirty="0"/>
              <a:t>AVL</a:t>
            </a:r>
            <a:r>
              <a:rPr lang="zh-TW" altLang="en-US" sz="1600" dirty="0"/>
              <a:t>删除状态</a:t>
            </a:r>
            <a:r>
              <a:rPr lang="zh-CN" altLang="en-US" sz="1600" dirty="0"/>
              <a:t>。</a:t>
            </a:r>
            <a:endParaRPr lang="en-US" altLang="zh-CN" sz="1600" dirty="0"/>
          </a:p>
          <a:p>
            <a:r>
              <a:rPr lang="vi-VN" sz="1600" dirty="0"/>
              <a:t>Khi thực hiện tăng kiểm tra nghiêm ngặt, nếu 5 lô liên tục được chấp nhận, có thể chuyển đổi sang việc kiểm tra thông thường trở lại, nếu có bất kỳ lỗi nào, việc kiểm tra nghiêm ngặt sẽ được tiếp tục áp dụng, căn cứ theo “quy trình thao tác kiểm soát sản phẩm không đạt” và “quy trình thao tác quản lý nhà cung cấp” để tiến hành xử lý, nếu liên tiếp 10 lô kiểm tra nghiêm ngặt (không thể chuyển về trạng thái bình thường) thì IQC sẽ không kiểm tra và thông báo cho thu mua ngừng mua hàng và xóa trong AVL; sau đó SQE đi audit, nếu PASS sẽ khôi phục AVL, nếu FAIL sẽ tiếp tục duy trì trạng thái xóa AVL</a:t>
            </a:r>
            <a:r>
              <a:rPr lang="zh-CN" altLang="en-US" sz="1600" dirty="0"/>
              <a:t>。</a:t>
            </a:r>
            <a:endParaRPr lang="en-US" altLang="zh-CN" sz="1600" dirty="0"/>
          </a:p>
          <a:p>
            <a:endParaRPr lang="en-US" altLang="zh-CN" sz="2000" dirty="0"/>
          </a:p>
          <a:p>
            <a:r>
              <a:rPr lang="zh-CN" altLang="en-US" sz="1600" dirty="0"/>
              <a:t>正常檢驗至免檢</a:t>
            </a:r>
            <a:r>
              <a:rPr lang="en-US" altLang="zh-CN" sz="1600" dirty="0"/>
              <a:t>/</a:t>
            </a:r>
            <a:r>
              <a:rPr lang="vi-VN" sz="1600" dirty="0"/>
              <a:t>Kiểm tra thông thường đến miễn kiểm</a:t>
            </a:r>
            <a:r>
              <a:rPr lang="zh-CN" altLang="en-US" sz="1600" dirty="0"/>
              <a:t>：</a:t>
            </a:r>
            <a:endParaRPr lang="en-US" altLang="zh-CN" sz="1600" dirty="0"/>
          </a:p>
          <a:p>
            <a:r>
              <a:rPr lang="zh-CN" altLang="en-US" sz="1600" dirty="0"/>
              <a:t>正常檢驗連續</a:t>
            </a:r>
            <a:r>
              <a:rPr lang="en-US" altLang="zh-CN" sz="1600" dirty="0"/>
              <a:t>10</a:t>
            </a:r>
            <a:r>
              <a:rPr lang="zh-CN" altLang="en-US" sz="1600" dirty="0"/>
              <a:t>批檢驗合格就轉入免檢。 在進行免檢的過程中</a:t>
            </a:r>
            <a:r>
              <a:rPr lang="en-US" altLang="zh-CN" sz="1600" dirty="0"/>
              <a:t>,</a:t>
            </a:r>
            <a:r>
              <a:rPr lang="zh-CN" altLang="en-US" sz="1600" dirty="0"/>
              <a:t>每</a:t>
            </a:r>
            <a:r>
              <a:rPr lang="en-US" altLang="zh-CN" sz="1600" dirty="0"/>
              <a:t>10</a:t>
            </a:r>
            <a:r>
              <a:rPr lang="zh-CN" altLang="en-US" sz="1600" dirty="0"/>
              <a:t>， </a:t>
            </a:r>
            <a:r>
              <a:rPr lang="en-US" altLang="zh-CN" sz="1600" dirty="0"/>
              <a:t>30</a:t>
            </a:r>
            <a:r>
              <a:rPr lang="zh-CN" altLang="en-US" sz="1600" dirty="0"/>
              <a:t>批 需要檢驗</a:t>
            </a:r>
            <a:r>
              <a:rPr lang="en-US" altLang="zh-CN" sz="1600" dirty="0"/>
              <a:t>1</a:t>
            </a:r>
            <a:r>
              <a:rPr lang="zh-CN" altLang="en-US" sz="1600" dirty="0"/>
              <a:t>批，如果合格就繼續免檢，如果不合格就轉入正常檢驗的狀態。</a:t>
            </a:r>
            <a:endParaRPr lang="en-US" altLang="zh-CN" sz="1600" dirty="0"/>
          </a:p>
          <a:p>
            <a:r>
              <a:rPr lang="vi-VN" sz="1600" dirty="0"/>
              <a:t>Kiểm tra thông thường 10 lô liên tiếp chấp nhận thì chuyển sang miễn kiểm. Trong quá trình thực hiện miễn kiểm tra cứ 30 lô cần kiểm tra một lô, nếu OK thì tiếp tục miễn kiểm, nếu NG thì chuyển về trạng thái kiểm tra bình thường</a:t>
            </a:r>
            <a:r>
              <a:rPr lang="zh-CN" altLang="en-US" sz="1600" dirty="0"/>
              <a:t>。</a:t>
            </a:r>
            <a:endParaRPr lang="en-US" altLang="zh-CN" sz="1600" dirty="0"/>
          </a:p>
          <a:p>
            <a:endParaRPr lang="en-US" altLang="zh-TW" sz="2000" dirty="0"/>
          </a:p>
          <a:p>
            <a:r>
              <a:rPr lang="zh-TW" altLang="en-US" sz="1600" dirty="0"/>
              <a:t>可申請免檢材料類別</a:t>
            </a:r>
            <a:r>
              <a:rPr lang="en-US" altLang="zh-TW" sz="1600" dirty="0"/>
              <a:t>:</a:t>
            </a:r>
            <a:r>
              <a:rPr lang="zh-TW" altLang="en-US" sz="1600" dirty="0"/>
              <a:t>電子類</a:t>
            </a:r>
            <a:r>
              <a:rPr lang="en-US" altLang="zh-TW" sz="1600" dirty="0"/>
              <a:t>,</a:t>
            </a:r>
            <a:r>
              <a:rPr lang="zh-TW" altLang="en-US" sz="1600" dirty="0"/>
              <a:t>包材</a:t>
            </a:r>
            <a:r>
              <a:rPr lang="en-US" altLang="zh-TW" sz="1600" dirty="0"/>
              <a:t>CTN/PAD/</a:t>
            </a:r>
            <a:r>
              <a:rPr lang="zh-TW" altLang="en-US" sz="1600" dirty="0"/>
              <a:t>說明書類</a:t>
            </a:r>
            <a:r>
              <a:rPr lang="en-US" altLang="zh-TW" sz="1600" dirty="0"/>
              <a:t>,</a:t>
            </a:r>
            <a:r>
              <a:rPr lang="zh-TW" altLang="en-US" sz="1600" dirty="0"/>
              <a:t>機構沖壓類</a:t>
            </a:r>
            <a:r>
              <a:rPr lang="en-US" altLang="zh-TW" sz="1600" dirty="0"/>
              <a:t>. </a:t>
            </a:r>
          </a:p>
          <a:p>
            <a:r>
              <a:rPr lang="en-US" altLang="zh-TW" sz="1600" dirty="0"/>
              <a:t>Các loại vật liệu có thể xin miễn kiểm: loại điện tử, vật liệu đóng gói CTN/PAD/hướng dẫn, loại cơ cấu dập</a:t>
            </a:r>
            <a:r>
              <a:rPr lang="zh-CN" altLang="en-US" sz="1600" dirty="0"/>
              <a:t>。</a:t>
            </a:r>
            <a:endParaRPr lang="en-US" altLang="zh-CN" sz="1600" dirty="0"/>
          </a:p>
          <a:p>
            <a:r>
              <a:rPr lang="zh-CN" altLang="en-US" sz="1600" dirty="0"/>
              <a:t>免檢之具體操作依照”免驗作業規範”執行。 </a:t>
            </a:r>
            <a:r>
              <a:rPr lang="vi-VN" sz="1600" dirty="0"/>
              <a:t>Các hoạt động cụ thể của việc miễn kiểm phải được thực hiện theo “Quy phạm thao tác miễn kiểm”.</a:t>
            </a:r>
            <a:endParaRPr lang="en-US" sz="1600" dirty="0"/>
          </a:p>
        </p:txBody>
      </p:sp>
    </p:spTree>
    <p:extLst>
      <p:ext uri="{BB962C8B-B14F-4D97-AF65-F5344CB8AC3E}">
        <p14:creationId xmlns:p14="http://schemas.microsoft.com/office/powerpoint/2010/main" val="122917374"/>
      </p:ext>
    </p:extLst>
  </p:cSld>
  <p:clrMapOvr>
    <a:masterClrMapping/>
  </p:clrMapOvr>
</p:sld>
</file>

<file path=ppt/theme/theme1.xml><?xml version="1.0" encoding="utf-8"?>
<a:theme xmlns:a="http://schemas.openxmlformats.org/drawingml/2006/main" name="Gemtek-Fron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emtek-Front - Title, Bullets &amp; Photo">
  <a:themeElements>
    <a:clrScheme name="自訂 2">
      <a:dk1>
        <a:srgbClr val="000000"/>
      </a:dk1>
      <a:lt1>
        <a:srgbClr val="FFFFFF"/>
      </a:lt1>
      <a:dk2>
        <a:srgbClr val="A7A7A7"/>
      </a:dk2>
      <a:lt2>
        <a:srgbClr val="535353"/>
      </a:lt2>
      <a:accent1>
        <a:srgbClr val="65A7E3"/>
      </a:accent1>
      <a:accent2>
        <a:srgbClr val="65A85F"/>
      </a:accent2>
      <a:accent3>
        <a:srgbClr val="F5B257"/>
      </a:accent3>
      <a:accent4>
        <a:srgbClr val="E25527"/>
      </a:accent4>
      <a:accent5>
        <a:srgbClr val="6A61AB"/>
      </a:accent5>
      <a:accent6>
        <a:srgbClr val="A9A8AA"/>
      </a:accent6>
      <a:hlink>
        <a:srgbClr val="3C78DB"/>
      </a:hlink>
      <a:folHlink>
        <a:srgbClr val="3C78D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emtek-Front - Title - Center">
  <a:themeElements>
    <a:clrScheme name="">
      <a:dk1>
        <a:srgbClr val="000000"/>
      </a:dk1>
      <a:lt1>
        <a:srgbClr val="FFFFFF"/>
      </a:lt1>
      <a:dk2>
        <a:srgbClr val="A7A7A7"/>
      </a:dk2>
      <a:lt2>
        <a:srgbClr val="535353"/>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佈景主題VH2_43">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H 1">
      <a:majorFont>
        <a:latin typeface="Arial Black"/>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佈景主題VH2_43" id="{3ED4B136-79D2-4B3C-9A77-A745BC878EDB}" vid="{F3B8617E-3F29-4014-B9EC-29CE87ABC259}"/>
    </a:ext>
  </a:extLst>
</a:theme>
</file>

<file path=ppt/theme/theme5.xml><?xml version="1.0" encoding="utf-8"?>
<a:theme xmlns:a="http://schemas.openxmlformats.org/drawingml/2006/main" name="gemtek_final">
  <a:themeElements>
    <a:clrScheme name="gemtek_fi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emtek_final">
      <a:majorFont>
        <a:latin typeface="Verdana"/>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mtek_fina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emtek_fina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emtek_fina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emtek_fina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emtek_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emtek_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emtek_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佈景主題">
  <a:themeElements>
    <a:clrScheme name="">
      <a:dk1>
        <a:srgbClr val="000000"/>
      </a:dk1>
      <a:lt1>
        <a:srgbClr val="FFFFFF"/>
      </a:lt1>
      <a:dk2>
        <a:srgbClr val="A7A7A7"/>
      </a:dk2>
      <a:lt2>
        <a:srgbClr val="535353"/>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11953</TotalTime>
  <Words>3111</Words>
  <Application>Microsoft Office PowerPoint</Application>
  <PresentationFormat>Widescreen</PresentationFormat>
  <Paragraphs>78</Paragraphs>
  <Slides>15</Slides>
  <Notes>3</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15</vt:i4>
      </vt:variant>
    </vt:vector>
  </HeadingPairs>
  <TitlesOfParts>
    <vt:vector size="27" baseType="lpstr">
      <vt:lpstr>Helvetica Neue Light</vt:lpstr>
      <vt:lpstr>Arial</vt:lpstr>
      <vt:lpstr>Calibri</vt:lpstr>
      <vt:lpstr>Times</vt:lpstr>
      <vt:lpstr>Times New Roman</vt:lpstr>
      <vt:lpstr>Verdana</vt:lpstr>
      <vt:lpstr>Wingdings</vt:lpstr>
      <vt:lpstr>Gemtek-Front</vt:lpstr>
      <vt:lpstr>Gemtek-Front - Title, Bullets &amp; Photo</vt:lpstr>
      <vt:lpstr>Gemtek-Front - Title - Center</vt:lpstr>
      <vt:lpstr>1_佈景主題VH2_43</vt:lpstr>
      <vt:lpstr>gemtek_final</vt:lpstr>
      <vt:lpstr>PowerPoint Presentation</vt:lpstr>
      <vt:lpstr>抽样计划培训 Đào tạo lập kế hoạch lấy mẫu</vt:lpstr>
      <vt:lpstr>名词解释/ Thuật ngữ</vt:lpstr>
      <vt:lpstr>名词解释/ Thuật ngữ</vt:lpstr>
      <vt:lpstr>名词解释/ Thuật ngữ</vt:lpstr>
      <vt:lpstr>如何確認抽樣數/ Cách xác nhận số lấy mẫu</vt:lpstr>
      <vt:lpstr>抽樣計劃轉換流程/Quy trình chuyển đổi kế hoạch lấy mẫu</vt:lpstr>
      <vt:lpstr>抽樣計劃轉換流程/Quy trình chuyển đổi kế hoạch lấy mẫu</vt:lpstr>
      <vt:lpstr>PowerPoint Presentation</vt:lpstr>
      <vt:lpstr>AQL允收標準/ AQL Tiêu chí chấp nhận</vt:lpstr>
      <vt:lpstr>允收品質水準（加嚴檢驗）/Tiêu chuẩn cho phép chất lượng (Kiểm nghiệm nghiêm ngặt)</vt:lpstr>
      <vt:lpstr>允收品質水準（正常檢驗）/Tiêu chuẩn cho phép chất lượng (Kiểm nghiệm bình thường)</vt:lpstr>
      <vt:lpstr>允收品質水准(減量檢驗)/ Tiêu chuẩn cho phép chất lượng (Kiểm nghiệm giảm lượng)</vt:lpstr>
      <vt:lpstr>你學會了嗎？/bạn đã học được chưa</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Gemtek Company</dc:title>
  <dc:creator>Teresa Wu</dc:creator>
  <cp:lastModifiedBy>VN190</cp:lastModifiedBy>
  <cp:revision>501</cp:revision>
  <dcterms:modified xsi:type="dcterms:W3CDTF">2024-09-18T08:24:07Z</dcterms:modified>
</cp:coreProperties>
</file>