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607" r:id="rId2"/>
    <p:sldId id="608" r:id="rId3"/>
    <p:sldId id="609" r:id="rId4"/>
    <p:sldId id="610" r:id="rId5"/>
    <p:sldId id="616" r:id="rId6"/>
    <p:sldId id="620" r:id="rId7"/>
    <p:sldId id="621" r:id="rId8"/>
    <p:sldId id="695" r:id="rId9"/>
    <p:sldId id="600" r:id="rId10"/>
    <p:sldId id="658" r:id="rId11"/>
    <p:sldId id="659" r:id="rId12"/>
    <p:sldId id="575" r:id="rId13"/>
    <p:sldId id="580" r:id="rId14"/>
    <p:sldId id="635" r:id="rId15"/>
    <p:sldId id="636" r:id="rId16"/>
    <p:sldId id="581" r:id="rId17"/>
    <p:sldId id="694" r:id="rId18"/>
    <p:sldId id="582" r:id="rId19"/>
    <p:sldId id="637" r:id="rId20"/>
    <p:sldId id="638" r:id="rId21"/>
    <p:sldId id="689" r:id="rId22"/>
    <p:sldId id="639" r:id="rId23"/>
    <p:sldId id="640" r:id="rId24"/>
    <p:sldId id="641" r:id="rId25"/>
    <p:sldId id="583" r:id="rId26"/>
    <p:sldId id="642" r:id="rId27"/>
    <p:sldId id="643" r:id="rId28"/>
    <p:sldId id="644" r:id="rId29"/>
    <p:sldId id="692" r:id="rId30"/>
    <p:sldId id="584" r:id="rId31"/>
    <p:sldId id="645" r:id="rId32"/>
    <p:sldId id="585" r:id="rId33"/>
    <p:sldId id="646" r:id="rId34"/>
    <p:sldId id="647" r:id="rId35"/>
    <p:sldId id="648" r:id="rId36"/>
    <p:sldId id="586" r:id="rId37"/>
    <p:sldId id="696" r:id="rId38"/>
    <p:sldId id="588" r:id="rId39"/>
    <p:sldId id="587" r:id="rId40"/>
    <p:sldId id="668" r:id="rId41"/>
    <p:sldId id="669" r:id="rId42"/>
    <p:sldId id="408" r:id="rId43"/>
  </p:sldIdLst>
  <p:sldSz cx="9144000" cy="6858000" type="screen4x3"/>
  <p:notesSz cx="7315200" cy="9601200"/>
  <p:defaultTextStyle>
    <a:defPPr>
      <a:defRPr lang="fr-CA"/>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35"/>
    <a:srgbClr val="FDFAF1"/>
    <a:srgbClr val="F5E7C1"/>
    <a:srgbClr val="006600"/>
    <a:srgbClr val="FF3300"/>
    <a:srgbClr val="0000FF"/>
    <a:srgbClr val="0099FF"/>
    <a:srgbClr val="A42700"/>
    <a:srgbClr val="CC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885" autoAdjust="0"/>
  </p:normalViewPr>
  <p:slideViewPr>
    <p:cSldViewPr>
      <p:cViewPr>
        <p:scale>
          <a:sx n="106" d="100"/>
          <a:sy n="106" d="100"/>
        </p:scale>
        <p:origin x="1552" y="4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
    </p:cViewPr>
  </p:sorterViewPr>
  <p:notesViewPr>
    <p:cSldViewPr>
      <p:cViewPr varScale="1">
        <p:scale>
          <a:sx n="47" d="100"/>
          <a:sy n="47" d="100"/>
        </p:scale>
        <p:origin x="1912" y="6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3170138" cy="481028"/>
          </a:xfrm>
          <a:prstGeom prst="rect">
            <a:avLst/>
          </a:prstGeom>
          <a:noFill/>
          <a:ln w="9525">
            <a:noFill/>
            <a:miter lim="800000"/>
            <a:headEnd/>
            <a:tailEnd/>
          </a:ln>
          <a:effectLst/>
        </p:spPr>
        <p:txBody>
          <a:bodyPr vert="horz" wrap="square" lIns="98075" tIns="48206" rIns="98075" bIns="48206" numCol="1" anchor="t" anchorCtr="0" compatLnSpc="1">
            <a:prstTxWarp prst="textNoShape">
              <a:avLst/>
            </a:prstTxWarp>
          </a:bodyPr>
          <a:lstStyle>
            <a:lvl1pPr defTabSz="976313">
              <a:defRPr sz="1300"/>
            </a:lvl1pPr>
          </a:lstStyle>
          <a:p>
            <a:endParaRPr lang="fr-CA"/>
          </a:p>
        </p:txBody>
      </p:sp>
      <p:sp>
        <p:nvSpPr>
          <p:cNvPr id="3075" name="Rectangle 3"/>
          <p:cNvSpPr>
            <a:spLocks noGrp="1" noChangeArrowheads="1"/>
          </p:cNvSpPr>
          <p:nvPr>
            <p:ph type="dt" sz="quarter" idx="1"/>
          </p:nvPr>
        </p:nvSpPr>
        <p:spPr bwMode="auto">
          <a:xfrm>
            <a:off x="4145062" y="1"/>
            <a:ext cx="3170138" cy="481028"/>
          </a:xfrm>
          <a:prstGeom prst="rect">
            <a:avLst/>
          </a:prstGeom>
          <a:noFill/>
          <a:ln w="9525">
            <a:noFill/>
            <a:miter lim="800000"/>
            <a:headEnd/>
            <a:tailEnd/>
          </a:ln>
          <a:effectLst/>
        </p:spPr>
        <p:txBody>
          <a:bodyPr vert="horz" wrap="square" lIns="98075" tIns="48206" rIns="98075" bIns="48206" numCol="1" anchor="t" anchorCtr="0" compatLnSpc="1">
            <a:prstTxWarp prst="textNoShape">
              <a:avLst/>
            </a:prstTxWarp>
          </a:bodyPr>
          <a:lstStyle>
            <a:lvl1pPr algn="r" defTabSz="976313">
              <a:defRPr sz="1300"/>
            </a:lvl1pPr>
          </a:lstStyle>
          <a:p>
            <a:endParaRPr lang="fr-CA"/>
          </a:p>
        </p:txBody>
      </p:sp>
      <p:sp>
        <p:nvSpPr>
          <p:cNvPr id="3076" name="Rectangle 4"/>
          <p:cNvSpPr>
            <a:spLocks noGrp="1" noChangeArrowheads="1"/>
          </p:cNvSpPr>
          <p:nvPr>
            <p:ph type="ftr" sz="quarter" idx="2"/>
          </p:nvPr>
        </p:nvSpPr>
        <p:spPr bwMode="auto">
          <a:xfrm>
            <a:off x="0" y="8991600"/>
            <a:ext cx="4038600" cy="481028"/>
          </a:xfrm>
          <a:prstGeom prst="rect">
            <a:avLst/>
          </a:prstGeom>
          <a:noFill/>
          <a:ln w="9525">
            <a:noFill/>
            <a:miter lim="800000"/>
            <a:headEnd/>
            <a:tailEnd/>
          </a:ln>
          <a:effectLst/>
        </p:spPr>
        <p:txBody>
          <a:bodyPr vert="horz" wrap="square" lIns="98075" tIns="48206" rIns="98075" bIns="48206" numCol="1" anchor="b" anchorCtr="0" compatLnSpc="1">
            <a:prstTxWarp prst="textNoShape">
              <a:avLst/>
            </a:prstTxWarp>
          </a:bodyPr>
          <a:lstStyle>
            <a:lvl1pPr defTabSz="976313">
              <a:defRPr sz="1300"/>
            </a:lvl1pPr>
          </a:lstStyle>
          <a:p>
            <a:r>
              <a:rPr lang="fr-CA" sz="1200" b="1" dirty="0">
                <a:latin typeface="Tahoma" pitchFamily="34" charset="0"/>
                <a:ea typeface="Tahoma" pitchFamily="34" charset="0"/>
                <a:cs typeface="Tahoma" pitchFamily="34" charset="0"/>
              </a:rPr>
              <a:t>ISO 27001:2013 v5 simple </a:t>
            </a:r>
            <a:r>
              <a:rPr lang="fr-CA" sz="1200" b="1" dirty="0" err="1">
                <a:latin typeface="Tahoma" pitchFamily="34" charset="0"/>
                <a:ea typeface="Tahoma" pitchFamily="34" charset="0"/>
                <a:cs typeface="Tahoma" pitchFamily="34" charset="0"/>
              </a:rPr>
              <a:t>Awareness</a:t>
            </a:r>
            <a:endParaRPr lang="fr-CA" sz="1200" b="1" dirty="0">
              <a:latin typeface="Tahoma" pitchFamily="34" charset="0"/>
              <a:ea typeface="Tahoma" pitchFamily="34" charset="0"/>
              <a:cs typeface="Tahoma" pitchFamily="34" charset="0"/>
            </a:endParaRPr>
          </a:p>
        </p:txBody>
      </p:sp>
      <p:sp>
        <p:nvSpPr>
          <p:cNvPr id="3077" name="Rectangle 5"/>
          <p:cNvSpPr>
            <a:spLocks noGrp="1" noChangeArrowheads="1"/>
          </p:cNvSpPr>
          <p:nvPr>
            <p:ph type="sldNum" sz="quarter" idx="3"/>
          </p:nvPr>
        </p:nvSpPr>
        <p:spPr bwMode="auto">
          <a:xfrm>
            <a:off x="4145062" y="8991600"/>
            <a:ext cx="3170138" cy="481028"/>
          </a:xfrm>
          <a:prstGeom prst="rect">
            <a:avLst/>
          </a:prstGeom>
          <a:noFill/>
          <a:ln w="9525">
            <a:noFill/>
            <a:miter lim="800000"/>
            <a:headEnd/>
            <a:tailEnd/>
          </a:ln>
          <a:effectLst/>
        </p:spPr>
        <p:txBody>
          <a:bodyPr vert="horz" wrap="square" lIns="98075" tIns="48206" rIns="98075" bIns="48206" numCol="1" anchor="b" anchorCtr="0" compatLnSpc="1">
            <a:prstTxWarp prst="textNoShape">
              <a:avLst/>
            </a:prstTxWarp>
          </a:bodyPr>
          <a:lstStyle>
            <a:lvl1pPr algn="r" defTabSz="976313">
              <a:defRPr sz="1300"/>
            </a:lvl1pPr>
          </a:lstStyle>
          <a:p>
            <a:fld id="{279232B8-DF83-4632-B7AD-3912AA27E922}" type="slidenum">
              <a:rPr lang="fr-CA">
                <a:latin typeface="Tahoma" panose="020B0604030504040204" pitchFamily="34" charset="0"/>
                <a:ea typeface="Tahoma" panose="020B0604030504040204" pitchFamily="34" charset="0"/>
                <a:cs typeface="Tahoma" panose="020B0604030504040204" pitchFamily="34" charset="0"/>
              </a:rPr>
              <a:pPr/>
              <a:t>‹#›</a:t>
            </a:fld>
            <a:endParaRPr lang="fr-C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7311819"/>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113.23077" units="1/cm"/>
          <inkml:channelProperty channel="Y" name="resolution" value="72" units="1/cm"/>
          <inkml:channelProperty channel="T" name="resolution" value="1" units="1/dev"/>
        </inkml:channelProperties>
      </inkml:inkSource>
      <inkml:timestamp xml:id="ts0" timeString="2015-03-11T02:02:10.241"/>
    </inkml:context>
    <inkml:brush xml:id="br0">
      <inkml:brushProperty name="width" value="0.05292" units="cm"/>
      <inkml:brushProperty name="height" value="0.05292" units="cm"/>
      <inkml:brushProperty name="color" value="#FF0000"/>
    </inkml:brush>
  </inkml:definitions>
  <inkml:trace contextRef="#ctx0" brushRef="#br0">21124 11332 0</inkml:trace>
  <inkml:trace contextRef="#ctx0" brushRef="#br0" timeOffset="16485.22">22627 11072 0</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113.23077" units="1/cm"/>
          <inkml:channelProperty channel="Y" name="resolution" value="72" units="1/cm"/>
          <inkml:channelProperty channel="T" name="resolution" value="1" units="1/dev"/>
        </inkml:channelProperties>
      </inkml:inkSource>
      <inkml:timestamp xml:id="ts0" timeString="2015-03-11T02:02:51.337"/>
    </inkml:context>
    <inkml:brush xml:id="br0">
      <inkml:brushProperty name="width" value="0.05292" units="cm"/>
      <inkml:brushProperty name="height" value="0.05292" units="cm"/>
      <inkml:brushProperty name="color" value="#FF0000"/>
    </inkml:brush>
  </inkml:definitions>
  <inkml:trace contextRef="#ctx0" brushRef="#br0">20546 18096 0</inkml:trace>
  <inkml:trace contextRef="#ctx0" brushRef="#br0" timeOffset="1515.66">20517 18096 0</inkml:trace>
  <inkml:trace contextRef="#ctx0" brushRef="#br0" timeOffset="2421.92">20488 18096 0</inkml:trace>
  <inkml:trace contextRef="#ctx0" brushRef="#br0" timeOffset="3031.29">20488 18096 0</inkml:trace>
  <inkml:trace contextRef="#ctx0" brushRef="#br0" timeOffset="3468.8">20488 18096 0</inkml:trace>
  <inkml:trace contextRef="#ctx0" brushRef="#br0" timeOffset="6062.64">20546 18328 0</inkml:trace>
  <inkml:trace contextRef="#ctx0" brushRef="#br0" timeOffset="7765.73">20546 18328 0,'-29'0'47</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113.23077" units="1/cm"/>
          <inkml:channelProperty channel="Y" name="resolution" value="72" units="1/cm"/>
          <inkml:channelProperty channel="T" name="resolution" value="1" units="1/dev"/>
        </inkml:channelProperties>
      </inkml:inkSource>
      <inkml:timestamp xml:id="ts0" timeString="2015-03-11T02:05:59.203"/>
    </inkml:context>
    <inkml:brush xml:id="br0">
      <inkml:brushProperty name="width" value="0.05292" units="cm"/>
      <inkml:brushProperty name="height" value="0.05292" units="cm"/>
      <inkml:brushProperty name="color" value="#FF0000"/>
    </inkml:brush>
  </inkml:definitions>
  <inkml:trace contextRef="#ctx0" brushRef="#br0">12328 10666 0</inkml:trace>
  <inkml:trace contextRef="#ctx0" brushRef="#br0" timeOffset="67423.63">12700 7268 0,'50'0'16,"24"-25"-16,-49 25 15,0 0 16,-1 0 1</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113.23077" units="1/cm"/>
          <inkml:channelProperty channel="Y" name="resolution" value="72" units="1/cm"/>
          <inkml:channelProperty channel="T" name="resolution" value="1" units="1/dev"/>
        </inkml:channelProperties>
      </inkml:inkSource>
      <inkml:timestamp xml:id="ts0" timeString="2015-03-11T02:08:40.998"/>
    </inkml:context>
    <inkml:brush xml:id="br0">
      <inkml:brushProperty name="width" value="0.05292" units="cm"/>
      <inkml:brushProperty name="height" value="0.05292" units="cm"/>
      <inkml:brushProperty name="color" value="#FF0000"/>
    </inkml:brush>
  </inkml:definitions>
  <inkml:trace contextRef="#ctx0" brushRef="#br0">11658 0 0</inkml:trace>
  <inkml:trace contextRef="#ctx0" brushRef="#br0" timeOffset="1265.61">11658 0 0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1"/>
            <a:ext cx="3170138" cy="481028"/>
          </a:xfrm>
          <a:prstGeom prst="rect">
            <a:avLst/>
          </a:prstGeom>
          <a:noFill/>
          <a:ln w="9525">
            <a:noFill/>
            <a:miter lim="800000"/>
            <a:headEnd/>
            <a:tailEnd/>
          </a:ln>
          <a:effectLst/>
        </p:spPr>
        <p:txBody>
          <a:bodyPr vert="horz" wrap="square" lIns="96412" tIns="48206" rIns="96412" bIns="48206" numCol="1" anchor="t" anchorCtr="0" compatLnSpc="1">
            <a:prstTxWarp prst="textNoShape">
              <a:avLst/>
            </a:prstTxWarp>
          </a:bodyPr>
          <a:lstStyle>
            <a:lvl1pPr defTabSz="957263">
              <a:defRPr sz="1300"/>
            </a:lvl1pPr>
          </a:lstStyle>
          <a:p>
            <a:endParaRPr lang="fr-CA"/>
          </a:p>
        </p:txBody>
      </p:sp>
      <p:sp>
        <p:nvSpPr>
          <p:cNvPr id="2051" name="Rectangle 3"/>
          <p:cNvSpPr>
            <a:spLocks noGrp="1" noChangeArrowheads="1"/>
          </p:cNvSpPr>
          <p:nvPr>
            <p:ph type="dt" idx="1"/>
          </p:nvPr>
        </p:nvSpPr>
        <p:spPr bwMode="auto">
          <a:xfrm>
            <a:off x="4143427" y="1"/>
            <a:ext cx="3170138" cy="481028"/>
          </a:xfrm>
          <a:prstGeom prst="rect">
            <a:avLst/>
          </a:prstGeom>
          <a:noFill/>
          <a:ln w="9525">
            <a:noFill/>
            <a:miter lim="800000"/>
            <a:headEnd/>
            <a:tailEnd/>
          </a:ln>
          <a:effectLst/>
        </p:spPr>
        <p:txBody>
          <a:bodyPr vert="horz" wrap="square" lIns="96412" tIns="48206" rIns="96412" bIns="48206" numCol="1" anchor="t" anchorCtr="0" compatLnSpc="1">
            <a:prstTxWarp prst="textNoShape">
              <a:avLst/>
            </a:prstTxWarp>
          </a:bodyPr>
          <a:lstStyle>
            <a:lvl1pPr algn="r" defTabSz="957263">
              <a:defRPr sz="1300"/>
            </a:lvl1pPr>
          </a:lstStyle>
          <a:p>
            <a:endParaRPr lang="fr-CA"/>
          </a:p>
        </p:txBody>
      </p:sp>
      <p:sp>
        <p:nvSpPr>
          <p:cNvPr id="2052" name="Rectangle 4"/>
          <p:cNvSpPr>
            <a:spLocks noGrp="1" noRot="1" noChangeAspect="1" noChangeArrowheads="1" noTextEdit="1"/>
          </p:cNvSpPr>
          <p:nvPr>
            <p:ph type="sldImg" idx="2"/>
          </p:nvPr>
        </p:nvSpPr>
        <p:spPr bwMode="auto">
          <a:xfrm>
            <a:off x="1260475" y="720725"/>
            <a:ext cx="4797425" cy="3597275"/>
          </a:xfrm>
          <a:prstGeom prst="rect">
            <a:avLst/>
          </a:prstGeom>
          <a:noFill/>
          <a:ln w="12700">
            <a:solidFill>
              <a:srgbClr val="000000"/>
            </a:solidFill>
            <a:miter lim="800000"/>
            <a:headEnd/>
            <a:tailEnd/>
          </a:ln>
          <a:effectLst/>
        </p:spPr>
      </p:sp>
      <p:sp>
        <p:nvSpPr>
          <p:cNvPr id="2053" name="Rectangle 5"/>
          <p:cNvSpPr>
            <a:spLocks noGrp="1" noChangeArrowheads="1"/>
          </p:cNvSpPr>
          <p:nvPr>
            <p:ph type="body" sz="quarter" idx="3"/>
          </p:nvPr>
        </p:nvSpPr>
        <p:spPr bwMode="auto">
          <a:xfrm>
            <a:off x="731194" y="4561576"/>
            <a:ext cx="5852814" cy="4320316"/>
          </a:xfrm>
          <a:prstGeom prst="rect">
            <a:avLst/>
          </a:prstGeom>
          <a:noFill/>
          <a:ln w="9525">
            <a:noFill/>
            <a:miter lim="800000"/>
            <a:headEnd/>
            <a:tailEnd/>
          </a:ln>
          <a:effectLst/>
        </p:spPr>
        <p:txBody>
          <a:bodyPr vert="horz" wrap="square" lIns="96412" tIns="48206" rIns="96412" bIns="48206" numCol="1" anchor="t" anchorCtr="0" compatLnSpc="1">
            <a:prstTxWarp prst="textNoShape">
              <a:avLst/>
            </a:prstTxWarp>
          </a:bodyPr>
          <a:lstStyle/>
          <a:p>
            <a:pPr lvl="0"/>
            <a:r>
              <a:rPr lang="fr-CA"/>
              <a:t>Click to edit Master text styles</a:t>
            </a:r>
          </a:p>
          <a:p>
            <a:pPr lvl="1"/>
            <a:r>
              <a:rPr lang="fr-CA"/>
              <a:t>Second level</a:t>
            </a:r>
          </a:p>
          <a:p>
            <a:pPr lvl="2"/>
            <a:r>
              <a:rPr lang="fr-CA"/>
              <a:t>Third level</a:t>
            </a:r>
          </a:p>
          <a:p>
            <a:pPr lvl="3"/>
            <a:r>
              <a:rPr lang="fr-CA"/>
              <a:t>Fourth level</a:t>
            </a:r>
          </a:p>
          <a:p>
            <a:pPr lvl="4"/>
            <a:r>
              <a:rPr lang="fr-CA"/>
              <a:t>Fifth level</a:t>
            </a:r>
          </a:p>
        </p:txBody>
      </p:sp>
      <p:sp>
        <p:nvSpPr>
          <p:cNvPr id="2054" name="Rectangle 6"/>
          <p:cNvSpPr>
            <a:spLocks noGrp="1" noChangeArrowheads="1"/>
          </p:cNvSpPr>
          <p:nvPr>
            <p:ph type="ftr" sz="quarter" idx="4"/>
          </p:nvPr>
        </p:nvSpPr>
        <p:spPr bwMode="auto">
          <a:xfrm>
            <a:off x="1" y="9118683"/>
            <a:ext cx="3170138" cy="481028"/>
          </a:xfrm>
          <a:prstGeom prst="rect">
            <a:avLst/>
          </a:prstGeom>
          <a:noFill/>
          <a:ln w="9525">
            <a:noFill/>
            <a:miter lim="800000"/>
            <a:headEnd/>
            <a:tailEnd/>
          </a:ln>
          <a:effectLst/>
        </p:spPr>
        <p:txBody>
          <a:bodyPr vert="horz" wrap="square" lIns="96412" tIns="48206" rIns="96412" bIns="48206" numCol="1" anchor="b" anchorCtr="0" compatLnSpc="1">
            <a:prstTxWarp prst="textNoShape">
              <a:avLst/>
            </a:prstTxWarp>
          </a:bodyPr>
          <a:lstStyle>
            <a:lvl1pPr defTabSz="957263">
              <a:defRPr sz="1300"/>
            </a:lvl1pPr>
          </a:lstStyle>
          <a:p>
            <a:r>
              <a:rPr lang="fr-CA"/>
              <a:t>ISO 27001 2012 v2</a:t>
            </a:r>
          </a:p>
        </p:txBody>
      </p:sp>
      <p:sp>
        <p:nvSpPr>
          <p:cNvPr id="2055" name="Rectangle 7"/>
          <p:cNvSpPr>
            <a:spLocks noGrp="1" noChangeArrowheads="1"/>
          </p:cNvSpPr>
          <p:nvPr>
            <p:ph type="sldNum" sz="quarter" idx="5"/>
          </p:nvPr>
        </p:nvSpPr>
        <p:spPr bwMode="auto">
          <a:xfrm>
            <a:off x="4143427" y="9118683"/>
            <a:ext cx="3170138" cy="481028"/>
          </a:xfrm>
          <a:prstGeom prst="rect">
            <a:avLst/>
          </a:prstGeom>
          <a:noFill/>
          <a:ln w="9525">
            <a:noFill/>
            <a:miter lim="800000"/>
            <a:headEnd/>
            <a:tailEnd/>
          </a:ln>
          <a:effectLst/>
        </p:spPr>
        <p:txBody>
          <a:bodyPr vert="horz" wrap="square" lIns="96412" tIns="48206" rIns="96412" bIns="48206" numCol="1" anchor="b" anchorCtr="0" compatLnSpc="1">
            <a:prstTxWarp prst="textNoShape">
              <a:avLst/>
            </a:prstTxWarp>
          </a:bodyPr>
          <a:lstStyle>
            <a:lvl1pPr algn="r" defTabSz="957263">
              <a:defRPr sz="1300"/>
            </a:lvl1pPr>
          </a:lstStyle>
          <a:p>
            <a:fld id="{598CD972-68D3-441B-94A2-D795BE8297E7}" type="slidenum">
              <a:rPr lang="fr-CA"/>
              <a:pPr/>
              <a:t>‹#›</a:t>
            </a:fld>
            <a:endParaRPr lang="fr-CA"/>
          </a:p>
        </p:txBody>
      </p:sp>
    </p:spTree>
    <p:extLst>
      <p:ext uri="{BB962C8B-B14F-4D97-AF65-F5344CB8AC3E}">
        <p14:creationId xmlns:p14="http://schemas.microsoft.com/office/powerpoint/2010/main" val="3848589768"/>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a:solidFill>
                  <a:schemeClr val="tx1"/>
                </a:solidFill>
                <a:latin typeface="Times New Roman" panose="02020603050405020304" pitchFamily="18" charset="0"/>
              </a:defRPr>
            </a:lvl1pPr>
            <a:lvl2pPr marL="742950" indent="-285750" defTabSz="957263" eaLnBrk="0" hangingPunct="0">
              <a:defRPr sz="2400">
                <a:solidFill>
                  <a:schemeClr val="tx1"/>
                </a:solidFill>
                <a:latin typeface="Times New Roman" panose="02020603050405020304" pitchFamily="18" charset="0"/>
              </a:defRPr>
            </a:lvl2pPr>
            <a:lvl3pPr marL="1143000" indent="-228600" defTabSz="957263" eaLnBrk="0" hangingPunct="0">
              <a:defRPr sz="2400">
                <a:solidFill>
                  <a:schemeClr val="tx1"/>
                </a:solidFill>
                <a:latin typeface="Times New Roman" panose="02020603050405020304" pitchFamily="18" charset="0"/>
              </a:defRPr>
            </a:lvl3pPr>
            <a:lvl4pPr marL="1600200" indent="-228600" defTabSz="957263" eaLnBrk="0" hangingPunct="0">
              <a:defRPr sz="2400">
                <a:solidFill>
                  <a:schemeClr val="tx1"/>
                </a:solidFill>
                <a:latin typeface="Times New Roman" panose="02020603050405020304" pitchFamily="18" charset="0"/>
              </a:defRPr>
            </a:lvl4pPr>
            <a:lvl5pPr marL="2057400" indent="-228600" defTabSz="957263" eaLnBrk="0" hangingPunct="0">
              <a:defRPr sz="2400">
                <a:solidFill>
                  <a:schemeClr val="tx1"/>
                </a:solidFill>
                <a:latin typeface="Times New Roman" panose="02020603050405020304" pitchFamily="18" charset="0"/>
              </a:defRPr>
            </a:lvl5pPr>
            <a:lvl6pPr marL="2514600" indent="-228600" defTabSz="9572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72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72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72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5766422-C861-4047-A2F8-17E02DDCEB20}" type="slidenum">
              <a:rPr lang="fr-CA" sz="1300"/>
              <a:pPr eaLnBrk="1" hangingPunct="1"/>
              <a:t>1</a:t>
            </a:fld>
            <a:endParaRPr lang="fr-CA" sz="1300"/>
          </a:p>
        </p:txBody>
      </p:sp>
      <p:sp>
        <p:nvSpPr>
          <p:cNvPr id="109571" name="Rectangle 2"/>
          <p:cNvSpPr>
            <a:spLocks noGrp="1" noRot="1" noChangeAspect="1" noChangeArrowheads="1" noTextEdit="1"/>
          </p:cNvSpPr>
          <p:nvPr>
            <p:ph type="sldImg"/>
          </p:nvPr>
        </p:nvSpPr>
        <p:spPr>
          <a:ln cap="flat"/>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9989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TextEdit="1"/>
          </p:cNvSpPr>
          <p:nvPr>
            <p:ph type="sldImg"/>
          </p:nvPr>
        </p:nvSpPr>
        <p:spPr bwMode="auto">
          <a:noFill/>
          <a:ln>
            <a:solidFill>
              <a:srgbClr val="000000"/>
            </a:solidFill>
            <a:miter lim="800000"/>
            <a:headEnd/>
            <a:tailEnd/>
          </a:ln>
        </p:spPr>
      </p:sp>
      <p:sp>
        <p:nvSpPr>
          <p:cNvPr id="360451" name="Rectangle 3"/>
          <p:cNvSpPr>
            <a:spLocks noGrp="1"/>
          </p:cNvSpPr>
          <p:nvPr>
            <p:ph type="body" idx="1"/>
          </p:nvPr>
        </p:nvSpPr>
        <p:spPr bwMode="auto">
          <a:noFill/>
        </p:spPr>
        <p:txBody>
          <a:bodyPr wrap="square" numCol="1" anchor="t" anchorCtr="0" compatLnSpc="1">
            <a:prstTxWarp prst="textNoShape">
              <a:avLst/>
            </a:prstTxWarp>
          </a:bodyPr>
          <a:lstStyle/>
          <a:p>
            <a:pPr marL="190500" indent="-190500"/>
            <a:r>
              <a:rPr lang="en-GB" sz="1400"/>
              <a:t>Clause 4 requires that the organization demonstrate an appreciation and understanding of its reason for existence aligned with the needs and expectations of its stakeholders.</a:t>
            </a:r>
          </a:p>
          <a:p>
            <a:pPr marL="190500" indent="-190500"/>
            <a:r>
              <a:rPr lang="en-GB" sz="1400"/>
              <a:t>This will determine its information security policy and objectives and how it will consider risk and the effect of risk on its business.</a:t>
            </a:r>
          </a:p>
          <a:p>
            <a:pPr marL="190500" indent="-190500"/>
            <a:r>
              <a:rPr lang="en-GB" sz="1400"/>
              <a:t>Consideration of an appropriate scope for the ISMS is required and a link with core objectives and stakeholder requirements should be evident.</a:t>
            </a:r>
          </a:p>
          <a:p>
            <a:pPr marL="190500" indent="-190500"/>
            <a:r>
              <a:rPr lang="en-GB" sz="1400"/>
              <a:t>The requirements of interested parties may include legal and regulatory requirements and contractual obligations.</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3773745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TextEdit="1"/>
          </p:cNvSpPr>
          <p:nvPr>
            <p:ph type="sldImg"/>
          </p:nvPr>
        </p:nvSpPr>
        <p:spPr bwMode="auto">
          <a:noFill/>
          <a:ln>
            <a:solidFill>
              <a:srgbClr val="000000"/>
            </a:solidFill>
            <a:miter lim="800000"/>
            <a:headEnd/>
            <a:tailEnd/>
          </a:ln>
        </p:spPr>
      </p:sp>
      <p:sp>
        <p:nvSpPr>
          <p:cNvPr id="360451" name="Rectangle 3"/>
          <p:cNvSpPr>
            <a:spLocks noGrp="1"/>
          </p:cNvSpPr>
          <p:nvPr>
            <p:ph type="body" idx="1"/>
          </p:nvPr>
        </p:nvSpPr>
        <p:spPr bwMode="auto">
          <a:noFill/>
        </p:spPr>
        <p:txBody>
          <a:bodyPr wrap="square" numCol="1" anchor="t" anchorCtr="0" compatLnSpc="1">
            <a:prstTxWarp prst="textNoShape">
              <a:avLst/>
            </a:prstTxWarp>
          </a:bodyPr>
          <a:lstStyle/>
          <a:p>
            <a:pPr marL="190500" indent="-190500"/>
            <a:r>
              <a:rPr lang="en-GB" sz="1400"/>
              <a:t>Clause 4 requires that the organization demonstrate an appreciation and understanding of its reason for existence aligned with the needs and expectations of its stakeholders.</a:t>
            </a:r>
          </a:p>
          <a:p>
            <a:pPr marL="190500" indent="-190500"/>
            <a:r>
              <a:rPr lang="en-GB" sz="1400"/>
              <a:t>This will determine its information security policy and objectives and how it will consider risk and the effect of risk on its business.</a:t>
            </a:r>
          </a:p>
          <a:p>
            <a:pPr marL="190500" indent="-190500"/>
            <a:r>
              <a:rPr lang="en-GB" sz="1400"/>
              <a:t>Consideration of an appropriate scope for the ISMS is required and a link with core objectives and stakeholder requirements should be evident.</a:t>
            </a:r>
          </a:p>
          <a:p>
            <a:pPr marL="190500" indent="-190500"/>
            <a:r>
              <a:rPr lang="en-GB" sz="1400"/>
              <a:t>The requirements of interested parties may include legal and regulatory requirements and contractual obligations.</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179885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TextEdit="1"/>
          </p:cNvSpPr>
          <p:nvPr>
            <p:ph type="sldImg"/>
          </p:nvPr>
        </p:nvSpPr>
        <p:spPr bwMode="auto">
          <a:noFill/>
          <a:ln>
            <a:solidFill>
              <a:srgbClr val="000000"/>
            </a:solidFill>
            <a:miter lim="800000"/>
            <a:headEnd/>
            <a:tailEnd/>
          </a:ln>
        </p:spPr>
      </p:sp>
      <p:sp>
        <p:nvSpPr>
          <p:cNvPr id="361475" name="Rectangle 3"/>
          <p:cNvSpPr>
            <a:spLocks noGrp="1"/>
          </p:cNvSpPr>
          <p:nvPr>
            <p:ph type="body" idx="1"/>
          </p:nvPr>
        </p:nvSpPr>
        <p:spPr bwMode="auto">
          <a:noFill/>
        </p:spPr>
        <p:txBody>
          <a:bodyPr wrap="square" numCol="1" anchor="t" anchorCtr="0" compatLnSpc="1">
            <a:prstTxWarp prst="textNoShape">
              <a:avLst/>
            </a:prstTxWarp>
          </a:bodyPr>
          <a:lstStyle/>
          <a:p>
            <a:pPr marL="190500" indent="-190500"/>
            <a:r>
              <a:rPr lang="en-GB" sz="1400"/>
              <a:t>The requirements for management commitment are found in section 5 as they are in the 2005 version of the standard. </a:t>
            </a:r>
          </a:p>
          <a:p>
            <a:pPr marL="190500" indent="-190500"/>
            <a:r>
              <a:rPr lang="en-GB" sz="1400"/>
              <a:t>The new standard requires that top management leadership be more demonstrable and active.</a:t>
            </a:r>
          </a:p>
          <a:p>
            <a:pPr marL="190500" indent="-190500"/>
            <a:r>
              <a:rPr lang="en-GB" sz="1400"/>
              <a:t>The ISO outlines specific ways in which management must demonstrate its commitment to the system.  Examples include:</a:t>
            </a:r>
          </a:p>
          <a:p>
            <a:pPr marL="190500" indent="-190500">
              <a:buFontTx/>
              <a:buChar char="•"/>
            </a:pPr>
            <a:r>
              <a:rPr lang="en-GB" sz="1400"/>
              <a:t>ensuring that the resources needed for the information security management system are available</a:t>
            </a:r>
          </a:p>
          <a:p>
            <a:pPr marL="190500" indent="-190500">
              <a:buFontTx/>
              <a:buChar char="•"/>
            </a:pPr>
            <a:r>
              <a:rPr lang="en-GB" sz="1400"/>
              <a:t>communicating the importance of effective information security management and conforming to the ISMS requirements.</a:t>
            </a:r>
          </a:p>
          <a:p>
            <a:pPr marL="190500" indent="-190500"/>
            <a:r>
              <a:rPr lang="en-GB" sz="1400"/>
              <a:t>The new standard no longer refers to ISMS policy – only to information security policy – however the original ISMS policy requirements have not gone away.</a:t>
            </a:r>
          </a:p>
          <a:p>
            <a:pPr marL="190500" indent="-190500"/>
            <a:r>
              <a:rPr lang="en-GB" sz="1400"/>
              <a:t>As this new revision does not require documents to have particular names, there is nothing wrong with you referring to your information security policy as your ISMS policy if you so desire.</a:t>
            </a:r>
          </a:p>
          <a:p>
            <a:pPr marL="190500" indent="-190500"/>
            <a:r>
              <a:rPr lang="en-GB" sz="1400"/>
              <a:t>Top management shall ensure that the responsibilities and authorities for roles relevant to information security are assigned and communicated.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3317290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TextEdit="1"/>
          </p:cNvSpPr>
          <p:nvPr>
            <p:ph type="sldImg"/>
          </p:nvPr>
        </p:nvSpPr>
        <p:spPr bwMode="auto">
          <a:noFill/>
          <a:ln>
            <a:solidFill>
              <a:srgbClr val="000000"/>
            </a:solidFill>
            <a:miter lim="800000"/>
            <a:headEnd/>
            <a:tailEnd/>
          </a:ln>
        </p:spPr>
      </p:sp>
      <p:sp>
        <p:nvSpPr>
          <p:cNvPr id="361475" name="Rectangle 3"/>
          <p:cNvSpPr>
            <a:spLocks noGrp="1"/>
          </p:cNvSpPr>
          <p:nvPr>
            <p:ph type="body" idx="1"/>
          </p:nvPr>
        </p:nvSpPr>
        <p:spPr bwMode="auto">
          <a:noFill/>
        </p:spPr>
        <p:txBody>
          <a:bodyPr wrap="square" numCol="1" anchor="t" anchorCtr="0" compatLnSpc="1">
            <a:prstTxWarp prst="textNoShape">
              <a:avLst/>
            </a:prstTxWarp>
          </a:bodyPr>
          <a:lstStyle/>
          <a:p>
            <a:pPr marL="190500" indent="-190500"/>
            <a:r>
              <a:rPr lang="en-GB" sz="1400"/>
              <a:t>The requirements for management commitment are found in section 5 as they are in the 2005 version of the standard. </a:t>
            </a:r>
          </a:p>
          <a:p>
            <a:pPr marL="190500" indent="-190500"/>
            <a:r>
              <a:rPr lang="en-GB" sz="1400"/>
              <a:t>The new standard requires that top management leadership be more demonstrable and active.</a:t>
            </a:r>
          </a:p>
          <a:p>
            <a:pPr marL="190500" indent="-190500"/>
            <a:r>
              <a:rPr lang="en-GB" sz="1400"/>
              <a:t>The ISO outlines specific ways in which management must demonstrate its commitment to the system.  Examples include:</a:t>
            </a:r>
          </a:p>
          <a:p>
            <a:pPr marL="190500" indent="-190500">
              <a:buFontTx/>
              <a:buChar char="•"/>
            </a:pPr>
            <a:r>
              <a:rPr lang="en-GB" sz="1400"/>
              <a:t>ensuring that the resources needed for the information security management system are available</a:t>
            </a:r>
          </a:p>
          <a:p>
            <a:pPr marL="190500" indent="-190500">
              <a:buFontTx/>
              <a:buChar char="•"/>
            </a:pPr>
            <a:r>
              <a:rPr lang="en-GB" sz="1400"/>
              <a:t>communicating the importance of effective information security management and conforming to the ISMS requirements.</a:t>
            </a:r>
          </a:p>
          <a:p>
            <a:pPr marL="190500" indent="-190500"/>
            <a:r>
              <a:rPr lang="en-GB" sz="1400"/>
              <a:t>The new standard no longer refers to ISMS policy – only to information security policy – however the original ISMS policy requirements have not gone away.</a:t>
            </a:r>
          </a:p>
          <a:p>
            <a:pPr marL="190500" indent="-190500"/>
            <a:r>
              <a:rPr lang="en-GB" sz="1400"/>
              <a:t>As this new revision does not require documents to have particular names, there is nothing wrong with you referring to your information security policy as your ISMS policy if you so desire.</a:t>
            </a:r>
          </a:p>
          <a:p>
            <a:pPr marL="190500" indent="-190500"/>
            <a:r>
              <a:rPr lang="en-GB" sz="1400"/>
              <a:t>Top management shall ensure that the responsibilities and authorities for roles relevant to information security are assigned and communicated.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265340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TextEdit="1"/>
          </p:cNvSpPr>
          <p:nvPr>
            <p:ph type="sldImg"/>
          </p:nvPr>
        </p:nvSpPr>
        <p:spPr bwMode="auto">
          <a:noFill/>
          <a:ln>
            <a:solidFill>
              <a:srgbClr val="000000"/>
            </a:solidFill>
            <a:miter lim="800000"/>
            <a:headEnd/>
            <a:tailEnd/>
          </a:ln>
        </p:spPr>
      </p:sp>
      <p:sp>
        <p:nvSpPr>
          <p:cNvPr id="362499" name="Rectangle 3"/>
          <p:cNvSpPr>
            <a:spLocks noGrp="1"/>
          </p:cNvSpPr>
          <p:nvPr>
            <p:ph type="body" idx="1"/>
          </p:nvPr>
        </p:nvSpPr>
        <p:spPr bwMode="auto">
          <a:noFill/>
        </p:spPr>
        <p:txBody>
          <a:bodyPr wrap="square" numCol="1" anchor="t" anchorCtr="0" compatLnSpc="1">
            <a:prstTxWarp prst="textNoShape">
              <a:avLst/>
            </a:prstTxWarp>
          </a:bodyPr>
          <a:lstStyle/>
          <a:p>
            <a:r>
              <a:rPr lang="en-GB" sz="1300"/>
              <a:t>Clause 6 is a new section which relates to the establishment of information security objectives and guiding principles for the ISMS as a whole.  This was previously dealt with in section 4.</a:t>
            </a:r>
          </a:p>
          <a:p>
            <a:r>
              <a:rPr lang="en-GB" sz="1300"/>
              <a:t>The term preventative action has been removed and replaced with “issues to address, risks and opportunities”.</a:t>
            </a:r>
          </a:p>
          <a:p>
            <a:pPr eaLnBrk="1" hangingPunct="1"/>
            <a:r>
              <a:rPr lang="en-GB" sz="1300"/>
              <a:t>When planning the ISMS the context of the organization should be taken into account through the consideration of the risks and opportunities.</a:t>
            </a:r>
          </a:p>
          <a:p>
            <a:pPr eaLnBrk="1" hangingPunct="1"/>
            <a:r>
              <a:rPr lang="en-GB" sz="1300"/>
              <a:t>The organizations information security objectives must be clearly defined with plans in place to achieve them.</a:t>
            </a:r>
          </a:p>
          <a:p>
            <a:pPr eaLnBrk="1" hangingPunct="1"/>
            <a:r>
              <a:rPr lang="en-GB" sz="1300"/>
              <a:t>There is no longer a requirement to have a framework for setting objectives; however the organization must still have objectives and these must be set at relevant functions and levels (extending beyond policy objectives required in the 2005 version of ISO 27001) and stated in your information security policy.</a:t>
            </a:r>
          </a:p>
          <a:p>
            <a:r>
              <a:rPr lang="en-GB" sz="1300"/>
              <a:t>The risk assessment requirements are more general reflecting an alignment of ISO 27001 with ISO 31000 (Risk management – principles and guidelines).</a:t>
            </a:r>
          </a:p>
          <a:p>
            <a:r>
              <a:rPr lang="en-GB" sz="1300"/>
              <a:t>That is, you no longer need to identify risks using assets, threats and/or vulnerabilities … there is scope to identify risks in other ways, however if you wish to continue doing it this way there is no need to change.</a:t>
            </a:r>
          </a:p>
          <a:p>
            <a:r>
              <a:rPr lang="en-GB" sz="1300"/>
              <a:t>The SOA requirements are largely unchanged – however there has been a change to the terminology used -  controls are “determined”, rather than being “selected” as part of your risk treatment and must be compared to the full list in Annex A to ensure no applicable controls have been overlooked.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1318674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TextEdit="1"/>
          </p:cNvSpPr>
          <p:nvPr>
            <p:ph type="sldImg"/>
          </p:nvPr>
        </p:nvSpPr>
        <p:spPr bwMode="auto">
          <a:noFill/>
          <a:ln>
            <a:solidFill>
              <a:srgbClr val="000000"/>
            </a:solidFill>
            <a:miter lim="800000"/>
            <a:headEnd/>
            <a:tailEnd/>
          </a:ln>
        </p:spPr>
      </p:sp>
      <p:sp>
        <p:nvSpPr>
          <p:cNvPr id="362499" name="Rectangle 3"/>
          <p:cNvSpPr>
            <a:spLocks noGrp="1"/>
          </p:cNvSpPr>
          <p:nvPr>
            <p:ph type="body" idx="1"/>
          </p:nvPr>
        </p:nvSpPr>
        <p:spPr bwMode="auto">
          <a:noFill/>
        </p:spPr>
        <p:txBody>
          <a:bodyPr wrap="square" numCol="1" anchor="t" anchorCtr="0" compatLnSpc="1">
            <a:prstTxWarp prst="textNoShape">
              <a:avLst/>
            </a:prstTxWarp>
          </a:bodyPr>
          <a:lstStyle/>
          <a:p>
            <a:r>
              <a:rPr lang="en-GB" sz="1300"/>
              <a:t>Clause 6 is a new section which relates to the establishment of information security objectives and guiding principles for the ISMS as a whole.  This was previously dealt with in section 4.</a:t>
            </a:r>
          </a:p>
          <a:p>
            <a:r>
              <a:rPr lang="en-GB" sz="1300"/>
              <a:t>The term preventative action has been removed and replaced with “issues to address, risks and opportunities”.</a:t>
            </a:r>
          </a:p>
          <a:p>
            <a:pPr eaLnBrk="1" hangingPunct="1"/>
            <a:r>
              <a:rPr lang="en-GB" sz="1300"/>
              <a:t>When planning the ISMS the context of the organization should be taken into account through the consideration of the risks and opportunities.</a:t>
            </a:r>
          </a:p>
          <a:p>
            <a:pPr eaLnBrk="1" hangingPunct="1"/>
            <a:r>
              <a:rPr lang="en-GB" sz="1300"/>
              <a:t>The organizations information security objectives must be clearly defined with plans in place to achieve them.</a:t>
            </a:r>
          </a:p>
          <a:p>
            <a:pPr eaLnBrk="1" hangingPunct="1"/>
            <a:r>
              <a:rPr lang="en-GB" sz="1300"/>
              <a:t>There is no longer a requirement to have a framework for setting objectives; however the organization must still have objectives and these must be set at relevant functions and levels (extending beyond policy objectives required in the 2005 version of ISO 27001) and stated in your information security policy.</a:t>
            </a:r>
          </a:p>
          <a:p>
            <a:r>
              <a:rPr lang="en-GB" sz="1300"/>
              <a:t>The risk assessment requirements are more general reflecting an alignment of ISO 27001 with ISO 31000 (Risk management – principles and guidelines).</a:t>
            </a:r>
          </a:p>
          <a:p>
            <a:r>
              <a:rPr lang="en-GB" sz="1300"/>
              <a:t>That is, you no longer need to identify risks using assets, threats and/or vulnerabilities … there is scope to identify risks in other ways, however if you wish to continue doing it this way there is no need to change.</a:t>
            </a:r>
          </a:p>
          <a:p>
            <a:r>
              <a:rPr lang="en-GB" sz="1300"/>
              <a:t>The SOA requirements are largely unchanged – however there has been a change to the terminology used -  controls are “determined”, rather than being “selected” as part of your risk treatment and must be compared to the full list in Annex A to ensure no applicable controls have been overlooked.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223900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TextEdit="1"/>
          </p:cNvSpPr>
          <p:nvPr>
            <p:ph type="sldImg"/>
          </p:nvPr>
        </p:nvSpPr>
        <p:spPr bwMode="auto">
          <a:noFill/>
          <a:ln>
            <a:solidFill>
              <a:srgbClr val="000000"/>
            </a:solidFill>
            <a:miter lim="800000"/>
            <a:headEnd/>
            <a:tailEnd/>
          </a:ln>
        </p:spPr>
      </p:sp>
      <p:sp>
        <p:nvSpPr>
          <p:cNvPr id="362499" name="Rectangle 3"/>
          <p:cNvSpPr>
            <a:spLocks noGrp="1"/>
          </p:cNvSpPr>
          <p:nvPr>
            <p:ph type="body" idx="1"/>
          </p:nvPr>
        </p:nvSpPr>
        <p:spPr bwMode="auto">
          <a:noFill/>
        </p:spPr>
        <p:txBody>
          <a:bodyPr wrap="square" numCol="1" anchor="t" anchorCtr="0" compatLnSpc="1">
            <a:prstTxWarp prst="textNoShape">
              <a:avLst/>
            </a:prstTxWarp>
          </a:bodyPr>
          <a:lstStyle/>
          <a:p>
            <a:r>
              <a:rPr lang="en-GB" sz="1300"/>
              <a:t>Clause 6 is a new section which relates to the establishment of information security objectives and guiding principles for the ISMS as a whole.  This was previously dealt with in section 4.</a:t>
            </a:r>
          </a:p>
          <a:p>
            <a:r>
              <a:rPr lang="en-GB" sz="1300"/>
              <a:t>The term preventative action has been removed and replaced with “issues to address, risks and opportunities”.</a:t>
            </a:r>
          </a:p>
          <a:p>
            <a:pPr eaLnBrk="1" hangingPunct="1"/>
            <a:r>
              <a:rPr lang="en-GB" sz="1300"/>
              <a:t>When planning the ISMS the context of the organization should be taken into account through the consideration of the risks and opportunities.</a:t>
            </a:r>
          </a:p>
          <a:p>
            <a:pPr eaLnBrk="1" hangingPunct="1"/>
            <a:r>
              <a:rPr lang="en-GB" sz="1300"/>
              <a:t>The organizations information security objectives must be clearly defined with plans in place to achieve them.</a:t>
            </a:r>
          </a:p>
          <a:p>
            <a:pPr eaLnBrk="1" hangingPunct="1"/>
            <a:r>
              <a:rPr lang="en-GB" sz="1300"/>
              <a:t>There is no longer a requirement to have a framework for setting objectives; however the organization must still have objectives and these must be set at relevant functions and levels (extending beyond policy objectives required in the 2005 version of ISO 27001) and stated in your information security policy.</a:t>
            </a:r>
          </a:p>
          <a:p>
            <a:r>
              <a:rPr lang="en-GB" sz="1300"/>
              <a:t>The risk assessment requirements are more general reflecting an alignment of ISO 27001 with ISO 31000 (Risk management – principles and guidelines).</a:t>
            </a:r>
          </a:p>
          <a:p>
            <a:r>
              <a:rPr lang="en-GB" sz="1300"/>
              <a:t>That is, you no longer need to identify risks using assets, threats and/or vulnerabilities … there is scope to identify risks in other ways, however if you wish to continue doing it this way there is no need to change.</a:t>
            </a:r>
          </a:p>
          <a:p>
            <a:r>
              <a:rPr lang="en-GB" sz="1300"/>
              <a:t>The SOA requirements are largely unchanged – however there has been a change to the terminology used -  controls are “determined”, rather than being “selected” as part of your risk treatment and must be compared to the full list in Annex A to ensure no applicable controls have been overlooked.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4193887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TextEdit="1"/>
          </p:cNvSpPr>
          <p:nvPr>
            <p:ph type="sldImg"/>
          </p:nvPr>
        </p:nvSpPr>
        <p:spPr bwMode="auto">
          <a:noFill/>
          <a:ln>
            <a:solidFill>
              <a:srgbClr val="000000"/>
            </a:solidFill>
            <a:miter lim="800000"/>
            <a:headEnd/>
            <a:tailEnd/>
          </a:ln>
        </p:spPr>
      </p:sp>
      <p:sp>
        <p:nvSpPr>
          <p:cNvPr id="362499" name="Rectangle 3"/>
          <p:cNvSpPr>
            <a:spLocks noGrp="1"/>
          </p:cNvSpPr>
          <p:nvPr>
            <p:ph type="body" idx="1"/>
          </p:nvPr>
        </p:nvSpPr>
        <p:spPr bwMode="auto">
          <a:noFill/>
        </p:spPr>
        <p:txBody>
          <a:bodyPr wrap="square" numCol="1" anchor="t" anchorCtr="0" compatLnSpc="1">
            <a:prstTxWarp prst="textNoShape">
              <a:avLst/>
            </a:prstTxWarp>
          </a:bodyPr>
          <a:lstStyle/>
          <a:p>
            <a:r>
              <a:rPr lang="en-GB" sz="1300"/>
              <a:t>Clause 6 is a new section which relates to the establishment of information security objectives and guiding principles for the ISMS as a whole.  This was previously dealt with in section 4.</a:t>
            </a:r>
          </a:p>
          <a:p>
            <a:r>
              <a:rPr lang="en-GB" sz="1300"/>
              <a:t>The term preventative action has been removed and replaced with “issues to address, risks and opportunities”.</a:t>
            </a:r>
          </a:p>
          <a:p>
            <a:pPr eaLnBrk="1" hangingPunct="1"/>
            <a:r>
              <a:rPr lang="en-GB" sz="1300"/>
              <a:t>When planning the ISMS the context of the organization should be taken into account through the consideration of the risks and opportunities.</a:t>
            </a:r>
          </a:p>
          <a:p>
            <a:pPr eaLnBrk="1" hangingPunct="1"/>
            <a:r>
              <a:rPr lang="en-GB" sz="1300"/>
              <a:t>The organizations information security objectives must be clearly defined with plans in place to achieve them.</a:t>
            </a:r>
          </a:p>
          <a:p>
            <a:pPr eaLnBrk="1" hangingPunct="1"/>
            <a:r>
              <a:rPr lang="en-GB" sz="1300"/>
              <a:t>There is no longer a requirement to have a framework for setting objectives; however the organization must still have objectives and these must be set at relevant functions and levels (extending beyond policy objectives required in the 2005 version of ISO 27001) and stated in your information security policy.</a:t>
            </a:r>
          </a:p>
          <a:p>
            <a:r>
              <a:rPr lang="en-GB" sz="1300"/>
              <a:t>The risk assessment requirements are more general reflecting an alignment of ISO 27001 with ISO 31000 (Risk management – principles and guidelines).</a:t>
            </a:r>
          </a:p>
          <a:p>
            <a:r>
              <a:rPr lang="en-GB" sz="1300"/>
              <a:t>That is, you no longer need to identify risks using assets, threats and/or vulnerabilities … there is scope to identify risks in other ways, however if you wish to continue doing it this way there is no need to change.</a:t>
            </a:r>
          </a:p>
          <a:p>
            <a:r>
              <a:rPr lang="en-GB" sz="1300"/>
              <a:t>The SOA requirements are largely unchanged – however there has been a change to the terminology used -  controls are “determined”, rather than being “selected” as part of your risk treatment and must be compared to the full list in Annex A to ensure no applicable controls have been overlooked.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719285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TextEdit="1"/>
          </p:cNvSpPr>
          <p:nvPr>
            <p:ph type="sldImg"/>
          </p:nvPr>
        </p:nvSpPr>
        <p:spPr bwMode="auto">
          <a:noFill/>
          <a:ln>
            <a:solidFill>
              <a:srgbClr val="000000"/>
            </a:solidFill>
            <a:miter lim="800000"/>
            <a:headEnd/>
            <a:tailEnd/>
          </a:ln>
        </p:spPr>
      </p:sp>
      <p:sp>
        <p:nvSpPr>
          <p:cNvPr id="362499" name="Rectangle 3"/>
          <p:cNvSpPr>
            <a:spLocks noGrp="1"/>
          </p:cNvSpPr>
          <p:nvPr>
            <p:ph type="body" idx="1"/>
          </p:nvPr>
        </p:nvSpPr>
        <p:spPr bwMode="auto">
          <a:noFill/>
        </p:spPr>
        <p:txBody>
          <a:bodyPr wrap="square" numCol="1" anchor="t" anchorCtr="0" compatLnSpc="1">
            <a:prstTxWarp prst="textNoShape">
              <a:avLst/>
            </a:prstTxWarp>
          </a:bodyPr>
          <a:lstStyle/>
          <a:p>
            <a:r>
              <a:rPr lang="en-GB" sz="1300"/>
              <a:t>Clause 6 is a new section which relates to the establishment of information security objectives and guiding principles for the ISMS as a whole.  This was previously dealt with in section 4.</a:t>
            </a:r>
          </a:p>
          <a:p>
            <a:r>
              <a:rPr lang="en-GB" sz="1300"/>
              <a:t>The term preventative action has been removed and replaced with “issues to address, risks and opportunities”.</a:t>
            </a:r>
          </a:p>
          <a:p>
            <a:pPr eaLnBrk="1" hangingPunct="1"/>
            <a:r>
              <a:rPr lang="en-GB" sz="1300"/>
              <a:t>When planning the ISMS the context of the organization should be taken into account through the consideration of the risks and opportunities.</a:t>
            </a:r>
          </a:p>
          <a:p>
            <a:pPr eaLnBrk="1" hangingPunct="1"/>
            <a:r>
              <a:rPr lang="en-GB" sz="1300"/>
              <a:t>The organizations information security objectives must be clearly defined with plans in place to achieve them.</a:t>
            </a:r>
          </a:p>
          <a:p>
            <a:pPr eaLnBrk="1" hangingPunct="1"/>
            <a:r>
              <a:rPr lang="en-GB" sz="1300"/>
              <a:t>There is no longer a requirement to have a framework for setting objectives; however the organization must still have objectives and these must be set at relevant functions and levels (extending beyond policy objectives required in the 2005 version of ISO 27001) and stated in your information security policy.</a:t>
            </a:r>
          </a:p>
          <a:p>
            <a:r>
              <a:rPr lang="en-GB" sz="1300"/>
              <a:t>The risk assessment requirements are more general reflecting an alignment of ISO 27001 with ISO 31000 (Risk management – principles and guidelines).</a:t>
            </a:r>
          </a:p>
          <a:p>
            <a:r>
              <a:rPr lang="en-GB" sz="1300"/>
              <a:t>That is, you no longer need to identify risks using assets, threats and/or vulnerabilities … there is scope to identify risks in other ways, however if you wish to continue doing it this way there is no need to change.</a:t>
            </a:r>
          </a:p>
          <a:p>
            <a:r>
              <a:rPr lang="en-GB" sz="1300"/>
              <a:t>The SOA requirements are largely unchanged – however there has been a change to the terminology used -  controls are “determined”, rather than being “selected” as part of your risk treatment and must be compared to the full list in Annex A to ensure no applicable controls have been overlooked.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3074433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TextEdit="1"/>
          </p:cNvSpPr>
          <p:nvPr>
            <p:ph type="sldImg"/>
          </p:nvPr>
        </p:nvSpPr>
        <p:spPr bwMode="auto">
          <a:noFill/>
          <a:ln>
            <a:solidFill>
              <a:srgbClr val="000000"/>
            </a:solidFill>
            <a:miter lim="800000"/>
            <a:headEnd/>
            <a:tailEnd/>
          </a:ln>
        </p:spPr>
      </p:sp>
      <p:sp>
        <p:nvSpPr>
          <p:cNvPr id="362499" name="Rectangle 3"/>
          <p:cNvSpPr>
            <a:spLocks noGrp="1"/>
          </p:cNvSpPr>
          <p:nvPr>
            <p:ph type="body" idx="1"/>
          </p:nvPr>
        </p:nvSpPr>
        <p:spPr bwMode="auto">
          <a:noFill/>
        </p:spPr>
        <p:txBody>
          <a:bodyPr wrap="square" numCol="1" anchor="t" anchorCtr="0" compatLnSpc="1">
            <a:prstTxWarp prst="textNoShape">
              <a:avLst/>
            </a:prstTxWarp>
          </a:bodyPr>
          <a:lstStyle/>
          <a:p>
            <a:r>
              <a:rPr lang="en-GB" sz="1300"/>
              <a:t>Clause 6 is a new section which relates to the establishment of information security objectives and guiding principles for the ISMS as a whole.  This was previously dealt with in section 4.</a:t>
            </a:r>
          </a:p>
          <a:p>
            <a:r>
              <a:rPr lang="en-GB" sz="1300"/>
              <a:t>The term preventative action has been removed and replaced with “issues to address, risks and opportunities”.</a:t>
            </a:r>
          </a:p>
          <a:p>
            <a:pPr eaLnBrk="1" hangingPunct="1"/>
            <a:r>
              <a:rPr lang="en-GB" sz="1300"/>
              <a:t>When planning the ISMS the context of the organization should be taken into account through the consideration of the risks and opportunities.</a:t>
            </a:r>
          </a:p>
          <a:p>
            <a:pPr eaLnBrk="1" hangingPunct="1"/>
            <a:r>
              <a:rPr lang="en-GB" sz="1300"/>
              <a:t>The organizations information security objectives must be clearly defined with plans in place to achieve them.</a:t>
            </a:r>
          </a:p>
          <a:p>
            <a:pPr eaLnBrk="1" hangingPunct="1"/>
            <a:r>
              <a:rPr lang="en-GB" sz="1300"/>
              <a:t>There is no longer a requirement to have a framework for setting objectives; however the organization must still have objectives and these must be set at relevant functions and levels (extending beyond policy objectives required in the 2005 version of ISO 27001) and stated in your information security policy.</a:t>
            </a:r>
          </a:p>
          <a:p>
            <a:r>
              <a:rPr lang="en-GB" sz="1300"/>
              <a:t>The risk assessment requirements are more general reflecting an alignment of ISO 27001 with ISO 31000 (Risk management – principles and guidelines).</a:t>
            </a:r>
          </a:p>
          <a:p>
            <a:r>
              <a:rPr lang="en-GB" sz="1300"/>
              <a:t>That is, you no longer need to identify risks using assets, threats and/or vulnerabilities … there is scope to identify risks in other ways, however if you wish to continue doing it this way there is no need to change.</a:t>
            </a:r>
          </a:p>
          <a:p>
            <a:r>
              <a:rPr lang="en-GB" sz="1300"/>
              <a:t>The SOA requirements are largely unchanged – however there has been a change to the terminology used -  controls are “determined”, rather than being “selected” as part of your risk treatment and must be compared to the full list in Annex A to ensure no applicable controls have been overlooked.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192281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a:solidFill>
                  <a:schemeClr val="tx1"/>
                </a:solidFill>
                <a:latin typeface="Times New Roman" panose="02020603050405020304" pitchFamily="18" charset="0"/>
              </a:defRPr>
            </a:lvl1pPr>
            <a:lvl2pPr marL="742950" indent="-285750" defTabSz="957263" eaLnBrk="0" hangingPunct="0">
              <a:defRPr sz="2400">
                <a:solidFill>
                  <a:schemeClr val="tx1"/>
                </a:solidFill>
                <a:latin typeface="Times New Roman" panose="02020603050405020304" pitchFamily="18" charset="0"/>
              </a:defRPr>
            </a:lvl2pPr>
            <a:lvl3pPr marL="1143000" indent="-228600" defTabSz="957263" eaLnBrk="0" hangingPunct="0">
              <a:defRPr sz="2400">
                <a:solidFill>
                  <a:schemeClr val="tx1"/>
                </a:solidFill>
                <a:latin typeface="Times New Roman" panose="02020603050405020304" pitchFamily="18" charset="0"/>
              </a:defRPr>
            </a:lvl3pPr>
            <a:lvl4pPr marL="1600200" indent="-228600" defTabSz="957263" eaLnBrk="0" hangingPunct="0">
              <a:defRPr sz="2400">
                <a:solidFill>
                  <a:schemeClr val="tx1"/>
                </a:solidFill>
                <a:latin typeface="Times New Roman" panose="02020603050405020304" pitchFamily="18" charset="0"/>
              </a:defRPr>
            </a:lvl4pPr>
            <a:lvl5pPr marL="2057400" indent="-228600" defTabSz="957263" eaLnBrk="0" hangingPunct="0">
              <a:defRPr sz="2400">
                <a:solidFill>
                  <a:schemeClr val="tx1"/>
                </a:solidFill>
                <a:latin typeface="Times New Roman" panose="02020603050405020304" pitchFamily="18" charset="0"/>
              </a:defRPr>
            </a:lvl5pPr>
            <a:lvl6pPr marL="2514600" indent="-228600" defTabSz="9572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72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72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72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1D98B9-41E5-4640-92E1-75798E8B5852}" type="slidenum">
              <a:rPr lang="fr-CA" sz="1300"/>
              <a:pPr eaLnBrk="1" hangingPunct="1"/>
              <a:t>2</a:t>
            </a:fld>
            <a:endParaRPr lang="fr-CA" sz="1300"/>
          </a:p>
        </p:txBody>
      </p:sp>
      <p:sp>
        <p:nvSpPr>
          <p:cNvPr id="110595" name="Rectangle 2"/>
          <p:cNvSpPr>
            <a:spLocks noGrp="1" noRot="1" noChangeAspect="1" noChangeArrowheads="1" noTextEdit="1"/>
          </p:cNvSpPr>
          <p:nvPr>
            <p:ph type="sldImg"/>
          </p:nvPr>
        </p:nvSpPr>
        <p:spPr>
          <a:ln cap="flat"/>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5171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TextEdit="1"/>
          </p:cNvSpPr>
          <p:nvPr>
            <p:ph type="sldImg"/>
          </p:nvPr>
        </p:nvSpPr>
        <p:spPr bwMode="auto">
          <a:noFill/>
          <a:ln>
            <a:solidFill>
              <a:srgbClr val="000000"/>
            </a:solidFill>
            <a:miter lim="800000"/>
            <a:headEnd/>
            <a:tailEnd/>
          </a:ln>
        </p:spPr>
      </p:sp>
      <p:sp>
        <p:nvSpPr>
          <p:cNvPr id="363523" name="Rectangle 3"/>
          <p:cNvSpPr>
            <a:spLocks noGrp="1"/>
          </p:cNvSpPr>
          <p:nvPr>
            <p:ph type="body" idx="1"/>
          </p:nvPr>
        </p:nvSpPr>
        <p:spPr bwMode="auto">
          <a:noFill/>
        </p:spPr>
        <p:txBody>
          <a:bodyPr wrap="square" numCol="1" anchor="t" anchorCtr="0" compatLnSpc="1">
            <a:prstTxWarp prst="textNoShape">
              <a:avLst/>
            </a:prstTxWarp>
          </a:bodyPr>
          <a:lstStyle/>
          <a:p>
            <a:pPr marL="180975" indent="-180975">
              <a:tabLst>
                <a:tab pos="180975" algn="l"/>
              </a:tabLst>
            </a:pPr>
            <a:r>
              <a:rPr lang="en-GB" sz="1400"/>
              <a:t>Clause 7 details the support required to establish, implement and maintain and continually improve an effective ISMS, including:</a:t>
            </a:r>
          </a:p>
          <a:p>
            <a:pPr marL="180975" indent="-180975">
              <a:buFontTx/>
              <a:buChar char="•"/>
              <a:tabLst>
                <a:tab pos="180975" algn="l"/>
              </a:tabLst>
            </a:pPr>
            <a:r>
              <a:rPr lang="en-GB" sz="1400"/>
              <a:t>Resource requirements</a:t>
            </a:r>
          </a:p>
          <a:p>
            <a:pPr marL="180975" indent="-180975">
              <a:buFontTx/>
              <a:buChar char="•"/>
              <a:tabLst>
                <a:tab pos="180975" algn="l"/>
              </a:tabLst>
            </a:pPr>
            <a:r>
              <a:rPr lang="en-GB" sz="1400"/>
              <a:t>Competence of people involved</a:t>
            </a:r>
          </a:p>
          <a:p>
            <a:pPr marL="180975" indent="-180975">
              <a:buFontTx/>
              <a:buChar char="•"/>
              <a:tabLst>
                <a:tab pos="180975" algn="l"/>
              </a:tabLst>
            </a:pPr>
            <a:r>
              <a:rPr lang="en-GB" sz="1400"/>
              <a:t>Awareness of and communication with interested parties</a:t>
            </a:r>
          </a:p>
          <a:p>
            <a:pPr marL="180975" indent="-180975">
              <a:buFontTx/>
              <a:buChar char="•"/>
              <a:tabLst>
                <a:tab pos="180975" algn="l"/>
              </a:tabLst>
            </a:pPr>
            <a:r>
              <a:rPr lang="en-GB" sz="1400"/>
              <a:t>Requirements for document management.</a:t>
            </a:r>
          </a:p>
          <a:p>
            <a:pPr marL="180975" indent="-180975">
              <a:tabLst>
                <a:tab pos="180975" algn="l"/>
              </a:tabLst>
            </a:pPr>
            <a:r>
              <a:rPr lang="en-GB" sz="1400"/>
              <a:t>The new standard refers to documented information rather than documents and records.  Also to avoid duplication and the need to produce documents with particular names, there is no longer a list of documents you need to provide.  </a:t>
            </a:r>
            <a:endParaRPr lang="en-GB" sz="1400" b="1" u="sng"/>
          </a:p>
          <a:p>
            <a:pPr marL="180975" indent="-180975">
              <a:tabLst>
                <a:tab pos="180975" algn="l"/>
              </a:tabLst>
            </a:pPr>
            <a:r>
              <a:rPr lang="en-GB" sz="1400"/>
              <a:t>The new revision puts the emphasis on the content rather than the name.</a:t>
            </a:r>
          </a:p>
          <a:p>
            <a:pPr marL="180975" indent="-180975">
              <a:tabLst>
                <a:tab pos="180975" algn="l"/>
              </a:tabLst>
            </a:pPr>
            <a:r>
              <a:rPr lang="en-GB" sz="1400"/>
              <a:t>The only exception is the SOA.</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4266862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TextEdit="1"/>
          </p:cNvSpPr>
          <p:nvPr>
            <p:ph type="sldImg"/>
          </p:nvPr>
        </p:nvSpPr>
        <p:spPr bwMode="auto">
          <a:noFill/>
          <a:ln>
            <a:solidFill>
              <a:srgbClr val="000000"/>
            </a:solidFill>
            <a:miter lim="800000"/>
            <a:headEnd/>
            <a:tailEnd/>
          </a:ln>
        </p:spPr>
      </p:sp>
      <p:sp>
        <p:nvSpPr>
          <p:cNvPr id="363523" name="Rectangle 3"/>
          <p:cNvSpPr>
            <a:spLocks noGrp="1"/>
          </p:cNvSpPr>
          <p:nvPr>
            <p:ph type="body" idx="1"/>
          </p:nvPr>
        </p:nvSpPr>
        <p:spPr bwMode="auto">
          <a:noFill/>
        </p:spPr>
        <p:txBody>
          <a:bodyPr wrap="square" numCol="1" anchor="t" anchorCtr="0" compatLnSpc="1">
            <a:prstTxWarp prst="textNoShape">
              <a:avLst/>
            </a:prstTxWarp>
          </a:bodyPr>
          <a:lstStyle/>
          <a:p>
            <a:pPr marL="180975" indent="-180975">
              <a:tabLst>
                <a:tab pos="180975" algn="l"/>
              </a:tabLst>
            </a:pPr>
            <a:r>
              <a:rPr lang="en-GB" sz="1400"/>
              <a:t>Clause 7 details the support required to establish, implement and maintain and continually improve an effective ISMS, including:</a:t>
            </a:r>
          </a:p>
          <a:p>
            <a:pPr marL="180975" indent="-180975">
              <a:buFontTx/>
              <a:buChar char="•"/>
              <a:tabLst>
                <a:tab pos="180975" algn="l"/>
              </a:tabLst>
            </a:pPr>
            <a:r>
              <a:rPr lang="en-GB" sz="1400"/>
              <a:t>Resource requirements</a:t>
            </a:r>
          </a:p>
          <a:p>
            <a:pPr marL="180975" indent="-180975">
              <a:buFontTx/>
              <a:buChar char="•"/>
              <a:tabLst>
                <a:tab pos="180975" algn="l"/>
              </a:tabLst>
            </a:pPr>
            <a:r>
              <a:rPr lang="en-GB" sz="1400"/>
              <a:t>Competence of people involved</a:t>
            </a:r>
          </a:p>
          <a:p>
            <a:pPr marL="180975" indent="-180975">
              <a:buFontTx/>
              <a:buChar char="•"/>
              <a:tabLst>
                <a:tab pos="180975" algn="l"/>
              </a:tabLst>
            </a:pPr>
            <a:r>
              <a:rPr lang="en-GB" sz="1400"/>
              <a:t>Awareness of and communication with interested parties</a:t>
            </a:r>
          </a:p>
          <a:p>
            <a:pPr marL="180975" indent="-180975">
              <a:buFontTx/>
              <a:buChar char="•"/>
              <a:tabLst>
                <a:tab pos="180975" algn="l"/>
              </a:tabLst>
            </a:pPr>
            <a:r>
              <a:rPr lang="en-GB" sz="1400"/>
              <a:t>Requirements for document management.</a:t>
            </a:r>
          </a:p>
          <a:p>
            <a:pPr marL="180975" indent="-180975">
              <a:tabLst>
                <a:tab pos="180975" algn="l"/>
              </a:tabLst>
            </a:pPr>
            <a:r>
              <a:rPr lang="en-GB" sz="1400"/>
              <a:t>The new standard refers to documented information rather than documents and records.  Also to avoid duplication and the need to produce documents with particular names, there is no longer a list of documents you need to provide.  </a:t>
            </a:r>
            <a:endParaRPr lang="en-GB" sz="1400" b="1" u="sng"/>
          </a:p>
          <a:p>
            <a:pPr marL="180975" indent="-180975">
              <a:tabLst>
                <a:tab pos="180975" algn="l"/>
              </a:tabLst>
            </a:pPr>
            <a:r>
              <a:rPr lang="en-GB" sz="1400"/>
              <a:t>The new revision puts the emphasis on the content rather than the name.</a:t>
            </a:r>
          </a:p>
          <a:p>
            <a:pPr marL="180975" indent="-180975">
              <a:tabLst>
                <a:tab pos="180975" algn="l"/>
              </a:tabLst>
            </a:pPr>
            <a:r>
              <a:rPr lang="en-GB" sz="1400"/>
              <a:t>The only exception is the SOA.</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2847175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TextEdit="1"/>
          </p:cNvSpPr>
          <p:nvPr>
            <p:ph type="sldImg"/>
          </p:nvPr>
        </p:nvSpPr>
        <p:spPr bwMode="auto">
          <a:noFill/>
          <a:ln>
            <a:solidFill>
              <a:srgbClr val="000000"/>
            </a:solidFill>
            <a:miter lim="800000"/>
            <a:headEnd/>
            <a:tailEnd/>
          </a:ln>
        </p:spPr>
      </p:sp>
      <p:sp>
        <p:nvSpPr>
          <p:cNvPr id="363523" name="Rectangle 3"/>
          <p:cNvSpPr>
            <a:spLocks noGrp="1"/>
          </p:cNvSpPr>
          <p:nvPr>
            <p:ph type="body" idx="1"/>
          </p:nvPr>
        </p:nvSpPr>
        <p:spPr bwMode="auto">
          <a:noFill/>
        </p:spPr>
        <p:txBody>
          <a:bodyPr wrap="square" numCol="1" anchor="t" anchorCtr="0" compatLnSpc="1">
            <a:prstTxWarp prst="textNoShape">
              <a:avLst/>
            </a:prstTxWarp>
          </a:bodyPr>
          <a:lstStyle/>
          <a:p>
            <a:pPr marL="180975" indent="-180975">
              <a:tabLst>
                <a:tab pos="180975" algn="l"/>
              </a:tabLst>
            </a:pPr>
            <a:r>
              <a:rPr lang="en-GB" sz="1400"/>
              <a:t>Clause 7 details the support required to establish, implement and maintain and continually improve an effective ISMS, including:</a:t>
            </a:r>
          </a:p>
          <a:p>
            <a:pPr marL="180975" indent="-180975">
              <a:buFontTx/>
              <a:buChar char="•"/>
              <a:tabLst>
                <a:tab pos="180975" algn="l"/>
              </a:tabLst>
            </a:pPr>
            <a:r>
              <a:rPr lang="en-GB" sz="1400"/>
              <a:t>Resource requirements</a:t>
            </a:r>
          </a:p>
          <a:p>
            <a:pPr marL="180975" indent="-180975">
              <a:buFontTx/>
              <a:buChar char="•"/>
              <a:tabLst>
                <a:tab pos="180975" algn="l"/>
              </a:tabLst>
            </a:pPr>
            <a:r>
              <a:rPr lang="en-GB" sz="1400"/>
              <a:t>Competence of people involved</a:t>
            </a:r>
          </a:p>
          <a:p>
            <a:pPr marL="180975" indent="-180975">
              <a:buFontTx/>
              <a:buChar char="•"/>
              <a:tabLst>
                <a:tab pos="180975" algn="l"/>
              </a:tabLst>
            </a:pPr>
            <a:r>
              <a:rPr lang="en-GB" sz="1400"/>
              <a:t>Awareness of and communication with interested parties</a:t>
            </a:r>
          </a:p>
          <a:p>
            <a:pPr marL="180975" indent="-180975">
              <a:buFontTx/>
              <a:buChar char="•"/>
              <a:tabLst>
                <a:tab pos="180975" algn="l"/>
              </a:tabLst>
            </a:pPr>
            <a:r>
              <a:rPr lang="en-GB" sz="1400"/>
              <a:t>Requirements for document management.</a:t>
            </a:r>
          </a:p>
          <a:p>
            <a:pPr marL="180975" indent="-180975">
              <a:tabLst>
                <a:tab pos="180975" algn="l"/>
              </a:tabLst>
            </a:pPr>
            <a:r>
              <a:rPr lang="en-GB" sz="1400"/>
              <a:t>The new standard refers to documented information rather than documents and records.  Also to avoid duplication and the need to produce documents with particular names, there is no longer a list of documents you need to provide.  </a:t>
            </a:r>
            <a:endParaRPr lang="en-GB" sz="1400" b="1" u="sng"/>
          </a:p>
          <a:p>
            <a:pPr marL="180975" indent="-180975">
              <a:tabLst>
                <a:tab pos="180975" algn="l"/>
              </a:tabLst>
            </a:pPr>
            <a:r>
              <a:rPr lang="en-GB" sz="1400"/>
              <a:t>The new revision puts the emphasis on the content rather than the name.</a:t>
            </a:r>
          </a:p>
          <a:p>
            <a:pPr marL="180975" indent="-180975">
              <a:tabLst>
                <a:tab pos="180975" algn="l"/>
              </a:tabLst>
            </a:pPr>
            <a:r>
              <a:rPr lang="en-GB" sz="1400"/>
              <a:t>The only exception is the SOA.</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1169560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TextEdit="1"/>
          </p:cNvSpPr>
          <p:nvPr>
            <p:ph type="sldImg"/>
          </p:nvPr>
        </p:nvSpPr>
        <p:spPr bwMode="auto">
          <a:noFill/>
          <a:ln>
            <a:solidFill>
              <a:srgbClr val="000000"/>
            </a:solidFill>
            <a:miter lim="800000"/>
            <a:headEnd/>
            <a:tailEnd/>
          </a:ln>
        </p:spPr>
      </p:sp>
      <p:sp>
        <p:nvSpPr>
          <p:cNvPr id="363523" name="Rectangle 3"/>
          <p:cNvSpPr>
            <a:spLocks noGrp="1"/>
          </p:cNvSpPr>
          <p:nvPr>
            <p:ph type="body" idx="1"/>
          </p:nvPr>
        </p:nvSpPr>
        <p:spPr bwMode="auto">
          <a:noFill/>
        </p:spPr>
        <p:txBody>
          <a:bodyPr wrap="square" numCol="1" anchor="t" anchorCtr="0" compatLnSpc="1">
            <a:prstTxWarp prst="textNoShape">
              <a:avLst/>
            </a:prstTxWarp>
          </a:bodyPr>
          <a:lstStyle/>
          <a:p>
            <a:pPr marL="180975" indent="-180975">
              <a:tabLst>
                <a:tab pos="180975" algn="l"/>
              </a:tabLst>
            </a:pPr>
            <a:r>
              <a:rPr lang="en-GB" sz="1400"/>
              <a:t>Clause 7 details the support required to establish, implement and maintain and continually improve an effective ISMS, including:</a:t>
            </a:r>
          </a:p>
          <a:p>
            <a:pPr marL="180975" indent="-180975">
              <a:buFontTx/>
              <a:buChar char="•"/>
              <a:tabLst>
                <a:tab pos="180975" algn="l"/>
              </a:tabLst>
            </a:pPr>
            <a:r>
              <a:rPr lang="en-GB" sz="1400"/>
              <a:t>Resource requirements</a:t>
            </a:r>
          </a:p>
          <a:p>
            <a:pPr marL="180975" indent="-180975">
              <a:buFontTx/>
              <a:buChar char="•"/>
              <a:tabLst>
                <a:tab pos="180975" algn="l"/>
              </a:tabLst>
            </a:pPr>
            <a:r>
              <a:rPr lang="en-GB" sz="1400"/>
              <a:t>Competence of people involved</a:t>
            </a:r>
          </a:p>
          <a:p>
            <a:pPr marL="180975" indent="-180975">
              <a:buFontTx/>
              <a:buChar char="•"/>
              <a:tabLst>
                <a:tab pos="180975" algn="l"/>
              </a:tabLst>
            </a:pPr>
            <a:r>
              <a:rPr lang="en-GB" sz="1400"/>
              <a:t>Awareness of and communication with interested parties</a:t>
            </a:r>
          </a:p>
          <a:p>
            <a:pPr marL="180975" indent="-180975">
              <a:buFontTx/>
              <a:buChar char="•"/>
              <a:tabLst>
                <a:tab pos="180975" algn="l"/>
              </a:tabLst>
            </a:pPr>
            <a:r>
              <a:rPr lang="en-GB" sz="1400"/>
              <a:t>Requirements for document management.</a:t>
            </a:r>
          </a:p>
          <a:p>
            <a:pPr marL="180975" indent="-180975">
              <a:tabLst>
                <a:tab pos="180975" algn="l"/>
              </a:tabLst>
            </a:pPr>
            <a:r>
              <a:rPr lang="en-GB" sz="1400"/>
              <a:t>The new standard refers to documented information rather than documents and records.  Also to avoid duplication and the need to produce documents with particular names, there is no longer a list of documents you need to provide.  </a:t>
            </a:r>
            <a:endParaRPr lang="en-GB" sz="1400" b="1" u="sng"/>
          </a:p>
          <a:p>
            <a:pPr marL="180975" indent="-180975">
              <a:tabLst>
                <a:tab pos="180975" algn="l"/>
              </a:tabLst>
            </a:pPr>
            <a:r>
              <a:rPr lang="en-GB" sz="1400"/>
              <a:t>The new revision puts the emphasis on the content rather than the name.</a:t>
            </a:r>
          </a:p>
          <a:p>
            <a:pPr marL="180975" indent="-180975">
              <a:tabLst>
                <a:tab pos="180975" algn="l"/>
              </a:tabLst>
            </a:pPr>
            <a:r>
              <a:rPr lang="en-GB" sz="1400"/>
              <a:t>The only exception is the SOA.</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3524373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TextEdit="1"/>
          </p:cNvSpPr>
          <p:nvPr>
            <p:ph type="sldImg"/>
          </p:nvPr>
        </p:nvSpPr>
        <p:spPr bwMode="auto">
          <a:noFill/>
          <a:ln>
            <a:solidFill>
              <a:srgbClr val="000000"/>
            </a:solidFill>
            <a:miter lim="800000"/>
            <a:headEnd/>
            <a:tailEnd/>
          </a:ln>
        </p:spPr>
      </p:sp>
      <p:sp>
        <p:nvSpPr>
          <p:cNvPr id="363523" name="Rectangle 3"/>
          <p:cNvSpPr>
            <a:spLocks noGrp="1"/>
          </p:cNvSpPr>
          <p:nvPr>
            <p:ph type="body" idx="1"/>
          </p:nvPr>
        </p:nvSpPr>
        <p:spPr bwMode="auto">
          <a:noFill/>
        </p:spPr>
        <p:txBody>
          <a:bodyPr wrap="square" numCol="1" anchor="t" anchorCtr="0" compatLnSpc="1">
            <a:prstTxWarp prst="textNoShape">
              <a:avLst/>
            </a:prstTxWarp>
          </a:bodyPr>
          <a:lstStyle/>
          <a:p>
            <a:pPr marL="180975" indent="-180975">
              <a:tabLst>
                <a:tab pos="180975" algn="l"/>
              </a:tabLst>
            </a:pPr>
            <a:r>
              <a:rPr lang="en-GB" sz="1400"/>
              <a:t>Clause 7 details the support required to establish, implement and maintain and continually improve an effective ISMS, including:</a:t>
            </a:r>
          </a:p>
          <a:p>
            <a:pPr marL="180975" indent="-180975">
              <a:buFontTx/>
              <a:buChar char="•"/>
              <a:tabLst>
                <a:tab pos="180975" algn="l"/>
              </a:tabLst>
            </a:pPr>
            <a:r>
              <a:rPr lang="en-GB" sz="1400"/>
              <a:t>Resource requirements</a:t>
            </a:r>
          </a:p>
          <a:p>
            <a:pPr marL="180975" indent="-180975">
              <a:buFontTx/>
              <a:buChar char="•"/>
              <a:tabLst>
                <a:tab pos="180975" algn="l"/>
              </a:tabLst>
            </a:pPr>
            <a:r>
              <a:rPr lang="en-GB" sz="1400"/>
              <a:t>Competence of people involved</a:t>
            </a:r>
          </a:p>
          <a:p>
            <a:pPr marL="180975" indent="-180975">
              <a:buFontTx/>
              <a:buChar char="•"/>
              <a:tabLst>
                <a:tab pos="180975" algn="l"/>
              </a:tabLst>
            </a:pPr>
            <a:r>
              <a:rPr lang="en-GB" sz="1400"/>
              <a:t>Awareness of and communication with interested parties</a:t>
            </a:r>
          </a:p>
          <a:p>
            <a:pPr marL="180975" indent="-180975">
              <a:buFontTx/>
              <a:buChar char="•"/>
              <a:tabLst>
                <a:tab pos="180975" algn="l"/>
              </a:tabLst>
            </a:pPr>
            <a:r>
              <a:rPr lang="en-GB" sz="1400"/>
              <a:t>Requirements for document management.</a:t>
            </a:r>
          </a:p>
          <a:p>
            <a:pPr marL="180975" indent="-180975">
              <a:tabLst>
                <a:tab pos="180975" algn="l"/>
              </a:tabLst>
            </a:pPr>
            <a:r>
              <a:rPr lang="en-GB" sz="1400"/>
              <a:t>The new standard refers to documented information rather than documents and records.  Also to avoid duplication and the need to produce documents with particular names, there is no longer a list of documents you need to provide.  </a:t>
            </a:r>
            <a:endParaRPr lang="en-GB" sz="1400" b="1" u="sng"/>
          </a:p>
          <a:p>
            <a:pPr marL="180975" indent="-180975">
              <a:tabLst>
                <a:tab pos="180975" algn="l"/>
              </a:tabLst>
            </a:pPr>
            <a:r>
              <a:rPr lang="en-GB" sz="1400"/>
              <a:t>The new revision puts the emphasis on the content rather than the name.</a:t>
            </a:r>
          </a:p>
          <a:p>
            <a:pPr marL="180975" indent="-180975">
              <a:tabLst>
                <a:tab pos="180975" algn="l"/>
              </a:tabLst>
            </a:pPr>
            <a:r>
              <a:rPr lang="en-GB" sz="1400"/>
              <a:t>The only exception is the SOA.</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1767710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TextEdit="1"/>
          </p:cNvSpPr>
          <p:nvPr>
            <p:ph type="sldImg"/>
          </p:nvPr>
        </p:nvSpPr>
        <p:spPr bwMode="auto">
          <a:noFill/>
          <a:ln>
            <a:solidFill>
              <a:srgbClr val="000000"/>
            </a:solidFill>
            <a:miter lim="800000"/>
            <a:headEnd/>
            <a:tailEnd/>
          </a:ln>
        </p:spPr>
      </p:sp>
      <p:sp>
        <p:nvSpPr>
          <p:cNvPr id="372739"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ISO 27001 requires that organizations plan and control the operation of their information security requirements. </a:t>
            </a:r>
          </a:p>
          <a:p>
            <a:r>
              <a:rPr lang="en-GB" sz="1400"/>
              <a:t>Most importantly this will include:</a:t>
            </a:r>
          </a:p>
          <a:p>
            <a:pPr>
              <a:buFontTx/>
              <a:buChar char="•"/>
            </a:pPr>
            <a:r>
              <a:rPr lang="en-GB" sz="1400"/>
              <a:t>The carrying out of information security risk assessments at planned intervals </a:t>
            </a:r>
          </a:p>
          <a:p>
            <a:pPr>
              <a:buFontTx/>
              <a:buChar char="•"/>
            </a:pPr>
            <a:r>
              <a:rPr lang="en-GB" sz="1400"/>
              <a:t>The implementation of an information security risk treatment plan.</a:t>
            </a:r>
          </a:p>
          <a:p>
            <a:r>
              <a:rPr lang="en-GB" sz="1400"/>
              <a:t>Section 8.1 contains some important requirements around controlling processes, keeping documentation and managing change.  There is also a requirement around the control of outsourced processes.</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916117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TextEdit="1"/>
          </p:cNvSpPr>
          <p:nvPr>
            <p:ph type="sldImg"/>
          </p:nvPr>
        </p:nvSpPr>
        <p:spPr bwMode="auto">
          <a:noFill/>
          <a:ln>
            <a:solidFill>
              <a:srgbClr val="000000"/>
            </a:solidFill>
            <a:miter lim="800000"/>
            <a:headEnd/>
            <a:tailEnd/>
          </a:ln>
        </p:spPr>
      </p:sp>
      <p:sp>
        <p:nvSpPr>
          <p:cNvPr id="372739"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ISO 27001 requires that organizations plan and control the operation of their information security requirements. </a:t>
            </a:r>
          </a:p>
          <a:p>
            <a:r>
              <a:rPr lang="en-GB" sz="1400"/>
              <a:t>Most importantly this will include:</a:t>
            </a:r>
          </a:p>
          <a:p>
            <a:pPr>
              <a:buFontTx/>
              <a:buChar char="•"/>
            </a:pPr>
            <a:r>
              <a:rPr lang="en-GB" sz="1400"/>
              <a:t>The carrying out of information security risk assessments at planned intervals </a:t>
            </a:r>
          </a:p>
          <a:p>
            <a:pPr>
              <a:buFontTx/>
              <a:buChar char="•"/>
            </a:pPr>
            <a:r>
              <a:rPr lang="en-GB" sz="1400"/>
              <a:t>The implementation of an information security risk treatment plan.</a:t>
            </a:r>
          </a:p>
          <a:p>
            <a:r>
              <a:rPr lang="en-GB" sz="1400"/>
              <a:t>Section 8.1 contains some important requirements around controlling processes, keeping documentation and managing change.  There is also a requirement around the control of outsourced processes.</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1842750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TextEdit="1"/>
          </p:cNvSpPr>
          <p:nvPr>
            <p:ph type="sldImg"/>
          </p:nvPr>
        </p:nvSpPr>
        <p:spPr bwMode="auto">
          <a:noFill/>
          <a:ln>
            <a:solidFill>
              <a:srgbClr val="000000"/>
            </a:solidFill>
            <a:miter lim="800000"/>
            <a:headEnd/>
            <a:tailEnd/>
          </a:ln>
        </p:spPr>
      </p:sp>
      <p:sp>
        <p:nvSpPr>
          <p:cNvPr id="364547"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As with all management system standards there is a need to look back at what has been achieved. ISO 27001 also requires that this analysis is evaluated and conclusions drawn by the organization.</a:t>
            </a:r>
          </a:p>
          <a:p>
            <a:r>
              <a:rPr lang="en-GB" sz="1400"/>
              <a:t>ISO 27001 puts greater emphasis on the setting of objectives, monitoring performance and metrics. Although this is a new requirement, most organizations already produce metrics for finance, quality, health and safety or environment and can extend these to cover ISMS performance. </a:t>
            </a:r>
          </a:p>
          <a:p>
            <a:endParaRPr lang="en-GB"/>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4253225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TextEdit="1"/>
          </p:cNvSpPr>
          <p:nvPr>
            <p:ph type="sldImg"/>
          </p:nvPr>
        </p:nvSpPr>
        <p:spPr bwMode="auto">
          <a:noFill/>
          <a:ln>
            <a:solidFill>
              <a:srgbClr val="000000"/>
            </a:solidFill>
            <a:miter lim="800000"/>
            <a:headEnd/>
            <a:tailEnd/>
          </a:ln>
        </p:spPr>
      </p:sp>
      <p:sp>
        <p:nvSpPr>
          <p:cNvPr id="364547"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As with all management system standards there is a need to look back at what has been achieved. ISO 27001 also requires that this analysis is evaluated and conclusions drawn by the organization.</a:t>
            </a:r>
          </a:p>
          <a:p>
            <a:r>
              <a:rPr lang="en-GB" sz="1400"/>
              <a:t>ISO 27001 puts greater emphasis on the setting of objectives, monitoring performance and metrics. Although this is a new requirement, most organizations already produce metrics for finance, quality, health and safety or environment and can extend these to cover ISMS performance. </a:t>
            </a:r>
          </a:p>
          <a:p>
            <a:endParaRPr lang="en-GB"/>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4132154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TextEdit="1"/>
          </p:cNvSpPr>
          <p:nvPr>
            <p:ph type="sldImg"/>
          </p:nvPr>
        </p:nvSpPr>
        <p:spPr bwMode="auto">
          <a:noFill/>
          <a:ln>
            <a:solidFill>
              <a:srgbClr val="000000"/>
            </a:solidFill>
            <a:miter lim="800000"/>
            <a:headEnd/>
            <a:tailEnd/>
          </a:ln>
        </p:spPr>
      </p:sp>
      <p:sp>
        <p:nvSpPr>
          <p:cNvPr id="364547"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As with all management system standards there is a need to look back at what has been achieved. ISO 27001 also requires that this analysis is evaluated and conclusions drawn by the organization.</a:t>
            </a:r>
          </a:p>
          <a:p>
            <a:r>
              <a:rPr lang="en-GB" sz="1400"/>
              <a:t>ISO 27001 puts greater emphasis on the setting of objectives, monitoring performance and metrics. Although this is a new requirement, most organizations already produce metrics for finance, quality, health and safety or environment and can extend these to cover ISMS performance. </a:t>
            </a:r>
          </a:p>
          <a:p>
            <a:endParaRPr lang="en-GB"/>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417433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a:solidFill>
                  <a:schemeClr val="tx1"/>
                </a:solidFill>
                <a:latin typeface="Times New Roman" panose="02020603050405020304" pitchFamily="18" charset="0"/>
              </a:defRPr>
            </a:lvl1pPr>
            <a:lvl2pPr marL="742950" indent="-285750" defTabSz="957263" eaLnBrk="0" hangingPunct="0">
              <a:defRPr sz="2400">
                <a:solidFill>
                  <a:schemeClr val="tx1"/>
                </a:solidFill>
                <a:latin typeface="Times New Roman" panose="02020603050405020304" pitchFamily="18" charset="0"/>
              </a:defRPr>
            </a:lvl2pPr>
            <a:lvl3pPr marL="1143000" indent="-228600" defTabSz="957263" eaLnBrk="0" hangingPunct="0">
              <a:defRPr sz="2400">
                <a:solidFill>
                  <a:schemeClr val="tx1"/>
                </a:solidFill>
                <a:latin typeface="Times New Roman" panose="02020603050405020304" pitchFamily="18" charset="0"/>
              </a:defRPr>
            </a:lvl3pPr>
            <a:lvl4pPr marL="1600200" indent="-228600" defTabSz="957263" eaLnBrk="0" hangingPunct="0">
              <a:defRPr sz="2400">
                <a:solidFill>
                  <a:schemeClr val="tx1"/>
                </a:solidFill>
                <a:latin typeface="Times New Roman" panose="02020603050405020304" pitchFamily="18" charset="0"/>
              </a:defRPr>
            </a:lvl4pPr>
            <a:lvl5pPr marL="2057400" indent="-228600" defTabSz="957263" eaLnBrk="0" hangingPunct="0">
              <a:defRPr sz="2400">
                <a:solidFill>
                  <a:schemeClr val="tx1"/>
                </a:solidFill>
                <a:latin typeface="Times New Roman" panose="02020603050405020304" pitchFamily="18" charset="0"/>
              </a:defRPr>
            </a:lvl5pPr>
            <a:lvl6pPr marL="2514600" indent="-228600" defTabSz="9572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72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72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72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968C00-B4B3-4AA3-8D89-44344C87CBB3}" type="slidenum">
              <a:rPr lang="fr-CA" sz="1300"/>
              <a:pPr eaLnBrk="1" hangingPunct="1"/>
              <a:t>7</a:t>
            </a:fld>
            <a:endParaRPr lang="fr-CA" sz="1300"/>
          </a:p>
        </p:txBody>
      </p:sp>
      <p:sp>
        <p:nvSpPr>
          <p:cNvPr id="111619" name="Rectangle 2"/>
          <p:cNvSpPr>
            <a:spLocks noGrp="1" noRot="1" noChangeAspect="1" noChangeArrowheads="1" noTextEdit="1"/>
          </p:cNvSpPr>
          <p:nvPr>
            <p:ph type="sldImg"/>
          </p:nvPr>
        </p:nvSpPr>
        <p:spPr>
          <a:xfrm>
            <a:off x="990600" y="768350"/>
            <a:ext cx="5118100" cy="3838575"/>
          </a:xfrm>
          <a:ln/>
        </p:spPr>
      </p:sp>
      <p:sp>
        <p:nvSpPr>
          <p:cNvPr id="11162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81830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TextEdit="1"/>
          </p:cNvSpPr>
          <p:nvPr>
            <p:ph type="sldImg"/>
          </p:nvPr>
        </p:nvSpPr>
        <p:spPr bwMode="auto">
          <a:noFill/>
          <a:ln>
            <a:solidFill>
              <a:srgbClr val="000000"/>
            </a:solidFill>
            <a:miter lim="800000"/>
            <a:headEnd/>
            <a:tailEnd/>
          </a:ln>
        </p:spPr>
      </p:sp>
      <p:sp>
        <p:nvSpPr>
          <p:cNvPr id="364547"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As with all management system standards there is a need to look back at what has been achieved. ISO 27001 also requires that this analysis is evaluated and conclusions drawn by the organization.</a:t>
            </a:r>
          </a:p>
          <a:p>
            <a:r>
              <a:rPr lang="en-GB" sz="1400"/>
              <a:t>ISO 27001 puts greater emphasis on the setting of objectives, monitoring performance and metrics. Although this is a new requirement, most organizations already produce metrics for finance, quality, health and safety or environment and can extend these to cover ISMS performance. </a:t>
            </a:r>
          </a:p>
          <a:p>
            <a:endParaRPr lang="en-GB"/>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410159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spect="1" noTextEdit="1"/>
          </p:cNvSpPr>
          <p:nvPr>
            <p:ph type="sldImg"/>
          </p:nvPr>
        </p:nvSpPr>
        <p:spPr bwMode="auto">
          <a:noFill/>
          <a:ln>
            <a:solidFill>
              <a:srgbClr val="000000"/>
            </a:solidFill>
            <a:miter lim="800000"/>
            <a:headEnd/>
            <a:tailEnd/>
          </a:ln>
        </p:spPr>
      </p:sp>
      <p:sp>
        <p:nvSpPr>
          <p:cNvPr id="365571"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This clause covers non conformity and corrective action, the term preventive action is no longer used and is now referred to as ‘actions to address risks and opportunities’ and is covered in Clause 6.1.</a:t>
            </a:r>
          </a:p>
          <a:p>
            <a:r>
              <a:rPr lang="en-GB" sz="1400"/>
              <a:t>Nonconformities of the ISMS have to be dealt with together with corrective actions to ensure they don’t happen again.</a:t>
            </a:r>
          </a:p>
          <a:p>
            <a:r>
              <a:rPr lang="en-GB" sz="1400"/>
              <a:t>As with all management system standards, continual improvement is a core requirement of the standard.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360177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TextEdit="1"/>
          </p:cNvSpPr>
          <p:nvPr>
            <p:ph type="sldImg"/>
          </p:nvPr>
        </p:nvSpPr>
        <p:spPr bwMode="auto">
          <a:noFill/>
          <a:ln>
            <a:solidFill>
              <a:srgbClr val="000000"/>
            </a:solidFill>
            <a:miter lim="800000"/>
            <a:headEnd/>
            <a:tailEnd/>
          </a:ln>
        </p:spPr>
      </p:sp>
      <p:sp>
        <p:nvSpPr>
          <p:cNvPr id="346115"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The number of controls has been reduced from 133 to 113.</a:t>
            </a:r>
          </a:p>
          <a:p>
            <a:r>
              <a:rPr lang="en-GB" sz="1400"/>
              <a:t>Some controls have been deleted.</a:t>
            </a:r>
          </a:p>
          <a:p>
            <a:r>
              <a:rPr lang="en-GB" sz="1400"/>
              <a:t>Some of the content of the deleted controls has been merged into other controls.</a:t>
            </a:r>
          </a:p>
          <a:p>
            <a:r>
              <a:rPr lang="en-GB" sz="1400"/>
              <a:t>And there are new controls.</a:t>
            </a:r>
          </a:p>
          <a:p>
            <a:r>
              <a:rPr lang="en-GB" sz="1400"/>
              <a:t>Some of the retained controls have been re-worded and this will need to be reviewed in more detail after the FDIS has been published.</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605779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TextEdit="1"/>
          </p:cNvSpPr>
          <p:nvPr>
            <p:ph type="sldImg"/>
          </p:nvPr>
        </p:nvSpPr>
        <p:spPr bwMode="auto">
          <a:noFill/>
          <a:ln>
            <a:solidFill>
              <a:srgbClr val="000000"/>
            </a:solidFill>
            <a:miter lim="800000"/>
            <a:headEnd/>
            <a:tailEnd/>
          </a:ln>
        </p:spPr>
      </p:sp>
      <p:sp>
        <p:nvSpPr>
          <p:cNvPr id="374787" name="Rectangle 3"/>
          <p:cNvSpPr>
            <a:spLocks noGrp="1"/>
          </p:cNvSpPr>
          <p:nvPr>
            <p:ph type="body" idx="1"/>
          </p:nvPr>
        </p:nvSpPr>
        <p:spPr bwMode="auto">
          <a:noFill/>
        </p:spPr>
        <p:txBody>
          <a:bodyPr wrap="square" numCol="1" anchor="t" anchorCtr="0" compatLnSpc="1">
            <a:prstTxWarp prst="textNoShape">
              <a:avLst/>
            </a:prstTxWarp>
          </a:bodyPr>
          <a:lstStyle/>
          <a:p>
            <a:endParaRPr lang="en-GB" sz="1400" b="1" u="sng"/>
          </a:p>
          <a:p>
            <a:endParaRPr lang="en-GB" sz="1400" b="1" u="sng"/>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263871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TextEdit="1"/>
          </p:cNvSpPr>
          <p:nvPr>
            <p:ph type="sldImg"/>
          </p:nvPr>
        </p:nvSpPr>
        <p:spPr bwMode="auto">
          <a:noFill/>
          <a:ln>
            <a:solidFill>
              <a:srgbClr val="000000"/>
            </a:solidFill>
            <a:miter lim="800000"/>
            <a:headEnd/>
            <a:tailEnd/>
          </a:ln>
        </p:spPr>
      </p:sp>
      <p:sp>
        <p:nvSpPr>
          <p:cNvPr id="354307" name="Rectangle 3"/>
          <p:cNvSpPr>
            <a:spLocks noGrp="1"/>
          </p:cNvSpPr>
          <p:nvPr>
            <p:ph type="body" idx="1"/>
          </p:nvPr>
        </p:nvSpPr>
        <p:spPr bwMode="auto">
          <a:noFill/>
        </p:spPr>
        <p:txBody>
          <a:bodyPr wrap="square" numCol="1" anchor="t" anchorCtr="0" compatLnSpc="1">
            <a:prstTxWarp prst="textNoShape">
              <a:avLst/>
            </a:prstTxWarp>
          </a:bodyPr>
          <a:lstStyle/>
          <a:p>
            <a:pPr marL="177800" indent="-177800">
              <a:lnSpc>
                <a:spcPct val="90000"/>
              </a:lnSpc>
            </a:pPr>
            <a:endParaRPr lang="en-GB" sz="1400"/>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31781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TextEdit="1"/>
          </p:cNvSpPr>
          <p:nvPr>
            <p:ph type="sldImg"/>
          </p:nvPr>
        </p:nvSpPr>
        <p:spPr bwMode="auto">
          <a:noFill/>
          <a:ln>
            <a:solidFill>
              <a:srgbClr val="000000"/>
            </a:solidFill>
            <a:miter lim="800000"/>
            <a:headEnd/>
            <a:tailEnd/>
          </a:ln>
        </p:spPr>
      </p:sp>
      <p:sp>
        <p:nvSpPr>
          <p:cNvPr id="396291"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The ISO/IEC 27001 DIS is currently structured like this, although like everything in this draft standard, it is subject to change.</a:t>
            </a:r>
          </a:p>
          <a:p>
            <a:endParaRPr lang="en-GB" sz="1400"/>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1132365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a:solidFill>
                  <a:schemeClr val="tx1"/>
                </a:solidFill>
                <a:latin typeface="Times New Roman" panose="02020603050405020304" pitchFamily="18" charset="0"/>
              </a:defRPr>
            </a:lvl1pPr>
            <a:lvl2pPr marL="742950" indent="-285750" defTabSz="957263" eaLnBrk="0" hangingPunct="0">
              <a:defRPr sz="2400">
                <a:solidFill>
                  <a:schemeClr val="tx1"/>
                </a:solidFill>
                <a:latin typeface="Times New Roman" panose="02020603050405020304" pitchFamily="18" charset="0"/>
              </a:defRPr>
            </a:lvl2pPr>
            <a:lvl3pPr marL="1143000" indent="-228600" defTabSz="957263" eaLnBrk="0" hangingPunct="0">
              <a:defRPr sz="2400">
                <a:solidFill>
                  <a:schemeClr val="tx1"/>
                </a:solidFill>
                <a:latin typeface="Times New Roman" panose="02020603050405020304" pitchFamily="18" charset="0"/>
              </a:defRPr>
            </a:lvl3pPr>
            <a:lvl4pPr marL="1600200" indent="-228600" defTabSz="957263" eaLnBrk="0" hangingPunct="0">
              <a:defRPr sz="2400">
                <a:solidFill>
                  <a:schemeClr val="tx1"/>
                </a:solidFill>
                <a:latin typeface="Times New Roman" panose="02020603050405020304" pitchFamily="18" charset="0"/>
              </a:defRPr>
            </a:lvl4pPr>
            <a:lvl5pPr marL="2057400" indent="-228600" defTabSz="957263" eaLnBrk="0" hangingPunct="0">
              <a:defRPr sz="2400">
                <a:solidFill>
                  <a:schemeClr val="tx1"/>
                </a:solidFill>
                <a:latin typeface="Times New Roman" panose="02020603050405020304" pitchFamily="18" charset="0"/>
              </a:defRPr>
            </a:lvl5pPr>
            <a:lvl6pPr marL="2514600" indent="-228600" defTabSz="9572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72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72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72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E2E9CA2-DF22-4F04-8E15-AD7AF25925B3}" type="slidenum">
              <a:rPr lang="fr-CA" sz="1300"/>
              <a:pPr eaLnBrk="1" hangingPunct="1"/>
              <a:t>10</a:t>
            </a:fld>
            <a:endParaRPr lang="fr-CA" sz="1300"/>
          </a:p>
        </p:txBody>
      </p:sp>
      <p:sp>
        <p:nvSpPr>
          <p:cNvPr id="120835" name="Rectangle 2"/>
          <p:cNvSpPr>
            <a:spLocks noGrp="1" noRot="1" noChangeAspect="1" noChangeArrowheads="1" noTextEdit="1"/>
          </p:cNvSpPr>
          <p:nvPr>
            <p:ph type="sldImg"/>
          </p:nvPr>
        </p:nvSpPr>
        <p:spPr>
          <a:ln cap="flat"/>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3591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400">
                <a:solidFill>
                  <a:schemeClr val="tx1"/>
                </a:solidFill>
                <a:latin typeface="Times New Roman" panose="02020603050405020304" pitchFamily="18" charset="0"/>
              </a:defRPr>
            </a:lvl1pPr>
            <a:lvl2pPr marL="742950" indent="-285750" defTabSz="957263" eaLnBrk="0" hangingPunct="0">
              <a:defRPr sz="2400">
                <a:solidFill>
                  <a:schemeClr val="tx1"/>
                </a:solidFill>
                <a:latin typeface="Times New Roman" panose="02020603050405020304" pitchFamily="18" charset="0"/>
              </a:defRPr>
            </a:lvl2pPr>
            <a:lvl3pPr marL="1143000" indent="-228600" defTabSz="957263" eaLnBrk="0" hangingPunct="0">
              <a:defRPr sz="2400">
                <a:solidFill>
                  <a:schemeClr val="tx1"/>
                </a:solidFill>
                <a:latin typeface="Times New Roman" panose="02020603050405020304" pitchFamily="18" charset="0"/>
              </a:defRPr>
            </a:lvl3pPr>
            <a:lvl4pPr marL="1600200" indent="-228600" defTabSz="957263" eaLnBrk="0" hangingPunct="0">
              <a:defRPr sz="2400">
                <a:solidFill>
                  <a:schemeClr val="tx1"/>
                </a:solidFill>
                <a:latin typeface="Times New Roman" panose="02020603050405020304" pitchFamily="18" charset="0"/>
              </a:defRPr>
            </a:lvl4pPr>
            <a:lvl5pPr marL="2057400" indent="-228600" defTabSz="957263" eaLnBrk="0" hangingPunct="0">
              <a:defRPr sz="2400">
                <a:solidFill>
                  <a:schemeClr val="tx1"/>
                </a:solidFill>
                <a:latin typeface="Times New Roman" panose="02020603050405020304" pitchFamily="18" charset="0"/>
              </a:defRPr>
            </a:lvl5pPr>
            <a:lvl6pPr marL="2514600" indent="-228600" defTabSz="9572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572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572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5726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9AEB6C-D7B6-48FB-AFFC-30A594479242}" type="slidenum">
              <a:rPr lang="fr-CA" sz="1300"/>
              <a:pPr eaLnBrk="1" hangingPunct="1"/>
              <a:t>11</a:t>
            </a:fld>
            <a:endParaRPr lang="fr-CA" sz="1300"/>
          </a:p>
        </p:txBody>
      </p:sp>
      <p:sp>
        <p:nvSpPr>
          <p:cNvPr id="121859" name="Rectangle 2"/>
          <p:cNvSpPr>
            <a:spLocks noGrp="1" noRot="1" noChangeAspect="1" noChangeArrowheads="1" noTextEdit="1"/>
          </p:cNvSpPr>
          <p:nvPr>
            <p:ph type="sldImg"/>
          </p:nvPr>
        </p:nvSpPr>
        <p:spPr>
          <a:ln cap="flat"/>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5570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TextEdit="1"/>
          </p:cNvSpPr>
          <p:nvPr>
            <p:ph type="sldImg"/>
          </p:nvPr>
        </p:nvSpPr>
        <p:spPr bwMode="auto">
          <a:noFill/>
          <a:ln>
            <a:solidFill>
              <a:srgbClr val="000000"/>
            </a:solidFill>
            <a:miter lim="800000"/>
            <a:headEnd/>
            <a:tailEnd/>
          </a:ln>
        </p:spPr>
      </p:sp>
      <p:sp>
        <p:nvSpPr>
          <p:cNvPr id="396291" name="Rectangle 3"/>
          <p:cNvSpPr>
            <a:spLocks noGrp="1"/>
          </p:cNvSpPr>
          <p:nvPr>
            <p:ph type="body" idx="1"/>
          </p:nvPr>
        </p:nvSpPr>
        <p:spPr bwMode="auto">
          <a:noFill/>
        </p:spPr>
        <p:txBody>
          <a:bodyPr wrap="square" numCol="1" anchor="t" anchorCtr="0" compatLnSpc="1">
            <a:prstTxWarp prst="textNoShape">
              <a:avLst/>
            </a:prstTxWarp>
          </a:bodyPr>
          <a:lstStyle/>
          <a:p>
            <a:r>
              <a:rPr lang="en-GB" sz="1400"/>
              <a:t>The ISO/IEC 27001 DIS is currently structured like this, although like everything in this draft standard, it is subject to change.</a:t>
            </a:r>
          </a:p>
          <a:p>
            <a:endParaRPr lang="en-GB" sz="1400"/>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20231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TextEdit="1"/>
          </p:cNvSpPr>
          <p:nvPr>
            <p:ph type="sldImg"/>
          </p:nvPr>
        </p:nvSpPr>
        <p:spPr bwMode="auto">
          <a:noFill/>
          <a:ln>
            <a:solidFill>
              <a:srgbClr val="000000"/>
            </a:solidFill>
            <a:miter lim="800000"/>
            <a:headEnd/>
            <a:tailEnd/>
          </a:ln>
        </p:spPr>
      </p:sp>
      <p:sp>
        <p:nvSpPr>
          <p:cNvPr id="360451" name="Rectangle 3"/>
          <p:cNvSpPr>
            <a:spLocks noGrp="1"/>
          </p:cNvSpPr>
          <p:nvPr>
            <p:ph type="body" idx="1"/>
          </p:nvPr>
        </p:nvSpPr>
        <p:spPr bwMode="auto">
          <a:noFill/>
        </p:spPr>
        <p:txBody>
          <a:bodyPr wrap="square" numCol="1" anchor="t" anchorCtr="0" compatLnSpc="1">
            <a:prstTxWarp prst="textNoShape">
              <a:avLst/>
            </a:prstTxWarp>
          </a:bodyPr>
          <a:lstStyle/>
          <a:p>
            <a:pPr marL="190500" indent="-190500"/>
            <a:r>
              <a:rPr lang="en-GB" sz="1400"/>
              <a:t>Clause 4 requires that the organization demonstrate an appreciation and understanding of its reason for existence aligned with the needs and expectations of its stakeholders.</a:t>
            </a:r>
          </a:p>
          <a:p>
            <a:pPr marL="190500" indent="-190500"/>
            <a:r>
              <a:rPr lang="en-GB" sz="1400"/>
              <a:t>This will determine its information security policy and objectives and how it will consider risk and the effect of risk on its business.</a:t>
            </a:r>
          </a:p>
          <a:p>
            <a:pPr marL="190500" indent="-190500"/>
            <a:r>
              <a:rPr lang="en-GB" sz="1400"/>
              <a:t>Consideration of an appropriate scope for the ISMS is required and a link with core objectives and stakeholder requirements should be evident.</a:t>
            </a:r>
          </a:p>
          <a:p>
            <a:pPr marL="190500" indent="-190500"/>
            <a:r>
              <a:rPr lang="en-GB" sz="1400"/>
              <a:t>The requirements of interested parties may include legal and regulatory requirements and contractual obligations.</a:t>
            </a:r>
          </a:p>
        </p:txBody>
      </p:sp>
      <p:sp>
        <p:nvSpPr>
          <p:cNvPr id="4" name="Header Placeholder 3"/>
          <p:cNvSpPr>
            <a:spLocks noGrp="1"/>
          </p:cNvSpPr>
          <p:nvPr>
            <p:ph type="hdr" sz="quarter" idx="10"/>
          </p:nvPr>
        </p:nvSpPr>
        <p:spPr/>
        <p:txBody>
          <a:bodyPr/>
          <a:lstStyle/>
          <a:p>
            <a:endParaRPr lang="fr-CA"/>
          </a:p>
        </p:txBody>
      </p:sp>
    </p:spTree>
    <p:extLst>
      <p:ext uri="{BB962C8B-B14F-4D97-AF65-F5344CB8AC3E}">
        <p14:creationId xmlns:p14="http://schemas.microsoft.com/office/powerpoint/2010/main" val="317709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7696200" cy="673100"/>
          </a:xfrm>
          <a:solidFill>
            <a:srgbClr val="004635"/>
          </a:solidFill>
        </p:spPr>
        <p:txBody>
          <a:bodyPr/>
          <a:lstStyle>
            <a:lvl1pPr>
              <a:defRPr sz="32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685800"/>
            <a:ext cx="83820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bwMode="auto">
          <a:xfrm>
            <a:off x="0" y="6324600"/>
            <a:ext cx="7772400" cy="1588"/>
          </a:xfrm>
          <a:prstGeom prst="line">
            <a:avLst/>
          </a:prstGeom>
          <a:ln w="38100">
            <a:solidFill>
              <a:srgbClr val="FFC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7696200" cy="673100"/>
          </a:xfrm>
          <a:solidFill>
            <a:srgbClr val="004635"/>
          </a:solidFill>
        </p:spPr>
        <p:txBody>
          <a:bodyPr/>
          <a:lstStyle>
            <a:lvl1pPr>
              <a:defRPr sz="3200" b="1"/>
            </a:lvl1pPr>
          </a:lstStyle>
          <a:p>
            <a:r>
              <a:rPr lang="en-US"/>
              <a:t>Click to edit Master title style</a:t>
            </a:r>
          </a:p>
        </p:txBody>
      </p:sp>
      <p:sp>
        <p:nvSpPr>
          <p:cNvPr id="3" name="Text Placeholder 2"/>
          <p:cNvSpPr>
            <a:spLocks noGrp="1"/>
          </p:cNvSpPr>
          <p:nvPr>
            <p:ph type="body" sz="half" idx="1"/>
          </p:nvPr>
        </p:nvSpPr>
        <p:spPr>
          <a:xfrm>
            <a:off x="2895600" y="1752600"/>
            <a:ext cx="2667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15000" y="1752600"/>
            <a:ext cx="2667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bwMode="auto">
          <a:xfrm>
            <a:off x="0" y="6324600"/>
            <a:ext cx="7772400" cy="1588"/>
          </a:xfrm>
          <a:prstGeom prst="line">
            <a:avLst/>
          </a:prstGeom>
          <a:ln w="38100">
            <a:solidFill>
              <a:srgbClr val="FFC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ingle column">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685800"/>
          </a:xfrm>
          <a:solidFill>
            <a:srgbClr val="004635"/>
          </a:solidFill>
        </p:spPr>
        <p:txBody>
          <a:bodyPr/>
          <a:lstStyle>
            <a:lvl1pPr>
              <a:defRPr sz="3200" b="1"/>
            </a:lvl1pPr>
          </a:lstStyle>
          <a:p>
            <a:r>
              <a:rPr lang="en-US" noProof="0" dirty="0"/>
              <a:t>Click to edit Master title style</a:t>
            </a:r>
            <a:endParaRPr lang="en-GB" noProof="0" dirty="0"/>
          </a:p>
        </p:txBody>
      </p:sp>
      <p:sp>
        <p:nvSpPr>
          <p:cNvPr id="3" name="Content Placeholder 2"/>
          <p:cNvSpPr>
            <a:spLocks noGrp="1"/>
          </p:cNvSpPr>
          <p:nvPr>
            <p:ph idx="1"/>
          </p:nvPr>
        </p:nvSpPr>
        <p:spPr>
          <a:xfrm>
            <a:off x="457200" y="1397001"/>
            <a:ext cx="8229600" cy="4728633"/>
          </a:xfrm>
        </p:spPr>
        <p:txBody>
          <a:bodyPr/>
          <a:lstStyle>
            <a:lvl1pPr>
              <a:defRPr sz="140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Footer Placeholder 13"/>
          <p:cNvSpPr>
            <a:spLocks noGrp="1"/>
          </p:cNvSpPr>
          <p:nvPr>
            <p:ph type="ftr" sz="quarter" idx="10"/>
          </p:nvPr>
        </p:nvSpPr>
        <p:spPr>
          <a:xfrm>
            <a:off x="2438400" y="6342160"/>
            <a:ext cx="3740150" cy="192616"/>
          </a:xfrm>
          <a:prstGeom prst="rect">
            <a:avLst/>
          </a:prstGeom>
        </p:spPr>
        <p:txBody>
          <a:bodyPr/>
          <a:lstStyle>
            <a:lvl1pPr>
              <a:defRPr/>
            </a:lvl1pPr>
          </a:lstStyle>
          <a:p>
            <a:pPr>
              <a:defRPr/>
            </a:pPr>
            <a:endParaRPr lang="en-US" dirty="0"/>
          </a:p>
        </p:txBody>
      </p:sp>
    </p:spTree>
    <p:extLst>
      <p:ext uri="{BB962C8B-B14F-4D97-AF65-F5344CB8AC3E}">
        <p14:creationId xmlns:p14="http://schemas.microsoft.com/office/powerpoint/2010/main" val="204582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85800"/>
            <a:ext cx="7696200" cy="520700"/>
          </a:xfrm>
          <a:prstGeom prst="rect">
            <a:avLst/>
          </a:prstGeom>
          <a:solidFill>
            <a:srgbClr val="333399"/>
          </a:solid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fr-CA"/>
              <a:t>Cliquez pour modifier le style du titre du masque</a:t>
            </a:r>
          </a:p>
        </p:txBody>
      </p:sp>
      <p:sp>
        <p:nvSpPr>
          <p:cNvPr id="1027" name="Rectangle 3"/>
          <p:cNvSpPr>
            <a:spLocks noGrp="1" noChangeArrowheads="1"/>
          </p:cNvSpPr>
          <p:nvPr>
            <p:ph type="body" idx="1"/>
          </p:nvPr>
        </p:nvSpPr>
        <p:spPr bwMode="auto">
          <a:xfrm>
            <a:off x="2895600" y="17526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pic>
        <p:nvPicPr>
          <p:cNvPr id="1041" name="Picture 17" descr="protect_marble"/>
          <p:cNvPicPr>
            <a:picLocks noChangeAspect="1" noChangeArrowheads="1"/>
          </p:cNvPicPr>
          <p:nvPr userDrawn="1"/>
        </p:nvPicPr>
        <p:blipFill>
          <a:blip r:embed="rId8" cstate="print"/>
          <a:srcRect/>
          <a:stretch>
            <a:fillRect/>
          </a:stretch>
        </p:blipFill>
        <p:spPr bwMode="auto">
          <a:xfrm>
            <a:off x="6400800" y="5105400"/>
            <a:ext cx="617537" cy="728663"/>
          </a:xfrm>
          <a:prstGeom prst="rect">
            <a:avLst/>
          </a:prstGeom>
          <a:noFill/>
          <a:ln w="9525">
            <a:noFill/>
            <a:miter lim="800000"/>
            <a:headEnd/>
            <a:tailEnd/>
          </a:ln>
          <a:effectLst/>
        </p:spPr>
      </p:pic>
      <p:pic>
        <p:nvPicPr>
          <p:cNvPr id="319490" name="Picture 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0"/>
            <a:ext cx="9144000" cy="693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bwMode="auto">
          <a:xfrm>
            <a:off x="0" y="6324600"/>
            <a:ext cx="7772400" cy="1588"/>
          </a:xfrm>
          <a:prstGeom prst="line">
            <a:avLst/>
          </a:prstGeom>
          <a:ln w="38100">
            <a:solidFill>
              <a:srgbClr val="FFC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04800" y="6477000"/>
            <a:ext cx="3276600" cy="276999"/>
          </a:xfrm>
          <a:prstGeom prst="rect">
            <a:avLst/>
          </a:prstGeom>
          <a:noFill/>
        </p:spPr>
        <p:txBody>
          <a:bodyPr wrap="square" rtlCol="0">
            <a:spAutoFit/>
          </a:bodyPr>
          <a:lstStyle/>
          <a:p>
            <a:r>
              <a:rPr lang="en-US" sz="1200" b="1" dirty="0">
                <a:latin typeface="Arial" pitchFamily="34" charset="0"/>
                <a:cs typeface="Arial" pitchFamily="34" charset="0"/>
              </a:rPr>
              <a:t>ISO 27001 rev  v5</a:t>
            </a:r>
            <a:r>
              <a:rPr lang="en-US" sz="1200" b="1" baseline="0" dirty="0">
                <a:latin typeface="Arial" pitchFamily="34" charset="0"/>
                <a:cs typeface="Arial" pitchFamily="34" charset="0"/>
              </a:rPr>
              <a:t>  </a:t>
            </a:r>
            <a:endParaRPr lang="en-US" sz="1200" b="1" dirty="0">
              <a:latin typeface="Arial" pitchFamily="34" charset="0"/>
              <a:cs typeface="Arial" pitchFamily="34" charset="0"/>
            </a:endParaRPr>
          </a:p>
        </p:txBody>
      </p:sp>
      <p:pic>
        <p:nvPicPr>
          <p:cNvPr id="8" name="Picture 6"/>
          <p:cNvPicPr>
            <a:picLocks noChangeAspect="1"/>
          </p:cNvPicPr>
          <p:nvPr userDrawn="1"/>
        </p:nvPicPr>
        <p:blipFill>
          <a:blip r:embed="rId10" cstate="print"/>
          <a:srcRect/>
          <a:stretch>
            <a:fillRect/>
          </a:stretch>
        </p:blipFill>
        <p:spPr bwMode="auto">
          <a:xfrm>
            <a:off x="7942262" y="6055519"/>
            <a:ext cx="879475" cy="538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5" r:id="rId3"/>
    <p:sldLayoutId id="2147483660" r:id="rId4"/>
    <p:sldLayoutId id="2147483661" r:id="rId5"/>
    <p:sldLayoutId id="2147483664" r:id="rId6"/>
  </p:sldLayoutIdLst>
  <p:hf hdr="0" ftr="0" dt="0"/>
  <p:txStyles>
    <p:titleStyle>
      <a:lvl1pPr algn="ctr" rtl="0" fontAlgn="base">
        <a:spcBef>
          <a:spcPct val="0"/>
        </a:spcBef>
        <a:spcAft>
          <a:spcPct val="0"/>
        </a:spcAft>
        <a:defRPr sz="2800">
          <a:solidFill>
            <a:schemeClr val="bg1"/>
          </a:solidFill>
          <a:latin typeface="+mj-lt"/>
          <a:ea typeface="+mj-ea"/>
          <a:cs typeface="+mj-cs"/>
        </a:defRPr>
      </a:lvl1pPr>
      <a:lvl2pPr algn="ctr" rtl="0" fontAlgn="base">
        <a:spcBef>
          <a:spcPct val="0"/>
        </a:spcBef>
        <a:spcAft>
          <a:spcPct val="0"/>
        </a:spcAft>
        <a:defRPr sz="2800">
          <a:solidFill>
            <a:schemeClr val="bg1"/>
          </a:solidFill>
          <a:latin typeface="Arial" pitchFamily="34" charset="0"/>
        </a:defRPr>
      </a:lvl2pPr>
      <a:lvl3pPr algn="ctr" rtl="0" fontAlgn="base">
        <a:spcBef>
          <a:spcPct val="0"/>
        </a:spcBef>
        <a:spcAft>
          <a:spcPct val="0"/>
        </a:spcAft>
        <a:defRPr sz="2800">
          <a:solidFill>
            <a:schemeClr val="bg1"/>
          </a:solidFill>
          <a:latin typeface="Arial" pitchFamily="34" charset="0"/>
        </a:defRPr>
      </a:lvl3pPr>
      <a:lvl4pPr algn="ctr" rtl="0" fontAlgn="base">
        <a:spcBef>
          <a:spcPct val="0"/>
        </a:spcBef>
        <a:spcAft>
          <a:spcPct val="0"/>
        </a:spcAft>
        <a:defRPr sz="2800">
          <a:solidFill>
            <a:schemeClr val="bg1"/>
          </a:solidFill>
          <a:latin typeface="Arial" pitchFamily="34" charset="0"/>
        </a:defRPr>
      </a:lvl4pPr>
      <a:lvl5pPr algn="ctr" rtl="0" fontAlgn="base">
        <a:spcBef>
          <a:spcPct val="0"/>
        </a:spcBef>
        <a:spcAft>
          <a:spcPct val="0"/>
        </a:spcAft>
        <a:defRPr sz="2800">
          <a:solidFill>
            <a:schemeClr val="bg1"/>
          </a:solidFill>
          <a:latin typeface="Arial" pitchFamily="34" charset="0"/>
        </a:defRPr>
      </a:lvl5pPr>
      <a:lvl6pPr marL="457200" algn="ctr" rtl="0" fontAlgn="base">
        <a:spcBef>
          <a:spcPct val="0"/>
        </a:spcBef>
        <a:spcAft>
          <a:spcPct val="0"/>
        </a:spcAft>
        <a:defRPr sz="2800">
          <a:solidFill>
            <a:schemeClr val="bg1"/>
          </a:solidFill>
          <a:latin typeface="Arial" pitchFamily="34" charset="0"/>
        </a:defRPr>
      </a:lvl6pPr>
      <a:lvl7pPr marL="914400" algn="ctr" rtl="0" fontAlgn="base">
        <a:spcBef>
          <a:spcPct val="0"/>
        </a:spcBef>
        <a:spcAft>
          <a:spcPct val="0"/>
        </a:spcAft>
        <a:defRPr sz="2800">
          <a:solidFill>
            <a:schemeClr val="bg1"/>
          </a:solidFill>
          <a:latin typeface="Arial" pitchFamily="34" charset="0"/>
        </a:defRPr>
      </a:lvl7pPr>
      <a:lvl8pPr marL="1371600" algn="ctr" rtl="0" fontAlgn="base">
        <a:spcBef>
          <a:spcPct val="0"/>
        </a:spcBef>
        <a:spcAft>
          <a:spcPct val="0"/>
        </a:spcAft>
        <a:defRPr sz="2800">
          <a:solidFill>
            <a:schemeClr val="bg1"/>
          </a:solidFill>
          <a:latin typeface="Arial" pitchFamily="34" charset="0"/>
        </a:defRPr>
      </a:lvl8pPr>
      <a:lvl9pPr marL="1828800" algn="ctr" rtl="0" fontAlgn="base">
        <a:spcBef>
          <a:spcPct val="0"/>
        </a:spcBef>
        <a:spcAft>
          <a:spcPct val="0"/>
        </a:spcAft>
        <a:defRPr sz="2800">
          <a:solidFill>
            <a:schemeClr val="bg1"/>
          </a:solidFill>
          <a:latin typeface="Arial"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4.gi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gif"/><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2971800" y="974725"/>
            <a:ext cx="518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p>
        </p:txBody>
      </p:sp>
      <p:sp>
        <p:nvSpPr>
          <p:cNvPr id="6147" name="Rectangle 4"/>
          <p:cNvSpPr>
            <a:spLocks noChangeArrowheads="1"/>
          </p:cNvSpPr>
          <p:nvPr/>
        </p:nvSpPr>
        <p:spPr bwMode="auto">
          <a:xfrm>
            <a:off x="1371600" y="960437"/>
            <a:ext cx="6629400"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fr-CA" sz="4000" b="1" dirty="0">
                <a:solidFill>
                  <a:srgbClr val="003399"/>
                </a:solidFill>
                <a:latin typeface="Arial" panose="020B0604020202020204" pitchFamily="34" charset="0"/>
              </a:rPr>
              <a:t>HỆ THỐNG QUẢN LÝ AN NINH THÔNG TIN </a:t>
            </a:r>
          </a:p>
          <a:p>
            <a:pPr algn="ctr" eaLnBrk="1" hangingPunct="1">
              <a:spcBef>
                <a:spcPct val="50000"/>
              </a:spcBef>
            </a:pPr>
            <a:r>
              <a:rPr lang="fr-CA" sz="4000" b="1" dirty="0">
                <a:solidFill>
                  <a:srgbClr val="003399"/>
                </a:solidFill>
                <a:latin typeface="Arial" panose="020B0604020202020204" pitchFamily="34" charset="0"/>
              </a:rPr>
              <a:t>ISO/</a:t>
            </a:r>
            <a:r>
              <a:rPr lang="fr-CA" sz="4000" b="1">
                <a:solidFill>
                  <a:srgbClr val="003399"/>
                </a:solidFill>
                <a:latin typeface="Arial" panose="020B0604020202020204" pitchFamily="34" charset="0"/>
              </a:rPr>
              <a:t>IEC 27001:2022</a:t>
            </a:r>
            <a:endParaRPr lang="fr-CA" sz="4000" b="1" dirty="0">
              <a:solidFill>
                <a:srgbClr val="003399"/>
              </a:solidFill>
              <a:latin typeface=".VnBlackH" panose="020B7200000000000000" pitchFamily="34" charset="0"/>
            </a:endParaRPr>
          </a:p>
        </p:txBody>
      </p:sp>
      <p:pic>
        <p:nvPicPr>
          <p:cNvPr id="6148" name="Picture 1028" descr="cd_med_bl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05200"/>
            <a:ext cx="2057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1029"/>
          <p:cNvSpPr txBox="1">
            <a:spLocks noChangeArrowheads="1"/>
          </p:cNvSpPr>
          <p:nvPr/>
        </p:nvSpPr>
        <p:spPr bwMode="auto">
          <a:xfrm>
            <a:off x="4800600" y="3887848"/>
            <a:ext cx="3886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8000" b="1" dirty="0">
                <a:solidFill>
                  <a:srgbClr val="FF3300"/>
                </a:solidFill>
                <a:latin typeface="Century Gothic" panose="020B0502020202020204" pitchFamily="34" charset="0"/>
              </a:rPr>
              <a:t>ISMS</a:t>
            </a:r>
          </a:p>
        </p:txBody>
      </p:sp>
      <p:sp>
        <p:nvSpPr>
          <p:cNvPr id="6150"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604640" y="3985920"/>
              <a:ext cx="541440" cy="93960"/>
            </p14:xfrm>
          </p:contentPart>
        </mc:Choice>
        <mc:Fallback xmlns="">
          <p:pic>
            <p:nvPicPr>
              <p:cNvPr id="3" name="Ink 2"/>
              <p:cNvPicPr/>
              <p:nvPr/>
            </p:nvPicPr>
            <p:blipFill>
              <a:blip r:embed="rId7"/>
              <a:stretch>
                <a:fillRect/>
              </a:stretch>
            </p:blipFill>
            <p:spPr>
              <a:xfrm>
                <a:off x="7595280" y="3976560"/>
                <a:ext cx="560160" cy="112680"/>
              </a:xfrm>
              <a:prstGeom prst="rect">
                <a:avLst/>
              </a:prstGeom>
            </p:spPr>
          </p:pic>
        </mc:Fallback>
      </mc:AlternateContent>
      <p:pic>
        <p:nvPicPr>
          <p:cNvPr id="8" name="Picture 7" descr="K:\GlobalPortfolioandBrand\Brand PR Comms\Brand\BSI Coat of Arms\BSI Crest\Crest-by-Royal-Charter-small-for-PP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2432" y="5372819"/>
            <a:ext cx="1441936"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81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0" y="533400"/>
            <a:ext cx="4953000" cy="838200"/>
          </a:xfrm>
        </p:spPr>
        <p:txBody>
          <a:bodyPr/>
          <a:lstStyle/>
          <a:p>
            <a:pPr eaLnBrk="1" hangingPunct="1"/>
            <a:r>
              <a:rPr lang="en-US" sz="3200" b="1"/>
              <a:t>Mục đích</a:t>
            </a:r>
          </a:p>
        </p:txBody>
      </p:sp>
      <p:sp>
        <p:nvSpPr>
          <p:cNvPr id="65538" name="Rectangle 2"/>
          <p:cNvSpPr>
            <a:spLocks noGrp="1" noChangeArrowheads="1"/>
          </p:cNvSpPr>
          <p:nvPr>
            <p:ph type="body" sz="half" idx="1"/>
          </p:nvPr>
        </p:nvSpPr>
        <p:spPr>
          <a:xfrm>
            <a:off x="1676400" y="1676400"/>
            <a:ext cx="6553200" cy="3733800"/>
          </a:xfrm>
          <a:solidFill>
            <a:srgbClr val="DDDDFF"/>
          </a:solidFill>
        </p:spPr>
        <p:txBody>
          <a:bodyPr lIns="274320" tIns="320040" rIns="274320" bIns="228600"/>
          <a:lstStyle/>
          <a:p>
            <a:pPr eaLnBrk="1" hangingPunct="1">
              <a:spcBef>
                <a:spcPct val="50000"/>
              </a:spcBef>
            </a:pPr>
            <a:r>
              <a:rPr lang="en-US" sz="2400" b="1" dirty="0" err="1"/>
              <a:t>Cụ</a:t>
            </a:r>
            <a:r>
              <a:rPr lang="en-US" sz="2400" b="1" dirty="0"/>
              <a:t> </a:t>
            </a:r>
            <a:r>
              <a:rPr lang="en-US" sz="2400" b="1" dirty="0" err="1"/>
              <a:t>thể</a:t>
            </a:r>
            <a:r>
              <a:rPr lang="en-US" sz="2400" b="1" dirty="0"/>
              <a:t> </a:t>
            </a:r>
            <a:r>
              <a:rPr lang="en-US" sz="2400" b="1" dirty="0" err="1"/>
              <a:t>các</a:t>
            </a:r>
            <a:r>
              <a:rPr lang="en-US" sz="2400" b="1" dirty="0"/>
              <a:t> </a:t>
            </a:r>
            <a:r>
              <a:rPr lang="en-US" sz="2400" b="1" dirty="0" err="1"/>
              <a:t>yêu</a:t>
            </a:r>
            <a:r>
              <a:rPr lang="en-US" sz="2400" b="1" dirty="0"/>
              <a:t> </a:t>
            </a:r>
            <a:r>
              <a:rPr lang="en-US" sz="2400" b="1" dirty="0" err="1"/>
              <a:t>cầu</a:t>
            </a:r>
            <a:r>
              <a:rPr lang="en-US" sz="2400" b="1" dirty="0"/>
              <a:t> </a:t>
            </a:r>
            <a:r>
              <a:rPr lang="en-US" sz="2400" b="1" dirty="0" err="1"/>
              <a:t>về</a:t>
            </a:r>
            <a:r>
              <a:rPr lang="en-US" sz="2400" b="1" dirty="0"/>
              <a:t> </a:t>
            </a:r>
            <a:r>
              <a:rPr lang="en-US" sz="2400" b="1" dirty="0" err="1"/>
              <a:t>thiết</a:t>
            </a:r>
            <a:r>
              <a:rPr lang="en-US" sz="2400" b="1" dirty="0"/>
              <a:t> </a:t>
            </a:r>
            <a:r>
              <a:rPr lang="en-US" sz="2400" b="1" dirty="0" err="1"/>
              <a:t>lập</a:t>
            </a:r>
            <a:r>
              <a:rPr lang="en-US" sz="2400" b="1" dirty="0"/>
              <a:t>, </a:t>
            </a:r>
            <a:r>
              <a:rPr lang="en-US" sz="2400" b="1" dirty="0" err="1"/>
              <a:t>thực</a:t>
            </a:r>
            <a:r>
              <a:rPr lang="en-US" sz="2400" b="1" dirty="0"/>
              <a:t> </a:t>
            </a:r>
            <a:r>
              <a:rPr lang="en-US" sz="2400" b="1" dirty="0" err="1"/>
              <a:t>hiện</a:t>
            </a:r>
            <a:r>
              <a:rPr lang="en-US" sz="2400" b="1" dirty="0"/>
              <a:t>, </a:t>
            </a:r>
            <a:r>
              <a:rPr lang="en-US" sz="2400" b="1" dirty="0" err="1"/>
              <a:t>vận</a:t>
            </a:r>
            <a:r>
              <a:rPr lang="en-US" sz="2400" b="1" dirty="0"/>
              <a:t> </a:t>
            </a:r>
            <a:r>
              <a:rPr lang="en-US" sz="2400" b="1" dirty="0" err="1"/>
              <a:t>hành</a:t>
            </a:r>
            <a:r>
              <a:rPr lang="en-US" sz="2400" b="1" dirty="0"/>
              <a:t>, </a:t>
            </a:r>
            <a:r>
              <a:rPr lang="en-US" sz="2400" b="1" dirty="0" err="1"/>
              <a:t>theo</a:t>
            </a:r>
            <a:r>
              <a:rPr lang="en-US" sz="2400" b="1" dirty="0"/>
              <a:t> </a:t>
            </a:r>
            <a:r>
              <a:rPr lang="en-US" sz="2400" b="1" dirty="0" err="1"/>
              <a:t>dõi</a:t>
            </a:r>
            <a:r>
              <a:rPr lang="en-US" sz="2400" b="1" dirty="0"/>
              <a:t>, </a:t>
            </a:r>
            <a:r>
              <a:rPr lang="en-US" sz="2400" b="1" dirty="0" err="1"/>
              <a:t>xem</a:t>
            </a:r>
            <a:r>
              <a:rPr lang="en-US" sz="2400" b="1" dirty="0"/>
              <a:t> </a:t>
            </a:r>
            <a:r>
              <a:rPr lang="en-US" sz="2400" b="1" dirty="0" err="1"/>
              <a:t>xét</a:t>
            </a:r>
            <a:r>
              <a:rPr lang="en-US" sz="2400" b="1" dirty="0"/>
              <a:t>, </a:t>
            </a:r>
            <a:r>
              <a:rPr lang="en-US" sz="2400" b="1" dirty="0" err="1"/>
              <a:t>duy</a:t>
            </a:r>
            <a:r>
              <a:rPr lang="en-US" sz="2400" b="1" dirty="0"/>
              <a:t> </a:t>
            </a:r>
            <a:r>
              <a:rPr lang="en-US" sz="2400" b="1" dirty="0" err="1"/>
              <a:t>trì</a:t>
            </a:r>
            <a:r>
              <a:rPr lang="en-US" sz="2400" b="1" dirty="0"/>
              <a:t> </a:t>
            </a:r>
            <a:r>
              <a:rPr lang="en-US" sz="2400" b="1" dirty="0" err="1"/>
              <a:t>và</a:t>
            </a:r>
            <a:r>
              <a:rPr lang="en-US" sz="2400" b="1" dirty="0"/>
              <a:t> </a:t>
            </a:r>
            <a:r>
              <a:rPr lang="en-US" sz="2400" b="1" dirty="0" err="1"/>
              <a:t>cải</a:t>
            </a:r>
            <a:r>
              <a:rPr lang="en-US" sz="2400" b="1" dirty="0"/>
              <a:t> </a:t>
            </a:r>
            <a:r>
              <a:rPr lang="en-US" sz="2400" b="1" dirty="0" err="1"/>
              <a:t>tiến</a:t>
            </a:r>
            <a:r>
              <a:rPr lang="en-US" sz="2400" b="1" dirty="0"/>
              <a:t>  ISMS </a:t>
            </a:r>
            <a:r>
              <a:rPr lang="en-US" sz="2400" b="1" dirty="0" err="1"/>
              <a:t>trong</a:t>
            </a:r>
            <a:r>
              <a:rPr lang="en-US" sz="2400" b="1" dirty="0"/>
              <a:t> </a:t>
            </a:r>
            <a:r>
              <a:rPr lang="en-US" sz="2400" b="1" dirty="0" err="1"/>
              <a:t>điều</a:t>
            </a:r>
            <a:r>
              <a:rPr lang="en-US" sz="2400" b="1" dirty="0"/>
              <a:t> </a:t>
            </a:r>
            <a:r>
              <a:rPr lang="en-US" sz="2400" b="1" dirty="0" err="1"/>
              <a:t>kiện</a:t>
            </a:r>
            <a:r>
              <a:rPr lang="en-US" sz="2400" b="1" dirty="0"/>
              <a:t> </a:t>
            </a:r>
            <a:r>
              <a:rPr lang="en-US" sz="2400" b="1" dirty="0" err="1"/>
              <a:t>rủi</a:t>
            </a:r>
            <a:r>
              <a:rPr lang="en-US" sz="2400" b="1" dirty="0"/>
              <a:t> </a:t>
            </a:r>
            <a:r>
              <a:rPr lang="en-US" sz="2400" b="1" dirty="0" err="1"/>
              <a:t>ro</a:t>
            </a:r>
            <a:r>
              <a:rPr lang="en-US" sz="2400" b="1" dirty="0"/>
              <a:t> </a:t>
            </a:r>
            <a:r>
              <a:rPr lang="en-US" sz="2400" b="1" dirty="0" err="1"/>
              <a:t>kinh</a:t>
            </a:r>
            <a:r>
              <a:rPr lang="en-US" sz="2400" b="1" dirty="0"/>
              <a:t> </a:t>
            </a:r>
            <a:r>
              <a:rPr lang="en-US" sz="2400" b="1" dirty="0" err="1"/>
              <a:t>doanh</a:t>
            </a:r>
            <a:r>
              <a:rPr lang="en-US" sz="2400" b="1" dirty="0"/>
              <a:t> </a:t>
            </a:r>
            <a:r>
              <a:rPr lang="en-US" sz="2400" b="1" dirty="0" err="1"/>
              <a:t>của</a:t>
            </a:r>
            <a:r>
              <a:rPr lang="en-US" sz="2400" b="1" dirty="0"/>
              <a:t> </a:t>
            </a:r>
            <a:r>
              <a:rPr lang="en-US" sz="2400" b="1" dirty="0" err="1"/>
              <a:t>tổ</a:t>
            </a:r>
            <a:r>
              <a:rPr lang="en-US" sz="2400" b="1" dirty="0"/>
              <a:t> </a:t>
            </a:r>
            <a:r>
              <a:rPr lang="en-US" sz="2400" b="1" dirty="0" err="1"/>
              <a:t>chức</a:t>
            </a:r>
            <a:r>
              <a:rPr lang="en-US" sz="2400" dirty="0"/>
              <a:t> </a:t>
            </a:r>
            <a:r>
              <a:rPr lang="en-US" sz="2400" b="1" dirty="0"/>
              <a:t>. </a:t>
            </a:r>
          </a:p>
          <a:p>
            <a:pPr eaLnBrk="1" hangingPunct="1">
              <a:spcBef>
                <a:spcPct val="50000"/>
              </a:spcBef>
            </a:pPr>
            <a:r>
              <a:rPr lang="en-US" sz="2400" b="1" dirty="0" err="1"/>
              <a:t>Hệ</a:t>
            </a:r>
            <a:r>
              <a:rPr lang="en-US" sz="2400" b="1" dirty="0"/>
              <a:t> </a:t>
            </a:r>
            <a:r>
              <a:rPr lang="en-US" sz="2400" b="1" dirty="0" err="1"/>
              <a:t>thống</a:t>
            </a:r>
            <a:r>
              <a:rPr lang="en-US" sz="2400" b="1" dirty="0"/>
              <a:t> ISMS  </a:t>
            </a:r>
            <a:r>
              <a:rPr lang="en-US" sz="2400" b="1" dirty="0" err="1"/>
              <a:t>được</a:t>
            </a:r>
            <a:r>
              <a:rPr lang="en-US" sz="2400" b="1" dirty="0"/>
              <a:t> </a:t>
            </a:r>
            <a:r>
              <a:rPr lang="en-US" sz="2400" b="1" dirty="0" err="1"/>
              <a:t>thiết</a:t>
            </a:r>
            <a:r>
              <a:rPr lang="en-US" sz="2400" b="1" dirty="0"/>
              <a:t> </a:t>
            </a:r>
            <a:r>
              <a:rPr lang="en-US" sz="2400" b="1" dirty="0" err="1"/>
              <a:t>kế</a:t>
            </a:r>
            <a:r>
              <a:rPr lang="en-US" sz="2400" b="1" dirty="0"/>
              <a:t>  </a:t>
            </a:r>
            <a:r>
              <a:rPr lang="en-US" sz="2400" b="1" dirty="0" err="1"/>
              <a:t>để</a:t>
            </a:r>
            <a:r>
              <a:rPr lang="en-US" sz="2400" b="1" dirty="0"/>
              <a:t> </a:t>
            </a:r>
            <a:r>
              <a:rPr lang="en-US" sz="2400" b="1" dirty="0" err="1"/>
              <a:t>đảm</a:t>
            </a:r>
            <a:r>
              <a:rPr lang="en-US" sz="2400" b="1" dirty="0"/>
              <a:t> </a:t>
            </a:r>
            <a:r>
              <a:rPr lang="en-US" sz="2400" b="1" dirty="0" err="1"/>
              <a:t>bảo</a:t>
            </a:r>
            <a:r>
              <a:rPr lang="en-US" sz="2400" b="1" dirty="0"/>
              <a:t> </a:t>
            </a:r>
            <a:r>
              <a:rPr lang="en-US" sz="2400" b="1" dirty="0" err="1"/>
              <a:t>chọn</a:t>
            </a:r>
            <a:r>
              <a:rPr lang="en-US" sz="2400" b="1" dirty="0"/>
              <a:t> </a:t>
            </a:r>
            <a:r>
              <a:rPr lang="en-US" sz="2400" b="1" dirty="0" err="1"/>
              <a:t>được</a:t>
            </a:r>
            <a:r>
              <a:rPr lang="en-US" sz="2400" b="1" dirty="0"/>
              <a:t> </a:t>
            </a:r>
            <a:r>
              <a:rPr lang="en-US" sz="2400" b="1" dirty="0" err="1"/>
              <a:t>các</a:t>
            </a:r>
            <a:r>
              <a:rPr lang="en-US" sz="2400" b="1" dirty="0"/>
              <a:t> </a:t>
            </a:r>
            <a:r>
              <a:rPr lang="en-US" sz="2400" b="1" dirty="0" err="1"/>
              <a:t>biện</a:t>
            </a:r>
            <a:r>
              <a:rPr lang="en-US" sz="2400" b="1" dirty="0"/>
              <a:t> </a:t>
            </a:r>
            <a:r>
              <a:rPr lang="en-US" sz="2400" b="1" dirty="0" err="1"/>
              <a:t>pháp</a:t>
            </a:r>
            <a:r>
              <a:rPr lang="en-US" sz="2400" b="1" dirty="0"/>
              <a:t> </a:t>
            </a:r>
            <a:r>
              <a:rPr lang="en-US" sz="2400" b="1" dirty="0" err="1"/>
              <a:t>kiểm</a:t>
            </a:r>
            <a:r>
              <a:rPr lang="en-US" sz="2400" b="1" dirty="0"/>
              <a:t> </a:t>
            </a:r>
            <a:r>
              <a:rPr lang="en-US" sz="2400" b="1" dirty="0" err="1"/>
              <a:t>soát</a:t>
            </a:r>
            <a:r>
              <a:rPr lang="en-US" sz="2400" b="1" dirty="0"/>
              <a:t> an </a:t>
            </a:r>
            <a:r>
              <a:rPr lang="en-US" sz="2400" b="1" dirty="0" err="1"/>
              <a:t>ninh</a:t>
            </a:r>
            <a:r>
              <a:rPr lang="en-US" sz="2400" b="1" dirty="0"/>
              <a:t> </a:t>
            </a:r>
            <a:r>
              <a:rPr lang="en-US" sz="2400" b="1" dirty="0" err="1"/>
              <a:t>thích</a:t>
            </a:r>
            <a:r>
              <a:rPr lang="en-US" sz="2400" b="1" dirty="0"/>
              <a:t> </a:t>
            </a:r>
            <a:r>
              <a:rPr lang="en-US" sz="2400" b="1" dirty="0" err="1"/>
              <a:t>hợp</a:t>
            </a:r>
            <a:r>
              <a:rPr lang="en-US" sz="2400" b="1" dirty="0"/>
              <a:t> </a:t>
            </a:r>
            <a:r>
              <a:rPr lang="en-US" sz="2400" b="1" dirty="0" err="1"/>
              <a:t>và</a:t>
            </a:r>
            <a:r>
              <a:rPr lang="en-US" sz="2400" b="1" dirty="0"/>
              <a:t> </a:t>
            </a:r>
            <a:r>
              <a:rPr lang="en-US" sz="2400" b="1" dirty="0" err="1"/>
              <a:t>cân</a:t>
            </a:r>
            <a:r>
              <a:rPr lang="en-US" sz="2400" b="1" dirty="0"/>
              <a:t> </a:t>
            </a:r>
            <a:r>
              <a:rPr lang="en-US" sz="2400" b="1" dirty="0" err="1"/>
              <a:t>đối</a:t>
            </a:r>
            <a:r>
              <a:rPr lang="en-US" sz="2400" b="1" dirty="0"/>
              <a:t> </a:t>
            </a:r>
            <a:r>
              <a:rPr lang="en-US" sz="2400" b="1" dirty="0" err="1"/>
              <a:t>để</a:t>
            </a:r>
            <a:r>
              <a:rPr lang="en-US" sz="2400" b="1" dirty="0"/>
              <a:t> </a:t>
            </a:r>
            <a:r>
              <a:rPr lang="en-US" sz="2400" b="1" dirty="0" err="1"/>
              <a:t>bảo</a:t>
            </a:r>
            <a:r>
              <a:rPr lang="en-US" sz="2400" b="1" dirty="0"/>
              <a:t> </a:t>
            </a:r>
            <a:r>
              <a:rPr lang="en-US" sz="2400" b="1" dirty="0" err="1"/>
              <a:t>vệ</a:t>
            </a:r>
            <a:r>
              <a:rPr lang="en-US" sz="2400" b="1" dirty="0"/>
              <a:t> </a:t>
            </a:r>
            <a:r>
              <a:rPr lang="en-US" sz="2400" b="1" dirty="0" err="1"/>
              <a:t>tài</a:t>
            </a:r>
            <a:r>
              <a:rPr lang="en-US" sz="2400" b="1" dirty="0"/>
              <a:t> </a:t>
            </a:r>
            <a:r>
              <a:rPr lang="en-US" sz="2400" b="1" dirty="0" err="1"/>
              <a:t>sản</a:t>
            </a:r>
            <a:r>
              <a:rPr lang="en-US" sz="2400" b="1" dirty="0"/>
              <a:t> </a:t>
            </a:r>
            <a:r>
              <a:rPr lang="en-US" sz="2400" b="1" dirty="0" err="1"/>
              <a:t>thông</a:t>
            </a:r>
            <a:r>
              <a:rPr lang="en-US" sz="2400" b="1" dirty="0"/>
              <a:t> tin </a:t>
            </a:r>
            <a:r>
              <a:rPr lang="en-US" sz="2400" b="1" dirty="0" err="1"/>
              <a:t>và</a:t>
            </a:r>
            <a:r>
              <a:rPr lang="en-US" sz="2400" b="1" dirty="0"/>
              <a:t> </a:t>
            </a:r>
            <a:r>
              <a:rPr lang="en-US" sz="2400" b="1" dirty="0" err="1"/>
              <a:t>tạo</a:t>
            </a:r>
            <a:r>
              <a:rPr lang="en-US" sz="2400" b="1" dirty="0"/>
              <a:t> </a:t>
            </a:r>
            <a:r>
              <a:rPr lang="en-US" sz="2400" b="1" dirty="0" err="1"/>
              <a:t>lòng</a:t>
            </a:r>
            <a:r>
              <a:rPr lang="en-US" sz="2400" b="1" dirty="0"/>
              <a:t> tin </a:t>
            </a:r>
            <a:r>
              <a:rPr lang="en-US" sz="2400" b="1" dirty="0" err="1"/>
              <a:t>cho</a:t>
            </a:r>
            <a:r>
              <a:rPr lang="en-US" sz="2400" b="1" dirty="0"/>
              <a:t> </a:t>
            </a:r>
            <a:r>
              <a:rPr lang="en-US" sz="2400" b="1" dirty="0" err="1"/>
              <a:t>các</a:t>
            </a:r>
            <a:r>
              <a:rPr lang="en-US" sz="2400" b="1" dirty="0"/>
              <a:t> </a:t>
            </a:r>
            <a:r>
              <a:rPr lang="en-US" sz="2400" b="1" dirty="0" err="1"/>
              <a:t>bên</a:t>
            </a:r>
            <a:r>
              <a:rPr lang="en-US" sz="2400" b="1" dirty="0"/>
              <a:t> </a:t>
            </a:r>
            <a:r>
              <a:rPr lang="en-US" sz="2400" b="1" dirty="0" err="1"/>
              <a:t>liên</a:t>
            </a:r>
            <a:r>
              <a:rPr lang="en-US" sz="2400" b="1" dirty="0"/>
              <a:t> </a:t>
            </a:r>
            <a:r>
              <a:rPr lang="en-US" sz="2400" b="1" dirty="0" err="1"/>
              <a:t>quan</a:t>
            </a:r>
            <a:r>
              <a:rPr lang="en-US" sz="2400" b="1" dirty="0"/>
              <a:t>.</a:t>
            </a:r>
            <a:r>
              <a:rPr lang="en-US" sz="2400" dirty="0"/>
              <a:t> </a:t>
            </a:r>
            <a:endParaRPr lang="fr-CA" sz="2400" dirty="0"/>
          </a:p>
        </p:txBody>
      </p:sp>
      <p:sp>
        <p:nvSpPr>
          <p:cNvPr id="38916"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4707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533400" y="1524000"/>
            <a:ext cx="8229600" cy="4038600"/>
          </a:xfrm>
          <a:solidFill>
            <a:srgbClr val="DDDDFF"/>
          </a:solidFill>
        </p:spPr>
        <p:txBody>
          <a:bodyPr lIns="274320" tIns="320040" rIns="274320" bIns="228600"/>
          <a:lstStyle/>
          <a:p>
            <a:pPr eaLnBrk="1" hangingPunct="1">
              <a:spcBef>
                <a:spcPct val="40000"/>
              </a:spcBef>
            </a:pPr>
            <a:r>
              <a:rPr lang="en-US" sz="2400" b="1" dirty="0" err="1"/>
              <a:t>Mọi</a:t>
            </a:r>
            <a:r>
              <a:rPr lang="en-US" sz="2400" b="1" dirty="0"/>
              <a:t> </a:t>
            </a:r>
            <a:r>
              <a:rPr lang="en-US" sz="2400" b="1" dirty="0" err="1"/>
              <a:t>tổ</a:t>
            </a:r>
            <a:r>
              <a:rPr lang="en-US" sz="2400" b="1" dirty="0"/>
              <a:t> </a:t>
            </a:r>
            <a:r>
              <a:rPr lang="en-US" sz="2400" b="1" dirty="0" err="1"/>
              <a:t>chức</a:t>
            </a:r>
            <a:r>
              <a:rPr lang="en-US" sz="2400" b="1" dirty="0"/>
              <a:t>, </a:t>
            </a:r>
            <a:r>
              <a:rPr lang="en-US" sz="2400" b="1" dirty="0" err="1"/>
              <a:t>bất</a:t>
            </a:r>
            <a:r>
              <a:rPr lang="en-US" sz="2400" b="1" dirty="0"/>
              <a:t> </a:t>
            </a:r>
            <a:r>
              <a:rPr lang="en-US" sz="2400" b="1" dirty="0" err="1"/>
              <a:t>kể</a:t>
            </a:r>
            <a:r>
              <a:rPr lang="en-US" sz="2400" b="1" dirty="0"/>
              <a:t> </a:t>
            </a:r>
            <a:r>
              <a:rPr lang="en-US" sz="2400" b="1" dirty="0" err="1"/>
              <a:t>loại</a:t>
            </a:r>
            <a:r>
              <a:rPr lang="en-US" sz="2400" b="1" dirty="0"/>
              <a:t> </a:t>
            </a:r>
            <a:r>
              <a:rPr lang="en-US" sz="2400" b="1" dirty="0" err="1"/>
              <a:t>hình</a:t>
            </a:r>
            <a:r>
              <a:rPr lang="en-US" sz="2400" b="1" dirty="0"/>
              <a:t>, </a:t>
            </a:r>
            <a:r>
              <a:rPr lang="en-US" sz="2400" b="1" dirty="0" err="1"/>
              <a:t>quy</a:t>
            </a:r>
            <a:r>
              <a:rPr lang="en-US" sz="2400" b="1" dirty="0"/>
              <a:t> </a:t>
            </a:r>
            <a:r>
              <a:rPr lang="en-US" sz="2400" b="1" dirty="0" err="1"/>
              <a:t>mô</a:t>
            </a:r>
            <a:r>
              <a:rPr lang="en-US" sz="2400" b="1" dirty="0"/>
              <a:t> hay </a:t>
            </a:r>
            <a:r>
              <a:rPr lang="en-US" sz="2400" b="1" dirty="0" err="1"/>
              <a:t>tính</a:t>
            </a:r>
            <a:r>
              <a:rPr lang="en-US" sz="2400" b="1" dirty="0"/>
              <a:t> </a:t>
            </a:r>
            <a:r>
              <a:rPr lang="en-US" sz="2400" b="1" dirty="0" err="1"/>
              <a:t>chất</a:t>
            </a:r>
            <a:r>
              <a:rPr lang="en-US" sz="2400" b="1" dirty="0"/>
              <a:t> </a:t>
            </a:r>
            <a:r>
              <a:rPr lang="en-US" sz="2400" b="1" dirty="0" err="1"/>
              <a:t>kinh</a:t>
            </a:r>
            <a:r>
              <a:rPr lang="en-US" sz="2400" b="1" dirty="0"/>
              <a:t> </a:t>
            </a:r>
            <a:r>
              <a:rPr lang="en-US" sz="2400" b="1" dirty="0" err="1"/>
              <a:t>doanh</a:t>
            </a:r>
            <a:r>
              <a:rPr lang="en-US" sz="2400" b="1" dirty="0"/>
              <a:t> </a:t>
            </a:r>
          </a:p>
          <a:p>
            <a:pPr eaLnBrk="1" hangingPunct="1">
              <a:spcBef>
                <a:spcPct val="40000"/>
              </a:spcBef>
            </a:pPr>
            <a:r>
              <a:rPr lang="en-US" sz="2400" b="1" dirty="0" err="1"/>
              <a:t>Ngoại</a:t>
            </a:r>
            <a:r>
              <a:rPr lang="en-US" sz="2400" b="1" dirty="0"/>
              <a:t> </a:t>
            </a:r>
            <a:r>
              <a:rPr lang="en-US" sz="2400" b="1" dirty="0" err="1"/>
              <a:t>lệ</a:t>
            </a:r>
            <a:r>
              <a:rPr lang="en-US" sz="2400" b="1" dirty="0"/>
              <a:t> : </a:t>
            </a:r>
          </a:p>
          <a:p>
            <a:pPr lvl="1" eaLnBrk="1" hangingPunct="1">
              <a:spcBef>
                <a:spcPct val="40000"/>
              </a:spcBef>
            </a:pPr>
            <a:r>
              <a:rPr lang="en-US" dirty="0" err="1"/>
              <a:t>Không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năng</a:t>
            </a:r>
            <a:r>
              <a:rPr lang="en-US" dirty="0"/>
              <a:t> </a:t>
            </a:r>
            <a:r>
              <a:rPr lang="en-US" dirty="0" err="1"/>
              <a:t>lực</a:t>
            </a:r>
            <a:r>
              <a:rPr lang="en-US" dirty="0"/>
              <a:t> </a:t>
            </a:r>
            <a:r>
              <a:rPr lang="en-US" dirty="0" err="1"/>
              <a:t>của</a:t>
            </a:r>
            <a:r>
              <a:rPr lang="en-US" dirty="0"/>
              <a:t> </a:t>
            </a:r>
            <a:r>
              <a:rPr lang="en-US" dirty="0" err="1"/>
              <a:t>tổ</a:t>
            </a:r>
            <a:r>
              <a:rPr lang="en-US" dirty="0"/>
              <a:t> </a:t>
            </a:r>
            <a:r>
              <a:rPr lang="en-US" dirty="0" err="1"/>
              <a:t>chức</a:t>
            </a:r>
            <a:r>
              <a:rPr lang="en-US" dirty="0"/>
              <a:t>, </a:t>
            </a:r>
            <a:r>
              <a:rPr lang="en-US" dirty="0" err="1"/>
              <a:t>và</a:t>
            </a:r>
            <a:r>
              <a:rPr lang="en-US" dirty="0"/>
              <a:t>/</a:t>
            </a:r>
            <a:r>
              <a:rPr lang="en-US" dirty="0" err="1"/>
              <a:t>hoặc</a:t>
            </a:r>
            <a:r>
              <a:rPr lang="en-US" dirty="0"/>
              <a:t> </a:t>
            </a:r>
            <a:r>
              <a:rPr lang="en-US" dirty="0" err="1"/>
              <a:t>trách</a:t>
            </a:r>
            <a:r>
              <a:rPr lang="en-US" dirty="0"/>
              <a:t> </a:t>
            </a:r>
            <a:r>
              <a:rPr lang="en-US" dirty="0" err="1"/>
              <a:t>nhiệm</a:t>
            </a:r>
            <a:r>
              <a:rPr lang="en-US" dirty="0"/>
              <a:t> </a:t>
            </a:r>
            <a:r>
              <a:rPr lang="en-US" dirty="0" err="1"/>
              <a:t>cung</a:t>
            </a:r>
            <a:r>
              <a:rPr lang="en-US" dirty="0"/>
              <a:t> </a:t>
            </a:r>
            <a:r>
              <a:rPr lang="en-US" dirty="0" err="1"/>
              <a:t>cấp</a:t>
            </a:r>
            <a:r>
              <a:rPr lang="en-US" dirty="0"/>
              <a:t> an </a:t>
            </a:r>
            <a:r>
              <a:rPr lang="en-US" dirty="0" err="1"/>
              <a:t>ninh</a:t>
            </a:r>
            <a:r>
              <a:rPr lang="en-US" dirty="0"/>
              <a:t> </a:t>
            </a:r>
            <a:r>
              <a:rPr lang="en-US" dirty="0" err="1"/>
              <a:t>thông</a:t>
            </a:r>
            <a:r>
              <a:rPr lang="en-US" dirty="0"/>
              <a:t> tin </a:t>
            </a:r>
          </a:p>
          <a:p>
            <a:pPr lvl="1" eaLnBrk="1" hangingPunct="1">
              <a:spcBef>
                <a:spcPct val="40000"/>
              </a:spcBef>
            </a:pPr>
            <a:r>
              <a:rPr lang="en-US" dirty="0" err="1"/>
              <a:t>Chứng</a:t>
            </a:r>
            <a:r>
              <a:rPr lang="en-US" dirty="0"/>
              <a:t> minh </a:t>
            </a:r>
            <a:r>
              <a:rPr lang="en-US" dirty="0" err="1"/>
              <a:t>được</a:t>
            </a:r>
            <a:r>
              <a:rPr lang="en-US" dirty="0"/>
              <a:t> </a:t>
            </a:r>
            <a:r>
              <a:rPr lang="en-US" dirty="0" err="1"/>
              <a:t>và</a:t>
            </a:r>
            <a:r>
              <a:rPr lang="en-US" dirty="0"/>
              <a:t> </a:t>
            </a:r>
            <a:r>
              <a:rPr lang="en-US" dirty="0" err="1"/>
              <a:t>cần</a:t>
            </a:r>
            <a:r>
              <a:rPr lang="en-US" dirty="0"/>
              <a:t> </a:t>
            </a:r>
            <a:r>
              <a:rPr lang="en-US" dirty="0" err="1"/>
              <a:t>bằng</a:t>
            </a:r>
            <a:r>
              <a:rPr lang="en-US" dirty="0"/>
              <a:t> </a:t>
            </a:r>
            <a:r>
              <a:rPr lang="en-US" dirty="0" err="1"/>
              <a:t>chứng</a:t>
            </a:r>
            <a:r>
              <a:rPr lang="en-US" dirty="0"/>
              <a:t> </a:t>
            </a:r>
            <a:r>
              <a:rPr lang="en-US" dirty="0" err="1"/>
              <a:t>rằng</a:t>
            </a:r>
            <a:r>
              <a:rPr lang="en-US" dirty="0"/>
              <a:t> </a:t>
            </a:r>
            <a:r>
              <a:rPr lang="en-US" dirty="0" err="1"/>
              <a:t>rủi</a:t>
            </a:r>
            <a:r>
              <a:rPr lang="en-US" dirty="0"/>
              <a:t> </a:t>
            </a:r>
            <a:r>
              <a:rPr lang="en-US" dirty="0" err="1"/>
              <a:t>ro</a:t>
            </a:r>
            <a:r>
              <a:rPr lang="en-US" dirty="0"/>
              <a:t> </a:t>
            </a:r>
            <a:r>
              <a:rPr lang="en-US" dirty="0" err="1"/>
              <a:t>kèm</a:t>
            </a:r>
            <a:r>
              <a:rPr lang="en-US" dirty="0"/>
              <a:t> </a:t>
            </a:r>
            <a:r>
              <a:rPr lang="en-US" dirty="0" err="1"/>
              <a:t>theo</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bởi</a:t>
            </a:r>
            <a:r>
              <a:rPr lang="en-US" dirty="0"/>
              <a:t> </a:t>
            </a:r>
            <a:r>
              <a:rPr lang="en-US" dirty="0" err="1"/>
              <a:t>những</a:t>
            </a:r>
            <a:r>
              <a:rPr lang="en-US" dirty="0"/>
              <a:t> </a:t>
            </a:r>
            <a:r>
              <a:rPr lang="en-US" dirty="0" err="1"/>
              <a:t>người</a:t>
            </a:r>
            <a:r>
              <a:rPr lang="en-US" dirty="0"/>
              <a:t> </a:t>
            </a:r>
            <a:r>
              <a:rPr lang="en-US" dirty="0" err="1"/>
              <a:t>liên</a:t>
            </a:r>
            <a:r>
              <a:rPr lang="en-US" dirty="0"/>
              <a:t> </a:t>
            </a:r>
            <a:r>
              <a:rPr lang="en-US" dirty="0" err="1"/>
              <a:t>quan</a:t>
            </a:r>
            <a:r>
              <a:rPr lang="en-US" dirty="0"/>
              <a:t> .</a:t>
            </a:r>
          </a:p>
          <a:p>
            <a:pPr lvl="1" eaLnBrk="1" hangingPunct="1">
              <a:spcBef>
                <a:spcPct val="40000"/>
              </a:spcBef>
            </a:pPr>
            <a:r>
              <a:rPr lang="en-US" dirty="0" err="1"/>
              <a:t>Không</a:t>
            </a:r>
            <a:r>
              <a:rPr lang="en-US" dirty="0"/>
              <a:t> </a:t>
            </a:r>
            <a:r>
              <a:rPr lang="en-US" dirty="0" err="1"/>
              <a:t>có</a:t>
            </a:r>
            <a:r>
              <a:rPr lang="en-US" dirty="0"/>
              <a:t> </a:t>
            </a:r>
            <a:r>
              <a:rPr lang="en-US" dirty="0" err="1"/>
              <a:t>ngoại</a:t>
            </a:r>
            <a:r>
              <a:rPr lang="en-US" dirty="0"/>
              <a:t> </a:t>
            </a:r>
            <a:r>
              <a:rPr lang="en-US" dirty="0" err="1"/>
              <a:t>lệ</a:t>
            </a:r>
            <a:r>
              <a:rPr lang="en-US" dirty="0"/>
              <a:t> </a:t>
            </a:r>
            <a:r>
              <a:rPr lang="en-US" dirty="0" err="1"/>
              <a:t>trong</a:t>
            </a:r>
            <a:r>
              <a:rPr lang="en-US" dirty="0"/>
              <a:t> </a:t>
            </a:r>
            <a:r>
              <a:rPr lang="en-US" dirty="0" err="1"/>
              <a:t>điều</a:t>
            </a:r>
            <a:r>
              <a:rPr lang="en-US" dirty="0"/>
              <a:t> </a:t>
            </a:r>
            <a:r>
              <a:rPr lang="en-US" dirty="0" err="1"/>
              <a:t>khoản</a:t>
            </a:r>
            <a:r>
              <a:rPr lang="en-US" dirty="0"/>
              <a:t> 4, 5, 6, 7, 8, 9,10.</a:t>
            </a:r>
            <a:endParaRPr lang="fr-CA" dirty="0"/>
          </a:p>
        </p:txBody>
      </p:sp>
      <p:sp>
        <p:nvSpPr>
          <p:cNvPr id="39939" name="Rectangle 4"/>
          <p:cNvSpPr>
            <a:spLocks noGrp="1" noChangeArrowheads="1"/>
          </p:cNvSpPr>
          <p:nvPr>
            <p:ph type="title"/>
          </p:nvPr>
        </p:nvSpPr>
        <p:spPr>
          <a:xfrm>
            <a:off x="0" y="457200"/>
            <a:ext cx="7315200" cy="838200"/>
          </a:xfrm>
        </p:spPr>
        <p:txBody>
          <a:bodyPr/>
          <a:lstStyle/>
          <a:p>
            <a:pPr eaLnBrk="1" hangingPunct="1"/>
            <a:br>
              <a:rPr lang="en-US" sz="3200" b="1"/>
            </a:br>
            <a:r>
              <a:rPr lang="en-US" sz="3200" b="1"/>
              <a:t>Phạm vi áp dụng</a:t>
            </a:r>
            <a:br>
              <a:rPr lang="en-US" sz="3200" b="1"/>
            </a:br>
            <a:endParaRPr lang="en-US" sz="3200" b="1"/>
          </a:p>
        </p:txBody>
      </p:sp>
      <p:sp>
        <p:nvSpPr>
          <p:cNvPr id="39940"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2472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4" name="Rectangle 8"/>
          <p:cNvSpPr>
            <a:spLocks noChangeArrowheads="1"/>
          </p:cNvSpPr>
          <p:nvPr/>
        </p:nvSpPr>
        <p:spPr bwMode="auto">
          <a:xfrm>
            <a:off x="827088" y="4872567"/>
            <a:ext cx="990600" cy="730251"/>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a:latin typeface="Arial" pitchFamily="34" charset="0"/>
              </a:rPr>
              <a:t>ISMS</a:t>
            </a:r>
          </a:p>
        </p:txBody>
      </p:sp>
      <p:sp>
        <p:nvSpPr>
          <p:cNvPr id="70" name="Rectangle 5"/>
          <p:cNvSpPr>
            <a:spLocks noChangeArrowheads="1"/>
          </p:cNvSpPr>
          <p:nvPr/>
        </p:nvSpPr>
        <p:spPr bwMode="auto">
          <a:xfrm>
            <a:off x="838200" y="2305049"/>
            <a:ext cx="990600" cy="732367"/>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Hiểu</a:t>
            </a:r>
            <a:r>
              <a:rPr lang="en-US" sz="1200" b="1" dirty="0">
                <a:latin typeface="Arial" pitchFamily="34" charset="0"/>
              </a:rPr>
              <a:t> </a:t>
            </a:r>
            <a:r>
              <a:rPr lang="en-US" sz="1200" b="1" dirty="0" err="1">
                <a:latin typeface="Arial" pitchFamily="34" charset="0"/>
              </a:rPr>
              <a:t>tổ</a:t>
            </a:r>
            <a:r>
              <a:rPr lang="en-US" sz="1200" b="1" dirty="0">
                <a:latin typeface="Arial" pitchFamily="34" charset="0"/>
              </a:rPr>
              <a:t> </a:t>
            </a:r>
            <a:r>
              <a:rPr lang="en-US" sz="1200" b="1" dirty="0" err="1">
                <a:latin typeface="Arial" pitchFamily="34" charset="0"/>
              </a:rPr>
              <a:t>chức</a:t>
            </a:r>
            <a:r>
              <a:rPr lang="en-US" sz="1200" b="1" dirty="0">
                <a:latin typeface="Arial" pitchFamily="34" charset="0"/>
              </a:rPr>
              <a:t> </a:t>
            </a:r>
            <a:r>
              <a:rPr lang="en-US" sz="1200" b="1" dirty="0" err="1">
                <a:latin typeface="Arial" pitchFamily="34" charset="0"/>
              </a:rPr>
              <a:t>và</a:t>
            </a:r>
            <a:r>
              <a:rPr lang="en-US" sz="1200" b="1" dirty="0">
                <a:latin typeface="Arial" pitchFamily="34" charset="0"/>
              </a:rPr>
              <a:t> </a:t>
            </a:r>
            <a:r>
              <a:rPr lang="en-US" sz="1200" b="1" dirty="0" err="1">
                <a:latin typeface="Arial" pitchFamily="34" charset="0"/>
              </a:rPr>
              <a:t>bối</a:t>
            </a:r>
            <a:r>
              <a:rPr lang="en-US" sz="1200" b="1" dirty="0">
                <a:latin typeface="Arial" pitchFamily="34" charset="0"/>
              </a:rPr>
              <a:t> </a:t>
            </a:r>
            <a:r>
              <a:rPr lang="en-US" sz="1200" b="1" dirty="0" err="1">
                <a:latin typeface="Arial" pitchFamily="34" charset="0"/>
              </a:rPr>
              <a:t>cảnh</a:t>
            </a:r>
            <a:endParaRPr lang="en-US" sz="1200" b="1" dirty="0">
              <a:latin typeface="Arial" pitchFamily="34" charset="0"/>
            </a:endParaRPr>
          </a:p>
        </p:txBody>
      </p:sp>
      <p:sp>
        <p:nvSpPr>
          <p:cNvPr id="71" name="Rectangle 6"/>
          <p:cNvSpPr>
            <a:spLocks noChangeArrowheads="1"/>
          </p:cNvSpPr>
          <p:nvPr/>
        </p:nvSpPr>
        <p:spPr bwMode="auto">
          <a:xfrm>
            <a:off x="838200" y="3172881"/>
            <a:ext cx="990600" cy="730251"/>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Nhu</a:t>
            </a:r>
            <a:r>
              <a:rPr lang="en-US" sz="1200" b="1" dirty="0">
                <a:latin typeface="Arial" pitchFamily="34" charset="0"/>
              </a:rPr>
              <a:t> </a:t>
            </a:r>
            <a:r>
              <a:rPr lang="en-US" sz="1200" b="1" dirty="0" err="1">
                <a:latin typeface="Arial" pitchFamily="34" charset="0"/>
              </a:rPr>
              <a:t>cầu</a:t>
            </a:r>
            <a:r>
              <a:rPr lang="en-US" sz="1200" b="1" dirty="0">
                <a:latin typeface="Arial" pitchFamily="34" charset="0"/>
              </a:rPr>
              <a:t> </a:t>
            </a:r>
            <a:r>
              <a:rPr lang="en-US" sz="1200" b="1" dirty="0" err="1">
                <a:latin typeface="Arial" pitchFamily="34" charset="0"/>
              </a:rPr>
              <a:t>và</a:t>
            </a:r>
            <a:r>
              <a:rPr lang="en-US" sz="1200" b="1" dirty="0">
                <a:latin typeface="Arial" pitchFamily="34" charset="0"/>
              </a:rPr>
              <a:t> </a:t>
            </a:r>
            <a:r>
              <a:rPr lang="en-US" sz="1200" b="1" dirty="0" err="1">
                <a:latin typeface="Arial" pitchFamily="34" charset="0"/>
              </a:rPr>
              <a:t>mong</a:t>
            </a:r>
            <a:r>
              <a:rPr lang="en-US" sz="1200" b="1" dirty="0">
                <a:latin typeface="Arial" pitchFamily="34" charset="0"/>
              </a:rPr>
              <a:t> </a:t>
            </a:r>
            <a:r>
              <a:rPr lang="en-US" sz="1200" b="1" dirty="0" err="1">
                <a:latin typeface="Arial" pitchFamily="34" charset="0"/>
              </a:rPr>
              <a:t>đợi</a:t>
            </a:r>
            <a:r>
              <a:rPr lang="en-US" sz="1200" b="1" dirty="0">
                <a:latin typeface="Arial" pitchFamily="34" charset="0"/>
              </a:rPr>
              <a:t> </a:t>
            </a:r>
            <a:r>
              <a:rPr lang="en-US" sz="1200" b="1" dirty="0" err="1">
                <a:latin typeface="Arial" pitchFamily="34" charset="0"/>
              </a:rPr>
              <a:t>các</a:t>
            </a:r>
            <a:r>
              <a:rPr lang="en-US" sz="1200" b="1" dirty="0">
                <a:latin typeface="Arial" pitchFamily="34" charset="0"/>
              </a:rPr>
              <a:t> </a:t>
            </a:r>
            <a:r>
              <a:rPr lang="en-US" sz="1200" b="1" dirty="0" err="1">
                <a:latin typeface="Arial" pitchFamily="34" charset="0"/>
              </a:rPr>
              <a:t>bên</a:t>
            </a:r>
            <a:r>
              <a:rPr lang="en-US" sz="1200" b="1" dirty="0">
                <a:latin typeface="Arial" pitchFamily="34" charset="0"/>
              </a:rPr>
              <a:t> </a:t>
            </a:r>
            <a:r>
              <a:rPr lang="en-US" sz="1200" b="1" dirty="0" err="1">
                <a:latin typeface="Arial" pitchFamily="34" charset="0"/>
              </a:rPr>
              <a:t>quan</a:t>
            </a:r>
            <a:r>
              <a:rPr lang="en-US" sz="1200" b="1" dirty="0">
                <a:latin typeface="Arial" pitchFamily="34" charset="0"/>
              </a:rPr>
              <a:t> </a:t>
            </a:r>
            <a:r>
              <a:rPr lang="en-US" sz="1200" b="1" dirty="0" err="1">
                <a:latin typeface="Arial" pitchFamily="34" charset="0"/>
              </a:rPr>
              <a:t>tâm</a:t>
            </a:r>
            <a:endParaRPr lang="en-US" sz="1200" b="1" dirty="0">
              <a:latin typeface="Arial" pitchFamily="34" charset="0"/>
            </a:endParaRPr>
          </a:p>
        </p:txBody>
      </p:sp>
      <p:sp>
        <p:nvSpPr>
          <p:cNvPr id="72" name="Rectangle 7"/>
          <p:cNvSpPr>
            <a:spLocks noChangeArrowheads="1"/>
          </p:cNvSpPr>
          <p:nvPr/>
        </p:nvSpPr>
        <p:spPr bwMode="auto">
          <a:xfrm>
            <a:off x="838200" y="4038600"/>
            <a:ext cx="990600" cy="730249"/>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Phạm</a:t>
            </a:r>
            <a:r>
              <a:rPr lang="en-US" sz="1200" b="1" dirty="0">
                <a:latin typeface="Arial" pitchFamily="34" charset="0"/>
              </a:rPr>
              <a:t> vi SMS</a:t>
            </a:r>
          </a:p>
        </p:txBody>
      </p:sp>
      <p:sp>
        <p:nvSpPr>
          <p:cNvPr id="393218" name="Rectangle 2"/>
          <p:cNvSpPr>
            <a:spLocks noGrp="1"/>
          </p:cNvSpPr>
          <p:nvPr>
            <p:ph type="title" idx="4294967295"/>
          </p:nvPr>
        </p:nvSpPr>
        <p:spPr>
          <a:xfrm>
            <a:off x="0" y="228599"/>
            <a:ext cx="7696200" cy="645587"/>
          </a:xfrm>
          <a:solidFill>
            <a:srgbClr val="004635"/>
          </a:solidFill>
        </p:spPr>
        <p:txBody>
          <a:bodyPr/>
          <a:lstStyle/>
          <a:p>
            <a:r>
              <a:rPr lang="en-GB" sz="3200" b="1" dirty="0" err="1">
                <a:latin typeface="Tahoma" pitchFamily="34" charset="0"/>
                <a:ea typeface="ヒラギノ角ゴ Pro W3"/>
                <a:cs typeface="Tahoma" pitchFamily="34" charset="0"/>
              </a:rPr>
              <a:t>Cấu</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trúc</a:t>
            </a:r>
            <a:r>
              <a:rPr lang="en-GB" sz="3200" b="1" dirty="0">
                <a:latin typeface="Tahoma" pitchFamily="34" charset="0"/>
                <a:ea typeface="ヒラギノ角ゴ Pro W3"/>
                <a:cs typeface="Tahoma" pitchFamily="34" charset="0"/>
              </a:rPr>
              <a:t> ISO/IEC 27001:2013</a:t>
            </a:r>
          </a:p>
        </p:txBody>
      </p:sp>
      <p:sp>
        <p:nvSpPr>
          <p:cNvPr id="393225" name="Rectangle 10"/>
          <p:cNvSpPr>
            <a:spLocks noChangeArrowheads="1"/>
          </p:cNvSpPr>
          <p:nvPr/>
        </p:nvSpPr>
        <p:spPr bwMode="auto">
          <a:xfrm>
            <a:off x="1385705" y="1407585"/>
            <a:ext cx="1052695" cy="732367"/>
          </a:xfrm>
          <a:prstGeom prst="rect">
            <a:avLst/>
          </a:prstGeom>
          <a:solidFill>
            <a:srgbClr val="99FF99"/>
          </a:solidFill>
          <a:ln w="19050" algn="ctr">
            <a:solidFill>
              <a:schemeClr val="tx1"/>
            </a:solidFill>
            <a:round/>
            <a:headEnd/>
            <a:tailEnd/>
          </a:ln>
        </p:spPr>
        <p:txBody>
          <a:bodyPr lIns="45720" rIns="45720" anchor="ctr" anchorCtr="1"/>
          <a:lstStyle/>
          <a:p>
            <a:pPr algn="ctr" defTabSz="914400" eaLnBrk="0" hangingPunct="0"/>
            <a:r>
              <a:rPr lang="en-US" sz="1400" b="1" dirty="0">
                <a:latin typeface="Arial" pitchFamily="34" charset="0"/>
              </a:rPr>
              <a:t>5 </a:t>
            </a:r>
            <a:r>
              <a:rPr lang="en-US" sz="1400" b="1" dirty="0" err="1">
                <a:latin typeface="Arial" pitchFamily="34" charset="0"/>
              </a:rPr>
              <a:t>Sự</a:t>
            </a:r>
            <a:r>
              <a:rPr lang="en-US" sz="1400" b="1" dirty="0">
                <a:latin typeface="Arial" pitchFamily="34" charset="0"/>
              </a:rPr>
              <a:t> </a:t>
            </a:r>
            <a:r>
              <a:rPr lang="en-US" sz="1400" b="1" dirty="0" err="1">
                <a:latin typeface="Arial" pitchFamily="34" charset="0"/>
              </a:rPr>
              <a:t>lãnh</a:t>
            </a:r>
            <a:r>
              <a:rPr lang="en-US" sz="1400" b="1" dirty="0">
                <a:latin typeface="Arial" pitchFamily="34" charset="0"/>
              </a:rPr>
              <a:t> </a:t>
            </a:r>
            <a:r>
              <a:rPr lang="en-US" sz="1400" b="1" dirty="0" err="1">
                <a:latin typeface="Arial" pitchFamily="34" charset="0"/>
              </a:rPr>
              <a:t>đạo</a:t>
            </a:r>
            <a:endParaRPr lang="en-US" sz="1400" b="1" dirty="0">
              <a:latin typeface="Arial" pitchFamily="34" charset="0"/>
            </a:endParaRPr>
          </a:p>
        </p:txBody>
      </p:sp>
      <p:sp>
        <p:nvSpPr>
          <p:cNvPr id="393226" name="Rectangle 11"/>
          <p:cNvSpPr>
            <a:spLocks noChangeArrowheads="1"/>
          </p:cNvSpPr>
          <p:nvPr/>
        </p:nvSpPr>
        <p:spPr bwMode="auto">
          <a:xfrm>
            <a:off x="1981201" y="2273301"/>
            <a:ext cx="990600" cy="732367"/>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Sự</a:t>
            </a:r>
            <a:r>
              <a:rPr lang="en-US" sz="1200" b="1" dirty="0">
                <a:latin typeface="Arial" pitchFamily="34" charset="0"/>
              </a:rPr>
              <a:t> </a:t>
            </a:r>
            <a:r>
              <a:rPr lang="en-US" sz="1200" b="1" dirty="0" err="1">
                <a:latin typeface="Arial" pitchFamily="34" charset="0"/>
              </a:rPr>
              <a:t>lãnh</a:t>
            </a:r>
            <a:r>
              <a:rPr lang="en-US" sz="1200" b="1" dirty="0">
                <a:latin typeface="Arial" pitchFamily="34" charset="0"/>
              </a:rPr>
              <a:t> </a:t>
            </a:r>
            <a:r>
              <a:rPr lang="en-US" sz="1200" b="1" dirty="0" err="1">
                <a:latin typeface="Arial" pitchFamily="34" charset="0"/>
              </a:rPr>
              <a:t>đạo</a:t>
            </a:r>
            <a:r>
              <a:rPr lang="en-US" sz="1200" b="1" dirty="0">
                <a:latin typeface="Arial" pitchFamily="34" charset="0"/>
              </a:rPr>
              <a:t> </a:t>
            </a:r>
            <a:r>
              <a:rPr lang="en-US" sz="1200" b="1" dirty="0" err="1">
                <a:latin typeface="Arial" pitchFamily="34" charset="0"/>
              </a:rPr>
              <a:t>và</a:t>
            </a:r>
            <a:r>
              <a:rPr lang="en-US" sz="1200" b="1" dirty="0">
                <a:latin typeface="Arial" pitchFamily="34" charset="0"/>
              </a:rPr>
              <a:t> cam </a:t>
            </a:r>
            <a:r>
              <a:rPr lang="en-US" sz="1200" b="1" dirty="0" err="1">
                <a:latin typeface="Arial" pitchFamily="34" charset="0"/>
              </a:rPr>
              <a:t>kết</a:t>
            </a:r>
            <a:endParaRPr lang="en-US" sz="1200" b="1" dirty="0">
              <a:latin typeface="Arial" pitchFamily="34" charset="0"/>
            </a:endParaRPr>
          </a:p>
        </p:txBody>
      </p:sp>
      <p:sp>
        <p:nvSpPr>
          <p:cNvPr id="393227" name="Rectangle 12"/>
          <p:cNvSpPr>
            <a:spLocks noChangeArrowheads="1"/>
          </p:cNvSpPr>
          <p:nvPr/>
        </p:nvSpPr>
        <p:spPr bwMode="auto">
          <a:xfrm>
            <a:off x="1981201" y="3141133"/>
            <a:ext cx="990600" cy="730251"/>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Chính</a:t>
            </a:r>
            <a:r>
              <a:rPr lang="en-US" sz="1200" b="1" dirty="0">
                <a:latin typeface="Arial" pitchFamily="34" charset="0"/>
              </a:rPr>
              <a:t> </a:t>
            </a:r>
            <a:r>
              <a:rPr lang="en-US" sz="1200" b="1" dirty="0" err="1">
                <a:latin typeface="Arial" pitchFamily="34" charset="0"/>
              </a:rPr>
              <a:t>sách</a:t>
            </a:r>
            <a:endParaRPr lang="en-US" sz="1200" b="1" dirty="0">
              <a:latin typeface="Arial" pitchFamily="34" charset="0"/>
            </a:endParaRPr>
          </a:p>
        </p:txBody>
      </p:sp>
      <p:sp>
        <p:nvSpPr>
          <p:cNvPr id="393228" name="Rectangle 13"/>
          <p:cNvSpPr>
            <a:spLocks noChangeArrowheads="1"/>
          </p:cNvSpPr>
          <p:nvPr/>
        </p:nvSpPr>
        <p:spPr bwMode="auto">
          <a:xfrm>
            <a:off x="1981201" y="4006852"/>
            <a:ext cx="990600" cy="730249"/>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Vai</a:t>
            </a:r>
            <a:r>
              <a:rPr lang="en-US" sz="1200" b="1" dirty="0">
                <a:latin typeface="Arial" pitchFamily="34" charset="0"/>
              </a:rPr>
              <a:t> </a:t>
            </a:r>
            <a:r>
              <a:rPr lang="en-US" sz="1200" b="1" dirty="0" err="1">
                <a:latin typeface="Arial" pitchFamily="34" charset="0"/>
              </a:rPr>
              <a:t>trò</a:t>
            </a:r>
            <a:r>
              <a:rPr lang="en-US" sz="1200" b="1" dirty="0">
                <a:latin typeface="Arial" pitchFamily="34" charset="0"/>
              </a:rPr>
              <a:t>, </a:t>
            </a:r>
            <a:r>
              <a:rPr lang="en-US" sz="1200" b="1" dirty="0" err="1">
                <a:latin typeface="Arial" pitchFamily="34" charset="0"/>
              </a:rPr>
              <a:t>trách</a:t>
            </a:r>
            <a:r>
              <a:rPr lang="en-US" sz="1200" b="1" dirty="0">
                <a:latin typeface="Arial" pitchFamily="34" charset="0"/>
              </a:rPr>
              <a:t> </a:t>
            </a:r>
            <a:r>
              <a:rPr lang="en-US" sz="1200" b="1" dirty="0" err="1">
                <a:latin typeface="Arial" pitchFamily="34" charset="0"/>
              </a:rPr>
              <a:t>nhiệm</a:t>
            </a:r>
            <a:r>
              <a:rPr lang="en-US" sz="1200" b="1" dirty="0">
                <a:latin typeface="Arial" pitchFamily="34" charset="0"/>
              </a:rPr>
              <a:t>, </a:t>
            </a:r>
            <a:r>
              <a:rPr lang="en-US" sz="1200" b="1" dirty="0" err="1">
                <a:latin typeface="Arial" pitchFamily="34" charset="0"/>
              </a:rPr>
              <a:t>quyền</a:t>
            </a:r>
            <a:r>
              <a:rPr lang="en-US" sz="1200" b="1" dirty="0">
                <a:latin typeface="Arial" pitchFamily="34" charset="0"/>
              </a:rPr>
              <a:t> </a:t>
            </a:r>
            <a:r>
              <a:rPr lang="en-US" sz="1200" b="1" dirty="0" err="1">
                <a:latin typeface="Arial" pitchFamily="34" charset="0"/>
              </a:rPr>
              <a:t>hạn</a:t>
            </a:r>
            <a:endParaRPr lang="en-US" sz="1200" b="1" dirty="0">
              <a:latin typeface="Arial" pitchFamily="34" charset="0"/>
            </a:endParaRPr>
          </a:p>
        </p:txBody>
      </p:sp>
      <p:sp>
        <p:nvSpPr>
          <p:cNvPr id="393229" name="Rectangle 19"/>
          <p:cNvSpPr>
            <a:spLocks noChangeArrowheads="1"/>
          </p:cNvSpPr>
          <p:nvPr/>
        </p:nvSpPr>
        <p:spPr bwMode="auto">
          <a:xfrm>
            <a:off x="2560638" y="1407585"/>
            <a:ext cx="1050925" cy="732367"/>
          </a:xfrm>
          <a:prstGeom prst="rect">
            <a:avLst/>
          </a:prstGeom>
          <a:solidFill>
            <a:srgbClr val="99FF99"/>
          </a:solidFill>
          <a:ln w="19050" algn="ctr">
            <a:solidFill>
              <a:schemeClr val="tx1"/>
            </a:solidFill>
            <a:round/>
            <a:headEnd/>
            <a:tailEnd/>
          </a:ln>
        </p:spPr>
        <p:txBody>
          <a:bodyPr lIns="45720" rIns="45720" anchor="ctr" anchorCtr="1"/>
          <a:lstStyle/>
          <a:p>
            <a:pPr algn="ctr" defTabSz="914400" eaLnBrk="0" hangingPunct="0"/>
            <a:r>
              <a:rPr lang="en-US" sz="1400" b="1" dirty="0">
                <a:latin typeface="Arial" pitchFamily="34" charset="0"/>
              </a:rPr>
              <a:t>6 </a:t>
            </a:r>
            <a:r>
              <a:rPr lang="en-US" sz="1400" b="1" dirty="0" err="1">
                <a:latin typeface="Arial" pitchFamily="34" charset="0"/>
              </a:rPr>
              <a:t>Hoạch</a:t>
            </a:r>
            <a:r>
              <a:rPr lang="en-US" sz="1400" b="1" dirty="0">
                <a:latin typeface="Arial" pitchFamily="34" charset="0"/>
              </a:rPr>
              <a:t> </a:t>
            </a:r>
            <a:r>
              <a:rPr lang="en-US" sz="1400" b="1" dirty="0" err="1">
                <a:latin typeface="Arial" pitchFamily="34" charset="0"/>
              </a:rPr>
              <a:t>định</a:t>
            </a:r>
            <a:endParaRPr lang="en-US" sz="1400" b="1" dirty="0">
              <a:latin typeface="Arial" pitchFamily="34" charset="0"/>
            </a:endParaRPr>
          </a:p>
        </p:txBody>
      </p:sp>
      <p:sp>
        <p:nvSpPr>
          <p:cNvPr id="393230" name="Rectangle 26"/>
          <p:cNvSpPr>
            <a:spLocks noChangeArrowheads="1"/>
          </p:cNvSpPr>
          <p:nvPr/>
        </p:nvSpPr>
        <p:spPr bwMode="auto">
          <a:xfrm>
            <a:off x="3733800" y="1407585"/>
            <a:ext cx="1050925" cy="732367"/>
          </a:xfrm>
          <a:prstGeom prst="rect">
            <a:avLst/>
          </a:prstGeom>
          <a:solidFill>
            <a:srgbClr val="99FF99"/>
          </a:solidFill>
          <a:ln w="19050" algn="ctr">
            <a:solidFill>
              <a:schemeClr val="tx1"/>
            </a:solidFill>
            <a:round/>
            <a:headEnd/>
            <a:tailEnd/>
          </a:ln>
        </p:spPr>
        <p:txBody>
          <a:bodyPr lIns="45720" rIns="45720" anchor="ctr" anchorCtr="1"/>
          <a:lstStyle/>
          <a:p>
            <a:pPr algn="ctr" defTabSz="914400" eaLnBrk="0" hangingPunct="0"/>
            <a:r>
              <a:rPr lang="en-US" sz="1400" b="1" dirty="0">
                <a:latin typeface="Arial" pitchFamily="34" charset="0"/>
              </a:rPr>
              <a:t>7 </a:t>
            </a:r>
            <a:r>
              <a:rPr lang="en-US" sz="1400" b="1" dirty="0" err="1">
                <a:latin typeface="Arial" pitchFamily="34" charset="0"/>
              </a:rPr>
              <a:t>Hỗ</a:t>
            </a:r>
            <a:r>
              <a:rPr lang="en-US" sz="1400" b="1" dirty="0">
                <a:latin typeface="Arial" pitchFamily="34" charset="0"/>
              </a:rPr>
              <a:t> </a:t>
            </a:r>
            <a:r>
              <a:rPr lang="en-US" sz="1400" b="1" dirty="0" err="1">
                <a:latin typeface="Arial" pitchFamily="34" charset="0"/>
              </a:rPr>
              <a:t>trợ</a:t>
            </a:r>
            <a:endParaRPr lang="en-US" sz="1400" b="1" dirty="0">
              <a:latin typeface="Arial" pitchFamily="34" charset="0"/>
            </a:endParaRPr>
          </a:p>
        </p:txBody>
      </p:sp>
      <p:sp>
        <p:nvSpPr>
          <p:cNvPr id="393231" name="Rectangle 27"/>
          <p:cNvSpPr>
            <a:spLocks noChangeArrowheads="1"/>
          </p:cNvSpPr>
          <p:nvPr/>
        </p:nvSpPr>
        <p:spPr bwMode="auto">
          <a:xfrm>
            <a:off x="4343400" y="2258484"/>
            <a:ext cx="969962" cy="539754"/>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Nguồn</a:t>
            </a:r>
            <a:r>
              <a:rPr lang="en-US" sz="1200" b="1" dirty="0">
                <a:latin typeface="Arial" pitchFamily="34" charset="0"/>
              </a:rPr>
              <a:t> </a:t>
            </a:r>
            <a:r>
              <a:rPr lang="en-US" sz="1200" b="1" dirty="0" err="1">
                <a:latin typeface="Arial" pitchFamily="34" charset="0"/>
              </a:rPr>
              <a:t>lực</a:t>
            </a:r>
            <a:endParaRPr lang="en-US" sz="1200" b="1" dirty="0">
              <a:latin typeface="Arial" pitchFamily="34" charset="0"/>
            </a:endParaRPr>
          </a:p>
        </p:txBody>
      </p:sp>
      <p:sp>
        <p:nvSpPr>
          <p:cNvPr id="393232" name="Rectangle 28"/>
          <p:cNvSpPr>
            <a:spLocks noChangeArrowheads="1"/>
          </p:cNvSpPr>
          <p:nvPr/>
        </p:nvSpPr>
        <p:spPr bwMode="auto">
          <a:xfrm>
            <a:off x="4350224" y="2902009"/>
            <a:ext cx="969962" cy="592610"/>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Năng</a:t>
            </a:r>
            <a:r>
              <a:rPr lang="en-US" sz="1200" b="1" dirty="0">
                <a:latin typeface="Arial" pitchFamily="34" charset="0"/>
              </a:rPr>
              <a:t> </a:t>
            </a:r>
            <a:r>
              <a:rPr lang="en-US" sz="1200" b="1" dirty="0" err="1">
                <a:latin typeface="Arial" pitchFamily="34" charset="0"/>
              </a:rPr>
              <a:t>lực</a:t>
            </a:r>
            <a:endParaRPr lang="en-US" sz="1200" b="1" dirty="0">
              <a:latin typeface="Arial" pitchFamily="34" charset="0"/>
            </a:endParaRPr>
          </a:p>
        </p:txBody>
      </p:sp>
      <p:sp>
        <p:nvSpPr>
          <p:cNvPr id="393233" name="Rectangle 29"/>
          <p:cNvSpPr>
            <a:spLocks noChangeArrowheads="1"/>
          </p:cNvSpPr>
          <p:nvPr/>
        </p:nvSpPr>
        <p:spPr bwMode="auto">
          <a:xfrm>
            <a:off x="4350224" y="3600826"/>
            <a:ext cx="969962" cy="662673"/>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Nhận</a:t>
            </a:r>
            <a:r>
              <a:rPr lang="en-US" sz="1200" b="1" dirty="0">
                <a:latin typeface="Arial" pitchFamily="34" charset="0"/>
              </a:rPr>
              <a:t> </a:t>
            </a:r>
            <a:r>
              <a:rPr lang="en-US" sz="1200" b="1" dirty="0" err="1">
                <a:latin typeface="Arial" pitchFamily="34" charset="0"/>
              </a:rPr>
              <a:t>thức</a:t>
            </a:r>
            <a:endParaRPr lang="en-US" sz="1200" b="1" dirty="0">
              <a:latin typeface="Arial" pitchFamily="34" charset="0"/>
            </a:endParaRPr>
          </a:p>
        </p:txBody>
      </p:sp>
      <p:sp>
        <p:nvSpPr>
          <p:cNvPr id="393234" name="Rectangle 30"/>
          <p:cNvSpPr>
            <a:spLocks noChangeArrowheads="1"/>
          </p:cNvSpPr>
          <p:nvPr/>
        </p:nvSpPr>
        <p:spPr bwMode="auto">
          <a:xfrm>
            <a:off x="4368966" y="4363667"/>
            <a:ext cx="969962" cy="730251"/>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Truyền</a:t>
            </a:r>
            <a:r>
              <a:rPr lang="en-US" sz="1200" b="1" dirty="0">
                <a:latin typeface="Arial" pitchFamily="34" charset="0"/>
              </a:rPr>
              <a:t> </a:t>
            </a:r>
            <a:r>
              <a:rPr lang="en-US" sz="1200" b="1" dirty="0" err="1">
                <a:latin typeface="Arial" pitchFamily="34" charset="0"/>
              </a:rPr>
              <a:t>thông</a:t>
            </a:r>
            <a:endParaRPr lang="en-US" sz="1200" b="1" dirty="0">
              <a:latin typeface="Arial" pitchFamily="34" charset="0"/>
            </a:endParaRPr>
          </a:p>
        </p:txBody>
      </p:sp>
      <p:sp>
        <p:nvSpPr>
          <p:cNvPr id="393235" name="Rectangle 33"/>
          <p:cNvSpPr>
            <a:spLocks noChangeArrowheads="1"/>
          </p:cNvSpPr>
          <p:nvPr/>
        </p:nvSpPr>
        <p:spPr bwMode="auto">
          <a:xfrm>
            <a:off x="4906754" y="1407585"/>
            <a:ext cx="1052953" cy="732367"/>
          </a:xfrm>
          <a:prstGeom prst="rect">
            <a:avLst/>
          </a:prstGeom>
          <a:solidFill>
            <a:srgbClr val="99CCFF"/>
          </a:solidFill>
          <a:ln w="19050" algn="ctr">
            <a:solidFill>
              <a:schemeClr val="tx1"/>
            </a:solidFill>
            <a:round/>
            <a:headEnd/>
            <a:tailEnd/>
          </a:ln>
        </p:spPr>
        <p:txBody>
          <a:bodyPr lIns="45720" rIns="45720" anchor="ctr" anchorCtr="1"/>
          <a:lstStyle/>
          <a:p>
            <a:pPr algn="ctr" defTabSz="914400" eaLnBrk="0" hangingPunct="0"/>
            <a:r>
              <a:rPr lang="en-US" sz="1400" b="1" dirty="0">
                <a:latin typeface="Arial" pitchFamily="34" charset="0"/>
              </a:rPr>
              <a:t>8 </a:t>
            </a:r>
            <a:r>
              <a:rPr lang="en-US" sz="1400" b="1" dirty="0" err="1">
                <a:latin typeface="Arial" pitchFamily="34" charset="0"/>
              </a:rPr>
              <a:t>Vận</a:t>
            </a:r>
            <a:r>
              <a:rPr lang="en-US" sz="1400" b="1" dirty="0">
                <a:latin typeface="Arial" pitchFamily="34" charset="0"/>
              </a:rPr>
              <a:t> </a:t>
            </a:r>
            <a:r>
              <a:rPr lang="en-US" sz="1400" b="1" dirty="0" err="1">
                <a:latin typeface="Arial" pitchFamily="34" charset="0"/>
              </a:rPr>
              <a:t>hành</a:t>
            </a:r>
            <a:endParaRPr lang="en-US" sz="1400" b="1" dirty="0">
              <a:latin typeface="Arial" pitchFamily="34" charset="0"/>
            </a:endParaRPr>
          </a:p>
        </p:txBody>
      </p:sp>
      <p:sp>
        <p:nvSpPr>
          <p:cNvPr id="393236" name="Rectangle 40"/>
          <p:cNvSpPr>
            <a:spLocks noChangeArrowheads="1"/>
          </p:cNvSpPr>
          <p:nvPr/>
        </p:nvSpPr>
        <p:spPr bwMode="auto">
          <a:xfrm>
            <a:off x="6079918" y="1407585"/>
            <a:ext cx="1052954" cy="732367"/>
          </a:xfrm>
          <a:prstGeom prst="rect">
            <a:avLst/>
          </a:prstGeom>
          <a:solidFill>
            <a:srgbClr val="FFFF99"/>
          </a:solidFill>
          <a:ln w="19050" algn="ctr">
            <a:solidFill>
              <a:schemeClr val="tx1"/>
            </a:solidFill>
            <a:round/>
            <a:headEnd/>
            <a:tailEnd/>
          </a:ln>
        </p:spPr>
        <p:txBody>
          <a:bodyPr lIns="45720" rIns="45720" anchor="ctr" anchorCtr="1"/>
          <a:lstStyle/>
          <a:p>
            <a:pPr algn="ctr" defTabSz="914400" eaLnBrk="0" hangingPunct="0"/>
            <a:r>
              <a:rPr lang="en-US" sz="1400" b="1" dirty="0">
                <a:latin typeface="Arial" pitchFamily="34" charset="0"/>
              </a:rPr>
              <a:t>9 </a:t>
            </a:r>
            <a:r>
              <a:rPr lang="en-US" sz="1400" b="1" dirty="0" err="1">
                <a:latin typeface="Arial" pitchFamily="34" charset="0"/>
              </a:rPr>
              <a:t>Đánh</a:t>
            </a:r>
            <a:r>
              <a:rPr lang="en-US" sz="1400" b="1" dirty="0">
                <a:latin typeface="Arial" pitchFamily="34" charset="0"/>
              </a:rPr>
              <a:t> </a:t>
            </a:r>
            <a:r>
              <a:rPr lang="en-US" sz="1400" b="1" dirty="0" err="1">
                <a:latin typeface="Arial" pitchFamily="34" charset="0"/>
              </a:rPr>
              <a:t>giá</a:t>
            </a:r>
            <a:r>
              <a:rPr lang="en-US" sz="1400" b="1" dirty="0">
                <a:latin typeface="Arial" pitchFamily="34" charset="0"/>
              </a:rPr>
              <a:t> </a:t>
            </a:r>
            <a:r>
              <a:rPr lang="en-US" sz="1400" b="1" dirty="0" err="1">
                <a:latin typeface="Arial" pitchFamily="34" charset="0"/>
              </a:rPr>
              <a:t>kết</a:t>
            </a:r>
            <a:r>
              <a:rPr lang="en-US" sz="1400" b="1" dirty="0">
                <a:latin typeface="Arial" pitchFamily="34" charset="0"/>
              </a:rPr>
              <a:t> </a:t>
            </a:r>
            <a:r>
              <a:rPr lang="en-US" sz="1400" b="1" dirty="0" err="1">
                <a:latin typeface="Arial" pitchFamily="34" charset="0"/>
              </a:rPr>
              <a:t>quả</a:t>
            </a:r>
            <a:r>
              <a:rPr lang="en-US" sz="1400" b="1" dirty="0">
                <a:latin typeface="Arial" pitchFamily="34" charset="0"/>
              </a:rPr>
              <a:t> </a:t>
            </a:r>
            <a:r>
              <a:rPr lang="en-US" sz="1400" b="1" dirty="0" err="1">
                <a:latin typeface="Arial" pitchFamily="34" charset="0"/>
              </a:rPr>
              <a:t>thực</a:t>
            </a:r>
            <a:r>
              <a:rPr lang="en-US" sz="1400" b="1" dirty="0">
                <a:latin typeface="Arial" pitchFamily="34" charset="0"/>
              </a:rPr>
              <a:t> </a:t>
            </a:r>
            <a:r>
              <a:rPr lang="en-US" sz="1400" b="1" dirty="0" err="1">
                <a:latin typeface="Arial" pitchFamily="34" charset="0"/>
              </a:rPr>
              <a:t>hiện</a:t>
            </a:r>
            <a:endParaRPr lang="en-US" sz="1400" b="1" dirty="0">
              <a:latin typeface="Arial" pitchFamily="34" charset="0"/>
            </a:endParaRPr>
          </a:p>
        </p:txBody>
      </p:sp>
      <p:sp>
        <p:nvSpPr>
          <p:cNvPr id="393237" name="Rectangle 41"/>
          <p:cNvSpPr>
            <a:spLocks noChangeArrowheads="1"/>
          </p:cNvSpPr>
          <p:nvPr/>
        </p:nvSpPr>
        <p:spPr bwMode="auto">
          <a:xfrm>
            <a:off x="6705600" y="2286000"/>
            <a:ext cx="1034770" cy="751668"/>
          </a:xfrm>
          <a:prstGeom prst="rect">
            <a:avLst/>
          </a:prstGeom>
          <a:solidFill>
            <a:srgbClr val="FFFF99"/>
          </a:solidFill>
          <a:ln w="6350" algn="ctr">
            <a:solidFill>
              <a:schemeClr val="tx1"/>
            </a:solidFill>
            <a:round/>
            <a:headEnd/>
            <a:tailEnd/>
          </a:ln>
        </p:spPr>
        <p:txBody>
          <a:bodyPr lIns="45720" rIns="45720" anchor="ctr" anchorCtr="1"/>
          <a:lstStyle/>
          <a:p>
            <a:pPr algn="ctr" defTabSz="914400" eaLnBrk="0" hangingPunct="0"/>
            <a:r>
              <a:rPr lang="en-US" sz="1200" b="1" dirty="0">
                <a:latin typeface="Arial" pitchFamily="34" charset="0"/>
              </a:rPr>
              <a:t>Theo </a:t>
            </a:r>
            <a:r>
              <a:rPr lang="en-US" sz="1200" b="1" dirty="0" err="1">
                <a:latin typeface="Arial" pitchFamily="34" charset="0"/>
              </a:rPr>
              <a:t>dõi</a:t>
            </a:r>
            <a:r>
              <a:rPr lang="en-US" sz="1200" b="1" dirty="0">
                <a:latin typeface="Arial" pitchFamily="34" charset="0"/>
              </a:rPr>
              <a:t>, </a:t>
            </a:r>
            <a:r>
              <a:rPr lang="en-US" sz="1200" b="1" dirty="0" err="1">
                <a:latin typeface="Arial" pitchFamily="34" charset="0"/>
              </a:rPr>
              <a:t>đo</a:t>
            </a:r>
            <a:r>
              <a:rPr lang="en-US" sz="1200" b="1" dirty="0">
                <a:latin typeface="Arial" pitchFamily="34" charset="0"/>
              </a:rPr>
              <a:t> </a:t>
            </a:r>
            <a:r>
              <a:rPr lang="en-US" sz="1200" b="1" dirty="0" err="1">
                <a:latin typeface="Arial" pitchFamily="34" charset="0"/>
              </a:rPr>
              <a:t>lường</a:t>
            </a:r>
            <a:r>
              <a:rPr lang="en-US" sz="1200" b="1" dirty="0">
                <a:latin typeface="Arial" pitchFamily="34" charset="0"/>
              </a:rPr>
              <a:t>, </a:t>
            </a:r>
            <a:r>
              <a:rPr lang="en-US" sz="1200" b="1" dirty="0" err="1">
                <a:latin typeface="Arial" pitchFamily="34" charset="0"/>
              </a:rPr>
              <a:t>phân</a:t>
            </a:r>
            <a:r>
              <a:rPr lang="en-US" sz="1200" b="1" dirty="0">
                <a:latin typeface="Arial" pitchFamily="34" charset="0"/>
              </a:rPr>
              <a:t> </a:t>
            </a:r>
            <a:r>
              <a:rPr lang="en-US" sz="1200" b="1" dirty="0" err="1">
                <a:latin typeface="Arial" pitchFamily="34" charset="0"/>
              </a:rPr>
              <a:t>tích</a:t>
            </a:r>
            <a:r>
              <a:rPr lang="en-US" sz="1200" b="1" dirty="0">
                <a:latin typeface="Arial" pitchFamily="34" charset="0"/>
              </a:rPr>
              <a:t>, </a:t>
            </a:r>
            <a:r>
              <a:rPr lang="en-US" sz="1200" b="1" dirty="0" err="1">
                <a:latin typeface="Arial" pitchFamily="34" charset="0"/>
              </a:rPr>
              <a:t>đánh</a:t>
            </a:r>
            <a:r>
              <a:rPr lang="en-US" sz="1200" b="1" dirty="0">
                <a:latin typeface="Arial" pitchFamily="34" charset="0"/>
              </a:rPr>
              <a:t> </a:t>
            </a:r>
            <a:r>
              <a:rPr lang="en-US" sz="1200" b="1" dirty="0" err="1">
                <a:latin typeface="Arial" pitchFamily="34" charset="0"/>
              </a:rPr>
              <a:t>giá</a:t>
            </a:r>
            <a:endParaRPr lang="en-US" sz="1200" b="1" dirty="0">
              <a:latin typeface="Arial" pitchFamily="34" charset="0"/>
            </a:endParaRPr>
          </a:p>
        </p:txBody>
      </p:sp>
      <p:sp>
        <p:nvSpPr>
          <p:cNvPr id="393238" name="Rectangle 42"/>
          <p:cNvSpPr>
            <a:spLocks noChangeArrowheads="1"/>
          </p:cNvSpPr>
          <p:nvPr/>
        </p:nvSpPr>
        <p:spPr bwMode="auto">
          <a:xfrm>
            <a:off x="6705600" y="3141133"/>
            <a:ext cx="1034770" cy="730251"/>
          </a:xfrm>
          <a:prstGeom prst="rect">
            <a:avLst/>
          </a:prstGeom>
          <a:solidFill>
            <a:srgbClr val="FF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Đánh</a:t>
            </a:r>
            <a:r>
              <a:rPr lang="en-US" sz="1200" b="1" dirty="0">
                <a:latin typeface="Arial" pitchFamily="34" charset="0"/>
              </a:rPr>
              <a:t> </a:t>
            </a:r>
            <a:r>
              <a:rPr lang="en-US" sz="1200" b="1" dirty="0" err="1">
                <a:latin typeface="Arial" pitchFamily="34" charset="0"/>
              </a:rPr>
              <a:t>gia</a:t>
            </a:r>
            <a:r>
              <a:rPr lang="en-US" sz="1200" b="1" dirty="0">
                <a:latin typeface="Arial" pitchFamily="34" charset="0"/>
              </a:rPr>
              <a:t> </a:t>
            </a:r>
            <a:r>
              <a:rPr lang="en-US" sz="1200" b="1" dirty="0" err="1">
                <a:latin typeface="Arial" pitchFamily="34" charset="0"/>
              </a:rPr>
              <a:t>nội</a:t>
            </a:r>
            <a:r>
              <a:rPr lang="en-US" sz="1200" b="1" dirty="0">
                <a:latin typeface="Arial" pitchFamily="34" charset="0"/>
              </a:rPr>
              <a:t> </a:t>
            </a:r>
            <a:r>
              <a:rPr lang="en-US" sz="1200" b="1" dirty="0" err="1">
                <a:latin typeface="Arial" pitchFamily="34" charset="0"/>
              </a:rPr>
              <a:t>bộ</a:t>
            </a:r>
            <a:endParaRPr lang="en-US" sz="1200" b="1" dirty="0">
              <a:latin typeface="Arial" pitchFamily="34" charset="0"/>
            </a:endParaRPr>
          </a:p>
        </p:txBody>
      </p:sp>
      <p:sp>
        <p:nvSpPr>
          <p:cNvPr id="393239" name="Rectangle 43"/>
          <p:cNvSpPr>
            <a:spLocks noChangeArrowheads="1"/>
          </p:cNvSpPr>
          <p:nvPr/>
        </p:nvSpPr>
        <p:spPr bwMode="auto">
          <a:xfrm>
            <a:off x="6705600" y="4006852"/>
            <a:ext cx="1034770" cy="730249"/>
          </a:xfrm>
          <a:prstGeom prst="rect">
            <a:avLst/>
          </a:prstGeom>
          <a:solidFill>
            <a:srgbClr val="FF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Xem</a:t>
            </a:r>
            <a:r>
              <a:rPr lang="en-US" sz="1200" b="1" dirty="0">
                <a:latin typeface="Arial" pitchFamily="34" charset="0"/>
              </a:rPr>
              <a:t> </a:t>
            </a:r>
            <a:r>
              <a:rPr lang="en-US" sz="1200" b="1" dirty="0" err="1">
                <a:latin typeface="Arial" pitchFamily="34" charset="0"/>
              </a:rPr>
              <a:t>xét</a:t>
            </a:r>
            <a:r>
              <a:rPr lang="en-US" sz="1200" b="1" dirty="0">
                <a:latin typeface="Arial" pitchFamily="34" charset="0"/>
              </a:rPr>
              <a:t> </a:t>
            </a:r>
            <a:r>
              <a:rPr lang="en-US" sz="1200" b="1" dirty="0" err="1">
                <a:latin typeface="Arial" pitchFamily="34" charset="0"/>
              </a:rPr>
              <a:t>của</a:t>
            </a:r>
            <a:r>
              <a:rPr lang="en-US" sz="1200" b="1" dirty="0">
                <a:latin typeface="Arial" pitchFamily="34" charset="0"/>
              </a:rPr>
              <a:t> </a:t>
            </a:r>
            <a:r>
              <a:rPr lang="en-US" sz="1200" b="1" dirty="0" err="1">
                <a:latin typeface="Arial" pitchFamily="34" charset="0"/>
              </a:rPr>
              <a:t>lãnh</a:t>
            </a:r>
            <a:r>
              <a:rPr lang="en-US" sz="1200" b="1" dirty="0">
                <a:latin typeface="Arial" pitchFamily="34" charset="0"/>
              </a:rPr>
              <a:t> </a:t>
            </a:r>
            <a:r>
              <a:rPr lang="en-US" sz="1200" b="1" dirty="0" err="1">
                <a:latin typeface="Arial" pitchFamily="34" charset="0"/>
              </a:rPr>
              <a:t>đạo</a:t>
            </a:r>
            <a:endParaRPr lang="en-US" sz="1200" b="1" dirty="0">
              <a:latin typeface="Arial" pitchFamily="34" charset="0"/>
            </a:endParaRPr>
          </a:p>
        </p:txBody>
      </p:sp>
      <p:sp>
        <p:nvSpPr>
          <p:cNvPr id="393240" name="Rectangle 47"/>
          <p:cNvSpPr>
            <a:spLocks noChangeArrowheads="1"/>
          </p:cNvSpPr>
          <p:nvPr/>
        </p:nvSpPr>
        <p:spPr bwMode="auto">
          <a:xfrm>
            <a:off x="7254875" y="1407585"/>
            <a:ext cx="1050925" cy="732367"/>
          </a:xfrm>
          <a:prstGeom prst="rect">
            <a:avLst/>
          </a:prstGeom>
          <a:solidFill>
            <a:srgbClr val="FFCCCC"/>
          </a:solidFill>
          <a:ln w="19050" algn="ctr">
            <a:solidFill>
              <a:schemeClr val="tx1"/>
            </a:solidFill>
            <a:round/>
            <a:headEnd/>
            <a:tailEnd/>
          </a:ln>
        </p:spPr>
        <p:txBody>
          <a:bodyPr lIns="45720" rIns="45720" anchor="ctr" anchorCtr="1"/>
          <a:lstStyle/>
          <a:p>
            <a:pPr algn="ctr" defTabSz="914400" eaLnBrk="0" hangingPunct="0"/>
            <a:r>
              <a:rPr lang="en-US" sz="1400" b="1" dirty="0">
                <a:latin typeface="Arial" pitchFamily="34" charset="0"/>
              </a:rPr>
              <a:t>10 </a:t>
            </a:r>
            <a:r>
              <a:rPr lang="en-US" sz="1400" b="1" dirty="0" err="1">
                <a:latin typeface="Arial" pitchFamily="34" charset="0"/>
              </a:rPr>
              <a:t>Cải</a:t>
            </a:r>
            <a:r>
              <a:rPr lang="en-US" sz="1400" b="1" dirty="0">
                <a:latin typeface="Arial" pitchFamily="34" charset="0"/>
              </a:rPr>
              <a:t> </a:t>
            </a:r>
            <a:r>
              <a:rPr lang="en-US" sz="1400" b="1" dirty="0" err="1">
                <a:latin typeface="Arial" pitchFamily="34" charset="0"/>
              </a:rPr>
              <a:t>tiến</a:t>
            </a:r>
            <a:endParaRPr lang="en-US" sz="1400" b="1" dirty="0">
              <a:latin typeface="Arial" pitchFamily="34" charset="0"/>
            </a:endParaRPr>
          </a:p>
        </p:txBody>
      </p:sp>
      <p:sp>
        <p:nvSpPr>
          <p:cNvPr id="393241" name="Rectangle 48"/>
          <p:cNvSpPr>
            <a:spLocks noChangeArrowheads="1"/>
          </p:cNvSpPr>
          <p:nvPr/>
        </p:nvSpPr>
        <p:spPr bwMode="auto">
          <a:xfrm>
            <a:off x="7878633" y="2273301"/>
            <a:ext cx="1036767" cy="732367"/>
          </a:xfrm>
          <a:prstGeom prst="rect">
            <a:avLst/>
          </a:prstGeom>
          <a:solidFill>
            <a:srgbClr val="FFCCCC"/>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Sự</a:t>
            </a:r>
            <a:r>
              <a:rPr lang="en-US" sz="1200" b="1" dirty="0">
                <a:latin typeface="Arial" pitchFamily="34" charset="0"/>
              </a:rPr>
              <a:t> KPH </a:t>
            </a:r>
            <a:r>
              <a:rPr lang="en-US" sz="1200" b="1" dirty="0" err="1">
                <a:latin typeface="Arial" pitchFamily="34" charset="0"/>
              </a:rPr>
              <a:t>và</a:t>
            </a:r>
            <a:r>
              <a:rPr lang="en-US" sz="1200" b="1" dirty="0">
                <a:latin typeface="Arial" pitchFamily="34" charset="0"/>
              </a:rPr>
              <a:t> </a:t>
            </a:r>
            <a:r>
              <a:rPr lang="en-US" sz="1200" b="1" dirty="0" err="1">
                <a:latin typeface="Arial" pitchFamily="34" charset="0"/>
              </a:rPr>
              <a:t>hành</a:t>
            </a:r>
            <a:r>
              <a:rPr lang="en-US" sz="1200" b="1" dirty="0">
                <a:latin typeface="Arial" pitchFamily="34" charset="0"/>
              </a:rPr>
              <a:t> </a:t>
            </a:r>
            <a:r>
              <a:rPr lang="en-US" sz="1200" b="1" dirty="0" err="1">
                <a:latin typeface="Arial" pitchFamily="34" charset="0"/>
              </a:rPr>
              <a:t>động</a:t>
            </a:r>
            <a:r>
              <a:rPr lang="en-US" sz="1200" b="1" dirty="0">
                <a:latin typeface="Arial" pitchFamily="34" charset="0"/>
              </a:rPr>
              <a:t> </a:t>
            </a:r>
            <a:r>
              <a:rPr lang="en-US" sz="1200" b="1" dirty="0" err="1">
                <a:latin typeface="Arial" pitchFamily="34" charset="0"/>
              </a:rPr>
              <a:t>khắc</a:t>
            </a:r>
            <a:r>
              <a:rPr lang="en-US" sz="1200" b="1" dirty="0">
                <a:latin typeface="Arial" pitchFamily="34" charset="0"/>
              </a:rPr>
              <a:t> </a:t>
            </a:r>
            <a:r>
              <a:rPr lang="en-US" sz="1200" b="1" dirty="0" err="1">
                <a:latin typeface="Arial" pitchFamily="34" charset="0"/>
              </a:rPr>
              <a:t>phục</a:t>
            </a:r>
            <a:endParaRPr lang="en-US" sz="1200" b="1" dirty="0">
              <a:latin typeface="Arial" pitchFamily="34" charset="0"/>
            </a:endParaRPr>
          </a:p>
        </p:txBody>
      </p:sp>
      <p:sp>
        <p:nvSpPr>
          <p:cNvPr id="393242" name="Rectangle 49"/>
          <p:cNvSpPr>
            <a:spLocks noChangeArrowheads="1"/>
          </p:cNvSpPr>
          <p:nvPr/>
        </p:nvSpPr>
        <p:spPr bwMode="auto">
          <a:xfrm>
            <a:off x="7878633" y="3141133"/>
            <a:ext cx="1036767" cy="730251"/>
          </a:xfrm>
          <a:prstGeom prst="rect">
            <a:avLst/>
          </a:prstGeom>
          <a:solidFill>
            <a:srgbClr val="FFCCCC"/>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Cải</a:t>
            </a:r>
            <a:r>
              <a:rPr lang="en-US" sz="1200" b="1" dirty="0">
                <a:latin typeface="Arial" pitchFamily="34" charset="0"/>
              </a:rPr>
              <a:t> </a:t>
            </a:r>
            <a:r>
              <a:rPr lang="en-US" sz="1200" b="1" dirty="0" err="1">
                <a:latin typeface="Arial" pitchFamily="34" charset="0"/>
              </a:rPr>
              <a:t>tiến</a:t>
            </a:r>
            <a:r>
              <a:rPr lang="en-US" sz="1200" b="1" dirty="0">
                <a:latin typeface="Arial" pitchFamily="34" charset="0"/>
              </a:rPr>
              <a:t> </a:t>
            </a:r>
            <a:r>
              <a:rPr lang="en-US" sz="1200" b="1" dirty="0" err="1">
                <a:latin typeface="Arial" pitchFamily="34" charset="0"/>
              </a:rPr>
              <a:t>lên</a:t>
            </a:r>
            <a:r>
              <a:rPr lang="en-US" sz="1200" b="1" dirty="0">
                <a:latin typeface="Arial" pitchFamily="34" charset="0"/>
              </a:rPr>
              <a:t> </a:t>
            </a:r>
            <a:r>
              <a:rPr lang="en-US" sz="1200" b="1" dirty="0" err="1">
                <a:latin typeface="Arial" pitchFamily="34" charset="0"/>
              </a:rPr>
              <a:t>tục</a:t>
            </a:r>
            <a:endParaRPr lang="en-US" sz="1200" b="1" dirty="0">
              <a:latin typeface="Arial" pitchFamily="34" charset="0"/>
            </a:endParaRPr>
          </a:p>
        </p:txBody>
      </p:sp>
      <p:cxnSp>
        <p:nvCxnSpPr>
          <p:cNvPr id="393243" name="Shape 61"/>
          <p:cNvCxnSpPr>
            <a:cxnSpLocks noChangeShapeType="1"/>
          </p:cNvCxnSpPr>
          <p:nvPr/>
        </p:nvCxnSpPr>
        <p:spPr bwMode="auto">
          <a:xfrm rot="16200000" flipH="1">
            <a:off x="574147" y="2310343"/>
            <a:ext cx="486833" cy="171450"/>
          </a:xfrm>
          <a:prstGeom prst="bentConnector2">
            <a:avLst/>
          </a:prstGeom>
          <a:noFill/>
          <a:ln w="9525" algn="ctr">
            <a:solidFill>
              <a:schemeClr val="tx1"/>
            </a:solidFill>
            <a:round/>
            <a:headEnd/>
            <a:tailEnd type="arrow" w="med" len="med"/>
          </a:ln>
        </p:spPr>
      </p:cxnSp>
      <p:cxnSp>
        <p:nvCxnSpPr>
          <p:cNvPr id="393244" name="Shape 63"/>
          <p:cNvCxnSpPr>
            <a:cxnSpLocks noChangeShapeType="1"/>
          </p:cNvCxnSpPr>
          <p:nvPr/>
        </p:nvCxnSpPr>
        <p:spPr bwMode="auto">
          <a:xfrm rot="16200000" flipH="1">
            <a:off x="140230" y="2744259"/>
            <a:ext cx="1354667" cy="171450"/>
          </a:xfrm>
          <a:prstGeom prst="bentConnector2">
            <a:avLst/>
          </a:prstGeom>
          <a:noFill/>
          <a:ln w="9525" algn="ctr">
            <a:solidFill>
              <a:schemeClr val="tx1"/>
            </a:solidFill>
            <a:round/>
            <a:headEnd/>
            <a:tailEnd type="arrow" w="med" len="med"/>
          </a:ln>
        </p:spPr>
      </p:cxnSp>
      <p:cxnSp>
        <p:nvCxnSpPr>
          <p:cNvPr id="393245" name="Shape 65"/>
          <p:cNvCxnSpPr>
            <a:cxnSpLocks noChangeShapeType="1"/>
          </p:cNvCxnSpPr>
          <p:nvPr/>
        </p:nvCxnSpPr>
        <p:spPr bwMode="auto">
          <a:xfrm rot="16200000" flipH="1">
            <a:off x="-292629" y="3177118"/>
            <a:ext cx="2220383" cy="171450"/>
          </a:xfrm>
          <a:prstGeom prst="bentConnector2">
            <a:avLst/>
          </a:prstGeom>
          <a:noFill/>
          <a:ln w="9525" algn="ctr">
            <a:solidFill>
              <a:schemeClr val="tx1"/>
            </a:solidFill>
            <a:round/>
            <a:headEnd/>
            <a:tailEnd type="arrow" w="med" len="med"/>
          </a:ln>
        </p:spPr>
      </p:cxnSp>
      <p:cxnSp>
        <p:nvCxnSpPr>
          <p:cNvPr id="393246" name="Shape 67"/>
          <p:cNvCxnSpPr>
            <a:cxnSpLocks noChangeShapeType="1"/>
            <a:endCxn id="393224" idx="1"/>
          </p:cNvCxnSpPr>
          <p:nvPr/>
        </p:nvCxnSpPr>
        <p:spPr bwMode="auto">
          <a:xfrm rot="16200000" flipH="1">
            <a:off x="-769408" y="3641197"/>
            <a:ext cx="3097742" cy="95250"/>
          </a:xfrm>
          <a:prstGeom prst="bentConnector2">
            <a:avLst/>
          </a:prstGeom>
          <a:noFill/>
          <a:ln w="9525" algn="ctr">
            <a:solidFill>
              <a:schemeClr val="tx1"/>
            </a:solidFill>
            <a:round/>
            <a:headEnd/>
            <a:tailEnd type="arrow" w="med" len="med"/>
          </a:ln>
        </p:spPr>
      </p:cxnSp>
      <p:cxnSp>
        <p:nvCxnSpPr>
          <p:cNvPr id="393247" name="Shape 69"/>
          <p:cNvCxnSpPr>
            <a:cxnSpLocks noChangeShapeType="1"/>
            <a:stCxn id="393225" idx="2"/>
            <a:endCxn id="393226" idx="1"/>
          </p:cNvCxnSpPr>
          <p:nvPr/>
        </p:nvCxnSpPr>
        <p:spPr bwMode="auto">
          <a:xfrm rot="16200000" flipH="1">
            <a:off x="1696861" y="2355144"/>
            <a:ext cx="499533" cy="69148"/>
          </a:xfrm>
          <a:prstGeom prst="bentConnector2">
            <a:avLst/>
          </a:prstGeom>
          <a:noFill/>
          <a:ln w="9525" algn="ctr">
            <a:solidFill>
              <a:schemeClr val="tx1"/>
            </a:solidFill>
            <a:round/>
            <a:headEnd/>
            <a:tailEnd type="arrow" w="med" len="med"/>
          </a:ln>
        </p:spPr>
      </p:cxnSp>
      <p:cxnSp>
        <p:nvCxnSpPr>
          <p:cNvPr id="393248" name="Shape 71"/>
          <p:cNvCxnSpPr>
            <a:cxnSpLocks noChangeShapeType="1"/>
            <a:stCxn id="393225" idx="2"/>
            <a:endCxn id="393227" idx="1"/>
          </p:cNvCxnSpPr>
          <p:nvPr/>
        </p:nvCxnSpPr>
        <p:spPr bwMode="auto">
          <a:xfrm rot="16200000" flipH="1">
            <a:off x="1263474" y="2788531"/>
            <a:ext cx="1366307" cy="69148"/>
          </a:xfrm>
          <a:prstGeom prst="bentConnector2">
            <a:avLst/>
          </a:prstGeom>
          <a:noFill/>
          <a:ln w="9525" algn="ctr">
            <a:solidFill>
              <a:schemeClr val="tx1"/>
            </a:solidFill>
            <a:round/>
            <a:headEnd/>
            <a:tailEnd type="arrow" w="med" len="med"/>
          </a:ln>
        </p:spPr>
      </p:cxnSp>
      <p:cxnSp>
        <p:nvCxnSpPr>
          <p:cNvPr id="393249" name="Shape 73"/>
          <p:cNvCxnSpPr>
            <a:cxnSpLocks noChangeShapeType="1"/>
            <a:stCxn id="393225" idx="2"/>
            <a:endCxn id="393228" idx="1"/>
          </p:cNvCxnSpPr>
          <p:nvPr/>
        </p:nvCxnSpPr>
        <p:spPr bwMode="auto">
          <a:xfrm rot="16200000" flipH="1">
            <a:off x="830615" y="3221390"/>
            <a:ext cx="2232025" cy="69148"/>
          </a:xfrm>
          <a:prstGeom prst="bentConnector2">
            <a:avLst/>
          </a:prstGeom>
          <a:noFill/>
          <a:ln w="9525" algn="ctr">
            <a:solidFill>
              <a:schemeClr val="tx1"/>
            </a:solidFill>
            <a:round/>
            <a:headEnd/>
            <a:tailEnd type="arrow" w="med" len="med"/>
          </a:ln>
        </p:spPr>
      </p:cxnSp>
      <p:cxnSp>
        <p:nvCxnSpPr>
          <p:cNvPr id="393250" name="Shape 79"/>
          <p:cNvCxnSpPr>
            <a:cxnSpLocks noChangeShapeType="1"/>
            <a:stCxn id="393230" idx="2"/>
            <a:endCxn id="393231" idx="1"/>
          </p:cNvCxnSpPr>
          <p:nvPr/>
        </p:nvCxnSpPr>
        <p:spPr bwMode="auto">
          <a:xfrm rot="16200000" flipH="1">
            <a:off x="4107127" y="2292087"/>
            <a:ext cx="388409" cy="84137"/>
          </a:xfrm>
          <a:prstGeom prst="bentConnector2">
            <a:avLst/>
          </a:prstGeom>
          <a:noFill/>
          <a:ln w="9525" algn="ctr">
            <a:solidFill>
              <a:schemeClr val="tx1"/>
            </a:solidFill>
            <a:round/>
            <a:headEnd/>
            <a:tailEnd type="arrow" w="med" len="med"/>
          </a:ln>
        </p:spPr>
      </p:cxnSp>
      <p:cxnSp>
        <p:nvCxnSpPr>
          <p:cNvPr id="393251" name="Shape 81"/>
          <p:cNvCxnSpPr>
            <a:cxnSpLocks noChangeShapeType="1"/>
            <a:stCxn id="393230" idx="2"/>
            <a:endCxn id="393232" idx="1"/>
          </p:cNvCxnSpPr>
          <p:nvPr/>
        </p:nvCxnSpPr>
        <p:spPr bwMode="auto">
          <a:xfrm rot="16200000" flipH="1">
            <a:off x="3775562" y="2623652"/>
            <a:ext cx="1058362" cy="90961"/>
          </a:xfrm>
          <a:prstGeom prst="bentConnector2">
            <a:avLst/>
          </a:prstGeom>
          <a:noFill/>
          <a:ln w="9525" algn="ctr">
            <a:solidFill>
              <a:schemeClr val="tx1"/>
            </a:solidFill>
            <a:round/>
            <a:headEnd/>
            <a:tailEnd type="arrow" w="med" len="med"/>
          </a:ln>
        </p:spPr>
      </p:cxnSp>
      <p:cxnSp>
        <p:nvCxnSpPr>
          <p:cNvPr id="393252" name="Shape 83"/>
          <p:cNvCxnSpPr>
            <a:cxnSpLocks noChangeShapeType="1"/>
            <a:stCxn id="393230" idx="2"/>
            <a:endCxn id="393233" idx="1"/>
          </p:cNvCxnSpPr>
          <p:nvPr/>
        </p:nvCxnSpPr>
        <p:spPr bwMode="auto">
          <a:xfrm rot="16200000" flipH="1">
            <a:off x="3408638" y="2990576"/>
            <a:ext cx="1792211" cy="90961"/>
          </a:xfrm>
          <a:prstGeom prst="bentConnector2">
            <a:avLst/>
          </a:prstGeom>
          <a:noFill/>
          <a:ln w="9525" algn="ctr">
            <a:solidFill>
              <a:schemeClr val="tx1"/>
            </a:solidFill>
            <a:round/>
            <a:headEnd/>
            <a:tailEnd type="arrow" w="med" len="med"/>
          </a:ln>
        </p:spPr>
      </p:cxnSp>
      <p:cxnSp>
        <p:nvCxnSpPr>
          <p:cNvPr id="393253" name="Shape 85"/>
          <p:cNvCxnSpPr>
            <a:cxnSpLocks noChangeShapeType="1"/>
            <a:stCxn id="393230" idx="2"/>
            <a:endCxn id="393269" idx="1"/>
          </p:cNvCxnSpPr>
          <p:nvPr/>
        </p:nvCxnSpPr>
        <p:spPr bwMode="auto">
          <a:xfrm rot="16200000" flipH="1">
            <a:off x="2606548" y="3792667"/>
            <a:ext cx="3418201" cy="112770"/>
          </a:xfrm>
          <a:prstGeom prst="bentConnector2">
            <a:avLst/>
          </a:prstGeom>
          <a:noFill/>
          <a:ln w="9525" algn="ctr">
            <a:solidFill>
              <a:schemeClr val="tx1"/>
            </a:solidFill>
            <a:round/>
            <a:headEnd/>
            <a:tailEnd type="arrow" w="med" len="med"/>
          </a:ln>
        </p:spPr>
      </p:cxnSp>
      <p:cxnSp>
        <p:nvCxnSpPr>
          <p:cNvPr id="393254" name="Shape 97"/>
          <p:cNvCxnSpPr>
            <a:cxnSpLocks noChangeShapeType="1"/>
            <a:stCxn id="393236" idx="2"/>
            <a:endCxn id="393237" idx="1"/>
          </p:cNvCxnSpPr>
          <p:nvPr/>
        </p:nvCxnSpPr>
        <p:spPr bwMode="auto">
          <a:xfrm rot="16200000" flipH="1">
            <a:off x="6395056" y="2351290"/>
            <a:ext cx="521882" cy="99205"/>
          </a:xfrm>
          <a:prstGeom prst="bentConnector2">
            <a:avLst/>
          </a:prstGeom>
          <a:noFill/>
          <a:ln w="9525" algn="ctr">
            <a:solidFill>
              <a:schemeClr val="tx1"/>
            </a:solidFill>
            <a:round/>
            <a:headEnd/>
            <a:tailEnd type="arrow" w="med" len="med"/>
          </a:ln>
        </p:spPr>
      </p:cxnSp>
      <p:cxnSp>
        <p:nvCxnSpPr>
          <p:cNvPr id="393255" name="Shape 99"/>
          <p:cNvCxnSpPr>
            <a:cxnSpLocks noChangeShapeType="1"/>
            <a:stCxn id="393236" idx="2"/>
            <a:endCxn id="393238" idx="1"/>
          </p:cNvCxnSpPr>
          <p:nvPr/>
        </p:nvCxnSpPr>
        <p:spPr bwMode="auto">
          <a:xfrm rot="16200000" flipH="1">
            <a:off x="5972844" y="2773502"/>
            <a:ext cx="1366307" cy="99205"/>
          </a:xfrm>
          <a:prstGeom prst="bentConnector2">
            <a:avLst/>
          </a:prstGeom>
          <a:noFill/>
          <a:ln w="9525" algn="ctr">
            <a:solidFill>
              <a:schemeClr val="tx1"/>
            </a:solidFill>
            <a:round/>
            <a:headEnd/>
            <a:tailEnd type="arrow" w="med" len="med"/>
          </a:ln>
        </p:spPr>
      </p:cxnSp>
      <p:cxnSp>
        <p:nvCxnSpPr>
          <p:cNvPr id="393256" name="Shape 101"/>
          <p:cNvCxnSpPr>
            <a:cxnSpLocks noChangeShapeType="1"/>
            <a:stCxn id="393236" idx="2"/>
            <a:endCxn id="393239" idx="1"/>
          </p:cNvCxnSpPr>
          <p:nvPr/>
        </p:nvCxnSpPr>
        <p:spPr bwMode="auto">
          <a:xfrm rot="16200000" flipH="1">
            <a:off x="5539985" y="3206361"/>
            <a:ext cx="2232025" cy="99205"/>
          </a:xfrm>
          <a:prstGeom prst="bentConnector2">
            <a:avLst/>
          </a:prstGeom>
          <a:noFill/>
          <a:ln w="9525" algn="ctr">
            <a:solidFill>
              <a:schemeClr val="tx1"/>
            </a:solidFill>
            <a:round/>
            <a:headEnd/>
            <a:tailEnd type="arrow" w="med" len="med"/>
          </a:ln>
        </p:spPr>
      </p:cxnSp>
      <p:cxnSp>
        <p:nvCxnSpPr>
          <p:cNvPr id="393257" name="Shape 103"/>
          <p:cNvCxnSpPr>
            <a:cxnSpLocks noChangeShapeType="1"/>
            <a:stCxn id="393240" idx="2"/>
            <a:endCxn id="393241" idx="1"/>
          </p:cNvCxnSpPr>
          <p:nvPr/>
        </p:nvCxnSpPr>
        <p:spPr bwMode="auto">
          <a:xfrm rot="16200000" flipH="1">
            <a:off x="7579719" y="2340570"/>
            <a:ext cx="499533" cy="98295"/>
          </a:xfrm>
          <a:prstGeom prst="bentConnector2">
            <a:avLst/>
          </a:prstGeom>
          <a:noFill/>
          <a:ln w="9525" algn="ctr">
            <a:solidFill>
              <a:schemeClr val="tx1"/>
            </a:solidFill>
            <a:round/>
            <a:headEnd/>
            <a:tailEnd type="arrow" w="med" len="med"/>
          </a:ln>
        </p:spPr>
      </p:cxnSp>
      <p:cxnSp>
        <p:nvCxnSpPr>
          <p:cNvPr id="393258" name="Shape 105"/>
          <p:cNvCxnSpPr>
            <a:cxnSpLocks noChangeShapeType="1"/>
            <a:stCxn id="393240" idx="2"/>
            <a:endCxn id="393242" idx="1"/>
          </p:cNvCxnSpPr>
          <p:nvPr/>
        </p:nvCxnSpPr>
        <p:spPr bwMode="auto">
          <a:xfrm rot="16200000" flipH="1">
            <a:off x="7146332" y="2773957"/>
            <a:ext cx="1366307" cy="98295"/>
          </a:xfrm>
          <a:prstGeom prst="bentConnector2">
            <a:avLst/>
          </a:prstGeom>
          <a:noFill/>
          <a:ln w="9525" algn="ctr">
            <a:solidFill>
              <a:schemeClr val="tx1"/>
            </a:solidFill>
            <a:round/>
            <a:headEnd/>
            <a:tailEnd type="arrow" w="med" len="med"/>
          </a:ln>
        </p:spPr>
      </p:cxnSp>
      <p:cxnSp>
        <p:nvCxnSpPr>
          <p:cNvPr id="393259" name="Straight Arrow Connector 119"/>
          <p:cNvCxnSpPr>
            <a:cxnSpLocks noChangeShapeType="1"/>
            <a:endCxn id="393225" idx="1"/>
          </p:cNvCxnSpPr>
          <p:nvPr/>
        </p:nvCxnSpPr>
        <p:spPr bwMode="auto">
          <a:xfrm>
            <a:off x="1152525" y="1773767"/>
            <a:ext cx="233180" cy="2"/>
          </a:xfrm>
          <a:prstGeom prst="straightConnector1">
            <a:avLst/>
          </a:prstGeom>
          <a:noFill/>
          <a:ln w="19050" algn="ctr">
            <a:solidFill>
              <a:schemeClr val="tx1"/>
            </a:solidFill>
            <a:round/>
            <a:headEnd type="arrow" w="med" len="med"/>
            <a:tailEnd type="arrow" w="med" len="med"/>
          </a:ln>
        </p:spPr>
      </p:cxnSp>
      <p:cxnSp>
        <p:nvCxnSpPr>
          <p:cNvPr id="393260" name="Straight Arrow Connector 121"/>
          <p:cNvCxnSpPr>
            <a:cxnSpLocks noChangeShapeType="1"/>
            <a:stCxn id="393225" idx="3"/>
            <a:endCxn id="393229" idx="1"/>
          </p:cNvCxnSpPr>
          <p:nvPr/>
        </p:nvCxnSpPr>
        <p:spPr bwMode="auto">
          <a:xfrm>
            <a:off x="2438400" y="1773769"/>
            <a:ext cx="122238" cy="1588"/>
          </a:xfrm>
          <a:prstGeom prst="straightConnector1">
            <a:avLst/>
          </a:prstGeom>
          <a:noFill/>
          <a:ln w="19050" algn="ctr">
            <a:solidFill>
              <a:schemeClr val="tx1"/>
            </a:solidFill>
            <a:round/>
            <a:headEnd/>
            <a:tailEnd type="arrow" w="med" len="med"/>
          </a:ln>
        </p:spPr>
      </p:cxnSp>
      <p:cxnSp>
        <p:nvCxnSpPr>
          <p:cNvPr id="393261" name="Straight Arrow Connector 123"/>
          <p:cNvCxnSpPr>
            <a:cxnSpLocks noChangeShapeType="1"/>
            <a:stCxn id="393229" idx="3"/>
            <a:endCxn id="393230" idx="1"/>
          </p:cNvCxnSpPr>
          <p:nvPr/>
        </p:nvCxnSpPr>
        <p:spPr bwMode="auto">
          <a:xfrm>
            <a:off x="3611563" y="1773769"/>
            <a:ext cx="122237" cy="1588"/>
          </a:xfrm>
          <a:prstGeom prst="straightConnector1">
            <a:avLst/>
          </a:prstGeom>
          <a:noFill/>
          <a:ln w="19050" algn="ctr">
            <a:solidFill>
              <a:schemeClr val="tx1"/>
            </a:solidFill>
            <a:round/>
            <a:headEnd/>
            <a:tailEnd type="arrow" w="med" len="med"/>
          </a:ln>
        </p:spPr>
      </p:cxnSp>
      <p:cxnSp>
        <p:nvCxnSpPr>
          <p:cNvPr id="393262" name="Straight Arrow Connector 125"/>
          <p:cNvCxnSpPr>
            <a:cxnSpLocks noChangeShapeType="1"/>
            <a:stCxn id="393230" idx="3"/>
            <a:endCxn id="393235" idx="1"/>
          </p:cNvCxnSpPr>
          <p:nvPr/>
        </p:nvCxnSpPr>
        <p:spPr bwMode="auto">
          <a:xfrm>
            <a:off x="4784725" y="1773769"/>
            <a:ext cx="122029" cy="1588"/>
          </a:xfrm>
          <a:prstGeom prst="straightConnector1">
            <a:avLst/>
          </a:prstGeom>
          <a:noFill/>
          <a:ln w="19050" algn="ctr">
            <a:solidFill>
              <a:schemeClr val="tx1"/>
            </a:solidFill>
            <a:round/>
            <a:headEnd/>
            <a:tailEnd type="arrow" w="med" len="med"/>
          </a:ln>
        </p:spPr>
      </p:cxnSp>
      <p:cxnSp>
        <p:nvCxnSpPr>
          <p:cNvPr id="393263" name="Straight Arrow Connector 127"/>
          <p:cNvCxnSpPr>
            <a:cxnSpLocks noChangeShapeType="1"/>
            <a:stCxn id="393235" idx="3"/>
            <a:endCxn id="393236" idx="1"/>
          </p:cNvCxnSpPr>
          <p:nvPr/>
        </p:nvCxnSpPr>
        <p:spPr bwMode="auto">
          <a:xfrm>
            <a:off x="5959707" y="1773769"/>
            <a:ext cx="120211" cy="1588"/>
          </a:xfrm>
          <a:prstGeom prst="straightConnector1">
            <a:avLst/>
          </a:prstGeom>
          <a:noFill/>
          <a:ln w="19050" algn="ctr">
            <a:solidFill>
              <a:schemeClr val="tx1"/>
            </a:solidFill>
            <a:round/>
            <a:headEnd/>
            <a:tailEnd type="arrow" w="med" len="med"/>
          </a:ln>
        </p:spPr>
      </p:cxnSp>
      <p:cxnSp>
        <p:nvCxnSpPr>
          <p:cNvPr id="393264" name="Straight Arrow Connector 129"/>
          <p:cNvCxnSpPr>
            <a:cxnSpLocks noChangeShapeType="1"/>
            <a:stCxn id="393236" idx="3"/>
            <a:endCxn id="393240" idx="1"/>
          </p:cNvCxnSpPr>
          <p:nvPr/>
        </p:nvCxnSpPr>
        <p:spPr bwMode="auto">
          <a:xfrm>
            <a:off x="7132872" y="1773769"/>
            <a:ext cx="122003" cy="1588"/>
          </a:xfrm>
          <a:prstGeom prst="straightConnector1">
            <a:avLst/>
          </a:prstGeom>
          <a:noFill/>
          <a:ln w="19050" algn="ctr">
            <a:solidFill>
              <a:schemeClr val="tx1"/>
            </a:solidFill>
            <a:round/>
            <a:headEnd/>
            <a:tailEnd type="arrow" w="med" len="med"/>
          </a:ln>
        </p:spPr>
      </p:cxnSp>
      <p:sp>
        <p:nvSpPr>
          <p:cNvPr id="393265" name="TextBox 130"/>
          <p:cNvSpPr txBox="1">
            <a:spLocks noChangeArrowheads="1"/>
          </p:cNvSpPr>
          <p:nvPr/>
        </p:nvSpPr>
        <p:spPr bwMode="auto">
          <a:xfrm>
            <a:off x="2139951" y="899585"/>
            <a:ext cx="740908" cy="338554"/>
          </a:xfrm>
          <a:prstGeom prst="rect">
            <a:avLst/>
          </a:prstGeom>
          <a:noFill/>
          <a:ln w="9525">
            <a:noFill/>
            <a:miter lim="800000"/>
            <a:headEnd/>
            <a:tailEnd/>
          </a:ln>
        </p:spPr>
        <p:txBody>
          <a:bodyPr wrap="none">
            <a:spAutoFit/>
          </a:bodyPr>
          <a:lstStyle/>
          <a:p>
            <a:pPr algn="ctr" defTabSz="914400" eaLnBrk="0" hangingPunct="0"/>
            <a:r>
              <a:rPr lang="en-US" sz="1600" b="1" dirty="0">
                <a:latin typeface="Arial" pitchFamily="34" charset="0"/>
                <a:cs typeface="Arial" pitchFamily="34" charset="0"/>
              </a:rPr>
              <a:t>PLAN</a:t>
            </a:r>
          </a:p>
        </p:txBody>
      </p:sp>
      <p:sp>
        <p:nvSpPr>
          <p:cNvPr id="393266" name="TextBox 131"/>
          <p:cNvSpPr txBox="1">
            <a:spLocks noChangeArrowheads="1"/>
          </p:cNvSpPr>
          <p:nvPr/>
        </p:nvSpPr>
        <p:spPr bwMode="auto">
          <a:xfrm>
            <a:off x="5159375" y="899585"/>
            <a:ext cx="492444" cy="338554"/>
          </a:xfrm>
          <a:prstGeom prst="rect">
            <a:avLst/>
          </a:prstGeom>
          <a:noFill/>
          <a:ln w="9525">
            <a:noFill/>
            <a:miter lim="800000"/>
            <a:headEnd/>
            <a:tailEnd/>
          </a:ln>
        </p:spPr>
        <p:txBody>
          <a:bodyPr wrap="none">
            <a:spAutoFit/>
          </a:bodyPr>
          <a:lstStyle/>
          <a:p>
            <a:pPr algn="ctr" defTabSz="914400" eaLnBrk="0" hangingPunct="0"/>
            <a:r>
              <a:rPr lang="en-US" sz="1600" b="1">
                <a:latin typeface="Arial" pitchFamily="34" charset="0"/>
                <a:cs typeface="Arial" pitchFamily="34" charset="0"/>
              </a:rPr>
              <a:t>DO</a:t>
            </a:r>
          </a:p>
        </p:txBody>
      </p:sp>
      <p:sp>
        <p:nvSpPr>
          <p:cNvPr id="393267" name="TextBox 132"/>
          <p:cNvSpPr txBox="1">
            <a:spLocks noChangeArrowheads="1"/>
          </p:cNvSpPr>
          <p:nvPr/>
        </p:nvSpPr>
        <p:spPr bwMode="auto">
          <a:xfrm>
            <a:off x="6202363" y="899585"/>
            <a:ext cx="910827" cy="338554"/>
          </a:xfrm>
          <a:prstGeom prst="rect">
            <a:avLst/>
          </a:prstGeom>
          <a:noFill/>
          <a:ln w="9525">
            <a:noFill/>
            <a:miter lim="800000"/>
            <a:headEnd/>
            <a:tailEnd/>
          </a:ln>
        </p:spPr>
        <p:txBody>
          <a:bodyPr wrap="none">
            <a:spAutoFit/>
          </a:bodyPr>
          <a:lstStyle/>
          <a:p>
            <a:pPr algn="ctr" defTabSz="914400" eaLnBrk="0" hangingPunct="0"/>
            <a:r>
              <a:rPr lang="en-US" sz="1600" b="1">
                <a:latin typeface="Arial" pitchFamily="34" charset="0"/>
                <a:cs typeface="Arial" pitchFamily="34" charset="0"/>
              </a:rPr>
              <a:t>CHECK</a:t>
            </a:r>
          </a:p>
        </p:txBody>
      </p:sp>
      <p:sp>
        <p:nvSpPr>
          <p:cNvPr id="393268" name="TextBox 133"/>
          <p:cNvSpPr txBox="1">
            <a:spLocks noChangeArrowheads="1"/>
          </p:cNvSpPr>
          <p:nvPr/>
        </p:nvSpPr>
        <p:spPr bwMode="auto">
          <a:xfrm>
            <a:off x="7473950" y="899585"/>
            <a:ext cx="604653" cy="338554"/>
          </a:xfrm>
          <a:prstGeom prst="rect">
            <a:avLst/>
          </a:prstGeom>
          <a:noFill/>
          <a:ln w="9525">
            <a:noFill/>
            <a:miter lim="800000"/>
            <a:headEnd/>
            <a:tailEnd/>
          </a:ln>
        </p:spPr>
        <p:txBody>
          <a:bodyPr wrap="none">
            <a:spAutoFit/>
          </a:bodyPr>
          <a:lstStyle/>
          <a:p>
            <a:pPr algn="ctr" defTabSz="914400" eaLnBrk="0" hangingPunct="0"/>
            <a:r>
              <a:rPr lang="en-US" sz="1600" b="1">
                <a:latin typeface="Arial" pitchFamily="34" charset="0"/>
                <a:cs typeface="Arial" pitchFamily="34" charset="0"/>
              </a:rPr>
              <a:t>ACT</a:t>
            </a:r>
          </a:p>
        </p:txBody>
      </p:sp>
      <p:sp>
        <p:nvSpPr>
          <p:cNvPr id="393269" name="Rectangle 30"/>
          <p:cNvSpPr>
            <a:spLocks noChangeArrowheads="1"/>
          </p:cNvSpPr>
          <p:nvPr/>
        </p:nvSpPr>
        <p:spPr bwMode="auto">
          <a:xfrm>
            <a:off x="4372033" y="5193028"/>
            <a:ext cx="969962" cy="730249"/>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Thông</a:t>
            </a:r>
            <a:r>
              <a:rPr lang="en-US" sz="1200" b="1" dirty="0">
                <a:latin typeface="Arial" pitchFamily="34" charset="0"/>
              </a:rPr>
              <a:t> tin </a:t>
            </a:r>
            <a:r>
              <a:rPr lang="en-US" sz="1200" b="1" dirty="0" err="1">
                <a:latin typeface="Arial" pitchFamily="34" charset="0"/>
              </a:rPr>
              <a:t>dạng</a:t>
            </a:r>
            <a:r>
              <a:rPr lang="en-US" sz="1200" b="1" dirty="0">
                <a:latin typeface="Arial" pitchFamily="34" charset="0"/>
              </a:rPr>
              <a:t> </a:t>
            </a:r>
            <a:r>
              <a:rPr lang="en-US" sz="1200" b="1" dirty="0" err="1">
                <a:latin typeface="Arial" pitchFamily="34" charset="0"/>
              </a:rPr>
              <a:t>văn</a:t>
            </a:r>
            <a:r>
              <a:rPr lang="en-US" sz="1200" b="1" dirty="0">
                <a:latin typeface="Arial" pitchFamily="34" charset="0"/>
              </a:rPr>
              <a:t>  </a:t>
            </a:r>
            <a:r>
              <a:rPr lang="en-US" sz="1200" b="1" dirty="0" err="1">
                <a:latin typeface="Arial" pitchFamily="34" charset="0"/>
              </a:rPr>
              <a:t>bản</a:t>
            </a:r>
            <a:endParaRPr lang="en-US" sz="1200" b="1" dirty="0">
              <a:latin typeface="Arial" pitchFamily="34" charset="0"/>
            </a:endParaRPr>
          </a:p>
        </p:txBody>
      </p:sp>
      <p:cxnSp>
        <p:nvCxnSpPr>
          <p:cNvPr id="393270" name="Straight Arrow Connector 68"/>
          <p:cNvCxnSpPr>
            <a:cxnSpLocks noChangeShapeType="1"/>
            <a:endCxn id="393234" idx="1"/>
          </p:cNvCxnSpPr>
          <p:nvPr/>
        </p:nvCxnSpPr>
        <p:spPr bwMode="auto">
          <a:xfrm>
            <a:off x="4197516" y="4727734"/>
            <a:ext cx="171450" cy="1059"/>
          </a:xfrm>
          <a:prstGeom prst="straightConnector1">
            <a:avLst/>
          </a:prstGeom>
          <a:noFill/>
          <a:ln w="9525" algn="ctr">
            <a:solidFill>
              <a:schemeClr val="tx1"/>
            </a:solidFill>
            <a:round/>
            <a:headEnd/>
            <a:tailEnd type="arrow" w="med" len="med"/>
          </a:ln>
        </p:spPr>
      </p:cxnSp>
      <p:sp>
        <p:nvSpPr>
          <p:cNvPr id="393271" name="Rectangle 27"/>
          <p:cNvSpPr>
            <a:spLocks noChangeArrowheads="1"/>
          </p:cNvSpPr>
          <p:nvPr/>
        </p:nvSpPr>
        <p:spPr bwMode="auto">
          <a:xfrm>
            <a:off x="3159124" y="2245783"/>
            <a:ext cx="1031875" cy="732367"/>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tabLst>
                <a:tab pos="914400" algn="l"/>
              </a:tabLst>
            </a:pPr>
            <a:r>
              <a:rPr lang="en-US" sz="1200" b="1" dirty="0" err="1">
                <a:latin typeface="Arial" pitchFamily="34" charset="0"/>
              </a:rPr>
              <a:t>Hành</a:t>
            </a:r>
            <a:r>
              <a:rPr lang="en-US" sz="1200" b="1" dirty="0">
                <a:latin typeface="Arial" pitchFamily="34" charset="0"/>
              </a:rPr>
              <a:t> </a:t>
            </a:r>
            <a:r>
              <a:rPr lang="en-US" sz="1200" b="1" dirty="0" err="1">
                <a:latin typeface="Arial" pitchFamily="34" charset="0"/>
              </a:rPr>
              <a:t>động</a:t>
            </a:r>
            <a:r>
              <a:rPr lang="en-US" sz="1200" b="1" dirty="0">
                <a:latin typeface="Arial" pitchFamily="34" charset="0"/>
              </a:rPr>
              <a:t> </a:t>
            </a:r>
            <a:r>
              <a:rPr lang="en-US" sz="1200" b="1" dirty="0" err="1">
                <a:latin typeface="Arial" pitchFamily="34" charset="0"/>
              </a:rPr>
              <a:t>đối</a:t>
            </a:r>
            <a:r>
              <a:rPr lang="en-US" sz="1200" b="1" dirty="0">
                <a:latin typeface="Arial" pitchFamily="34" charset="0"/>
              </a:rPr>
              <a:t> </a:t>
            </a:r>
            <a:r>
              <a:rPr lang="en-US" sz="1200" b="1" dirty="0" err="1">
                <a:latin typeface="Arial" pitchFamily="34" charset="0"/>
              </a:rPr>
              <a:t>với</a:t>
            </a:r>
            <a:r>
              <a:rPr lang="en-US" sz="1200" b="1" dirty="0">
                <a:latin typeface="Arial" pitchFamily="34" charset="0"/>
              </a:rPr>
              <a:t> </a:t>
            </a:r>
            <a:r>
              <a:rPr lang="en-US" sz="1200" b="1" dirty="0" err="1">
                <a:latin typeface="Arial" pitchFamily="34" charset="0"/>
              </a:rPr>
              <a:t>rủi</a:t>
            </a:r>
            <a:r>
              <a:rPr lang="en-US" sz="1200" b="1" dirty="0">
                <a:latin typeface="Arial" pitchFamily="34" charset="0"/>
              </a:rPr>
              <a:t> </a:t>
            </a:r>
            <a:r>
              <a:rPr lang="en-US" sz="1200" b="1" dirty="0" err="1">
                <a:latin typeface="Arial" pitchFamily="34" charset="0"/>
              </a:rPr>
              <a:t>ro</a:t>
            </a:r>
            <a:r>
              <a:rPr lang="en-US" sz="1200" b="1" dirty="0">
                <a:latin typeface="Arial" pitchFamily="34" charset="0"/>
              </a:rPr>
              <a:t> </a:t>
            </a:r>
            <a:r>
              <a:rPr lang="en-US" sz="1200" b="1" dirty="0" err="1">
                <a:latin typeface="Arial" pitchFamily="34" charset="0"/>
              </a:rPr>
              <a:t>và</a:t>
            </a:r>
            <a:r>
              <a:rPr lang="en-US" sz="1200" b="1" dirty="0">
                <a:latin typeface="Arial" pitchFamily="34" charset="0"/>
              </a:rPr>
              <a:t> </a:t>
            </a:r>
            <a:r>
              <a:rPr lang="en-US" sz="1200" b="1" dirty="0" err="1">
                <a:latin typeface="Arial" pitchFamily="34" charset="0"/>
              </a:rPr>
              <a:t>cơ</a:t>
            </a:r>
            <a:r>
              <a:rPr lang="en-US" sz="1200" b="1" dirty="0">
                <a:latin typeface="Arial" pitchFamily="34" charset="0"/>
              </a:rPr>
              <a:t> </a:t>
            </a:r>
            <a:r>
              <a:rPr lang="en-US" sz="1200" b="1" dirty="0" err="1">
                <a:latin typeface="Arial" pitchFamily="34" charset="0"/>
              </a:rPr>
              <a:t>hội</a:t>
            </a:r>
            <a:endParaRPr lang="en-US" sz="1200" b="1" dirty="0">
              <a:latin typeface="Arial" pitchFamily="34" charset="0"/>
            </a:endParaRPr>
          </a:p>
        </p:txBody>
      </p:sp>
      <p:sp>
        <p:nvSpPr>
          <p:cNvPr id="393272" name="Rectangle 28"/>
          <p:cNvSpPr>
            <a:spLocks noChangeArrowheads="1"/>
          </p:cNvSpPr>
          <p:nvPr/>
        </p:nvSpPr>
        <p:spPr bwMode="auto">
          <a:xfrm>
            <a:off x="3159124" y="3113615"/>
            <a:ext cx="1031875" cy="789517"/>
          </a:xfrm>
          <a:prstGeom prst="rect">
            <a:avLst/>
          </a:prstGeom>
          <a:solidFill>
            <a:srgbClr val="99FF99"/>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Mục</a:t>
            </a:r>
            <a:r>
              <a:rPr lang="en-US" sz="1200" b="1" dirty="0">
                <a:latin typeface="Arial" pitchFamily="34" charset="0"/>
              </a:rPr>
              <a:t> </a:t>
            </a:r>
            <a:r>
              <a:rPr lang="en-US" sz="1200" b="1" dirty="0" err="1">
                <a:latin typeface="Arial" pitchFamily="34" charset="0"/>
              </a:rPr>
              <a:t>tiêu</a:t>
            </a:r>
            <a:r>
              <a:rPr lang="en-US" sz="1200" b="1" dirty="0">
                <a:latin typeface="Arial" pitchFamily="34" charset="0"/>
              </a:rPr>
              <a:t> an </a:t>
            </a:r>
            <a:r>
              <a:rPr lang="en-US" sz="1200" b="1" dirty="0" err="1">
                <a:latin typeface="Arial" pitchFamily="34" charset="0"/>
              </a:rPr>
              <a:t>ninh</a:t>
            </a:r>
            <a:r>
              <a:rPr lang="en-US" sz="1200" b="1" dirty="0">
                <a:latin typeface="Arial" pitchFamily="34" charset="0"/>
              </a:rPr>
              <a:t> TT </a:t>
            </a:r>
            <a:r>
              <a:rPr lang="en-US" sz="1200" b="1" dirty="0" err="1">
                <a:latin typeface="Arial" pitchFamily="34" charset="0"/>
              </a:rPr>
              <a:t>và</a:t>
            </a:r>
            <a:r>
              <a:rPr lang="en-US" sz="1200" b="1" dirty="0">
                <a:latin typeface="Arial" pitchFamily="34" charset="0"/>
              </a:rPr>
              <a:t> </a:t>
            </a:r>
            <a:r>
              <a:rPr lang="en-US" sz="1200" b="1" dirty="0" err="1">
                <a:latin typeface="Arial" pitchFamily="34" charset="0"/>
              </a:rPr>
              <a:t>kế</a:t>
            </a:r>
            <a:r>
              <a:rPr lang="en-US" sz="1200" b="1" dirty="0">
                <a:latin typeface="Arial" pitchFamily="34" charset="0"/>
              </a:rPr>
              <a:t> </a:t>
            </a:r>
            <a:r>
              <a:rPr lang="en-US" sz="1200" b="1" dirty="0" err="1">
                <a:latin typeface="Arial" pitchFamily="34" charset="0"/>
              </a:rPr>
              <a:t>hoạch</a:t>
            </a:r>
            <a:r>
              <a:rPr lang="en-US" sz="1200" b="1" dirty="0">
                <a:latin typeface="Arial" pitchFamily="34" charset="0"/>
              </a:rPr>
              <a:t> </a:t>
            </a:r>
            <a:r>
              <a:rPr lang="en-US" sz="1200" b="1" dirty="0" err="1">
                <a:latin typeface="Arial" pitchFamily="34" charset="0"/>
              </a:rPr>
              <a:t>hành</a:t>
            </a:r>
            <a:r>
              <a:rPr lang="en-US" sz="1200" b="1" dirty="0">
                <a:latin typeface="Arial" pitchFamily="34" charset="0"/>
              </a:rPr>
              <a:t> </a:t>
            </a:r>
            <a:r>
              <a:rPr lang="en-US" sz="1200" b="1" dirty="0" err="1">
                <a:latin typeface="Arial" pitchFamily="34" charset="0"/>
              </a:rPr>
              <a:t>động</a:t>
            </a:r>
            <a:endParaRPr lang="en-US" sz="1200" b="1" dirty="0">
              <a:latin typeface="Arial" pitchFamily="34" charset="0"/>
            </a:endParaRPr>
          </a:p>
        </p:txBody>
      </p:sp>
      <p:cxnSp>
        <p:nvCxnSpPr>
          <p:cNvPr id="393273" name="Shape 79"/>
          <p:cNvCxnSpPr>
            <a:cxnSpLocks noChangeShapeType="1"/>
          </p:cNvCxnSpPr>
          <p:nvPr/>
        </p:nvCxnSpPr>
        <p:spPr bwMode="auto">
          <a:xfrm rot="16200000" flipH="1">
            <a:off x="2910947" y="2297643"/>
            <a:ext cx="486833" cy="171450"/>
          </a:xfrm>
          <a:prstGeom prst="bentConnector2">
            <a:avLst/>
          </a:prstGeom>
          <a:noFill/>
          <a:ln w="9525" algn="ctr">
            <a:solidFill>
              <a:schemeClr val="tx1"/>
            </a:solidFill>
            <a:round/>
            <a:headEnd/>
            <a:tailEnd type="arrow" w="med" len="med"/>
          </a:ln>
        </p:spPr>
      </p:cxnSp>
      <p:cxnSp>
        <p:nvCxnSpPr>
          <p:cNvPr id="393274" name="Shape 81"/>
          <p:cNvCxnSpPr>
            <a:cxnSpLocks noChangeShapeType="1"/>
          </p:cNvCxnSpPr>
          <p:nvPr/>
        </p:nvCxnSpPr>
        <p:spPr bwMode="auto">
          <a:xfrm rot="16200000" flipH="1">
            <a:off x="2477030" y="2731559"/>
            <a:ext cx="1354667" cy="171450"/>
          </a:xfrm>
          <a:prstGeom prst="bentConnector2">
            <a:avLst/>
          </a:prstGeom>
          <a:noFill/>
          <a:ln w="9525" algn="ctr">
            <a:solidFill>
              <a:schemeClr val="tx1"/>
            </a:solidFill>
            <a:round/>
            <a:headEnd/>
            <a:tailEnd type="arrow" w="med" len="med"/>
          </a:ln>
        </p:spPr>
      </p:cxnSp>
      <p:sp>
        <p:nvSpPr>
          <p:cNvPr id="393275" name="Rectangle 41"/>
          <p:cNvSpPr>
            <a:spLocks noChangeArrowheads="1"/>
          </p:cNvSpPr>
          <p:nvPr/>
        </p:nvSpPr>
        <p:spPr bwMode="auto">
          <a:xfrm>
            <a:off x="5511800" y="2286000"/>
            <a:ext cx="1034770" cy="732367"/>
          </a:xfrm>
          <a:prstGeom prst="rect">
            <a:avLst/>
          </a:prstGeom>
          <a:solidFill>
            <a:srgbClr val="99CCFF"/>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Hoạch</a:t>
            </a:r>
            <a:r>
              <a:rPr lang="en-US" sz="1200" b="1" dirty="0">
                <a:latin typeface="Arial" pitchFamily="34" charset="0"/>
              </a:rPr>
              <a:t> </a:t>
            </a:r>
            <a:r>
              <a:rPr lang="en-US" sz="1200" b="1" dirty="0" err="1">
                <a:latin typeface="Arial" pitchFamily="34" charset="0"/>
              </a:rPr>
              <a:t>định</a:t>
            </a:r>
            <a:r>
              <a:rPr lang="en-US" sz="1200" b="1" dirty="0">
                <a:latin typeface="Arial" pitchFamily="34" charset="0"/>
              </a:rPr>
              <a:t> </a:t>
            </a:r>
            <a:r>
              <a:rPr lang="en-US" sz="1200" b="1" dirty="0" err="1">
                <a:latin typeface="Arial" pitchFamily="34" charset="0"/>
              </a:rPr>
              <a:t>và</a:t>
            </a:r>
            <a:r>
              <a:rPr lang="en-US" sz="1200" b="1" dirty="0">
                <a:latin typeface="Arial" pitchFamily="34" charset="0"/>
              </a:rPr>
              <a:t> </a:t>
            </a:r>
            <a:r>
              <a:rPr lang="en-US" sz="1200" b="1" dirty="0" err="1">
                <a:latin typeface="Arial" pitchFamily="34" charset="0"/>
              </a:rPr>
              <a:t>kiểm</a:t>
            </a:r>
            <a:r>
              <a:rPr lang="en-US" sz="1200" b="1" dirty="0">
                <a:latin typeface="Arial" pitchFamily="34" charset="0"/>
              </a:rPr>
              <a:t> </a:t>
            </a:r>
            <a:r>
              <a:rPr lang="en-US" sz="1200" b="1" dirty="0" err="1">
                <a:latin typeface="Arial" pitchFamily="34" charset="0"/>
              </a:rPr>
              <a:t>soát</a:t>
            </a:r>
            <a:r>
              <a:rPr lang="en-US" sz="1200" b="1" dirty="0">
                <a:latin typeface="Arial" pitchFamily="34" charset="0"/>
              </a:rPr>
              <a:t> </a:t>
            </a:r>
            <a:r>
              <a:rPr lang="en-US" sz="1200" b="1" dirty="0" err="1">
                <a:latin typeface="Arial" pitchFamily="34" charset="0"/>
              </a:rPr>
              <a:t>tác</a:t>
            </a:r>
            <a:r>
              <a:rPr lang="en-US" sz="1200" b="1" dirty="0">
                <a:latin typeface="Arial" pitchFamily="34" charset="0"/>
              </a:rPr>
              <a:t> </a:t>
            </a:r>
            <a:r>
              <a:rPr lang="en-US" sz="1200" b="1" dirty="0" err="1">
                <a:latin typeface="Arial" pitchFamily="34" charset="0"/>
              </a:rPr>
              <a:t>nghiệp</a:t>
            </a:r>
            <a:endParaRPr lang="en-US" sz="1200" b="1" dirty="0">
              <a:latin typeface="Arial" pitchFamily="34" charset="0"/>
            </a:endParaRPr>
          </a:p>
        </p:txBody>
      </p:sp>
      <p:sp>
        <p:nvSpPr>
          <p:cNvPr id="393276" name="Rectangle 42"/>
          <p:cNvSpPr>
            <a:spLocks noChangeArrowheads="1"/>
          </p:cNvSpPr>
          <p:nvPr/>
        </p:nvSpPr>
        <p:spPr bwMode="auto">
          <a:xfrm>
            <a:off x="5511800" y="3153832"/>
            <a:ext cx="1034770" cy="730251"/>
          </a:xfrm>
          <a:prstGeom prst="rect">
            <a:avLst/>
          </a:prstGeom>
          <a:solidFill>
            <a:srgbClr val="99CCFF"/>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Đánh</a:t>
            </a:r>
            <a:r>
              <a:rPr lang="en-US" sz="1200" b="1" dirty="0">
                <a:latin typeface="Arial" pitchFamily="34" charset="0"/>
              </a:rPr>
              <a:t> </a:t>
            </a:r>
            <a:r>
              <a:rPr lang="en-US" sz="1200" b="1" dirty="0" err="1">
                <a:latin typeface="Arial" pitchFamily="34" charset="0"/>
              </a:rPr>
              <a:t>giá</a:t>
            </a:r>
            <a:r>
              <a:rPr lang="en-US" sz="1200" b="1" dirty="0">
                <a:latin typeface="Arial" pitchFamily="34" charset="0"/>
              </a:rPr>
              <a:t> </a:t>
            </a:r>
            <a:r>
              <a:rPr lang="en-US" sz="1200" b="1" dirty="0" err="1">
                <a:latin typeface="Arial" pitchFamily="34" charset="0"/>
              </a:rPr>
              <a:t>rủi</a:t>
            </a:r>
            <a:r>
              <a:rPr lang="en-US" sz="1200" b="1" dirty="0">
                <a:latin typeface="Arial" pitchFamily="34" charset="0"/>
              </a:rPr>
              <a:t> </a:t>
            </a:r>
            <a:r>
              <a:rPr lang="en-US" sz="1200" b="1" dirty="0" err="1">
                <a:latin typeface="Arial" pitchFamily="34" charset="0"/>
              </a:rPr>
              <a:t>ro</a:t>
            </a:r>
            <a:r>
              <a:rPr lang="en-US" sz="1200" b="1" dirty="0">
                <a:latin typeface="Arial" pitchFamily="34" charset="0"/>
              </a:rPr>
              <a:t> an </a:t>
            </a:r>
            <a:r>
              <a:rPr lang="en-US" sz="1200" b="1" dirty="0" err="1">
                <a:latin typeface="Arial" pitchFamily="34" charset="0"/>
              </a:rPr>
              <a:t>ninh</a:t>
            </a:r>
            <a:r>
              <a:rPr lang="en-US" sz="1200" b="1" dirty="0">
                <a:latin typeface="Arial" pitchFamily="34" charset="0"/>
              </a:rPr>
              <a:t> </a:t>
            </a:r>
            <a:r>
              <a:rPr lang="en-US" sz="1200" b="1" dirty="0" err="1">
                <a:latin typeface="Arial" pitchFamily="34" charset="0"/>
              </a:rPr>
              <a:t>thông</a:t>
            </a:r>
            <a:r>
              <a:rPr lang="en-US" sz="1200" b="1" dirty="0">
                <a:latin typeface="Arial" pitchFamily="34" charset="0"/>
              </a:rPr>
              <a:t> tin</a:t>
            </a:r>
          </a:p>
        </p:txBody>
      </p:sp>
      <p:sp>
        <p:nvSpPr>
          <p:cNvPr id="393277" name="Rectangle 43"/>
          <p:cNvSpPr>
            <a:spLocks noChangeArrowheads="1"/>
          </p:cNvSpPr>
          <p:nvPr/>
        </p:nvSpPr>
        <p:spPr bwMode="auto">
          <a:xfrm>
            <a:off x="5511800" y="4019551"/>
            <a:ext cx="1034770" cy="730249"/>
          </a:xfrm>
          <a:prstGeom prst="rect">
            <a:avLst/>
          </a:prstGeom>
          <a:solidFill>
            <a:srgbClr val="99CCFF"/>
          </a:solidFill>
          <a:ln w="6350" algn="ctr">
            <a:solidFill>
              <a:schemeClr val="tx1"/>
            </a:solidFill>
            <a:round/>
            <a:headEnd/>
            <a:tailEnd/>
          </a:ln>
        </p:spPr>
        <p:txBody>
          <a:bodyPr lIns="45720" rIns="45720" anchor="ctr" anchorCtr="1"/>
          <a:lstStyle/>
          <a:p>
            <a:pPr algn="ctr" defTabSz="914400" eaLnBrk="0" hangingPunct="0"/>
            <a:r>
              <a:rPr lang="en-US" sz="1200" b="1" dirty="0" err="1">
                <a:latin typeface="Arial" pitchFamily="34" charset="0"/>
              </a:rPr>
              <a:t>Xử</a:t>
            </a:r>
            <a:r>
              <a:rPr lang="en-US" sz="1200" b="1" dirty="0">
                <a:latin typeface="Arial" pitchFamily="34" charset="0"/>
              </a:rPr>
              <a:t> </a:t>
            </a:r>
            <a:r>
              <a:rPr lang="en-US" sz="1200" b="1" dirty="0" err="1">
                <a:latin typeface="Arial" pitchFamily="34" charset="0"/>
              </a:rPr>
              <a:t>lý</a:t>
            </a:r>
            <a:r>
              <a:rPr lang="en-US" sz="1200" b="1" dirty="0">
                <a:latin typeface="Arial" pitchFamily="34" charset="0"/>
              </a:rPr>
              <a:t> </a:t>
            </a:r>
            <a:r>
              <a:rPr lang="en-US" sz="1200" b="1" dirty="0" err="1">
                <a:latin typeface="Arial" pitchFamily="34" charset="0"/>
              </a:rPr>
              <a:t>rủi</a:t>
            </a:r>
            <a:r>
              <a:rPr lang="en-US" sz="1200" b="1" dirty="0">
                <a:latin typeface="Arial" pitchFamily="34" charset="0"/>
              </a:rPr>
              <a:t> </a:t>
            </a:r>
            <a:r>
              <a:rPr lang="en-US" sz="1200" b="1" dirty="0" err="1">
                <a:latin typeface="Arial" pitchFamily="34" charset="0"/>
              </a:rPr>
              <a:t>ro</a:t>
            </a:r>
            <a:r>
              <a:rPr lang="en-US" sz="1200" b="1" dirty="0">
                <a:latin typeface="Arial" pitchFamily="34" charset="0"/>
              </a:rPr>
              <a:t> an </a:t>
            </a:r>
            <a:r>
              <a:rPr lang="en-US" sz="1200" b="1" dirty="0" err="1">
                <a:latin typeface="Arial" pitchFamily="34" charset="0"/>
              </a:rPr>
              <a:t>ninh</a:t>
            </a:r>
            <a:r>
              <a:rPr lang="en-US" sz="1200" b="1" dirty="0">
                <a:latin typeface="Arial" pitchFamily="34" charset="0"/>
              </a:rPr>
              <a:t> </a:t>
            </a:r>
            <a:r>
              <a:rPr lang="en-US" sz="1200" b="1" dirty="0" err="1">
                <a:latin typeface="Arial" pitchFamily="34" charset="0"/>
              </a:rPr>
              <a:t>thông</a:t>
            </a:r>
            <a:r>
              <a:rPr lang="en-US" sz="1200" b="1" dirty="0">
                <a:latin typeface="Arial" pitchFamily="34" charset="0"/>
              </a:rPr>
              <a:t> tin</a:t>
            </a:r>
          </a:p>
        </p:txBody>
      </p:sp>
      <p:cxnSp>
        <p:nvCxnSpPr>
          <p:cNvPr id="393278" name="Shape 97"/>
          <p:cNvCxnSpPr>
            <a:cxnSpLocks noChangeShapeType="1"/>
            <a:endCxn id="393275" idx="1"/>
          </p:cNvCxnSpPr>
          <p:nvPr/>
        </p:nvCxnSpPr>
        <p:spPr bwMode="auto">
          <a:xfrm rot="16200000" flipH="1">
            <a:off x="5215996" y="2356380"/>
            <a:ext cx="486834" cy="104774"/>
          </a:xfrm>
          <a:prstGeom prst="bentConnector2">
            <a:avLst/>
          </a:prstGeom>
          <a:noFill/>
          <a:ln w="9525" algn="ctr">
            <a:solidFill>
              <a:schemeClr val="tx1"/>
            </a:solidFill>
            <a:round/>
            <a:headEnd/>
            <a:tailEnd type="arrow" w="med" len="med"/>
          </a:ln>
        </p:spPr>
      </p:cxnSp>
      <p:cxnSp>
        <p:nvCxnSpPr>
          <p:cNvPr id="393279" name="Shape 99"/>
          <p:cNvCxnSpPr>
            <a:cxnSpLocks noChangeShapeType="1"/>
            <a:endCxn id="393276" idx="1"/>
          </p:cNvCxnSpPr>
          <p:nvPr/>
        </p:nvCxnSpPr>
        <p:spPr bwMode="auto">
          <a:xfrm rot="16200000" flipH="1">
            <a:off x="4782608" y="2789766"/>
            <a:ext cx="1353610" cy="104774"/>
          </a:xfrm>
          <a:prstGeom prst="bentConnector2">
            <a:avLst/>
          </a:prstGeom>
          <a:noFill/>
          <a:ln w="9525" algn="ctr">
            <a:solidFill>
              <a:schemeClr val="tx1"/>
            </a:solidFill>
            <a:round/>
            <a:headEnd/>
            <a:tailEnd type="arrow" w="med" len="med"/>
          </a:ln>
        </p:spPr>
      </p:cxnSp>
      <p:cxnSp>
        <p:nvCxnSpPr>
          <p:cNvPr id="393280" name="Shape 101"/>
          <p:cNvCxnSpPr>
            <a:cxnSpLocks noChangeShapeType="1"/>
            <a:endCxn id="393277" idx="1"/>
          </p:cNvCxnSpPr>
          <p:nvPr/>
        </p:nvCxnSpPr>
        <p:spPr bwMode="auto">
          <a:xfrm rot="16200000" flipH="1">
            <a:off x="4349750" y="3222626"/>
            <a:ext cx="2219326" cy="104774"/>
          </a:xfrm>
          <a:prstGeom prst="bentConnector2">
            <a:avLst/>
          </a:prstGeom>
          <a:noFill/>
          <a:ln w="9525" algn="ctr">
            <a:solidFill>
              <a:schemeClr val="tx1"/>
            </a:solidFill>
            <a:round/>
            <a:headEnd/>
            <a:tailEnd type="arrow" w="med" len="med"/>
          </a:ln>
        </p:spPr>
      </p:cxnSp>
      <p:sp>
        <p:nvSpPr>
          <p:cNvPr id="69" name="Rectangle 4"/>
          <p:cNvSpPr>
            <a:spLocks noChangeArrowheads="1"/>
          </p:cNvSpPr>
          <p:nvPr/>
        </p:nvSpPr>
        <p:spPr bwMode="auto">
          <a:xfrm>
            <a:off x="227310" y="1439333"/>
            <a:ext cx="1017117" cy="732367"/>
          </a:xfrm>
          <a:prstGeom prst="rect">
            <a:avLst/>
          </a:prstGeom>
          <a:solidFill>
            <a:srgbClr val="99FF99"/>
          </a:solidFill>
          <a:ln w="19050" algn="ctr">
            <a:solidFill>
              <a:schemeClr val="tx1"/>
            </a:solidFill>
            <a:round/>
            <a:headEnd/>
            <a:tailEnd/>
          </a:ln>
        </p:spPr>
        <p:txBody>
          <a:bodyPr lIns="45720" rIns="45720" anchor="ctr" anchorCtr="1"/>
          <a:lstStyle/>
          <a:p>
            <a:pPr algn="ctr" eaLnBrk="0" hangingPunct="0"/>
            <a:r>
              <a:rPr lang="en-US" sz="1400" b="1" dirty="0">
                <a:latin typeface="Arial" pitchFamily="34" charset="0"/>
              </a:rPr>
              <a:t>4 </a:t>
            </a:r>
            <a:r>
              <a:rPr lang="en-US" sz="1400" b="1" dirty="0" err="1">
                <a:latin typeface="Arial" pitchFamily="34" charset="0"/>
              </a:rPr>
              <a:t>Bối</a:t>
            </a:r>
            <a:r>
              <a:rPr lang="en-US" sz="1400" b="1" dirty="0">
                <a:latin typeface="Arial" pitchFamily="34" charset="0"/>
              </a:rPr>
              <a:t> </a:t>
            </a:r>
            <a:r>
              <a:rPr lang="en-US" sz="1400" b="1" dirty="0" err="1">
                <a:latin typeface="Arial" pitchFamily="34" charset="0"/>
              </a:rPr>
              <a:t>cảnh</a:t>
            </a:r>
            <a:r>
              <a:rPr lang="en-US" sz="1400" b="1" dirty="0">
                <a:latin typeface="Arial" pitchFamily="34" charset="0"/>
              </a:rPr>
              <a:t> </a:t>
            </a:r>
            <a:r>
              <a:rPr lang="en-US" sz="1400" b="1" dirty="0" err="1">
                <a:latin typeface="Arial" pitchFamily="34" charset="0"/>
              </a:rPr>
              <a:t>của</a:t>
            </a:r>
            <a:r>
              <a:rPr lang="en-US" sz="1400" b="1" dirty="0">
                <a:latin typeface="Arial" pitchFamily="34" charset="0"/>
              </a:rPr>
              <a:t> </a:t>
            </a:r>
            <a:r>
              <a:rPr lang="en-US" sz="1400" b="1" dirty="0" err="1">
                <a:latin typeface="Arial" pitchFamily="34" charset="0"/>
              </a:rPr>
              <a:t>tổ</a:t>
            </a:r>
            <a:r>
              <a:rPr lang="en-US" sz="1400" b="1" dirty="0">
                <a:latin typeface="Arial" pitchFamily="34" charset="0"/>
              </a:rPr>
              <a:t> </a:t>
            </a:r>
            <a:r>
              <a:rPr lang="en-US" sz="1400" b="1" dirty="0" err="1">
                <a:latin typeface="Arial" pitchFamily="34" charset="0"/>
              </a:rPr>
              <a:t>chức</a:t>
            </a:r>
            <a:endParaRPr lang="en-US" sz="1400" b="1" dirty="0">
              <a:latin typeface="Arial"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p:cNvSpPr>
          <p:nvPr>
            <p:ph type="title" idx="4294967295"/>
          </p:nvPr>
        </p:nvSpPr>
        <p:spPr>
          <a:xfrm>
            <a:off x="0" y="533400"/>
            <a:ext cx="7696200" cy="685800"/>
          </a:xfrm>
          <a:solidFill>
            <a:srgbClr val="004635"/>
          </a:solidFill>
        </p:spPr>
        <p:txBody>
          <a:bodyPr/>
          <a:lstStyle/>
          <a:p>
            <a:r>
              <a:rPr lang="en-GB" sz="3200" b="1" dirty="0">
                <a:latin typeface="Tahoma" pitchFamily="34" charset="0"/>
                <a:ea typeface="ヒラギノ角ゴ Pro W3"/>
                <a:cs typeface="Tahoma" pitchFamily="34" charset="0"/>
              </a:rPr>
              <a:t>4. </a:t>
            </a:r>
            <a:r>
              <a:rPr lang="en-GB" sz="3200" b="1" dirty="0" err="1">
                <a:latin typeface="Tahoma" pitchFamily="34" charset="0"/>
                <a:ea typeface="ヒラギノ角ゴ Pro W3"/>
                <a:cs typeface="Tahoma" pitchFamily="34" charset="0"/>
              </a:rPr>
              <a:t>Bối</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cảnh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của</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tổ</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chức</a:t>
            </a:r>
            <a:endParaRPr lang="en-GB" sz="3200" b="1" dirty="0">
              <a:latin typeface="Tahoma" pitchFamily="34" charset="0"/>
              <a:ea typeface="ヒラギノ角ゴ Pro W3"/>
              <a:cs typeface="Tahoma" pitchFamily="34" charset="0"/>
            </a:endParaRPr>
          </a:p>
        </p:txBody>
      </p:sp>
      <p:sp>
        <p:nvSpPr>
          <p:cNvPr id="323587" name="Rectangle 3"/>
          <p:cNvSpPr>
            <a:spLocks noGrp="1"/>
          </p:cNvSpPr>
          <p:nvPr>
            <p:ph type="body" idx="4294967295"/>
          </p:nvPr>
        </p:nvSpPr>
        <p:spPr>
          <a:xfrm>
            <a:off x="609600" y="1524000"/>
            <a:ext cx="7696200" cy="4114800"/>
          </a:xfrm>
        </p:spPr>
        <p:txBody>
          <a:bodyPr/>
          <a:lstStyle/>
          <a:p>
            <a:pPr marL="0" indent="0">
              <a:buNone/>
            </a:pPr>
            <a:r>
              <a:rPr lang="en-US" sz="2400" b="1" dirty="0"/>
              <a:t>4.1 </a:t>
            </a:r>
            <a:r>
              <a:rPr lang="en-US" sz="2400" b="1" dirty="0" err="1"/>
              <a:t>Hiểu</a:t>
            </a:r>
            <a:r>
              <a:rPr lang="en-US" sz="2400" b="1" dirty="0"/>
              <a:t> </a:t>
            </a:r>
            <a:r>
              <a:rPr lang="en-US" sz="2400" b="1" dirty="0" err="1"/>
              <a:t>về</a:t>
            </a:r>
            <a:r>
              <a:rPr lang="en-US" sz="2400" b="1" dirty="0"/>
              <a:t> </a:t>
            </a:r>
            <a:r>
              <a:rPr lang="en-US" sz="2400" b="1" dirty="0" err="1"/>
              <a:t>tổ</a:t>
            </a:r>
            <a:r>
              <a:rPr lang="en-US" sz="2400" b="1" dirty="0"/>
              <a:t> </a:t>
            </a:r>
            <a:r>
              <a:rPr lang="en-US" sz="2400" b="1" dirty="0" err="1"/>
              <a:t>chức</a:t>
            </a:r>
            <a:r>
              <a:rPr lang="en-US" sz="2400" b="1" dirty="0"/>
              <a:t> </a:t>
            </a:r>
            <a:r>
              <a:rPr lang="en-US" sz="2400" b="1" dirty="0" err="1"/>
              <a:t>và</a:t>
            </a:r>
            <a:r>
              <a:rPr lang="en-US" sz="2400" b="1" dirty="0"/>
              <a:t> </a:t>
            </a:r>
            <a:r>
              <a:rPr lang="en-US" sz="2400" b="1" dirty="0" err="1"/>
              <a:t>bối</a:t>
            </a:r>
            <a:r>
              <a:rPr lang="en-US" sz="2400" b="1" dirty="0"/>
              <a:t> </a:t>
            </a:r>
            <a:r>
              <a:rPr lang="en-US" sz="2400" b="1" dirty="0" err="1"/>
              <a:t>cảnh</a:t>
            </a:r>
            <a:endParaRPr lang="en-US" sz="2400" b="1" dirty="0"/>
          </a:p>
          <a:p>
            <a:pPr marL="0" indent="0">
              <a:buNone/>
            </a:pPr>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vấn</a:t>
            </a:r>
            <a:r>
              <a:rPr lang="en-US" sz="2400" dirty="0"/>
              <a:t> </a:t>
            </a:r>
            <a:r>
              <a:rPr lang="en-US" sz="2400" dirty="0" err="1"/>
              <a:t>đề</a:t>
            </a:r>
            <a:r>
              <a:rPr lang="en-US" sz="2400" dirty="0"/>
              <a:t> </a:t>
            </a:r>
            <a:r>
              <a:rPr lang="en-US" sz="2400" dirty="0" err="1"/>
              <a:t>có</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việc</a:t>
            </a:r>
            <a:r>
              <a:rPr lang="en-US" sz="2400" dirty="0"/>
              <a:t> </a:t>
            </a:r>
            <a:r>
              <a:rPr lang="en-US" sz="2400" dirty="0" err="1"/>
              <a:t>thiết</a:t>
            </a:r>
            <a:r>
              <a:rPr lang="en-US" sz="2400" dirty="0"/>
              <a:t> </a:t>
            </a:r>
            <a:r>
              <a:rPr lang="en-US" sz="2400" dirty="0" err="1"/>
              <a:t>lập</a:t>
            </a:r>
            <a:r>
              <a:rPr lang="en-US" sz="2400" dirty="0"/>
              <a:t> </a:t>
            </a:r>
            <a:r>
              <a:rPr lang="en-US" sz="2400" dirty="0" err="1"/>
              <a:t>bối</a:t>
            </a:r>
            <a:r>
              <a:rPr lang="en-US" sz="2400" dirty="0"/>
              <a:t> </a:t>
            </a:r>
            <a:r>
              <a:rPr lang="en-US" sz="2400" dirty="0" err="1"/>
              <a:t>cảnh</a:t>
            </a:r>
            <a:r>
              <a:rPr lang="en-US" sz="2400" dirty="0"/>
              <a:t> </a:t>
            </a:r>
            <a:r>
              <a:rPr lang="en-US" sz="2400" dirty="0" err="1"/>
              <a:t>bên</a:t>
            </a:r>
            <a:r>
              <a:rPr lang="en-US" sz="2400" dirty="0"/>
              <a:t> </a:t>
            </a:r>
            <a:r>
              <a:rPr lang="en-US" sz="2400" dirty="0" err="1"/>
              <a:t>ngoài</a:t>
            </a:r>
            <a:r>
              <a:rPr lang="en-US" sz="2400" dirty="0"/>
              <a:t> </a:t>
            </a:r>
            <a:r>
              <a:rPr lang="en-US" sz="2400" dirty="0" err="1"/>
              <a:t>và</a:t>
            </a:r>
            <a:r>
              <a:rPr lang="en-US" sz="2400" dirty="0"/>
              <a:t> </a:t>
            </a:r>
            <a:r>
              <a:rPr lang="en-US" sz="2400" dirty="0" err="1"/>
              <a:t>nội</a:t>
            </a:r>
            <a:r>
              <a:rPr lang="en-US" sz="2400" dirty="0"/>
              <a:t> </a:t>
            </a:r>
            <a:r>
              <a:rPr lang="en-US" sz="2400" dirty="0" err="1"/>
              <a:t>bộ</a:t>
            </a:r>
            <a:r>
              <a:rPr lang="en-US" sz="2400" dirty="0"/>
              <a:t> </a:t>
            </a:r>
            <a:r>
              <a:rPr lang="en-US" sz="2400" dirty="0" err="1"/>
              <a:t>của</a:t>
            </a:r>
            <a:r>
              <a:rPr lang="en-US" sz="2400" dirty="0"/>
              <a:t> </a:t>
            </a:r>
            <a:r>
              <a:rPr lang="en-US" sz="2400" dirty="0" err="1"/>
              <a:t>tổ</a:t>
            </a:r>
            <a:r>
              <a:rPr lang="en-US" sz="2400" dirty="0"/>
              <a:t> </a:t>
            </a:r>
            <a:r>
              <a:rPr lang="en-US" sz="2400" dirty="0" err="1"/>
              <a:t>chức</a:t>
            </a:r>
            <a:endParaRPr lang="en-GB" sz="2400" dirty="0"/>
          </a:p>
          <a:p>
            <a:pPr marL="0" indent="0">
              <a:buNone/>
            </a:pPr>
            <a:r>
              <a:rPr lang="en-US" sz="2400" b="1" dirty="0"/>
              <a:t>4.2 </a:t>
            </a:r>
            <a:r>
              <a:rPr lang="en-US" sz="2400" b="1" dirty="0" err="1"/>
              <a:t>Hiểu</a:t>
            </a:r>
            <a:r>
              <a:rPr lang="en-US" sz="2400" b="1" dirty="0"/>
              <a:t> </a:t>
            </a:r>
            <a:r>
              <a:rPr lang="en-US" sz="2400" b="1" dirty="0" err="1"/>
              <a:t>nhu</a:t>
            </a:r>
            <a:r>
              <a:rPr lang="en-US" sz="2400" b="1" dirty="0"/>
              <a:t> </a:t>
            </a:r>
            <a:r>
              <a:rPr lang="en-US" sz="2400" b="1" dirty="0" err="1"/>
              <a:t>cầu</a:t>
            </a:r>
            <a:r>
              <a:rPr lang="en-US" sz="2400" b="1" dirty="0"/>
              <a:t> </a:t>
            </a:r>
            <a:r>
              <a:rPr lang="en-US" sz="2400" b="1" dirty="0" err="1"/>
              <a:t>và</a:t>
            </a:r>
            <a:r>
              <a:rPr lang="en-US" sz="2400" b="1" dirty="0"/>
              <a:t> </a:t>
            </a:r>
            <a:r>
              <a:rPr lang="en-US" sz="2400" b="1" dirty="0" err="1"/>
              <a:t>mong</a:t>
            </a:r>
            <a:r>
              <a:rPr lang="en-US" sz="2400" b="1" dirty="0"/>
              <a:t> </a:t>
            </a:r>
            <a:r>
              <a:rPr lang="en-US" sz="2400" b="1" dirty="0" err="1"/>
              <a:t>đợi</a:t>
            </a:r>
            <a:r>
              <a:rPr lang="en-US" sz="2400" b="1" dirty="0"/>
              <a:t> </a:t>
            </a:r>
            <a:r>
              <a:rPr lang="en-US" sz="2400" b="1" dirty="0" err="1"/>
              <a:t>của</a:t>
            </a:r>
            <a:r>
              <a:rPr lang="en-US" sz="2400" b="1" dirty="0"/>
              <a:t> </a:t>
            </a:r>
            <a:r>
              <a:rPr lang="en-US" sz="2400" b="1" dirty="0" err="1"/>
              <a:t>các</a:t>
            </a:r>
            <a:r>
              <a:rPr lang="en-US" sz="2400" b="1" dirty="0"/>
              <a:t> </a:t>
            </a:r>
            <a:r>
              <a:rPr lang="en-US" sz="2400" b="1" dirty="0" err="1"/>
              <a:t>bên</a:t>
            </a:r>
            <a:r>
              <a:rPr lang="en-US" sz="2400" b="1" dirty="0"/>
              <a:t> </a:t>
            </a:r>
            <a:r>
              <a:rPr lang="en-US" sz="2400" b="1" dirty="0" err="1"/>
              <a:t>quan</a:t>
            </a:r>
            <a:r>
              <a:rPr lang="en-US" sz="2400" b="1" dirty="0"/>
              <a:t> </a:t>
            </a:r>
            <a:r>
              <a:rPr lang="en-US" sz="2400" b="1" dirty="0" err="1"/>
              <a:t>tâm</a:t>
            </a:r>
            <a:endParaRPr lang="en-US" sz="2400" b="1" dirty="0"/>
          </a:p>
          <a:p>
            <a:pPr marL="0" indent="0">
              <a:buNone/>
            </a:pPr>
            <a:r>
              <a:rPr lang="en-US" sz="2400" dirty="0" err="1"/>
              <a:t>xác</a:t>
            </a:r>
            <a:r>
              <a:rPr lang="en-US" sz="2400" dirty="0"/>
              <a:t> </a:t>
            </a:r>
            <a:r>
              <a:rPr lang="en-US" sz="2400" dirty="0" err="1"/>
              <a:t>định</a:t>
            </a:r>
            <a:r>
              <a:rPr lang="en-US" sz="2400" dirty="0"/>
              <a:t>:</a:t>
            </a:r>
          </a:p>
          <a:p>
            <a:pPr marL="341313" indent="-341313">
              <a:buNone/>
            </a:pPr>
            <a:r>
              <a:rPr lang="en-US" sz="2400" dirty="0"/>
              <a:t>a) </a:t>
            </a:r>
            <a:r>
              <a:rPr lang="en-US" sz="2400" dirty="0" err="1"/>
              <a:t>các</a:t>
            </a:r>
            <a:r>
              <a:rPr lang="en-US" sz="2400" dirty="0"/>
              <a:t> </a:t>
            </a:r>
            <a:r>
              <a:rPr lang="en-US" sz="2400" dirty="0" err="1"/>
              <a:t>bên</a:t>
            </a:r>
            <a:r>
              <a:rPr lang="en-US" sz="2400" dirty="0"/>
              <a:t> </a:t>
            </a:r>
            <a:r>
              <a:rPr lang="en-US" sz="2400" dirty="0" err="1"/>
              <a:t>quan</a:t>
            </a:r>
            <a:r>
              <a:rPr lang="en-US" sz="2400" dirty="0"/>
              <a:t> </a:t>
            </a:r>
            <a:r>
              <a:rPr lang="en-US" sz="2400" dirty="0" err="1"/>
              <a:t>tâm</a:t>
            </a:r>
            <a:r>
              <a:rPr lang="en-US" sz="2400" dirty="0"/>
              <a:t> </a:t>
            </a:r>
            <a:r>
              <a:rPr lang="en-US" sz="2400" dirty="0" err="1"/>
              <a:t>có</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 </a:t>
            </a:r>
            <a:r>
              <a:rPr lang="en-US" sz="2400" dirty="0" err="1"/>
              <a:t>và</a:t>
            </a:r>
            <a:endParaRPr lang="en-US" sz="2400" dirty="0"/>
          </a:p>
          <a:p>
            <a:pPr marL="341313" indent="-341313">
              <a:buNone/>
            </a:pPr>
            <a:r>
              <a:rPr lang="en-US" sz="2400" dirty="0"/>
              <a:t>b)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của</a:t>
            </a:r>
            <a:r>
              <a:rPr lang="en-US" sz="2400" dirty="0"/>
              <a:t> </a:t>
            </a:r>
            <a:r>
              <a:rPr lang="en-US" sz="2400" dirty="0" err="1"/>
              <a:t>các</a:t>
            </a:r>
            <a:r>
              <a:rPr lang="en-US" sz="2400" dirty="0"/>
              <a:t> </a:t>
            </a:r>
            <a:r>
              <a:rPr lang="en-US" sz="2400" dirty="0" err="1"/>
              <a:t>bên</a:t>
            </a:r>
            <a:r>
              <a:rPr lang="en-US" sz="2400" dirty="0"/>
              <a:t> </a:t>
            </a:r>
            <a:r>
              <a:rPr lang="en-US" sz="2400" dirty="0" err="1"/>
              <a:t>quan</a:t>
            </a:r>
            <a:r>
              <a:rPr lang="en-US" sz="2400" dirty="0"/>
              <a:t> </a:t>
            </a:r>
            <a:r>
              <a:rPr lang="en-US" sz="2400" dirty="0" err="1"/>
              <a:t>tâm</a:t>
            </a:r>
            <a:r>
              <a:rPr lang="en-US" sz="2400" dirty="0"/>
              <a:t> </a:t>
            </a:r>
            <a:r>
              <a:rPr lang="en-US" sz="2400" dirty="0" err="1"/>
              <a:t>có</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an </a:t>
            </a:r>
            <a:r>
              <a:rPr lang="en-US" sz="2400" dirty="0" err="1"/>
              <a:t>ninh</a:t>
            </a:r>
            <a:r>
              <a:rPr lang="en-US" sz="2400" dirty="0"/>
              <a:t> </a:t>
            </a:r>
            <a:r>
              <a:rPr lang="en-US" sz="2400" dirty="0" err="1"/>
              <a:t>thông</a:t>
            </a:r>
            <a:r>
              <a:rPr lang="en-US" sz="2400" dirty="0"/>
              <a:t> tin</a:t>
            </a:r>
          </a:p>
          <a:p>
            <a:pPr marL="457200" indent="-457200">
              <a:buFont typeface="+mj-lt"/>
              <a:buAutoNum type="alphaLcParenR" startAt="3"/>
            </a:pPr>
            <a:r>
              <a:rPr lang="en-US" sz="2400" dirty="0" err="1">
                <a:latin typeface="Tahoma" pitchFamily="34" charset="0"/>
                <a:ea typeface="ヒラギノ角ゴ Pro W3"/>
                <a:cs typeface="Tahoma" pitchFamily="34" charset="0"/>
              </a:rPr>
              <a:t>yêu</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cầu</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nào</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trong</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số</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này</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sẽ</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được</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giải</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quyết</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thông</a:t>
            </a:r>
            <a:r>
              <a:rPr lang="en-US" sz="2400" dirty="0">
                <a:latin typeface="Tahoma" pitchFamily="34" charset="0"/>
                <a:ea typeface="ヒラギノ角ゴ Pro W3"/>
                <a:cs typeface="Tahoma" pitchFamily="34" charset="0"/>
              </a:rPr>
              <a:t> qua </a:t>
            </a:r>
            <a:r>
              <a:rPr lang="en-US" sz="2400" dirty="0" err="1">
                <a:latin typeface="Tahoma" pitchFamily="34" charset="0"/>
                <a:ea typeface="ヒラギノ角ゴ Pro W3"/>
                <a:cs typeface="Tahoma" pitchFamily="34" charset="0"/>
              </a:rPr>
              <a:t>hệ</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thống</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quản</a:t>
            </a:r>
            <a:r>
              <a:rPr lang="en-US" sz="2400" dirty="0">
                <a:latin typeface="Tahoma" pitchFamily="34" charset="0"/>
                <a:ea typeface="ヒラギノ角ゴ Pro W3"/>
                <a:cs typeface="Tahoma" pitchFamily="34" charset="0"/>
              </a:rPr>
              <a:t> </a:t>
            </a:r>
            <a:r>
              <a:rPr lang="en-US" sz="2400" dirty="0" err="1">
                <a:latin typeface="Tahoma" pitchFamily="34" charset="0"/>
                <a:ea typeface="ヒラギノ角ゴ Pro W3"/>
                <a:cs typeface="Tahoma" pitchFamily="34" charset="0"/>
              </a:rPr>
              <a:t>lí</a:t>
            </a:r>
            <a:r>
              <a:rPr lang="en-US" sz="2400" dirty="0">
                <a:latin typeface="Tahoma" pitchFamily="34" charset="0"/>
                <a:ea typeface="ヒラギノ角ゴ Pro W3"/>
                <a:cs typeface="Tahoma" pitchFamily="34" charset="0"/>
              </a:rPr>
              <a:t> ATTT</a:t>
            </a:r>
            <a:endParaRPr lang="en-GB" sz="2400" dirty="0">
              <a:latin typeface="Tahoma" pitchFamily="34" charset="0"/>
              <a:ea typeface="ヒラギノ角ゴ Pro W3"/>
              <a:cs typeface="Tahoma"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3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3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p:cNvSpPr>
          <p:nvPr>
            <p:ph type="title" idx="4294967295"/>
          </p:nvPr>
        </p:nvSpPr>
        <p:spPr>
          <a:xfrm>
            <a:off x="0" y="609600"/>
            <a:ext cx="7696200" cy="685800"/>
          </a:xfrm>
          <a:solidFill>
            <a:srgbClr val="004635"/>
          </a:solidFill>
        </p:spPr>
        <p:txBody>
          <a:bodyPr/>
          <a:lstStyle/>
          <a:p>
            <a:r>
              <a:rPr lang="en-GB" sz="3200" b="1" dirty="0">
                <a:latin typeface="Tahoma" pitchFamily="34" charset="0"/>
                <a:ea typeface="ヒラギノ角ゴ Pro W3"/>
                <a:cs typeface="Tahoma" pitchFamily="34" charset="0"/>
              </a:rPr>
              <a:t>4. </a:t>
            </a:r>
            <a:r>
              <a:rPr lang="en-GB" sz="3200" b="1" dirty="0" err="1">
                <a:latin typeface="Tahoma" pitchFamily="34" charset="0"/>
                <a:ea typeface="ヒラギノ角ゴ Pro W3"/>
                <a:cs typeface="Tahoma" pitchFamily="34" charset="0"/>
              </a:rPr>
              <a:t>Bối</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cảnh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của</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tổ</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chức</a:t>
            </a:r>
            <a:endParaRPr lang="en-GB" sz="3200" b="1" dirty="0">
              <a:latin typeface="Tahoma" pitchFamily="34" charset="0"/>
              <a:ea typeface="ヒラギノ角ゴ Pro W3"/>
              <a:cs typeface="Tahoma" pitchFamily="34" charset="0"/>
            </a:endParaRPr>
          </a:p>
        </p:txBody>
      </p:sp>
      <p:sp>
        <p:nvSpPr>
          <p:cNvPr id="323587" name="Rectangle 3"/>
          <p:cNvSpPr>
            <a:spLocks noGrp="1"/>
          </p:cNvSpPr>
          <p:nvPr>
            <p:ph type="body" idx="4294967295"/>
          </p:nvPr>
        </p:nvSpPr>
        <p:spPr>
          <a:xfrm>
            <a:off x="609600" y="1524000"/>
            <a:ext cx="7696200" cy="4114800"/>
          </a:xfrm>
        </p:spPr>
        <p:txBody>
          <a:bodyPr/>
          <a:lstStyle/>
          <a:p>
            <a:pPr marL="0" indent="0">
              <a:buNone/>
            </a:pPr>
            <a:r>
              <a:rPr lang="en-US" sz="2400" b="1" dirty="0"/>
              <a:t>4.3 </a:t>
            </a:r>
            <a:r>
              <a:rPr lang="en-US" sz="2400" b="1" dirty="0" err="1"/>
              <a:t>Xác</a:t>
            </a:r>
            <a:r>
              <a:rPr lang="en-US" sz="2400" b="1" dirty="0"/>
              <a:t> </a:t>
            </a:r>
            <a:r>
              <a:rPr lang="en-US" sz="2400" b="1" dirty="0" err="1"/>
              <a:t>định</a:t>
            </a:r>
            <a:r>
              <a:rPr lang="en-US" sz="2400" b="1" dirty="0"/>
              <a:t> </a:t>
            </a:r>
            <a:r>
              <a:rPr lang="en-US" sz="2400" b="1" dirty="0" err="1"/>
              <a:t>phạm</a:t>
            </a:r>
            <a:r>
              <a:rPr lang="en-US" sz="2400" b="1" dirty="0"/>
              <a:t> vi </a:t>
            </a:r>
            <a:r>
              <a:rPr lang="en-US" sz="2400" b="1" dirty="0" err="1"/>
              <a:t>của</a:t>
            </a:r>
            <a:r>
              <a:rPr lang="en-US" sz="2400" b="1" dirty="0"/>
              <a:t> </a:t>
            </a:r>
            <a:r>
              <a:rPr lang="en-US" sz="2400" b="1" dirty="0" err="1"/>
              <a:t>hệ</a:t>
            </a:r>
            <a:r>
              <a:rPr lang="en-US" sz="2400" b="1" dirty="0"/>
              <a:t> </a:t>
            </a:r>
            <a:r>
              <a:rPr lang="en-US" sz="2400" b="1" dirty="0" err="1"/>
              <a:t>thống</a:t>
            </a:r>
            <a:r>
              <a:rPr lang="en-US" sz="2400" b="1" dirty="0"/>
              <a:t> </a:t>
            </a:r>
            <a:r>
              <a:rPr lang="en-US" sz="2400" b="1" dirty="0" err="1"/>
              <a:t>quản</a:t>
            </a:r>
            <a:r>
              <a:rPr lang="en-US" sz="2400" b="1" dirty="0"/>
              <a:t> </a:t>
            </a:r>
            <a:r>
              <a:rPr lang="en-US" sz="2400" b="1" dirty="0" err="1"/>
              <a:t>lý</a:t>
            </a:r>
            <a:r>
              <a:rPr lang="en-US" sz="2400" b="1" dirty="0"/>
              <a:t> an </a:t>
            </a:r>
            <a:r>
              <a:rPr lang="en-US" sz="2400" b="1" dirty="0" err="1"/>
              <a:t>ninh</a:t>
            </a:r>
            <a:r>
              <a:rPr lang="en-US" sz="2400" b="1" dirty="0"/>
              <a:t> </a:t>
            </a:r>
            <a:r>
              <a:rPr lang="en-US" sz="2400" b="1" dirty="0" err="1"/>
              <a:t>thông</a:t>
            </a:r>
            <a:r>
              <a:rPr lang="en-US" sz="2400" b="1" dirty="0"/>
              <a:t> tin</a:t>
            </a:r>
          </a:p>
          <a:p>
            <a:pPr marL="0" indent="0">
              <a:buNone/>
            </a:pPr>
            <a:r>
              <a:rPr lang="en-US" sz="2400" dirty="0" err="1"/>
              <a:t>Xác</a:t>
            </a:r>
            <a:r>
              <a:rPr lang="en-US" sz="2400" dirty="0"/>
              <a:t> </a:t>
            </a:r>
            <a:r>
              <a:rPr lang="en-US" sz="2400" dirty="0" err="1"/>
              <a:t>định</a:t>
            </a:r>
            <a:r>
              <a:rPr lang="en-US" sz="2400" dirty="0"/>
              <a:t> </a:t>
            </a:r>
            <a:r>
              <a:rPr lang="en-US" sz="2400" dirty="0" err="1"/>
              <a:t>ranh</a:t>
            </a:r>
            <a:r>
              <a:rPr lang="en-US" sz="2400" dirty="0"/>
              <a:t> </a:t>
            </a:r>
            <a:r>
              <a:rPr lang="en-US" sz="2400" dirty="0" err="1"/>
              <a:t>giới</a:t>
            </a:r>
            <a:r>
              <a:rPr lang="en-US" sz="2400" dirty="0"/>
              <a:t> </a:t>
            </a:r>
            <a:r>
              <a:rPr lang="en-US" sz="2400" dirty="0" err="1"/>
              <a:t>và</a:t>
            </a:r>
            <a:r>
              <a:rPr lang="en-US" sz="2400" dirty="0"/>
              <a:t> </a:t>
            </a:r>
            <a:r>
              <a:rPr lang="en-US" sz="2400" dirty="0" err="1"/>
              <a:t>khả</a:t>
            </a:r>
            <a:r>
              <a:rPr lang="en-US" sz="2400" dirty="0"/>
              <a:t> </a:t>
            </a:r>
            <a:r>
              <a:rPr lang="en-US" sz="2400" dirty="0" err="1"/>
              <a:t>năng</a:t>
            </a:r>
            <a:r>
              <a:rPr lang="en-US" sz="2400" dirty="0"/>
              <a:t> </a:t>
            </a:r>
            <a:r>
              <a:rPr lang="en-US" sz="2400" dirty="0" err="1"/>
              <a:t>áp</a:t>
            </a:r>
            <a:r>
              <a:rPr lang="en-US" sz="2400" dirty="0"/>
              <a:t> </a:t>
            </a:r>
            <a:r>
              <a:rPr lang="en-US" sz="2400" dirty="0" err="1"/>
              <a:t>dụng</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 </a:t>
            </a:r>
            <a:r>
              <a:rPr lang="en-US" sz="2400" dirty="0" err="1"/>
              <a:t>để</a:t>
            </a:r>
            <a:r>
              <a:rPr lang="en-US" sz="2400" dirty="0"/>
              <a:t> </a:t>
            </a:r>
            <a:r>
              <a:rPr lang="en-US" sz="2400" dirty="0" err="1"/>
              <a:t>thiết</a:t>
            </a:r>
            <a:r>
              <a:rPr lang="en-US" sz="2400" dirty="0"/>
              <a:t> lập </a:t>
            </a:r>
            <a:r>
              <a:rPr lang="en-US" sz="2400" dirty="0" err="1"/>
              <a:t>phạm</a:t>
            </a:r>
            <a:r>
              <a:rPr lang="en-US" sz="2400" dirty="0"/>
              <a:t> vi </a:t>
            </a:r>
            <a:r>
              <a:rPr lang="en-US" sz="2400" dirty="0" err="1"/>
              <a:t>hệ</a:t>
            </a:r>
            <a:r>
              <a:rPr lang="en-US" sz="2400" dirty="0"/>
              <a:t> </a:t>
            </a:r>
            <a:r>
              <a:rPr lang="en-US" sz="2400" dirty="0" err="1"/>
              <a:t>thống</a:t>
            </a:r>
            <a:endParaRPr lang="en-US" sz="2400" dirty="0"/>
          </a:p>
          <a:p>
            <a:pPr marL="0" indent="0">
              <a:buNone/>
            </a:pPr>
            <a:r>
              <a:rPr lang="en-US" sz="2400" dirty="0" err="1"/>
              <a:t>Xem</a:t>
            </a:r>
            <a:r>
              <a:rPr lang="en-US" sz="2400" dirty="0"/>
              <a:t> </a:t>
            </a:r>
            <a:r>
              <a:rPr lang="en-US" sz="2400" dirty="0" err="1"/>
              <a:t>xét</a:t>
            </a:r>
            <a:r>
              <a:rPr lang="en-US" sz="2400" dirty="0"/>
              <a:t>:</a:t>
            </a:r>
          </a:p>
          <a:p>
            <a:pPr marL="341313" indent="-341313">
              <a:buNone/>
            </a:pPr>
            <a:r>
              <a:rPr lang="en-US" sz="2400" dirty="0"/>
              <a:t>a) </a:t>
            </a:r>
            <a:r>
              <a:rPr lang="en-US" sz="2400" dirty="0" err="1"/>
              <a:t>các</a:t>
            </a:r>
            <a:r>
              <a:rPr lang="en-US" sz="2400" dirty="0"/>
              <a:t> </a:t>
            </a:r>
            <a:r>
              <a:rPr lang="en-US" sz="2400" dirty="0" err="1"/>
              <a:t>vấn</a:t>
            </a:r>
            <a:r>
              <a:rPr lang="en-US" sz="2400" dirty="0"/>
              <a:t> </a:t>
            </a:r>
            <a:r>
              <a:rPr lang="en-US" sz="2400" dirty="0" err="1"/>
              <a:t>đề</a:t>
            </a:r>
            <a:r>
              <a:rPr lang="en-US" sz="2400" dirty="0"/>
              <a:t> </a:t>
            </a:r>
            <a:r>
              <a:rPr lang="en-US" sz="2400" dirty="0" err="1"/>
              <a:t>bên</a:t>
            </a:r>
            <a:r>
              <a:rPr lang="en-US" sz="2400" dirty="0"/>
              <a:t> </a:t>
            </a:r>
            <a:r>
              <a:rPr lang="en-US" sz="2400" dirty="0" err="1"/>
              <a:t>ngoài</a:t>
            </a:r>
            <a:r>
              <a:rPr lang="en-US" sz="2400" dirty="0"/>
              <a:t> </a:t>
            </a:r>
            <a:r>
              <a:rPr lang="en-US" sz="2400" dirty="0" err="1"/>
              <a:t>và</a:t>
            </a:r>
            <a:r>
              <a:rPr lang="en-US" sz="2400" dirty="0"/>
              <a:t> </a:t>
            </a:r>
            <a:r>
              <a:rPr lang="en-US" sz="2400" dirty="0" err="1"/>
              <a:t>nội</a:t>
            </a:r>
            <a:r>
              <a:rPr lang="en-US" sz="2400" dirty="0"/>
              <a:t> </a:t>
            </a:r>
            <a:r>
              <a:rPr lang="en-US" sz="2400" dirty="0" err="1"/>
              <a:t>bộ</a:t>
            </a:r>
            <a:r>
              <a:rPr lang="en-US" sz="2400" dirty="0"/>
              <a:t> </a:t>
            </a:r>
            <a:r>
              <a:rPr lang="en-US" sz="2400" dirty="0" err="1"/>
              <a:t>nêu</a:t>
            </a:r>
            <a:r>
              <a:rPr lang="en-US" sz="2400" dirty="0"/>
              <a:t> </a:t>
            </a:r>
            <a:r>
              <a:rPr lang="en-US" sz="2400" dirty="0" err="1"/>
              <a:t>trong</a:t>
            </a:r>
            <a:r>
              <a:rPr lang="en-US" sz="2400" dirty="0"/>
              <a:t> 4.1;</a:t>
            </a:r>
          </a:p>
          <a:p>
            <a:pPr marL="341313" indent="-341313">
              <a:buNone/>
            </a:pPr>
            <a:r>
              <a:rPr lang="en-US" sz="2400" dirty="0"/>
              <a:t>b)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nêu</a:t>
            </a:r>
            <a:r>
              <a:rPr lang="en-US" sz="2400" dirty="0"/>
              <a:t> </a:t>
            </a:r>
            <a:r>
              <a:rPr lang="en-US" sz="2400" dirty="0" err="1"/>
              <a:t>trong</a:t>
            </a:r>
            <a:r>
              <a:rPr lang="en-US" sz="2400" dirty="0"/>
              <a:t> 4.2; </a:t>
            </a:r>
          </a:p>
          <a:p>
            <a:pPr marL="341313" indent="-341313">
              <a:buNone/>
            </a:pPr>
            <a:r>
              <a:rPr lang="en-US" sz="2400" dirty="0"/>
              <a:t>c) </a:t>
            </a:r>
            <a:r>
              <a:rPr lang="en-US" sz="2400" dirty="0" err="1"/>
              <a:t>Sự</a:t>
            </a:r>
            <a:r>
              <a:rPr lang="en-US" sz="2400" dirty="0"/>
              <a:t> </a:t>
            </a:r>
            <a:r>
              <a:rPr lang="en-US" sz="2400" dirty="0" err="1"/>
              <a:t>tương</a:t>
            </a:r>
            <a:r>
              <a:rPr lang="en-US" sz="2400" dirty="0"/>
              <a:t> </a:t>
            </a:r>
            <a:r>
              <a:rPr lang="en-US" sz="2400" dirty="0" err="1"/>
              <a:t>tác</a:t>
            </a:r>
            <a:r>
              <a:rPr lang="en-US" sz="2400" dirty="0"/>
              <a:t> </a:t>
            </a:r>
            <a:r>
              <a:rPr lang="en-US" sz="2400" dirty="0" err="1"/>
              <a:t>và</a:t>
            </a:r>
            <a:r>
              <a:rPr lang="en-US" sz="2400" dirty="0"/>
              <a:t> </a:t>
            </a:r>
            <a:r>
              <a:rPr lang="en-US" sz="2400" dirty="0" err="1"/>
              <a:t>phụ</a:t>
            </a:r>
            <a:r>
              <a:rPr lang="en-US" sz="2400" dirty="0"/>
              <a:t> </a:t>
            </a:r>
            <a:r>
              <a:rPr lang="en-US" sz="2400" dirty="0" err="1"/>
              <a:t>thuộc</a:t>
            </a:r>
            <a:r>
              <a:rPr lang="en-US" sz="2400" dirty="0"/>
              <a:t> </a:t>
            </a:r>
            <a:r>
              <a:rPr lang="en-US" sz="2400" dirty="0" err="1"/>
              <a:t>giữa</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bởi</a:t>
            </a:r>
            <a:r>
              <a:rPr lang="en-US" sz="2400" dirty="0"/>
              <a:t> </a:t>
            </a:r>
            <a:r>
              <a:rPr lang="en-US" sz="2400" dirty="0" err="1"/>
              <a:t>tổ</a:t>
            </a:r>
            <a:r>
              <a:rPr lang="en-US" sz="2400" dirty="0"/>
              <a:t> </a:t>
            </a:r>
            <a:r>
              <a:rPr lang="en-US" sz="2400" dirty="0" err="1"/>
              <a:t>chức</a:t>
            </a:r>
            <a:r>
              <a:rPr lang="en-US" sz="2400" dirty="0"/>
              <a:t>, </a:t>
            </a:r>
            <a:r>
              <a:rPr lang="en-US" sz="2400" dirty="0" err="1"/>
              <a:t>và</a:t>
            </a:r>
            <a:r>
              <a:rPr lang="en-US" sz="2400" dirty="0"/>
              <a:t> </a:t>
            </a:r>
            <a:r>
              <a:rPr lang="en-US" sz="2400" dirty="0" err="1"/>
              <a:t>những</a:t>
            </a:r>
            <a:r>
              <a:rPr lang="en-US" sz="2400" dirty="0"/>
              <a:t> </a:t>
            </a:r>
            <a:r>
              <a:rPr lang="en-US" sz="2400" dirty="0" err="1"/>
              <a:t>hoặt</a:t>
            </a:r>
            <a:r>
              <a:rPr lang="en-US" sz="2400" dirty="0"/>
              <a:t> </a:t>
            </a:r>
            <a:r>
              <a:rPr lang="en-US" sz="2400" dirty="0" err="1"/>
              <a:t>động</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bởi</a:t>
            </a:r>
            <a:r>
              <a:rPr lang="en-US" sz="2400" dirty="0"/>
              <a:t> </a:t>
            </a:r>
            <a:r>
              <a:rPr lang="en-US" sz="2400" dirty="0" err="1"/>
              <a:t>các</a:t>
            </a:r>
            <a:r>
              <a:rPr lang="en-US" sz="2400" dirty="0"/>
              <a:t> </a:t>
            </a:r>
            <a:r>
              <a:rPr lang="en-US" sz="2400" dirty="0" err="1"/>
              <a:t>tổ</a:t>
            </a:r>
            <a:r>
              <a:rPr lang="en-US" sz="2400" dirty="0"/>
              <a:t> </a:t>
            </a:r>
            <a:r>
              <a:rPr lang="en-US" sz="2400" dirty="0" err="1"/>
              <a:t>chức</a:t>
            </a:r>
            <a:r>
              <a:rPr lang="en-US" sz="2400" dirty="0"/>
              <a:t> </a:t>
            </a:r>
            <a:r>
              <a:rPr lang="en-US" sz="2400" dirty="0" err="1"/>
              <a:t>khác</a:t>
            </a:r>
            <a:endParaRPr lang="en-US" sz="2400" dirty="0"/>
          </a:p>
          <a:p>
            <a:pPr marL="0" indent="0">
              <a:buNone/>
            </a:pPr>
            <a:r>
              <a:rPr lang="en-US" sz="2400" dirty="0" err="1"/>
              <a:t>Phạm</a:t>
            </a:r>
            <a:r>
              <a:rPr lang="en-US" sz="2400" dirty="0"/>
              <a:t> vi </a:t>
            </a:r>
            <a:r>
              <a:rPr lang="en-US" sz="2400" dirty="0" err="1"/>
              <a:t>dưới</a:t>
            </a:r>
            <a:r>
              <a:rPr lang="en-US" sz="2400" dirty="0"/>
              <a:t> </a:t>
            </a:r>
            <a:r>
              <a:rPr lang="en-US" sz="2400" dirty="0" err="1"/>
              <a:t>dạng</a:t>
            </a:r>
            <a:r>
              <a:rPr lang="en-US" sz="2400" dirty="0"/>
              <a:t> </a:t>
            </a:r>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endParaRPr lang="en-US" sz="2400" dirty="0"/>
          </a:p>
        </p:txBody>
      </p:sp>
    </p:spTree>
    <p:custDataLst>
      <p:tags r:id="rId1"/>
    </p:custDataLst>
    <p:extLst>
      <p:ext uri="{BB962C8B-B14F-4D97-AF65-F5344CB8AC3E}">
        <p14:creationId xmlns:p14="http://schemas.microsoft.com/office/powerpoint/2010/main" val="178305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3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3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p:cNvSpPr>
          <p:nvPr>
            <p:ph type="title" idx="4294967295"/>
          </p:nvPr>
        </p:nvSpPr>
        <p:spPr>
          <a:xfrm>
            <a:off x="0" y="457200"/>
            <a:ext cx="7696200" cy="762000"/>
          </a:xfrm>
          <a:solidFill>
            <a:srgbClr val="004635"/>
          </a:solidFill>
        </p:spPr>
        <p:txBody>
          <a:bodyPr/>
          <a:lstStyle/>
          <a:p>
            <a:r>
              <a:rPr lang="en-GB" sz="3200" b="1" dirty="0">
                <a:latin typeface="Tahoma" pitchFamily="34" charset="0"/>
                <a:ea typeface="ヒラギノ角ゴ Pro W3"/>
                <a:cs typeface="Tahoma" pitchFamily="34" charset="0"/>
              </a:rPr>
              <a:t>4. </a:t>
            </a:r>
            <a:r>
              <a:rPr lang="en-GB" sz="3200" b="1" dirty="0" err="1">
                <a:latin typeface="Tahoma" pitchFamily="34" charset="0"/>
                <a:ea typeface="ヒラギノ角ゴ Pro W3"/>
                <a:cs typeface="Tahoma" pitchFamily="34" charset="0"/>
              </a:rPr>
              <a:t>Bối</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cảnh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của</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tổ</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chức</a:t>
            </a:r>
            <a:endParaRPr lang="en-GB" sz="3200" b="1" dirty="0">
              <a:latin typeface="Tahoma" pitchFamily="34" charset="0"/>
              <a:ea typeface="ヒラギノ角ゴ Pro W3"/>
              <a:cs typeface="Tahoma" pitchFamily="34" charset="0"/>
            </a:endParaRPr>
          </a:p>
        </p:txBody>
      </p:sp>
      <p:sp>
        <p:nvSpPr>
          <p:cNvPr id="323587" name="Rectangle 3"/>
          <p:cNvSpPr>
            <a:spLocks noGrp="1"/>
          </p:cNvSpPr>
          <p:nvPr>
            <p:ph type="body" idx="4294967295"/>
          </p:nvPr>
        </p:nvSpPr>
        <p:spPr>
          <a:xfrm>
            <a:off x="609600" y="1447800"/>
            <a:ext cx="7924800" cy="4114800"/>
          </a:xfrm>
        </p:spPr>
        <p:txBody>
          <a:bodyPr/>
          <a:lstStyle/>
          <a:p>
            <a:pPr marL="0" indent="0">
              <a:buNone/>
            </a:pPr>
            <a:r>
              <a:rPr lang="en-US" sz="2400" b="1" dirty="0"/>
              <a:t>4.4   </a:t>
            </a:r>
            <a:r>
              <a:rPr lang="en-US" sz="2400" b="1" dirty="0" err="1"/>
              <a:t>Hệ</a:t>
            </a:r>
            <a:r>
              <a:rPr lang="en-US" sz="2400" b="1" dirty="0"/>
              <a:t> </a:t>
            </a:r>
            <a:r>
              <a:rPr lang="en-US" sz="2400" b="1" dirty="0" err="1"/>
              <a:t>thống</a:t>
            </a:r>
            <a:r>
              <a:rPr lang="en-US" sz="2400" b="1" dirty="0"/>
              <a:t> </a:t>
            </a:r>
            <a:r>
              <a:rPr lang="en-US" sz="2400" b="1" dirty="0" err="1"/>
              <a:t>quản</a:t>
            </a:r>
            <a:r>
              <a:rPr lang="en-US" sz="2400" b="1" dirty="0"/>
              <a:t> </a:t>
            </a:r>
            <a:r>
              <a:rPr lang="en-US" sz="2400" b="1" dirty="0" err="1"/>
              <a:t>lý</a:t>
            </a:r>
            <a:r>
              <a:rPr lang="en-US" sz="2400" b="1" dirty="0"/>
              <a:t> an </a:t>
            </a:r>
            <a:r>
              <a:rPr lang="en-US" sz="2400" b="1" dirty="0" err="1"/>
              <a:t>ninh</a:t>
            </a:r>
            <a:r>
              <a:rPr lang="en-US" sz="2400" b="1" dirty="0"/>
              <a:t> </a:t>
            </a:r>
            <a:r>
              <a:rPr lang="en-US" sz="2400" b="1" dirty="0" err="1"/>
              <a:t>thông</a:t>
            </a:r>
            <a:r>
              <a:rPr lang="en-US" sz="2400" b="1" dirty="0"/>
              <a:t> tin </a:t>
            </a:r>
          </a:p>
          <a:p>
            <a:pPr marL="0" indent="0">
              <a:buNone/>
            </a:pPr>
            <a:r>
              <a:rPr lang="en-US" sz="2400" dirty="0" err="1"/>
              <a:t>Thiết</a:t>
            </a:r>
            <a:r>
              <a:rPr lang="en-US" sz="2400" dirty="0"/>
              <a:t> lập, </a:t>
            </a:r>
            <a:r>
              <a:rPr lang="en-US" sz="2400" dirty="0" err="1"/>
              <a:t>thực</a:t>
            </a:r>
            <a:r>
              <a:rPr lang="en-US" sz="2400" dirty="0"/>
              <a:t> </a:t>
            </a:r>
            <a:r>
              <a:rPr lang="en-US" sz="2400" dirty="0" err="1"/>
              <a:t>hiện</a:t>
            </a:r>
            <a:r>
              <a:rPr lang="en-US" sz="2400" dirty="0"/>
              <a:t>, </a:t>
            </a:r>
            <a:r>
              <a:rPr lang="en-US" sz="2400" dirty="0" err="1"/>
              <a:t>duy</a:t>
            </a:r>
            <a:r>
              <a:rPr lang="en-US" sz="2400" dirty="0"/>
              <a:t> </a:t>
            </a:r>
            <a:r>
              <a:rPr lang="en-US" sz="2400" dirty="0" err="1"/>
              <a:t>trì</a:t>
            </a:r>
            <a:r>
              <a:rPr lang="en-US" sz="2400" dirty="0"/>
              <a:t> </a:t>
            </a:r>
            <a:r>
              <a:rPr lang="en-US" sz="2400" dirty="0" err="1"/>
              <a:t>và</a:t>
            </a:r>
            <a:r>
              <a:rPr lang="en-US" sz="2400" dirty="0"/>
              <a:t> </a:t>
            </a:r>
            <a:r>
              <a:rPr lang="en-US" sz="2400" dirty="0" err="1"/>
              <a:t>cải</a:t>
            </a:r>
            <a:r>
              <a:rPr lang="en-US" sz="2400" dirty="0"/>
              <a:t> </a:t>
            </a:r>
            <a:r>
              <a:rPr lang="en-US" sz="2400" dirty="0" err="1"/>
              <a:t>tiến</a:t>
            </a:r>
            <a:r>
              <a:rPr lang="en-US" sz="2400" dirty="0"/>
              <a:t> </a:t>
            </a:r>
            <a:r>
              <a:rPr lang="en-US" sz="2400" dirty="0" err="1"/>
              <a:t>liên</a:t>
            </a:r>
            <a:r>
              <a:rPr lang="en-US" sz="2400" dirty="0"/>
              <a:t> </a:t>
            </a:r>
            <a:r>
              <a:rPr lang="en-US" sz="2400" dirty="0" err="1"/>
              <a:t>tục</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err="1"/>
              <a:t>lý</a:t>
            </a:r>
            <a:r>
              <a:rPr lang="en-US" sz="2400"/>
              <a:t> an </a:t>
            </a:r>
            <a:r>
              <a:rPr lang="en-US" sz="2400" dirty="0" err="1"/>
              <a:t>ninh</a:t>
            </a:r>
            <a:r>
              <a:rPr lang="en-US" sz="2400" dirty="0"/>
              <a:t> </a:t>
            </a:r>
            <a:r>
              <a:rPr lang="en-US" sz="2400" dirty="0" err="1"/>
              <a:t>thông</a:t>
            </a:r>
            <a:r>
              <a:rPr lang="en-US" sz="2400" dirty="0"/>
              <a:t> tin </a:t>
            </a:r>
            <a:r>
              <a:rPr lang="en-US" sz="2400" dirty="0" err="1"/>
              <a:t>phù</a:t>
            </a:r>
            <a:r>
              <a:rPr lang="en-US" sz="2400" dirty="0"/>
              <a:t> </a:t>
            </a:r>
            <a:r>
              <a:rPr lang="en-US" sz="2400" dirty="0" err="1"/>
              <a:t>hợp</a:t>
            </a:r>
            <a:r>
              <a:rPr lang="en-US" sz="2400" dirty="0"/>
              <a:t> </a:t>
            </a:r>
            <a:r>
              <a:rPr lang="en-US" sz="2400" dirty="0" err="1"/>
              <a:t>với</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của</a:t>
            </a:r>
            <a:r>
              <a:rPr lang="en-US" sz="2400" dirty="0"/>
              <a:t> </a:t>
            </a:r>
            <a:r>
              <a:rPr lang="en-US" sz="2400" err="1"/>
              <a:t>tiêu</a:t>
            </a:r>
            <a:r>
              <a:rPr lang="en-US" sz="2400"/>
              <a:t> chuẩn:</a:t>
            </a:r>
          </a:p>
          <a:p>
            <a:pPr marL="0" indent="0">
              <a:buNone/>
            </a:pPr>
            <a:r>
              <a:rPr lang="en-US" sz="2400"/>
              <a:t>Các bước:</a:t>
            </a:r>
          </a:p>
          <a:p>
            <a:r>
              <a:rPr lang="en-US" sz="2000">
                <a:latin typeface="Arial" panose="020B0604020202020204" pitchFamily="34" charset="0"/>
                <a:cs typeface="Arial" panose="020B0604020202020204" pitchFamily="34" charset="0"/>
              </a:rPr>
              <a:t>xác định tài sản thông tin và các yêu cầu bảo mật thông tin liên quan;</a:t>
            </a:r>
          </a:p>
          <a:p>
            <a:r>
              <a:rPr lang="en-US" sz="2000">
                <a:latin typeface="Arial" panose="020B0604020202020204" pitchFamily="34" charset="0"/>
                <a:cs typeface="Arial" panose="020B0604020202020204" pitchFamily="34" charset="0"/>
              </a:rPr>
              <a:t>đánh giá và xử lý rủi ro bảo mật thông tin;</a:t>
            </a:r>
          </a:p>
          <a:p>
            <a:r>
              <a:rPr lang="en-US" sz="2000">
                <a:latin typeface="Arial" panose="020B0604020202020204" pitchFamily="34" charset="0"/>
                <a:cs typeface="Arial" panose="020B0604020202020204" pitchFamily="34" charset="0"/>
              </a:rPr>
              <a:t>lựa chọn và thực hiện các kiểm soát có liên quan để quản lý các rủi ro không thể chấp nhận;</a:t>
            </a:r>
          </a:p>
          <a:p>
            <a:r>
              <a:rPr lang="en-US" sz="2000">
                <a:latin typeface="Arial" panose="020B0604020202020204" pitchFamily="34" charset="0"/>
                <a:cs typeface="Arial" panose="020B0604020202020204" pitchFamily="34" charset="0"/>
              </a:rPr>
              <a:t>giám sát, duy trì và nâng cao hiệu quả của các kiểm soát liên quan đến tài sản thông tin.</a:t>
            </a:r>
            <a:endParaRPr lang="en-US" sz="2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81883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3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3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3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idx="4294967295"/>
          </p:nvPr>
        </p:nvSpPr>
        <p:spPr>
          <a:xfrm>
            <a:off x="0" y="609600"/>
            <a:ext cx="7696200" cy="762000"/>
          </a:xfrm>
          <a:solidFill>
            <a:srgbClr val="004635"/>
          </a:solidFill>
        </p:spPr>
        <p:txBody>
          <a:bodyPr/>
          <a:lstStyle/>
          <a:p>
            <a:r>
              <a:rPr lang="en-GB" sz="3200" b="1" dirty="0">
                <a:latin typeface="Tahoma" pitchFamily="34" charset="0"/>
                <a:ea typeface="ヒラギノ角ゴ Pro W3"/>
                <a:cs typeface="Tahoma" pitchFamily="34" charset="0"/>
              </a:rPr>
              <a:t>5. </a:t>
            </a:r>
            <a:r>
              <a:rPr lang="en-GB" sz="3200" b="1" dirty="0" err="1">
                <a:latin typeface="Tahoma" pitchFamily="34" charset="0"/>
                <a:ea typeface="ヒラギノ角ゴ Pro W3"/>
                <a:cs typeface="Tahoma" pitchFamily="34" charset="0"/>
              </a:rPr>
              <a:t>Sự</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lãnh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đạo</a:t>
            </a:r>
            <a:r>
              <a:rPr lang="en-GB" sz="3200" b="1" dirty="0">
                <a:latin typeface="Tahoma" pitchFamily="34" charset="0"/>
                <a:ea typeface="ヒラギノ角ゴ Pro W3"/>
                <a:cs typeface="Tahoma" pitchFamily="34" charset="0"/>
              </a:rPr>
              <a:t>/Leadership</a:t>
            </a:r>
          </a:p>
        </p:txBody>
      </p:sp>
      <p:sp>
        <p:nvSpPr>
          <p:cNvPr id="334851" name="Rectangle 3"/>
          <p:cNvSpPr>
            <a:spLocks noGrp="1"/>
          </p:cNvSpPr>
          <p:nvPr>
            <p:ph type="body" idx="4294967295"/>
          </p:nvPr>
        </p:nvSpPr>
        <p:spPr>
          <a:xfrm>
            <a:off x="609600" y="1524000"/>
            <a:ext cx="8153400" cy="4114800"/>
          </a:xfrm>
        </p:spPr>
        <p:txBody>
          <a:bodyPr/>
          <a:lstStyle/>
          <a:p>
            <a:pPr marL="0" indent="0">
              <a:buNone/>
            </a:pPr>
            <a:r>
              <a:rPr lang="en-US" sz="2400" b="1" dirty="0"/>
              <a:t>5.1 </a:t>
            </a:r>
            <a:r>
              <a:rPr lang="en-US" sz="2400" b="1" dirty="0" err="1"/>
              <a:t>Sự</a:t>
            </a:r>
            <a:r>
              <a:rPr lang="en-US" sz="2400" b="1" dirty="0"/>
              <a:t> </a:t>
            </a:r>
            <a:r>
              <a:rPr lang="en-US" sz="2400" b="1" dirty="0" err="1"/>
              <a:t>Lãnh</a:t>
            </a:r>
            <a:r>
              <a:rPr lang="en-US" sz="2400" b="1" dirty="0"/>
              <a:t> </a:t>
            </a:r>
            <a:r>
              <a:rPr lang="en-US" sz="2400" b="1" dirty="0" err="1"/>
              <a:t>đạo</a:t>
            </a:r>
            <a:r>
              <a:rPr lang="en-US" sz="2400" b="1" dirty="0"/>
              <a:t> </a:t>
            </a:r>
            <a:r>
              <a:rPr lang="en-US" sz="2400" b="1" dirty="0" err="1"/>
              <a:t>và</a:t>
            </a:r>
            <a:r>
              <a:rPr lang="en-US" sz="2400" b="1" dirty="0"/>
              <a:t> cam </a:t>
            </a:r>
            <a:r>
              <a:rPr lang="en-US" sz="2400" b="1" dirty="0" err="1"/>
              <a:t>kết</a:t>
            </a:r>
            <a:endParaRPr lang="en-US" sz="2400" b="1" dirty="0"/>
          </a:p>
          <a:p>
            <a:r>
              <a:rPr lang="en-US" sz="2400" dirty="0" err="1"/>
              <a:t>Sự</a:t>
            </a:r>
            <a:r>
              <a:rPr lang="en-US" sz="2400" dirty="0"/>
              <a:t>  </a:t>
            </a:r>
            <a:r>
              <a:rPr lang="en-US" sz="2400" dirty="0" err="1"/>
              <a:t>lãnh</a:t>
            </a:r>
            <a:r>
              <a:rPr lang="en-US" sz="2400" dirty="0"/>
              <a:t> </a:t>
            </a:r>
            <a:r>
              <a:rPr lang="en-US" sz="2400" dirty="0" err="1"/>
              <a:t>đạo</a:t>
            </a:r>
            <a:r>
              <a:rPr lang="en-US" sz="2400" dirty="0"/>
              <a:t> </a:t>
            </a:r>
            <a:r>
              <a:rPr lang="en-US" sz="2400" dirty="0" err="1"/>
              <a:t>và</a:t>
            </a:r>
            <a:r>
              <a:rPr lang="en-US" sz="2400" dirty="0"/>
              <a:t> cam </a:t>
            </a:r>
            <a:r>
              <a:rPr lang="en-US" sz="2400" dirty="0" err="1"/>
              <a:t>kết</a:t>
            </a:r>
            <a:r>
              <a:rPr lang="en-US" sz="2400" dirty="0"/>
              <a:t> </a:t>
            </a:r>
            <a:r>
              <a:rPr lang="en-US" sz="2400" dirty="0" err="1"/>
              <a:t>đối</a:t>
            </a:r>
            <a:r>
              <a:rPr lang="en-US" sz="2400" dirty="0"/>
              <a:t> </a:t>
            </a:r>
            <a:r>
              <a:rPr lang="en-US" sz="2400" dirty="0" err="1"/>
              <a:t>với</a:t>
            </a:r>
            <a:r>
              <a:rPr lang="en-US" sz="2400" dirty="0"/>
              <a:t> ISMS</a:t>
            </a:r>
          </a:p>
          <a:p>
            <a:r>
              <a:rPr lang="en-US" sz="2400" dirty="0" err="1"/>
              <a:t>Chính</a:t>
            </a:r>
            <a:r>
              <a:rPr lang="en-US" sz="2400" dirty="0"/>
              <a:t> </a:t>
            </a:r>
            <a:r>
              <a:rPr lang="en-US" sz="2400" dirty="0" err="1"/>
              <a:t>sách</a:t>
            </a:r>
            <a:r>
              <a:rPr lang="en-US" sz="2400" dirty="0"/>
              <a:t> an </a:t>
            </a:r>
            <a:r>
              <a:rPr lang="en-US" sz="2400" dirty="0" err="1"/>
              <a:t>ninh</a:t>
            </a:r>
            <a:r>
              <a:rPr lang="en-US" sz="2400" dirty="0"/>
              <a:t> </a:t>
            </a:r>
            <a:r>
              <a:rPr lang="en-US" sz="2400" dirty="0" err="1"/>
              <a:t>thông</a:t>
            </a:r>
            <a:r>
              <a:rPr lang="en-US" sz="2400" dirty="0"/>
              <a:t> tin </a:t>
            </a:r>
            <a:r>
              <a:rPr lang="en-US" sz="2400" dirty="0" err="1"/>
              <a:t>và</a:t>
            </a:r>
            <a:r>
              <a:rPr lang="en-US" sz="2400" dirty="0"/>
              <a:t> </a:t>
            </a:r>
            <a:r>
              <a:rPr lang="en-US" sz="2400" dirty="0" err="1"/>
              <a:t>các</a:t>
            </a:r>
            <a:r>
              <a:rPr lang="en-US" sz="2400" dirty="0"/>
              <a:t> </a:t>
            </a:r>
            <a:r>
              <a:rPr lang="en-US" sz="2400" dirty="0" err="1"/>
              <a:t>mục</a:t>
            </a:r>
            <a:r>
              <a:rPr lang="en-US" sz="2400" dirty="0"/>
              <a:t> </a:t>
            </a:r>
            <a:r>
              <a:rPr lang="en-US" sz="2400" dirty="0" err="1"/>
              <a:t>tiêu</a:t>
            </a:r>
            <a:r>
              <a:rPr lang="en-US" sz="2400" dirty="0"/>
              <a:t> </a:t>
            </a:r>
          </a:p>
          <a:p>
            <a:r>
              <a:rPr lang="en-US" sz="2400" dirty="0" err="1"/>
              <a:t>Hội</a:t>
            </a:r>
            <a:r>
              <a:rPr lang="en-US" sz="2400" dirty="0"/>
              <a:t> </a:t>
            </a:r>
            <a:r>
              <a:rPr lang="en-US" sz="2400" dirty="0" err="1"/>
              <a:t>nhập</a:t>
            </a:r>
            <a:r>
              <a:rPr lang="en-US" sz="2400" dirty="0"/>
              <a:t> </a:t>
            </a:r>
            <a:r>
              <a:rPr lang="en-US" sz="2400" dirty="0" err="1"/>
              <a:t>của</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ISMS </a:t>
            </a:r>
            <a:r>
              <a:rPr lang="en-US" sz="2400" dirty="0" err="1"/>
              <a:t>vào</a:t>
            </a:r>
            <a:r>
              <a:rPr lang="en-US" sz="2400" dirty="0"/>
              <a:t> </a:t>
            </a:r>
            <a:r>
              <a:rPr lang="en-US" sz="2400" dirty="0" err="1"/>
              <a:t>các</a:t>
            </a:r>
            <a:r>
              <a:rPr lang="en-US" sz="2400" dirty="0"/>
              <a:t> </a:t>
            </a:r>
            <a:r>
              <a:rPr lang="en-US" sz="2400" dirty="0" err="1"/>
              <a:t>quá</a:t>
            </a:r>
            <a:r>
              <a:rPr lang="en-US" sz="2400" dirty="0"/>
              <a:t> </a:t>
            </a:r>
            <a:r>
              <a:rPr lang="en-US" sz="2400" dirty="0" err="1"/>
              <a:t>trình</a:t>
            </a:r>
            <a:r>
              <a:rPr lang="en-US" sz="2400" dirty="0"/>
              <a:t> </a:t>
            </a:r>
          </a:p>
          <a:p>
            <a:r>
              <a:rPr lang="en-US" sz="2400" dirty="0" err="1"/>
              <a:t>Nguồn</a:t>
            </a:r>
            <a:r>
              <a:rPr lang="en-US" sz="2400" dirty="0"/>
              <a:t> </a:t>
            </a:r>
            <a:r>
              <a:rPr lang="en-US" sz="2400" dirty="0" err="1"/>
              <a:t>lực</a:t>
            </a:r>
            <a:r>
              <a:rPr lang="en-US" sz="2400" dirty="0"/>
              <a:t> </a:t>
            </a:r>
            <a:r>
              <a:rPr lang="en-US" sz="2400" dirty="0" err="1"/>
              <a:t>cần</a:t>
            </a:r>
            <a:r>
              <a:rPr lang="en-US" sz="2400" dirty="0"/>
              <a:t> </a:t>
            </a:r>
            <a:r>
              <a:rPr lang="en-US" sz="2400" dirty="0" err="1"/>
              <a:t>thiết</a:t>
            </a:r>
            <a:r>
              <a:rPr lang="en-US" sz="2400" dirty="0"/>
              <a:t> </a:t>
            </a:r>
          </a:p>
          <a:p>
            <a:r>
              <a:rPr lang="en-US" sz="2400" dirty="0" err="1"/>
              <a:t>Truyền</a:t>
            </a:r>
            <a:r>
              <a:rPr lang="en-US" sz="2400" dirty="0"/>
              <a:t> </a:t>
            </a:r>
            <a:r>
              <a:rPr lang="en-US" sz="2400" dirty="0" err="1"/>
              <a:t>thông</a:t>
            </a:r>
            <a:r>
              <a:rPr lang="en-US" sz="2400" dirty="0"/>
              <a:t> </a:t>
            </a:r>
            <a:r>
              <a:rPr lang="en-US" sz="2400" dirty="0" err="1"/>
              <a:t>tầm</a:t>
            </a:r>
            <a:r>
              <a:rPr lang="en-US" sz="2400" dirty="0"/>
              <a:t> </a:t>
            </a:r>
            <a:r>
              <a:rPr lang="en-US" sz="2400" dirty="0" err="1"/>
              <a:t>quan</a:t>
            </a:r>
            <a:r>
              <a:rPr lang="en-US" sz="2400" dirty="0"/>
              <a:t> </a:t>
            </a:r>
            <a:r>
              <a:rPr lang="en-US" sz="2400" dirty="0" err="1"/>
              <a:t>trọng</a:t>
            </a:r>
            <a:r>
              <a:rPr lang="en-US" sz="2400" dirty="0"/>
              <a:t> </a:t>
            </a:r>
            <a:r>
              <a:rPr lang="en-US" sz="2400" dirty="0" err="1"/>
              <a:t>của</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 </a:t>
            </a:r>
          </a:p>
          <a:p>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 </a:t>
            </a:r>
            <a:r>
              <a:rPr lang="en-US" sz="2400" dirty="0" err="1"/>
              <a:t>đạt</a:t>
            </a:r>
            <a:r>
              <a:rPr lang="en-US" sz="2400" dirty="0"/>
              <a:t> </a:t>
            </a:r>
            <a:r>
              <a:rPr lang="en-US" sz="2400" dirty="0" err="1"/>
              <a:t>được</a:t>
            </a:r>
            <a:r>
              <a:rPr lang="en-US" sz="2400" dirty="0"/>
              <a:t> </a:t>
            </a:r>
            <a:r>
              <a:rPr lang="en-US" sz="2400" dirty="0" err="1"/>
              <a:t>kết</a:t>
            </a:r>
            <a:r>
              <a:rPr lang="en-US" sz="2400" dirty="0"/>
              <a:t> </a:t>
            </a:r>
            <a:r>
              <a:rPr lang="en-US" sz="2400" dirty="0" err="1"/>
              <a:t>quả</a:t>
            </a:r>
            <a:r>
              <a:rPr lang="en-US" sz="2400" dirty="0"/>
              <a:t> </a:t>
            </a:r>
            <a:r>
              <a:rPr lang="en-US" sz="2400" dirty="0" err="1"/>
              <a:t>dự</a:t>
            </a:r>
            <a:r>
              <a:rPr lang="en-US" sz="2400" dirty="0"/>
              <a:t> </a:t>
            </a:r>
            <a:r>
              <a:rPr lang="en-US" sz="2400" dirty="0" err="1"/>
              <a:t>định</a:t>
            </a:r>
            <a:r>
              <a:rPr lang="en-US" sz="2400" dirty="0"/>
              <a:t> </a:t>
            </a:r>
          </a:p>
          <a:p>
            <a:r>
              <a:rPr lang="en-US" sz="2400" dirty="0" err="1"/>
              <a:t>Mọi</a:t>
            </a:r>
            <a:r>
              <a:rPr lang="en-US" sz="2400" dirty="0"/>
              <a:t> </a:t>
            </a:r>
            <a:r>
              <a:rPr lang="en-US" sz="2400" dirty="0" err="1"/>
              <a:t>người</a:t>
            </a:r>
            <a:r>
              <a:rPr lang="en-US" sz="2400" dirty="0"/>
              <a:t> </a:t>
            </a:r>
            <a:r>
              <a:rPr lang="en-US" sz="2400" dirty="0" err="1"/>
              <a:t>đóng</a:t>
            </a:r>
            <a:r>
              <a:rPr lang="en-US" sz="2400" dirty="0"/>
              <a:t> </a:t>
            </a:r>
            <a:r>
              <a:rPr lang="en-US" sz="2400" dirty="0" err="1"/>
              <a:t>góp</a:t>
            </a:r>
            <a:r>
              <a:rPr lang="en-US" sz="2400" dirty="0"/>
              <a:t> </a:t>
            </a:r>
            <a:r>
              <a:rPr lang="en-US" sz="2400" dirty="0" err="1"/>
              <a:t>vào</a:t>
            </a:r>
            <a:r>
              <a:rPr lang="en-US" sz="2400" dirty="0"/>
              <a:t> </a:t>
            </a:r>
            <a:r>
              <a:rPr lang="en-US" sz="2400" dirty="0" err="1"/>
              <a:t>hiệu</a:t>
            </a:r>
            <a:r>
              <a:rPr lang="en-US" sz="2400" dirty="0"/>
              <a:t> </a:t>
            </a:r>
            <a:r>
              <a:rPr lang="en-US" sz="2400" dirty="0" err="1"/>
              <a:t>lực</a:t>
            </a:r>
            <a:r>
              <a:rPr lang="en-US" sz="2400" dirty="0"/>
              <a:t> </a:t>
            </a:r>
            <a:r>
              <a:rPr lang="en-US" sz="2400" dirty="0" err="1"/>
              <a:t>của</a:t>
            </a:r>
            <a:r>
              <a:rPr lang="en-US" sz="2400" dirty="0"/>
              <a:t> ISMS</a:t>
            </a:r>
          </a:p>
          <a:p>
            <a:r>
              <a:rPr lang="en-US" sz="2400" dirty="0" err="1"/>
              <a:t>Cải</a:t>
            </a:r>
            <a:r>
              <a:rPr lang="en-US" sz="2400" dirty="0"/>
              <a:t> </a:t>
            </a:r>
            <a:r>
              <a:rPr lang="en-US" sz="2400" dirty="0" err="1"/>
              <a:t>tiến</a:t>
            </a:r>
            <a:r>
              <a:rPr lang="en-US" sz="2400" dirty="0"/>
              <a:t> </a:t>
            </a:r>
            <a:r>
              <a:rPr lang="en-US" sz="2400" dirty="0" err="1"/>
              <a:t>liên</a:t>
            </a:r>
            <a:r>
              <a:rPr lang="en-US" sz="2400" dirty="0"/>
              <a:t> </a:t>
            </a:r>
            <a:r>
              <a:rPr lang="en-US" sz="2400" dirty="0" err="1"/>
              <a:t>tục</a:t>
            </a:r>
            <a:endParaRPr lang="en-US" sz="2400" dirty="0"/>
          </a:p>
          <a:p>
            <a:r>
              <a:rPr lang="en-US" sz="2400" dirty="0" err="1"/>
              <a:t>Vai</a:t>
            </a:r>
            <a:r>
              <a:rPr lang="en-US" sz="2400" dirty="0"/>
              <a:t> </a:t>
            </a:r>
            <a:r>
              <a:rPr lang="en-US" sz="2400" dirty="0" err="1"/>
              <a:t>trò</a:t>
            </a:r>
            <a:r>
              <a:rPr lang="en-US" sz="2400" dirty="0"/>
              <a:t> </a:t>
            </a:r>
            <a:r>
              <a:rPr lang="en-US" sz="2400" dirty="0" err="1"/>
              <a:t>quản</a:t>
            </a:r>
            <a:r>
              <a:rPr lang="en-US" sz="2400" dirty="0"/>
              <a:t> </a:t>
            </a:r>
            <a:r>
              <a:rPr lang="en-US" sz="2400" dirty="0" err="1"/>
              <a:t>lý</a:t>
            </a:r>
            <a:r>
              <a:rPr lang="en-US" sz="2400" dirty="0"/>
              <a:t> </a:t>
            </a:r>
            <a:r>
              <a:rPr lang="en-US" sz="2400" dirty="0" err="1"/>
              <a:t>khác</a:t>
            </a:r>
            <a:r>
              <a:rPr lang="en-US" sz="2400" dirty="0"/>
              <a:t> </a:t>
            </a:r>
            <a:r>
              <a:rPr lang="en-US" sz="2400" dirty="0" err="1"/>
              <a:t>có</a:t>
            </a:r>
            <a:r>
              <a:rPr lang="en-US" sz="2400" dirty="0"/>
              <a:t> </a:t>
            </a:r>
            <a:r>
              <a:rPr lang="en-US" sz="2400" dirty="0" err="1"/>
              <a:t>liên</a:t>
            </a:r>
            <a:r>
              <a:rPr lang="en-US" sz="2400" dirty="0"/>
              <a:t> </a:t>
            </a:r>
            <a:r>
              <a:rPr lang="en-US" sz="2400" dirty="0" err="1"/>
              <a:t>quan</a:t>
            </a:r>
            <a:r>
              <a:rPr lang="en-US" sz="2400" dirty="0"/>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4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48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48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48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48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48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48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p:cNvSpPr>
          <p:nvPr>
            <p:ph type="title" idx="4294967295"/>
          </p:nvPr>
        </p:nvSpPr>
        <p:spPr>
          <a:xfrm>
            <a:off x="0" y="609600"/>
            <a:ext cx="7696200" cy="762000"/>
          </a:xfrm>
          <a:solidFill>
            <a:srgbClr val="004635"/>
          </a:solidFill>
        </p:spPr>
        <p:txBody>
          <a:bodyPr/>
          <a:lstStyle/>
          <a:p>
            <a:r>
              <a:rPr lang="en-GB" sz="3200" b="1" dirty="0">
                <a:latin typeface="Tahoma" pitchFamily="34" charset="0"/>
                <a:ea typeface="ヒラギノ角ゴ Pro W3"/>
                <a:cs typeface="Tahoma" pitchFamily="34" charset="0"/>
              </a:rPr>
              <a:t>5. </a:t>
            </a:r>
            <a:r>
              <a:rPr lang="en-GB" sz="3200" b="1" dirty="0" err="1">
                <a:latin typeface="Tahoma" pitchFamily="34" charset="0"/>
                <a:ea typeface="ヒラギノ角ゴ Pro W3"/>
                <a:cs typeface="Tahoma" pitchFamily="34" charset="0"/>
              </a:rPr>
              <a:t>Sự</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lãnh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đạo</a:t>
            </a:r>
            <a:r>
              <a:rPr lang="en-GB" sz="3200" b="1" dirty="0">
                <a:latin typeface="Tahoma" pitchFamily="34" charset="0"/>
                <a:ea typeface="ヒラギノ角ゴ Pro W3"/>
                <a:cs typeface="Tahoma" pitchFamily="34" charset="0"/>
              </a:rPr>
              <a:t>/Leadership</a:t>
            </a:r>
          </a:p>
        </p:txBody>
      </p:sp>
      <p:sp>
        <p:nvSpPr>
          <p:cNvPr id="334851" name="Rectangle 3"/>
          <p:cNvSpPr>
            <a:spLocks noGrp="1"/>
          </p:cNvSpPr>
          <p:nvPr>
            <p:ph type="body" idx="4294967295"/>
          </p:nvPr>
        </p:nvSpPr>
        <p:spPr>
          <a:xfrm>
            <a:off x="609600" y="1524000"/>
            <a:ext cx="8153400" cy="4114800"/>
          </a:xfrm>
        </p:spPr>
        <p:txBody>
          <a:bodyPr/>
          <a:lstStyle/>
          <a:p>
            <a:pPr marL="0" indent="0">
              <a:buNone/>
            </a:pPr>
            <a:r>
              <a:rPr lang="en-US" sz="2400" b="1" dirty="0"/>
              <a:t>5.2 </a:t>
            </a:r>
            <a:r>
              <a:rPr lang="en-US" sz="2400" b="1" dirty="0" err="1"/>
              <a:t>Chính</a:t>
            </a:r>
            <a:r>
              <a:rPr lang="en-US" sz="2400" b="1" dirty="0"/>
              <a:t> </a:t>
            </a:r>
            <a:r>
              <a:rPr lang="en-US" sz="2400" b="1" dirty="0" err="1"/>
              <a:t>sách</a:t>
            </a:r>
          </a:p>
          <a:p>
            <a:pPr marL="0" indent="0">
              <a:buNone/>
            </a:pPr>
            <a:r>
              <a:rPr lang="en-US" sz="2400" dirty="0" err="1"/>
              <a:t>Thiết</a:t>
            </a:r>
            <a:r>
              <a:rPr lang="en-US" sz="2400" dirty="0"/>
              <a:t> </a:t>
            </a:r>
            <a:r>
              <a:rPr lang="en-US" sz="2400" dirty="0" err="1"/>
              <a:t>lập</a:t>
            </a:r>
            <a:r>
              <a:rPr lang="en-US" sz="2400" dirty="0"/>
              <a:t> </a:t>
            </a:r>
            <a:r>
              <a:rPr lang="en-US" sz="2400" dirty="0" err="1"/>
              <a:t>chính</a:t>
            </a:r>
            <a:r>
              <a:rPr lang="en-US" sz="2400" dirty="0"/>
              <a:t> </a:t>
            </a:r>
            <a:r>
              <a:rPr lang="en-US" sz="2400" dirty="0" err="1"/>
              <a:t>sách</a:t>
            </a:r>
            <a:r>
              <a:rPr lang="en-US" sz="2400" dirty="0"/>
              <a:t> an </a:t>
            </a:r>
            <a:r>
              <a:rPr lang="en-US" sz="2400" dirty="0" err="1"/>
              <a:t>ninh</a:t>
            </a:r>
            <a:r>
              <a:rPr lang="en-US" sz="2400" dirty="0"/>
              <a:t> </a:t>
            </a:r>
            <a:r>
              <a:rPr lang="en-US" sz="2400" dirty="0" err="1"/>
              <a:t>thông</a:t>
            </a:r>
            <a:r>
              <a:rPr lang="en-US" sz="2400" dirty="0"/>
              <a:t> tin </a:t>
            </a:r>
            <a:r>
              <a:rPr lang="en-US" sz="2400" dirty="0" err="1"/>
              <a:t>phù</a:t>
            </a:r>
            <a:r>
              <a:rPr lang="en-US" sz="2400" dirty="0"/>
              <a:t> </a:t>
            </a:r>
            <a:r>
              <a:rPr lang="en-US" sz="2400" dirty="0" err="1"/>
              <a:t>hợp</a:t>
            </a:r>
            <a:r>
              <a:rPr lang="en-US" sz="2400" dirty="0"/>
              <a:t> </a:t>
            </a:r>
            <a:r>
              <a:rPr lang="en-US" sz="2400" dirty="0" err="1"/>
              <a:t>với</a:t>
            </a:r>
            <a:r>
              <a:rPr lang="en-US" sz="2400" dirty="0"/>
              <a:t> </a:t>
            </a:r>
            <a:r>
              <a:rPr lang="en-US" sz="2400" dirty="0" err="1"/>
              <a:t>mục</a:t>
            </a:r>
            <a:r>
              <a:rPr lang="en-US" sz="2400" dirty="0"/>
              <a:t> </a:t>
            </a:r>
            <a:r>
              <a:rPr lang="en-US" sz="2400" dirty="0" err="1"/>
              <a:t>đích</a:t>
            </a:r>
            <a:r>
              <a:rPr lang="en-US" sz="2400" dirty="0"/>
              <a:t> </a:t>
            </a:r>
            <a:r>
              <a:rPr lang="en-US" sz="2400" dirty="0" err="1"/>
              <a:t>tổ</a:t>
            </a:r>
            <a:r>
              <a:rPr lang="en-US" sz="2400" dirty="0"/>
              <a:t> </a:t>
            </a:r>
            <a:r>
              <a:rPr lang="en-US" sz="2400" dirty="0" err="1"/>
              <a:t>chức</a:t>
            </a:r>
            <a:r>
              <a:rPr lang="en-US" sz="2400" dirty="0"/>
              <a:t>; bao </a:t>
            </a:r>
            <a:r>
              <a:rPr lang="en-US" sz="2400" dirty="0" err="1"/>
              <a:t>gồm</a:t>
            </a:r>
            <a:r>
              <a:rPr lang="en-US" sz="2400" dirty="0"/>
              <a:t> </a:t>
            </a:r>
            <a:r>
              <a:rPr lang="en-US" sz="2400" dirty="0" err="1"/>
              <a:t>các</a:t>
            </a:r>
            <a:r>
              <a:rPr lang="en-US" sz="2400" dirty="0"/>
              <a:t> </a:t>
            </a:r>
            <a:r>
              <a:rPr lang="en-US" sz="2400" dirty="0" err="1"/>
              <a:t>mục</a:t>
            </a:r>
            <a:r>
              <a:rPr lang="en-US" sz="2400" dirty="0"/>
              <a:t> </a:t>
            </a:r>
            <a:r>
              <a:rPr lang="en-US" sz="2400" dirty="0" err="1"/>
              <a:t>tiêu</a:t>
            </a:r>
            <a:r>
              <a:rPr lang="en-US" sz="2400" dirty="0"/>
              <a:t> ATTT </a:t>
            </a:r>
            <a:r>
              <a:rPr lang="en-US" sz="2400" dirty="0" err="1"/>
              <a:t>hoặc</a:t>
            </a:r>
            <a:r>
              <a:rPr lang="en-US" sz="2400" dirty="0"/>
              <a:t> </a:t>
            </a:r>
            <a:r>
              <a:rPr lang="en-US" sz="2400" dirty="0" err="1"/>
              <a:t>cung</a:t>
            </a:r>
            <a:r>
              <a:rPr lang="en-US" sz="2400" dirty="0"/>
              <a:t> </a:t>
            </a:r>
            <a:r>
              <a:rPr lang="en-US" sz="2400" dirty="0" err="1"/>
              <a:t>cấp</a:t>
            </a:r>
            <a:r>
              <a:rPr lang="en-US" sz="2400" dirty="0"/>
              <a:t> </a:t>
            </a:r>
            <a:r>
              <a:rPr lang="en-US" sz="2400" dirty="0" err="1"/>
              <a:t>khuôn</a:t>
            </a:r>
            <a:r>
              <a:rPr lang="en-US" sz="2400" dirty="0"/>
              <a:t> </a:t>
            </a:r>
            <a:r>
              <a:rPr lang="en-US" sz="2400" dirty="0" err="1"/>
              <a:t>khổ</a:t>
            </a:r>
            <a:r>
              <a:rPr lang="en-US" sz="2400" dirty="0"/>
              <a:t> </a:t>
            </a:r>
            <a:r>
              <a:rPr lang="en-US" sz="2400" dirty="0" err="1"/>
              <a:t>cho</a:t>
            </a:r>
            <a:r>
              <a:rPr lang="en-US" sz="2400" dirty="0"/>
              <a:t> </a:t>
            </a:r>
            <a:r>
              <a:rPr lang="en-US" sz="2400" dirty="0" err="1"/>
              <a:t>việc</a:t>
            </a:r>
            <a:r>
              <a:rPr lang="en-US" sz="2400" dirty="0"/>
              <a:t> </a:t>
            </a:r>
            <a:r>
              <a:rPr lang="en-US" sz="2400" dirty="0" err="1"/>
              <a:t>thiết</a:t>
            </a:r>
            <a:r>
              <a:rPr lang="en-US" sz="2400" dirty="0"/>
              <a:t> </a:t>
            </a:r>
            <a:r>
              <a:rPr lang="en-US" sz="2400" dirty="0" err="1"/>
              <a:t>lập</a:t>
            </a:r>
            <a:r>
              <a:rPr lang="en-US" sz="2400" dirty="0"/>
              <a:t> </a:t>
            </a:r>
            <a:r>
              <a:rPr lang="en-US" sz="2400" dirty="0" err="1"/>
              <a:t>các</a:t>
            </a:r>
            <a:r>
              <a:rPr lang="en-US" sz="2400" dirty="0"/>
              <a:t> </a:t>
            </a:r>
            <a:r>
              <a:rPr lang="en-US" sz="2400" dirty="0" err="1"/>
              <a:t>chỉ</a:t>
            </a:r>
            <a:r>
              <a:rPr lang="en-US" sz="2400" dirty="0"/>
              <a:t> </a:t>
            </a:r>
            <a:r>
              <a:rPr lang="en-US" sz="2400" dirty="0" err="1"/>
              <a:t>tiêu</a:t>
            </a:r>
            <a:r>
              <a:rPr lang="en-US" sz="2400" dirty="0"/>
              <a:t> ATTT</a:t>
            </a:r>
          </a:p>
          <a:p>
            <a:pPr marL="0" indent="0">
              <a:buNone/>
            </a:pPr>
            <a:r>
              <a:rPr lang="en-US" sz="2400" dirty="0"/>
              <a:t>5.3 </a:t>
            </a:r>
            <a:r>
              <a:rPr lang="en-US" sz="2400" b="1" dirty="0" err="1"/>
              <a:t>Vai</a:t>
            </a:r>
            <a:r>
              <a:rPr lang="en-US" sz="2400" b="1" dirty="0"/>
              <a:t> </a:t>
            </a:r>
            <a:r>
              <a:rPr lang="en-US" sz="2400" b="1" dirty="0" err="1"/>
              <a:t>trò</a:t>
            </a:r>
            <a:r>
              <a:rPr lang="en-US" sz="2400" b="1" dirty="0"/>
              <a:t> </a:t>
            </a:r>
            <a:r>
              <a:rPr lang="en-US" sz="2400" b="1" dirty="0" err="1"/>
              <a:t>tổ</a:t>
            </a:r>
            <a:r>
              <a:rPr lang="en-US" sz="2400" b="1" dirty="0"/>
              <a:t> </a:t>
            </a:r>
            <a:r>
              <a:rPr lang="en-US" sz="2400" b="1" dirty="0" err="1"/>
              <a:t>chức</a:t>
            </a:r>
            <a:r>
              <a:rPr lang="en-US" sz="2400" b="1" dirty="0"/>
              <a:t>, </a:t>
            </a:r>
            <a:r>
              <a:rPr lang="en-US" sz="2400" b="1" dirty="0" err="1"/>
              <a:t>trách</a:t>
            </a:r>
            <a:r>
              <a:rPr lang="en-US" sz="2400" b="1" dirty="0"/>
              <a:t> </a:t>
            </a:r>
            <a:r>
              <a:rPr lang="en-US" sz="2400" b="1" dirty="0" err="1"/>
              <a:t>nhiệm</a:t>
            </a:r>
            <a:r>
              <a:rPr lang="en-US" sz="2400" b="1" dirty="0"/>
              <a:t> </a:t>
            </a:r>
            <a:r>
              <a:rPr lang="en-US" sz="2400" b="1" dirty="0" err="1"/>
              <a:t>và</a:t>
            </a:r>
            <a:r>
              <a:rPr lang="en-US" sz="2400" b="1" dirty="0"/>
              <a:t> </a:t>
            </a:r>
            <a:r>
              <a:rPr lang="en-US" sz="2400" b="1" dirty="0" err="1"/>
              <a:t>quyền</a:t>
            </a:r>
            <a:r>
              <a:rPr lang="en-US" sz="2400" b="1" dirty="0"/>
              <a:t> </a:t>
            </a:r>
            <a:r>
              <a:rPr lang="en-US" sz="2400" b="1" dirty="0" err="1"/>
              <a:t>hạn</a:t>
            </a:r>
            <a:endParaRPr lang="en-US" sz="2400" dirty="0"/>
          </a:p>
          <a:p>
            <a:r>
              <a:rPr lang="en-US" sz="2400" dirty="0" err="1"/>
              <a:t>trách</a:t>
            </a:r>
            <a:r>
              <a:rPr lang="en-US" sz="2400" dirty="0"/>
              <a:t> </a:t>
            </a:r>
            <a:r>
              <a:rPr lang="en-US" sz="2400" dirty="0" err="1"/>
              <a:t>nhiệm</a:t>
            </a:r>
            <a:r>
              <a:rPr lang="en-US" sz="2400" dirty="0"/>
              <a:t> </a:t>
            </a:r>
            <a:r>
              <a:rPr lang="en-US" sz="2400" dirty="0" err="1"/>
              <a:t>và</a:t>
            </a:r>
            <a:r>
              <a:rPr lang="en-US" sz="2400" dirty="0"/>
              <a:t> </a:t>
            </a:r>
            <a:r>
              <a:rPr lang="en-US" sz="2400" dirty="0" err="1"/>
              <a:t>quyền</a:t>
            </a:r>
            <a:r>
              <a:rPr lang="en-US" sz="2400" dirty="0"/>
              <a:t> </a:t>
            </a:r>
            <a:r>
              <a:rPr lang="en-US" sz="2400" dirty="0" err="1"/>
              <a:t>hạn</a:t>
            </a:r>
            <a:r>
              <a:rPr lang="en-US" sz="2400" dirty="0"/>
              <a:t> </a:t>
            </a:r>
            <a:r>
              <a:rPr lang="en-US" sz="2400" dirty="0" err="1"/>
              <a:t>đối</a:t>
            </a:r>
            <a:r>
              <a:rPr lang="en-US" sz="2400" dirty="0"/>
              <a:t> </a:t>
            </a:r>
            <a:r>
              <a:rPr lang="en-US" sz="2400" dirty="0" err="1"/>
              <a:t>với</a:t>
            </a:r>
            <a:r>
              <a:rPr lang="en-US" sz="2400" dirty="0"/>
              <a:t> </a:t>
            </a:r>
            <a:r>
              <a:rPr lang="en-US" sz="2400" dirty="0" err="1"/>
              <a:t>vai</a:t>
            </a:r>
            <a:r>
              <a:rPr lang="en-US" sz="2400" dirty="0"/>
              <a:t> </a:t>
            </a:r>
            <a:r>
              <a:rPr lang="en-US" sz="2400" dirty="0" err="1"/>
              <a:t>trò</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an </a:t>
            </a:r>
            <a:r>
              <a:rPr lang="en-US" sz="2400" dirty="0" err="1"/>
              <a:t>ninh</a:t>
            </a:r>
            <a:r>
              <a:rPr lang="en-US" sz="2400" dirty="0"/>
              <a:t> </a:t>
            </a:r>
            <a:r>
              <a:rPr lang="en-US" sz="2400" dirty="0" err="1"/>
              <a:t>thông</a:t>
            </a:r>
            <a:r>
              <a:rPr lang="en-US" sz="2400" dirty="0"/>
              <a:t> tin </a:t>
            </a:r>
            <a:r>
              <a:rPr lang="en-US" sz="2400" dirty="0" err="1"/>
              <a:t>được</a:t>
            </a:r>
            <a:r>
              <a:rPr lang="en-US" sz="2400" dirty="0"/>
              <a:t> </a:t>
            </a:r>
            <a:r>
              <a:rPr lang="en-US" sz="2400" dirty="0" err="1"/>
              <a:t>phân</a:t>
            </a:r>
            <a:r>
              <a:rPr lang="en-US" sz="2400" dirty="0"/>
              <a:t> </a:t>
            </a:r>
            <a:r>
              <a:rPr lang="en-US" sz="2400" dirty="0" err="1"/>
              <a:t>công</a:t>
            </a:r>
            <a:r>
              <a:rPr lang="en-US" sz="2400" dirty="0"/>
              <a:t> </a:t>
            </a:r>
            <a:r>
              <a:rPr lang="en-US" sz="2400" dirty="0" err="1"/>
              <a:t>và</a:t>
            </a:r>
            <a:r>
              <a:rPr lang="en-US" sz="2400" dirty="0"/>
              <a:t> </a:t>
            </a:r>
            <a:r>
              <a:rPr lang="en-US" sz="2400" dirty="0" err="1"/>
              <a:t>truyền</a:t>
            </a:r>
            <a:r>
              <a:rPr lang="en-US" sz="2400" dirty="0"/>
              <a:t> </a:t>
            </a:r>
            <a:r>
              <a:rPr lang="en-US" sz="2400" dirty="0" err="1"/>
              <a:t>đạt</a:t>
            </a:r>
            <a:r>
              <a:rPr lang="en-US" sz="2400" dirty="0"/>
              <a:t>.</a:t>
            </a:r>
          </a:p>
          <a:p>
            <a:r>
              <a:rPr lang="en-US" sz="2400" dirty="0" err="1"/>
              <a:t>phân</a:t>
            </a:r>
            <a:r>
              <a:rPr lang="en-US" sz="2400" dirty="0"/>
              <a:t> </a:t>
            </a:r>
            <a:r>
              <a:rPr lang="en-US" sz="2400" dirty="0" err="1"/>
              <a:t>công</a:t>
            </a:r>
            <a:r>
              <a:rPr lang="en-US" sz="2400" dirty="0"/>
              <a:t> </a:t>
            </a:r>
            <a:r>
              <a:rPr lang="en-US" sz="2400" dirty="0" err="1"/>
              <a:t>trách</a:t>
            </a:r>
            <a:r>
              <a:rPr lang="en-US" sz="2400" dirty="0"/>
              <a:t> </a:t>
            </a:r>
            <a:r>
              <a:rPr lang="en-US" sz="2400" dirty="0" err="1"/>
              <a:t>nhiệm</a:t>
            </a:r>
            <a:r>
              <a:rPr lang="en-US" sz="2400" dirty="0"/>
              <a:t> </a:t>
            </a:r>
            <a:r>
              <a:rPr lang="en-US" sz="2400" dirty="0" err="1"/>
              <a:t>và</a:t>
            </a:r>
            <a:r>
              <a:rPr lang="en-US" sz="2400" dirty="0"/>
              <a:t> </a:t>
            </a:r>
            <a:r>
              <a:rPr lang="en-US" sz="2400" dirty="0" err="1"/>
              <a:t>thẩm</a:t>
            </a:r>
            <a:r>
              <a:rPr lang="en-US" sz="2400" dirty="0"/>
              <a:t> </a:t>
            </a:r>
            <a:r>
              <a:rPr lang="en-US" sz="2400" dirty="0" err="1"/>
              <a:t>quyền</a:t>
            </a:r>
            <a:r>
              <a:rPr lang="en-US" sz="2400" dirty="0"/>
              <a:t> </a:t>
            </a:r>
            <a:r>
              <a:rPr lang="en-US" sz="2400" dirty="0" err="1"/>
              <a:t>về</a:t>
            </a:r>
            <a:r>
              <a:rPr lang="en-US" sz="2400" dirty="0"/>
              <a:t> HTQLANTT </a:t>
            </a:r>
          </a:p>
        </p:txBody>
      </p:sp>
    </p:spTree>
    <p:custDataLst>
      <p:tags r:id="rId1"/>
    </p:custDataLst>
    <p:extLst>
      <p:ext uri="{BB962C8B-B14F-4D97-AF65-F5344CB8AC3E}">
        <p14:creationId xmlns:p14="http://schemas.microsoft.com/office/powerpoint/2010/main" val="167282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4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4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idx="4294967295"/>
          </p:nvPr>
        </p:nvSpPr>
        <p:spPr>
          <a:xfrm>
            <a:off x="0" y="533400"/>
            <a:ext cx="7696200" cy="762000"/>
          </a:xfrm>
          <a:solidFill>
            <a:srgbClr val="004635"/>
          </a:solidFill>
        </p:spPr>
        <p:txBody>
          <a:bodyPr/>
          <a:lstStyle/>
          <a:p>
            <a:r>
              <a:rPr lang="en-GB" sz="3200" b="1" dirty="0">
                <a:latin typeface="Tahoma" pitchFamily="34" charset="0"/>
                <a:ea typeface="ヒラギノ角ゴ Pro W3"/>
                <a:cs typeface="Tahoma" pitchFamily="34" charset="0"/>
              </a:rPr>
              <a:t>6. </a:t>
            </a:r>
            <a:r>
              <a:rPr lang="en-GB" sz="3200" b="1" dirty="0" err="1">
                <a:latin typeface="Tahoma" pitchFamily="34" charset="0"/>
                <a:ea typeface="ヒラギノ角ゴ Pro W3"/>
                <a:cs typeface="Tahoma" pitchFamily="34" charset="0"/>
              </a:rPr>
              <a:t>Hoạch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định</a:t>
            </a:r>
            <a:r>
              <a:rPr lang="en-GB" sz="3200" b="1" dirty="0">
                <a:latin typeface="Tahoma" pitchFamily="34" charset="0"/>
                <a:ea typeface="ヒラギノ角ゴ Pro W3"/>
                <a:cs typeface="Tahoma" pitchFamily="34" charset="0"/>
              </a:rPr>
              <a:t>/Planning</a:t>
            </a:r>
          </a:p>
        </p:txBody>
      </p:sp>
      <p:sp>
        <p:nvSpPr>
          <p:cNvPr id="335875" name="Rectangle 3"/>
          <p:cNvSpPr>
            <a:spLocks noGrp="1"/>
          </p:cNvSpPr>
          <p:nvPr>
            <p:ph type="body" idx="4294967295"/>
          </p:nvPr>
        </p:nvSpPr>
        <p:spPr>
          <a:xfrm>
            <a:off x="647700" y="1600200"/>
            <a:ext cx="7848600" cy="4648200"/>
          </a:xfrm>
        </p:spPr>
        <p:txBody>
          <a:bodyPr/>
          <a:lstStyle/>
          <a:p>
            <a:pPr marL="0" indent="0">
              <a:buNone/>
            </a:pPr>
            <a:r>
              <a:rPr lang="en-US" sz="2400" b="1" dirty="0"/>
              <a:t>6.1 </a:t>
            </a:r>
            <a:r>
              <a:rPr lang="en-US" sz="2400" b="1" dirty="0" err="1"/>
              <a:t>Các</a:t>
            </a:r>
            <a:r>
              <a:rPr lang="en-US" sz="2400" b="1" dirty="0"/>
              <a:t> </a:t>
            </a:r>
            <a:r>
              <a:rPr lang="en-US" sz="2400" b="1" dirty="0" err="1"/>
              <a:t>hành</a:t>
            </a:r>
            <a:r>
              <a:rPr lang="en-US" sz="2400" b="1" dirty="0"/>
              <a:t> </a:t>
            </a:r>
            <a:r>
              <a:rPr lang="en-US" sz="2400" b="1" dirty="0" err="1"/>
              <a:t>động</a:t>
            </a:r>
            <a:r>
              <a:rPr lang="en-US" sz="2400" b="1" dirty="0"/>
              <a:t> </a:t>
            </a:r>
            <a:r>
              <a:rPr lang="en-US" sz="2400" b="1" dirty="0" err="1"/>
              <a:t>đối</a:t>
            </a:r>
            <a:r>
              <a:rPr lang="en-US" sz="2400" b="1" dirty="0"/>
              <a:t> </a:t>
            </a:r>
            <a:r>
              <a:rPr lang="en-US" sz="2400" b="1" dirty="0" err="1"/>
              <a:t>với</a:t>
            </a:r>
            <a:r>
              <a:rPr lang="en-US" sz="2400" b="1" dirty="0"/>
              <a:t> </a:t>
            </a:r>
            <a:r>
              <a:rPr lang="en-US" sz="2400" b="1" dirty="0" err="1"/>
              <a:t>các</a:t>
            </a:r>
            <a:r>
              <a:rPr lang="en-US" sz="2400" b="1" dirty="0"/>
              <a:t> </a:t>
            </a:r>
            <a:r>
              <a:rPr lang="en-US" sz="2400" b="1" dirty="0" err="1"/>
              <a:t>rủi</a:t>
            </a:r>
            <a:r>
              <a:rPr lang="en-US" sz="2400" b="1" dirty="0"/>
              <a:t> </a:t>
            </a:r>
            <a:r>
              <a:rPr lang="en-US" sz="2400" b="1" dirty="0" err="1"/>
              <a:t>ro</a:t>
            </a:r>
            <a:r>
              <a:rPr lang="en-US" sz="2400" b="1" dirty="0"/>
              <a:t> </a:t>
            </a:r>
            <a:r>
              <a:rPr lang="en-US" sz="2400" b="1" dirty="0" err="1"/>
              <a:t>và</a:t>
            </a:r>
            <a:r>
              <a:rPr lang="en-US" sz="2400" b="1" dirty="0"/>
              <a:t> </a:t>
            </a:r>
            <a:r>
              <a:rPr lang="en-US" sz="2400" b="1" dirty="0" err="1"/>
              <a:t>cơ</a:t>
            </a:r>
            <a:r>
              <a:rPr lang="en-US" sz="2400" b="1" dirty="0"/>
              <a:t> </a:t>
            </a:r>
            <a:r>
              <a:rPr lang="en-US" sz="2400" b="1" dirty="0" err="1"/>
              <a:t>hội</a:t>
            </a:r>
            <a:endParaRPr lang="en-US" sz="2400" b="1" dirty="0"/>
          </a:p>
          <a:p>
            <a:pPr marL="0" indent="0">
              <a:buNone/>
            </a:pPr>
            <a:r>
              <a:rPr lang="en-US" sz="2400" dirty="0"/>
              <a:t>6.1.1  </a:t>
            </a:r>
            <a:r>
              <a:rPr lang="en-US" sz="2400" dirty="0" err="1"/>
              <a:t>Khái</a:t>
            </a:r>
            <a:r>
              <a:rPr lang="en-US" sz="2400" dirty="0"/>
              <a:t> </a:t>
            </a:r>
            <a:r>
              <a:rPr lang="en-US" sz="2400" dirty="0" err="1"/>
              <a:t>quát</a:t>
            </a:r>
            <a:r>
              <a:rPr lang="en-US" sz="2400" dirty="0"/>
              <a:t> </a:t>
            </a:r>
          </a:p>
          <a:p>
            <a:r>
              <a:rPr lang="en-US" sz="2400" dirty="0" err="1"/>
              <a:t>Hoạch</a:t>
            </a:r>
            <a:r>
              <a:rPr lang="en-US" sz="2400" dirty="0"/>
              <a:t> </a:t>
            </a:r>
            <a:r>
              <a:rPr lang="en-US" sz="2400" dirty="0" err="1"/>
              <a:t>định</a:t>
            </a:r>
            <a:r>
              <a:rPr lang="en-US" sz="2400" dirty="0"/>
              <a:t> HTQLANTT</a:t>
            </a:r>
          </a:p>
          <a:p>
            <a:pPr lvl="1"/>
            <a:r>
              <a:rPr lang="en-US" sz="2000" dirty="0" err="1"/>
              <a:t>Xem</a:t>
            </a:r>
            <a:r>
              <a:rPr lang="en-US" sz="2000" dirty="0"/>
              <a:t> </a:t>
            </a:r>
            <a:r>
              <a:rPr lang="en-US" sz="2000" dirty="0" err="1"/>
              <a:t>xét</a:t>
            </a:r>
            <a:r>
              <a:rPr lang="en-US" sz="2000" dirty="0"/>
              <a:t> </a:t>
            </a:r>
            <a:r>
              <a:rPr lang="en-US" sz="2000" dirty="0" err="1"/>
              <a:t>các</a:t>
            </a:r>
            <a:r>
              <a:rPr lang="en-US" sz="2000" dirty="0"/>
              <a:t> </a:t>
            </a:r>
            <a:r>
              <a:rPr lang="en-US" sz="2000" dirty="0" err="1"/>
              <a:t>vấn</a:t>
            </a:r>
            <a:r>
              <a:rPr lang="en-US" sz="2000" dirty="0"/>
              <a:t> </a:t>
            </a:r>
            <a:r>
              <a:rPr lang="en-US" sz="2000" dirty="0" err="1"/>
              <a:t>đề</a:t>
            </a:r>
            <a:r>
              <a:rPr lang="en-US" sz="2000" dirty="0"/>
              <a:t> </a:t>
            </a:r>
            <a:r>
              <a:rPr lang="en-US" sz="2000" dirty="0" err="1"/>
              <a:t>được</a:t>
            </a:r>
            <a:r>
              <a:rPr lang="en-US" sz="2000" dirty="0"/>
              <a:t> </a:t>
            </a:r>
            <a:r>
              <a:rPr lang="en-US" sz="2000" dirty="0" err="1"/>
              <a:t>đề</a:t>
            </a:r>
            <a:r>
              <a:rPr lang="en-US" sz="2000" dirty="0"/>
              <a:t> </a:t>
            </a:r>
            <a:r>
              <a:rPr lang="en-US" sz="2000" dirty="0" err="1"/>
              <a:t>cấp</a:t>
            </a:r>
            <a:r>
              <a:rPr lang="en-US" sz="2000" dirty="0"/>
              <a:t> 4.1 </a:t>
            </a:r>
            <a:r>
              <a:rPr lang="en-US" sz="2000" dirty="0" err="1"/>
              <a:t>và</a:t>
            </a:r>
            <a:r>
              <a:rPr lang="en-US" sz="2000" dirty="0"/>
              <a:t> 4.2</a:t>
            </a:r>
          </a:p>
          <a:p>
            <a:pPr lvl="1"/>
            <a:r>
              <a:rPr lang="en-US" sz="2000" dirty="0" err="1"/>
              <a:t>Xác</a:t>
            </a:r>
            <a:r>
              <a:rPr lang="en-US" sz="2000" dirty="0"/>
              <a:t> </a:t>
            </a:r>
            <a:r>
              <a:rPr lang="en-US" sz="2000" dirty="0" err="1"/>
              <a:t>định</a:t>
            </a:r>
            <a:r>
              <a:rPr lang="en-US" sz="2000" dirty="0"/>
              <a:t> </a:t>
            </a:r>
            <a:r>
              <a:rPr lang="en-US" sz="2000" dirty="0" err="1"/>
              <a:t>rủi</a:t>
            </a:r>
            <a:r>
              <a:rPr lang="en-US" sz="2000" dirty="0"/>
              <a:t> </a:t>
            </a:r>
            <a:r>
              <a:rPr lang="en-US" sz="2000" dirty="0" err="1"/>
              <a:t>ro</a:t>
            </a:r>
            <a:r>
              <a:rPr lang="en-US" sz="2000" dirty="0"/>
              <a:t> </a:t>
            </a:r>
            <a:r>
              <a:rPr lang="en-US" sz="2000" dirty="0" err="1"/>
              <a:t>và</a:t>
            </a:r>
            <a:r>
              <a:rPr lang="en-US" sz="2000" dirty="0"/>
              <a:t> </a:t>
            </a:r>
            <a:r>
              <a:rPr lang="en-US" sz="2000" dirty="0" err="1"/>
              <a:t>cơ</a:t>
            </a:r>
            <a:r>
              <a:rPr lang="en-US" sz="2000" dirty="0"/>
              <a:t> </a:t>
            </a:r>
            <a:r>
              <a:rPr lang="en-US" sz="2000" dirty="0" err="1"/>
              <a:t>hội</a:t>
            </a:r>
            <a:r>
              <a:rPr lang="en-US" sz="2000" dirty="0"/>
              <a:t> </a:t>
            </a:r>
            <a:r>
              <a:rPr lang="en-US" sz="2000" dirty="0" err="1"/>
              <a:t>cầm</a:t>
            </a:r>
            <a:r>
              <a:rPr lang="en-US" sz="2000" dirty="0"/>
              <a:t> </a:t>
            </a:r>
            <a:r>
              <a:rPr lang="en-US" sz="2000" dirty="0" err="1"/>
              <a:t>giải</a:t>
            </a:r>
            <a:r>
              <a:rPr lang="en-US" sz="2000" dirty="0"/>
              <a:t> </a:t>
            </a:r>
            <a:r>
              <a:rPr lang="en-US" sz="2000" dirty="0" err="1"/>
              <a:t>quyết</a:t>
            </a:r>
            <a:endParaRPr lang="en-US" sz="2000" dirty="0"/>
          </a:p>
          <a:p>
            <a:r>
              <a:rPr lang="en-US" sz="2400" dirty="0" err="1"/>
              <a:t>Hoạch</a:t>
            </a:r>
            <a:r>
              <a:rPr lang="en-US" sz="2400" dirty="0"/>
              <a:t> </a:t>
            </a:r>
            <a:r>
              <a:rPr lang="en-US" sz="2400" dirty="0" err="1"/>
              <a:t>định</a:t>
            </a:r>
            <a:r>
              <a:rPr lang="en-US" sz="2400" dirty="0"/>
              <a:t>:</a:t>
            </a:r>
          </a:p>
          <a:p>
            <a:pPr lvl="1"/>
            <a:r>
              <a:rPr lang="en-US" sz="2000" dirty="0" err="1"/>
              <a:t>Hành</a:t>
            </a:r>
            <a:r>
              <a:rPr lang="en-US" sz="2000" dirty="0"/>
              <a:t> </a:t>
            </a:r>
            <a:r>
              <a:rPr lang="en-US" sz="2000" dirty="0" err="1"/>
              <a:t>động</a:t>
            </a:r>
            <a:r>
              <a:rPr lang="en-US" sz="2000" dirty="0"/>
              <a:t> </a:t>
            </a:r>
            <a:r>
              <a:rPr lang="en-US" sz="2000" dirty="0" err="1"/>
              <a:t>để</a:t>
            </a:r>
            <a:r>
              <a:rPr lang="en-US" sz="2000" dirty="0"/>
              <a:t> </a:t>
            </a:r>
            <a:r>
              <a:rPr lang="en-US" sz="2000" dirty="0" err="1"/>
              <a:t>giải</a:t>
            </a:r>
            <a:r>
              <a:rPr lang="en-US" sz="2000" dirty="0"/>
              <a:t> </a:t>
            </a:r>
            <a:r>
              <a:rPr lang="en-US" sz="2000" dirty="0" err="1"/>
              <a:t>quyết</a:t>
            </a:r>
            <a:r>
              <a:rPr lang="en-US" sz="2000" dirty="0"/>
              <a:t> </a:t>
            </a:r>
            <a:r>
              <a:rPr lang="en-US" sz="2000" dirty="0" err="1"/>
              <a:t>các</a:t>
            </a:r>
            <a:r>
              <a:rPr lang="en-US" sz="2000" dirty="0"/>
              <a:t> </a:t>
            </a:r>
            <a:r>
              <a:rPr lang="en-US" sz="2000" dirty="0" err="1"/>
              <a:t>rủi</a:t>
            </a:r>
            <a:r>
              <a:rPr lang="en-US" sz="2000" dirty="0"/>
              <a:t> </a:t>
            </a:r>
            <a:r>
              <a:rPr lang="en-US" sz="2000" dirty="0" err="1"/>
              <a:t>ro</a:t>
            </a:r>
            <a:r>
              <a:rPr lang="en-US" sz="2000" dirty="0"/>
              <a:t> </a:t>
            </a:r>
            <a:r>
              <a:rPr lang="en-US" sz="2000" dirty="0" err="1"/>
              <a:t>và</a:t>
            </a:r>
            <a:r>
              <a:rPr lang="en-US" sz="2000" dirty="0"/>
              <a:t> </a:t>
            </a:r>
            <a:r>
              <a:rPr lang="en-US" sz="2000" dirty="0" err="1"/>
              <a:t>cơ</a:t>
            </a:r>
            <a:r>
              <a:rPr lang="en-US" sz="2000" dirty="0"/>
              <a:t> </a:t>
            </a:r>
            <a:r>
              <a:rPr lang="en-US" sz="2000" dirty="0" err="1"/>
              <a:t>hội</a:t>
            </a:r>
            <a:r>
              <a:rPr lang="en-US" sz="2000" dirty="0"/>
              <a:t>; </a:t>
            </a:r>
          </a:p>
          <a:p>
            <a:pPr lvl="1"/>
            <a:r>
              <a:rPr lang="en-US" sz="2000" dirty="0" err="1"/>
              <a:t>Cách</a:t>
            </a:r>
            <a:r>
              <a:rPr lang="en-US" sz="2000" dirty="0"/>
              <a:t> </a:t>
            </a:r>
            <a:r>
              <a:rPr lang="en-US" sz="2000" dirty="0" err="1"/>
              <a:t>thức</a:t>
            </a:r>
            <a:r>
              <a:rPr lang="en-US" sz="2000" dirty="0"/>
              <a:t> </a:t>
            </a:r>
          </a:p>
          <a:p>
            <a:pPr lvl="2"/>
            <a:r>
              <a:rPr lang="en-US" sz="1800" dirty="0" err="1"/>
              <a:t>tích</a:t>
            </a:r>
            <a:r>
              <a:rPr lang="en-US" sz="1800" dirty="0"/>
              <a:t> </a:t>
            </a:r>
            <a:r>
              <a:rPr lang="en-US" sz="1800" dirty="0" err="1"/>
              <a:t>hợp</a:t>
            </a:r>
            <a:r>
              <a:rPr lang="en-US" sz="1800" dirty="0"/>
              <a:t> </a:t>
            </a:r>
            <a:r>
              <a:rPr lang="en-US" sz="1800" dirty="0" err="1"/>
              <a:t>và</a:t>
            </a:r>
            <a:r>
              <a:rPr lang="en-US" sz="1800" dirty="0"/>
              <a:t>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hành</a:t>
            </a:r>
            <a:r>
              <a:rPr lang="en-US" sz="1800" dirty="0"/>
              <a:t> </a:t>
            </a:r>
            <a:r>
              <a:rPr lang="en-US" sz="1800" dirty="0" err="1"/>
              <a:t>động</a:t>
            </a:r>
            <a:r>
              <a:rPr lang="en-US" sz="1800" dirty="0"/>
              <a:t> </a:t>
            </a:r>
            <a:r>
              <a:rPr lang="en-US" sz="1800" dirty="0" err="1"/>
              <a:t>vào</a:t>
            </a:r>
            <a:r>
              <a:rPr lang="en-US" sz="1800" dirty="0"/>
              <a:t> </a:t>
            </a:r>
            <a:r>
              <a:rPr lang="en-US" sz="1800" dirty="0" err="1"/>
              <a:t>các</a:t>
            </a:r>
            <a:r>
              <a:rPr lang="en-US" sz="1800" dirty="0"/>
              <a:t> </a:t>
            </a:r>
            <a:r>
              <a:rPr lang="en-US" sz="1800" dirty="0" err="1"/>
              <a:t>quá</a:t>
            </a:r>
            <a:r>
              <a:rPr lang="en-US" sz="1800" dirty="0"/>
              <a:t> </a:t>
            </a:r>
            <a:r>
              <a:rPr lang="en-US" sz="1800" dirty="0" err="1"/>
              <a:t>trình</a:t>
            </a:r>
            <a:r>
              <a:rPr lang="en-US" sz="1800" dirty="0"/>
              <a:t> </a:t>
            </a:r>
            <a:r>
              <a:rPr lang="en-US" sz="1800" dirty="0" err="1"/>
              <a:t>của</a:t>
            </a:r>
            <a:r>
              <a:rPr lang="en-US" sz="1800" dirty="0"/>
              <a:t> </a:t>
            </a:r>
            <a:r>
              <a:rPr lang="en-US" sz="1800" dirty="0" err="1"/>
              <a:t>hệ</a:t>
            </a:r>
            <a:r>
              <a:rPr lang="en-US" sz="1800" dirty="0"/>
              <a:t> </a:t>
            </a:r>
            <a:r>
              <a:rPr lang="en-US" sz="1800" dirty="0" err="1"/>
              <a:t>thống</a:t>
            </a:r>
            <a:r>
              <a:rPr lang="en-US" sz="1800" dirty="0"/>
              <a:t> </a:t>
            </a:r>
            <a:r>
              <a:rPr lang="en-US" sz="1800" dirty="0" err="1"/>
              <a:t>quản</a:t>
            </a:r>
            <a:r>
              <a:rPr lang="en-US" sz="1800" dirty="0"/>
              <a:t> </a:t>
            </a:r>
            <a:r>
              <a:rPr lang="en-US" sz="1800" dirty="0" err="1"/>
              <a:t>lý</a:t>
            </a:r>
            <a:r>
              <a:rPr lang="en-US" sz="1800" dirty="0"/>
              <a:t> an </a:t>
            </a:r>
            <a:r>
              <a:rPr lang="en-US" sz="1800" dirty="0" err="1"/>
              <a:t>ninh</a:t>
            </a:r>
            <a:r>
              <a:rPr lang="en-US" sz="1800" dirty="0"/>
              <a:t> </a:t>
            </a:r>
            <a:r>
              <a:rPr lang="en-US" sz="1800" dirty="0" err="1"/>
              <a:t>thông</a:t>
            </a:r>
            <a:r>
              <a:rPr lang="en-US" sz="1800" dirty="0"/>
              <a:t> tin</a:t>
            </a:r>
          </a:p>
          <a:p>
            <a:pPr lvl="2"/>
            <a:r>
              <a:rPr lang="en-US" sz="1800" dirty="0" err="1"/>
              <a:t>đánh</a:t>
            </a:r>
            <a:r>
              <a:rPr lang="en-US" sz="1800" dirty="0"/>
              <a:t> </a:t>
            </a:r>
            <a:r>
              <a:rPr lang="en-US" sz="1800" dirty="0" err="1"/>
              <a:t>giá</a:t>
            </a:r>
            <a:r>
              <a:rPr lang="en-US" sz="1800" dirty="0"/>
              <a:t> </a:t>
            </a:r>
            <a:r>
              <a:rPr lang="en-US" sz="1800" dirty="0" err="1"/>
              <a:t>hiệu</a:t>
            </a:r>
            <a:r>
              <a:rPr lang="en-US" sz="1800" dirty="0"/>
              <a:t> </a:t>
            </a:r>
            <a:r>
              <a:rPr lang="en-US" sz="1800" dirty="0" err="1"/>
              <a:t>lực</a:t>
            </a:r>
            <a:r>
              <a:rPr lang="en-US" sz="1800" dirty="0"/>
              <a:t> </a:t>
            </a:r>
            <a:r>
              <a:rPr lang="en-US" sz="1800" dirty="0" err="1"/>
              <a:t>các</a:t>
            </a:r>
            <a:r>
              <a:rPr lang="en-US" sz="1800" dirty="0"/>
              <a:t> </a:t>
            </a:r>
            <a:r>
              <a:rPr lang="en-US" sz="1800" dirty="0" err="1"/>
              <a:t>hành</a:t>
            </a:r>
            <a:r>
              <a:rPr lang="en-US" sz="1800" dirty="0"/>
              <a:t> </a:t>
            </a:r>
            <a:r>
              <a:rPr lang="en-US" sz="1800" dirty="0" err="1"/>
              <a:t>động</a:t>
            </a:r>
            <a:endParaRPr lang="en-US" sz="1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5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58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587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587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58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5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idx="4294967295"/>
          </p:nvPr>
        </p:nvSpPr>
        <p:spPr>
          <a:xfrm>
            <a:off x="0" y="533400"/>
            <a:ext cx="7696200" cy="685800"/>
          </a:xfrm>
          <a:solidFill>
            <a:srgbClr val="004635"/>
          </a:solidFill>
        </p:spPr>
        <p:txBody>
          <a:bodyPr/>
          <a:lstStyle/>
          <a:p>
            <a:r>
              <a:rPr lang="en-GB" sz="3200" b="1" dirty="0">
                <a:latin typeface="Tahoma" pitchFamily="34" charset="0"/>
                <a:ea typeface="ヒラギノ角ゴ Pro W3"/>
                <a:cs typeface="Tahoma" pitchFamily="34" charset="0"/>
              </a:rPr>
              <a:t>6. </a:t>
            </a:r>
            <a:r>
              <a:rPr lang="en-GB" sz="3200" b="1" dirty="0" err="1">
                <a:latin typeface="Tahoma" pitchFamily="34" charset="0"/>
                <a:ea typeface="ヒラギノ角ゴ Pro W3"/>
                <a:cs typeface="Tahoma" pitchFamily="34" charset="0"/>
              </a:rPr>
              <a:t>Hoạch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định</a:t>
            </a:r>
            <a:r>
              <a:rPr lang="en-GB" sz="3200" b="1" dirty="0">
                <a:latin typeface="Tahoma" pitchFamily="34" charset="0"/>
                <a:ea typeface="ヒラギノ角ゴ Pro W3"/>
                <a:cs typeface="Tahoma" pitchFamily="34" charset="0"/>
              </a:rPr>
              <a:t>/Planning</a:t>
            </a:r>
          </a:p>
        </p:txBody>
      </p:sp>
      <p:sp>
        <p:nvSpPr>
          <p:cNvPr id="335875" name="Rectangle 3"/>
          <p:cNvSpPr>
            <a:spLocks noGrp="1"/>
          </p:cNvSpPr>
          <p:nvPr>
            <p:ph type="body" idx="4294967295"/>
          </p:nvPr>
        </p:nvSpPr>
        <p:spPr>
          <a:xfrm>
            <a:off x="609600" y="1371600"/>
            <a:ext cx="7848600" cy="4648200"/>
          </a:xfrm>
        </p:spPr>
        <p:txBody>
          <a:bodyPr/>
          <a:lstStyle/>
          <a:p>
            <a:pPr marL="0" indent="0">
              <a:buNone/>
            </a:pPr>
            <a:r>
              <a:rPr lang="en-US" dirty="0"/>
              <a:t>6.1 </a:t>
            </a:r>
            <a:r>
              <a:rPr lang="en-US" b="1" dirty="0" err="1"/>
              <a:t>Các</a:t>
            </a:r>
            <a:r>
              <a:rPr lang="en-US" b="1" dirty="0"/>
              <a:t> </a:t>
            </a:r>
            <a:r>
              <a:rPr lang="en-US" b="1" dirty="0" err="1"/>
              <a:t>hành</a:t>
            </a:r>
            <a:r>
              <a:rPr lang="en-US" b="1" dirty="0"/>
              <a:t> </a:t>
            </a:r>
            <a:r>
              <a:rPr lang="en-US" b="1" dirty="0" err="1"/>
              <a:t>động</a:t>
            </a:r>
            <a:r>
              <a:rPr lang="en-US" b="1" dirty="0"/>
              <a:t> </a:t>
            </a:r>
            <a:r>
              <a:rPr lang="en-US" b="1" dirty="0" err="1"/>
              <a:t>đối</a:t>
            </a:r>
            <a:r>
              <a:rPr lang="en-US" b="1" dirty="0"/>
              <a:t> </a:t>
            </a:r>
            <a:r>
              <a:rPr lang="en-US" b="1" dirty="0" err="1"/>
              <a:t>với</a:t>
            </a:r>
            <a:r>
              <a:rPr lang="en-US" b="1" dirty="0"/>
              <a:t> </a:t>
            </a:r>
            <a:r>
              <a:rPr lang="en-US" b="1" dirty="0" err="1"/>
              <a:t>các</a:t>
            </a:r>
            <a:r>
              <a:rPr lang="en-US" b="1" dirty="0"/>
              <a:t> </a:t>
            </a:r>
            <a:r>
              <a:rPr lang="en-US" b="1" dirty="0" err="1"/>
              <a:t>rủi</a:t>
            </a:r>
            <a:r>
              <a:rPr lang="en-US" b="1" dirty="0"/>
              <a:t> </a:t>
            </a:r>
            <a:r>
              <a:rPr lang="en-US" b="1" dirty="0" err="1"/>
              <a:t>ro</a:t>
            </a:r>
            <a:r>
              <a:rPr lang="en-US" b="1" dirty="0"/>
              <a:t> </a:t>
            </a:r>
            <a:r>
              <a:rPr lang="en-US" b="1" dirty="0" err="1"/>
              <a:t>và</a:t>
            </a:r>
            <a:r>
              <a:rPr lang="en-US" b="1" dirty="0"/>
              <a:t> </a:t>
            </a:r>
            <a:r>
              <a:rPr lang="en-US" b="1" dirty="0" err="1"/>
              <a:t>cơ</a:t>
            </a:r>
            <a:r>
              <a:rPr lang="en-US" b="1" dirty="0"/>
              <a:t> </a:t>
            </a:r>
            <a:r>
              <a:rPr lang="en-US" b="1" dirty="0" err="1"/>
              <a:t>hội</a:t>
            </a:r>
            <a:endParaRPr lang="en-US" b="1" dirty="0"/>
          </a:p>
          <a:p>
            <a:pPr marL="0" indent="0">
              <a:buNone/>
            </a:pPr>
            <a:r>
              <a:rPr lang="en-US" dirty="0"/>
              <a:t>6.1.2  </a:t>
            </a:r>
            <a:r>
              <a:rPr lang="en-US" sz="2400" b="1" dirty="0" err="1"/>
              <a:t>Đánh</a:t>
            </a:r>
            <a:r>
              <a:rPr lang="en-US" sz="2400" b="1" dirty="0"/>
              <a:t> </a:t>
            </a:r>
            <a:r>
              <a:rPr lang="en-US" sz="2400" b="1" dirty="0" err="1"/>
              <a:t>giá</a:t>
            </a:r>
            <a:r>
              <a:rPr lang="en-US" sz="2400" b="1" dirty="0"/>
              <a:t> </a:t>
            </a:r>
            <a:r>
              <a:rPr lang="en-US" sz="2400" b="1" dirty="0" err="1"/>
              <a:t>rủi</a:t>
            </a:r>
            <a:r>
              <a:rPr lang="en-US" sz="2400" b="1" dirty="0"/>
              <a:t> </a:t>
            </a:r>
            <a:r>
              <a:rPr lang="en-US" sz="2400" b="1" dirty="0" err="1"/>
              <a:t>ro</a:t>
            </a:r>
            <a:r>
              <a:rPr lang="en-US" sz="2400" b="1" dirty="0"/>
              <a:t> an </a:t>
            </a:r>
            <a:r>
              <a:rPr lang="en-US" sz="2400" b="1" dirty="0" err="1"/>
              <a:t>ninh</a:t>
            </a:r>
            <a:r>
              <a:rPr lang="en-US" sz="2400" b="1" dirty="0"/>
              <a:t> </a:t>
            </a:r>
            <a:r>
              <a:rPr lang="en-US" sz="2400" b="1" dirty="0" err="1"/>
              <a:t>thông</a:t>
            </a:r>
            <a:r>
              <a:rPr lang="en-US" sz="2400" b="1" dirty="0"/>
              <a:t> tin</a:t>
            </a:r>
            <a:r>
              <a:rPr lang="en-US" sz="2400" dirty="0"/>
              <a:t>:</a:t>
            </a:r>
          </a:p>
          <a:p>
            <a:pPr marL="0" indent="0">
              <a:buNone/>
            </a:pPr>
            <a:r>
              <a:rPr lang="en-US" sz="2400" dirty="0" err="1"/>
              <a:t>Quá</a:t>
            </a:r>
            <a:r>
              <a:rPr lang="en-US" sz="2400" dirty="0"/>
              <a:t> </a:t>
            </a:r>
            <a:r>
              <a:rPr lang="en-US" sz="2400" dirty="0" err="1"/>
              <a:t>trình</a:t>
            </a:r>
            <a:r>
              <a:rPr lang="en-US" sz="2400" dirty="0"/>
              <a:t> </a:t>
            </a:r>
            <a:r>
              <a:rPr lang="en-US" sz="2400" dirty="0" err="1"/>
              <a:t>đánh</a:t>
            </a:r>
            <a:r>
              <a:rPr lang="en-US" sz="2400" dirty="0"/>
              <a:t> </a:t>
            </a:r>
            <a:r>
              <a:rPr lang="en-US" sz="2400" dirty="0" err="1"/>
              <a:t>giá</a:t>
            </a:r>
            <a:r>
              <a:rPr lang="en-US" sz="2400" dirty="0"/>
              <a:t> </a:t>
            </a:r>
            <a:r>
              <a:rPr lang="en-US" sz="2400" dirty="0" err="1"/>
              <a:t>rủi</a:t>
            </a:r>
            <a:r>
              <a:rPr lang="en-US" sz="2400" dirty="0"/>
              <a:t> </a:t>
            </a:r>
            <a:r>
              <a:rPr lang="en-US" sz="2400" dirty="0" err="1"/>
              <a:t>ro</a:t>
            </a:r>
            <a:r>
              <a:rPr lang="en-US" sz="2400" dirty="0"/>
              <a:t> an </a:t>
            </a:r>
            <a:r>
              <a:rPr lang="en-US" sz="2400" dirty="0" err="1"/>
              <a:t>ninh</a:t>
            </a:r>
            <a:r>
              <a:rPr lang="en-US" sz="2400" dirty="0"/>
              <a:t> </a:t>
            </a:r>
            <a:r>
              <a:rPr lang="en-US" sz="2400" dirty="0" err="1"/>
              <a:t>thông</a:t>
            </a:r>
            <a:r>
              <a:rPr lang="en-US" sz="2400" dirty="0"/>
              <a:t> tin:</a:t>
            </a:r>
          </a:p>
          <a:p>
            <a:pPr marL="0" indent="0">
              <a:buNone/>
            </a:pPr>
            <a:r>
              <a:rPr lang="en-US" sz="2400" dirty="0"/>
              <a:t>a/  </a:t>
            </a:r>
            <a:r>
              <a:rPr lang="en-US" sz="2400" dirty="0" err="1"/>
              <a:t>chuẩn</a:t>
            </a:r>
            <a:r>
              <a:rPr lang="en-US" sz="2400" dirty="0"/>
              <a:t> </a:t>
            </a:r>
            <a:r>
              <a:rPr lang="en-US" sz="2400" dirty="0" err="1"/>
              <a:t>mực</a:t>
            </a:r>
            <a:r>
              <a:rPr lang="en-US" sz="2400" dirty="0"/>
              <a:t>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đánh</a:t>
            </a:r>
            <a:r>
              <a:rPr lang="en-US" sz="2400" dirty="0"/>
              <a:t> </a:t>
            </a:r>
            <a:r>
              <a:rPr lang="en-US" sz="2400" dirty="0" err="1"/>
              <a:t>giá</a:t>
            </a:r>
            <a:r>
              <a:rPr lang="en-US" sz="2400" dirty="0"/>
              <a:t> </a:t>
            </a:r>
            <a:r>
              <a:rPr lang="en-US" sz="2400" dirty="0" err="1"/>
              <a:t>rủi</a:t>
            </a:r>
            <a:r>
              <a:rPr lang="en-US" sz="2400" dirty="0"/>
              <a:t> </a:t>
            </a:r>
            <a:r>
              <a:rPr lang="en-US" sz="2400" dirty="0" err="1"/>
              <a:t>ro</a:t>
            </a:r>
            <a:r>
              <a:rPr lang="en-US" sz="2400" dirty="0"/>
              <a:t> </a:t>
            </a:r>
          </a:p>
          <a:p>
            <a:pPr lvl="1"/>
            <a:r>
              <a:rPr lang="en-US" sz="1800" dirty="0" err="1"/>
              <a:t>chuẩn</a:t>
            </a:r>
            <a:r>
              <a:rPr lang="en-US" sz="1800" dirty="0"/>
              <a:t> </a:t>
            </a:r>
            <a:r>
              <a:rPr lang="en-US" sz="1800" dirty="0" err="1"/>
              <a:t>mực</a:t>
            </a:r>
            <a:r>
              <a:rPr lang="en-US" sz="1800" dirty="0"/>
              <a:t> </a:t>
            </a:r>
            <a:r>
              <a:rPr lang="en-US" sz="1800" dirty="0" err="1"/>
              <a:t>để</a:t>
            </a:r>
            <a:r>
              <a:rPr lang="en-US" sz="1800" dirty="0"/>
              <a:t> </a:t>
            </a:r>
            <a:r>
              <a:rPr lang="en-US" sz="1800" dirty="0" err="1"/>
              <a:t>chấp</a:t>
            </a:r>
            <a:r>
              <a:rPr lang="en-US" sz="1800" dirty="0"/>
              <a:t> </a:t>
            </a:r>
            <a:r>
              <a:rPr lang="en-US" sz="1800" dirty="0" err="1"/>
              <a:t>nhận</a:t>
            </a:r>
            <a:r>
              <a:rPr lang="en-US" sz="1800" dirty="0"/>
              <a:t> </a:t>
            </a:r>
            <a:r>
              <a:rPr lang="en-US" sz="1800" dirty="0" err="1"/>
              <a:t>rủi</a:t>
            </a:r>
            <a:r>
              <a:rPr lang="en-US" sz="1800" dirty="0"/>
              <a:t> </a:t>
            </a:r>
            <a:r>
              <a:rPr lang="en-US" sz="1800" dirty="0" err="1"/>
              <a:t>ro</a:t>
            </a:r>
            <a:r>
              <a:rPr lang="en-US" sz="1800" dirty="0"/>
              <a:t> </a:t>
            </a:r>
          </a:p>
          <a:p>
            <a:pPr lvl="1"/>
            <a:r>
              <a:rPr lang="en-US" sz="1800" dirty="0" err="1"/>
              <a:t>chuẩn</a:t>
            </a:r>
            <a:r>
              <a:rPr lang="en-US" sz="1800" dirty="0"/>
              <a:t> </a:t>
            </a:r>
            <a:r>
              <a:rPr lang="en-US" sz="1800" dirty="0" err="1"/>
              <a:t>mực</a:t>
            </a:r>
            <a:r>
              <a:rPr lang="en-US" sz="1800" dirty="0"/>
              <a:t> </a:t>
            </a:r>
            <a:r>
              <a:rPr lang="en-US" sz="1800" dirty="0" err="1"/>
              <a:t>để</a:t>
            </a:r>
            <a:r>
              <a:rPr lang="en-US" sz="1800" dirty="0"/>
              <a:t> </a:t>
            </a:r>
            <a:r>
              <a:rPr lang="en-US" sz="1800" dirty="0" err="1"/>
              <a:t>thực</a:t>
            </a:r>
            <a:r>
              <a:rPr lang="en-US" sz="1800" dirty="0"/>
              <a:t> </a:t>
            </a:r>
            <a:r>
              <a:rPr lang="en-US" sz="1800" dirty="0" err="1"/>
              <a:t>hiện</a:t>
            </a:r>
            <a:r>
              <a:rPr lang="en-US" sz="1800" dirty="0"/>
              <a:t> </a:t>
            </a:r>
            <a:r>
              <a:rPr lang="en-US" sz="1800" dirty="0" err="1"/>
              <a:t>đánh</a:t>
            </a:r>
            <a:r>
              <a:rPr lang="en-US" sz="1800" dirty="0"/>
              <a:t> </a:t>
            </a:r>
            <a:r>
              <a:rPr lang="en-US" sz="1800" dirty="0" err="1"/>
              <a:t>giá</a:t>
            </a:r>
            <a:r>
              <a:rPr lang="en-US" sz="1800" dirty="0"/>
              <a:t> </a:t>
            </a:r>
            <a:r>
              <a:rPr lang="en-US" sz="1800" dirty="0" err="1"/>
              <a:t>rủi</a:t>
            </a:r>
            <a:r>
              <a:rPr lang="en-US" sz="1800" dirty="0"/>
              <a:t> </a:t>
            </a:r>
            <a:r>
              <a:rPr lang="en-US" sz="1800" dirty="0" err="1"/>
              <a:t>ro</a:t>
            </a:r>
            <a:r>
              <a:rPr lang="en-US" sz="1800" dirty="0"/>
              <a:t> </a:t>
            </a:r>
          </a:p>
          <a:p>
            <a:pPr marL="0" indent="0">
              <a:buNone/>
            </a:pPr>
            <a:r>
              <a:rPr lang="en-US" sz="2400" dirty="0"/>
              <a:t>b/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kết</a:t>
            </a:r>
            <a:r>
              <a:rPr lang="en-US" sz="2400" dirty="0"/>
              <a:t> </a:t>
            </a:r>
            <a:r>
              <a:rPr lang="en-US" sz="2400" dirty="0" err="1"/>
              <a:t>quả</a:t>
            </a:r>
            <a:r>
              <a:rPr lang="en-US" sz="2400" dirty="0"/>
              <a:t> </a:t>
            </a:r>
            <a:r>
              <a:rPr lang="en-US" sz="2400" dirty="0" err="1"/>
              <a:t>ổn</a:t>
            </a:r>
            <a:r>
              <a:rPr lang="en-US" sz="2400" dirty="0"/>
              <a:t> </a:t>
            </a:r>
            <a:r>
              <a:rPr lang="en-US" sz="2400" dirty="0" err="1"/>
              <a:t>định</a:t>
            </a:r>
            <a:r>
              <a:rPr lang="en-US" sz="2400" dirty="0"/>
              <a:t>, </a:t>
            </a:r>
            <a:r>
              <a:rPr lang="en-US" sz="2400" dirty="0" err="1"/>
              <a:t>đúng</a:t>
            </a:r>
            <a:r>
              <a:rPr lang="en-US" sz="2400" dirty="0"/>
              <a:t> </a:t>
            </a:r>
            <a:r>
              <a:rPr lang="en-US" sz="2400" dirty="0" err="1"/>
              <a:t>đắn</a:t>
            </a:r>
            <a:r>
              <a:rPr lang="en-US" sz="2400" dirty="0"/>
              <a:t> </a:t>
            </a:r>
            <a:r>
              <a:rPr lang="en-US" sz="2400" dirty="0" err="1"/>
              <a:t>và</a:t>
            </a:r>
            <a:r>
              <a:rPr lang="en-US" sz="2400" dirty="0"/>
              <a:t> </a:t>
            </a:r>
            <a:r>
              <a:rPr lang="en-US" sz="2400" dirty="0" err="1"/>
              <a:t>tương</a:t>
            </a:r>
            <a:r>
              <a:rPr lang="en-US" sz="2400" dirty="0"/>
              <a:t> </a:t>
            </a:r>
            <a:r>
              <a:rPr lang="en-US" sz="2400" dirty="0" err="1"/>
              <a:t>đương</a:t>
            </a:r>
            <a:r>
              <a:rPr lang="en-US" sz="2400" dirty="0"/>
              <a:t> </a:t>
            </a:r>
            <a:r>
              <a:rPr lang="en-US" sz="2400" dirty="0" err="1"/>
              <a:t>và</a:t>
            </a:r>
            <a:r>
              <a:rPr lang="en-US" sz="2400" dirty="0"/>
              <a:t> </a:t>
            </a:r>
            <a:r>
              <a:rPr lang="en-US" sz="2400" dirty="0" err="1"/>
              <a:t>có</a:t>
            </a:r>
            <a:r>
              <a:rPr lang="en-US" sz="2400" dirty="0"/>
              <a:t> </a:t>
            </a:r>
            <a:r>
              <a:rPr lang="en-US" sz="2400" dirty="0" err="1"/>
              <a:t>thể</a:t>
            </a:r>
            <a:r>
              <a:rPr lang="en-US" sz="2400" dirty="0"/>
              <a:t> so </a:t>
            </a:r>
            <a:r>
              <a:rPr lang="en-US" sz="2400" dirty="0" err="1"/>
              <a:t>sánh</a:t>
            </a:r>
            <a:r>
              <a:rPr lang="en-US" sz="2400" dirty="0"/>
              <a:t> </a:t>
            </a:r>
            <a:r>
              <a:rPr lang="en-US" sz="2400" dirty="0" err="1"/>
              <a:t>được</a:t>
            </a:r>
            <a:endParaRPr lang="en-US" sz="2400" dirty="0"/>
          </a:p>
          <a:p>
            <a:pPr marL="0" indent="0">
              <a:buNone/>
            </a:pPr>
            <a:r>
              <a:rPr lang="en-US" sz="2400" dirty="0"/>
              <a:t>c/   </a:t>
            </a:r>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rủi</a:t>
            </a:r>
            <a:r>
              <a:rPr lang="en-US" sz="2400" dirty="0"/>
              <a:t> </a:t>
            </a:r>
            <a:r>
              <a:rPr lang="en-US" sz="2400" dirty="0" err="1"/>
              <a:t>ro</a:t>
            </a:r>
            <a:r>
              <a:rPr lang="en-US" sz="2400" dirty="0"/>
              <a:t> an </a:t>
            </a:r>
            <a:r>
              <a:rPr lang="en-US" sz="2400" dirty="0" err="1"/>
              <a:t>ninh</a:t>
            </a:r>
            <a:r>
              <a:rPr lang="en-US" sz="2400" dirty="0"/>
              <a:t> </a:t>
            </a:r>
            <a:r>
              <a:rPr lang="en-US" sz="2400" dirty="0" err="1"/>
              <a:t>thông</a:t>
            </a:r>
            <a:r>
              <a:rPr lang="en-US" sz="2400" dirty="0"/>
              <a:t> tin</a:t>
            </a:r>
          </a:p>
          <a:p>
            <a:pPr lvl="1"/>
            <a:r>
              <a:rPr lang="en-US" sz="1800" dirty="0" err="1"/>
              <a:t>xác</a:t>
            </a:r>
            <a:r>
              <a:rPr lang="en-US" sz="1800" dirty="0"/>
              <a:t> </a:t>
            </a:r>
            <a:r>
              <a:rPr lang="en-US" sz="1800" dirty="0" err="1"/>
              <a:t>định</a:t>
            </a:r>
            <a:r>
              <a:rPr lang="en-US" sz="1800" dirty="0"/>
              <a:t> </a:t>
            </a:r>
            <a:r>
              <a:rPr lang="en-US" sz="1800" dirty="0" err="1"/>
              <a:t>các</a:t>
            </a:r>
            <a:r>
              <a:rPr lang="en-US" sz="1800" dirty="0"/>
              <a:t> </a:t>
            </a:r>
            <a:r>
              <a:rPr lang="en-US" sz="1800" dirty="0" err="1"/>
              <a:t>rủi</a:t>
            </a:r>
            <a:r>
              <a:rPr lang="en-US" sz="1800" dirty="0"/>
              <a:t> </a:t>
            </a:r>
            <a:r>
              <a:rPr lang="en-US" sz="1800" dirty="0" err="1"/>
              <a:t>ro</a:t>
            </a:r>
            <a:r>
              <a:rPr lang="en-US" sz="1800" dirty="0"/>
              <a:t> </a:t>
            </a:r>
            <a:r>
              <a:rPr lang="en-US" sz="1800" dirty="0" err="1"/>
              <a:t>liên</a:t>
            </a:r>
            <a:r>
              <a:rPr lang="en-US" sz="1800" dirty="0"/>
              <a:t> </a:t>
            </a:r>
            <a:r>
              <a:rPr lang="en-US" sz="1800" dirty="0" err="1"/>
              <a:t>quan</a:t>
            </a:r>
            <a:r>
              <a:rPr lang="en-US" sz="1800" dirty="0"/>
              <a:t> </a:t>
            </a:r>
            <a:r>
              <a:rPr lang="en-US" sz="1800" dirty="0" err="1"/>
              <a:t>với</a:t>
            </a:r>
            <a:r>
              <a:rPr lang="en-US" sz="1800" dirty="0"/>
              <a:t> </a:t>
            </a:r>
            <a:r>
              <a:rPr lang="en-US" sz="1800" dirty="0" err="1"/>
              <a:t>sự</a:t>
            </a:r>
            <a:r>
              <a:rPr lang="en-US" sz="1800" dirty="0"/>
              <a:t> </a:t>
            </a:r>
            <a:r>
              <a:rPr lang="en-US" sz="1800" dirty="0" err="1"/>
              <a:t>mất</a:t>
            </a:r>
            <a:r>
              <a:rPr lang="en-US" sz="1800" dirty="0"/>
              <a:t> </a:t>
            </a:r>
            <a:r>
              <a:rPr lang="en-US" sz="1800" dirty="0" err="1"/>
              <a:t>bí</a:t>
            </a:r>
            <a:r>
              <a:rPr lang="en-US" sz="1800" dirty="0"/>
              <a:t> </a:t>
            </a:r>
            <a:r>
              <a:rPr lang="en-US" sz="1800" dirty="0" err="1"/>
              <a:t>mật</a:t>
            </a:r>
            <a:r>
              <a:rPr lang="en-US" sz="1800" dirty="0"/>
              <a:t>, </a:t>
            </a:r>
            <a:r>
              <a:rPr lang="en-US" sz="1800" dirty="0" err="1"/>
              <a:t>tính</a:t>
            </a:r>
            <a:r>
              <a:rPr lang="en-US" sz="1800" dirty="0"/>
              <a:t> </a:t>
            </a:r>
            <a:r>
              <a:rPr lang="en-US" sz="1800" dirty="0" err="1"/>
              <a:t>toàn</a:t>
            </a:r>
            <a:r>
              <a:rPr lang="en-US" sz="1800" dirty="0"/>
              <a:t> </a:t>
            </a:r>
            <a:r>
              <a:rPr lang="en-US" sz="1800" dirty="0" err="1"/>
              <a:t>vẹn</a:t>
            </a:r>
            <a:r>
              <a:rPr lang="en-US" sz="1800" dirty="0"/>
              <a:t> </a:t>
            </a:r>
            <a:r>
              <a:rPr lang="en-US" sz="1800" dirty="0" err="1"/>
              <a:t>và</a:t>
            </a:r>
            <a:r>
              <a:rPr lang="en-US" sz="1800" dirty="0"/>
              <a:t> </a:t>
            </a:r>
            <a:r>
              <a:rPr lang="en-US" sz="1800" dirty="0" err="1"/>
              <a:t>tính</a:t>
            </a:r>
            <a:r>
              <a:rPr lang="en-US" sz="1800" dirty="0"/>
              <a:t> </a:t>
            </a:r>
            <a:r>
              <a:rPr lang="en-US" sz="1800" dirty="0" err="1"/>
              <a:t>sẵn</a:t>
            </a:r>
            <a:r>
              <a:rPr lang="en-US" sz="1800" dirty="0"/>
              <a:t> sang</a:t>
            </a:r>
          </a:p>
          <a:p>
            <a:pPr lvl="1"/>
            <a:r>
              <a:rPr lang="en-US" sz="1800" dirty="0" err="1"/>
              <a:t>xác</a:t>
            </a:r>
            <a:r>
              <a:rPr lang="en-US" sz="1800" dirty="0"/>
              <a:t> </a:t>
            </a:r>
            <a:r>
              <a:rPr lang="en-US" sz="1800" dirty="0" err="1"/>
              <a:t>định</a:t>
            </a:r>
            <a:r>
              <a:rPr lang="en-US" sz="1800" dirty="0"/>
              <a:t> </a:t>
            </a:r>
            <a:r>
              <a:rPr lang="en-US" sz="1800" dirty="0" err="1"/>
              <a:t>chủ</a:t>
            </a:r>
            <a:r>
              <a:rPr lang="en-US" sz="1800" dirty="0"/>
              <a:t> </a:t>
            </a:r>
            <a:r>
              <a:rPr lang="en-US" sz="1800" dirty="0" err="1"/>
              <a:t>sở</a:t>
            </a:r>
            <a:r>
              <a:rPr lang="en-US" sz="1800" dirty="0"/>
              <a:t> </a:t>
            </a:r>
            <a:r>
              <a:rPr lang="en-US" sz="1800" dirty="0" err="1"/>
              <a:t>hữu</a:t>
            </a:r>
            <a:r>
              <a:rPr lang="en-US" sz="1800" dirty="0"/>
              <a:t> </a:t>
            </a:r>
            <a:r>
              <a:rPr lang="en-US" sz="1800" dirty="0" err="1"/>
              <a:t>của</a:t>
            </a:r>
            <a:r>
              <a:rPr lang="en-US" sz="1800" dirty="0"/>
              <a:t> </a:t>
            </a:r>
            <a:r>
              <a:rPr lang="en-US" sz="1800" dirty="0" err="1"/>
              <a:t>rủi</a:t>
            </a:r>
            <a:r>
              <a:rPr lang="en-US" sz="1800" dirty="0"/>
              <a:t> </a:t>
            </a:r>
            <a:r>
              <a:rPr lang="en-US" sz="1800" dirty="0" err="1"/>
              <a:t>ro</a:t>
            </a:r>
            <a:endParaRPr lang="en-US" sz="1800" dirty="0"/>
          </a:p>
        </p:txBody>
      </p:sp>
    </p:spTree>
    <p:custDataLst>
      <p:tags r:id="rId1"/>
    </p:custDataLst>
    <p:extLst>
      <p:ext uri="{BB962C8B-B14F-4D97-AF65-F5344CB8AC3E}">
        <p14:creationId xmlns:p14="http://schemas.microsoft.com/office/powerpoint/2010/main" val="323225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5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58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58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58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587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58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5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533400"/>
            <a:ext cx="4953000" cy="673100"/>
          </a:xfrm>
        </p:spPr>
        <p:txBody>
          <a:bodyPr/>
          <a:lstStyle/>
          <a:p>
            <a:pPr eaLnBrk="1" hangingPunct="1"/>
            <a:r>
              <a:rPr lang="fr-CA" sz="3200" b="1" dirty="0" err="1">
                <a:latin typeface="Century Gothic" panose="020B0502020202020204" pitchFamily="34" charset="0"/>
              </a:rPr>
              <a:t>Nội</a:t>
            </a:r>
            <a:r>
              <a:rPr lang="fr-CA" sz="3200" b="1" dirty="0">
                <a:latin typeface="Century Gothic" panose="020B0502020202020204" pitchFamily="34" charset="0"/>
              </a:rPr>
              <a:t> </a:t>
            </a:r>
            <a:r>
              <a:rPr lang="fr-CA" sz="3200" b="1" dirty="0" err="1">
                <a:latin typeface="Century Gothic" panose="020B0502020202020204" pitchFamily="34" charset="0"/>
              </a:rPr>
              <a:t>dung</a:t>
            </a:r>
            <a:endParaRPr lang="fr-CA" sz="3200" b="1" dirty="0">
              <a:latin typeface="Century Gothic" panose="020B0502020202020204" pitchFamily="34" charset="0"/>
            </a:endParaRPr>
          </a:p>
        </p:txBody>
      </p:sp>
      <p:sp>
        <p:nvSpPr>
          <p:cNvPr id="6147" name="Rectangle 3"/>
          <p:cNvSpPr>
            <a:spLocks noGrp="1" noChangeArrowheads="1"/>
          </p:cNvSpPr>
          <p:nvPr>
            <p:ph type="body" sz="half" idx="1"/>
          </p:nvPr>
        </p:nvSpPr>
        <p:spPr>
          <a:xfrm>
            <a:off x="3048000" y="1295400"/>
            <a:ext cx="5105400" cy="2667000"/>
          </a:xfrm>
          <a:solidFill>
            <a:srgbClr val="DDDDFF"/>
          </a:solidFill>
        </p:spPr>
        <p:txBody>
          <a:bodyPr lIns="274320" tIns="320040"/>
          <a:lstStyle/>
          <a:p>
            <a:pPr eaLnBrk="1" hangingPunct="1">
              <a:lnSpc>
                <a:spcPct val="90000"/>
              </a:lnSpc>
              <a:spcBef>
                <a:spcPct val="40000"/>
              </a:spcBef>
            </a:pPr>
            <a:r>
              <a:rPr lang="fr-CA" sz="2600" b="1" dirty="0">
                <a:solidFill>
                  <a:srgbClr val="000050"/>
                </a:solidFill>
                <a:latin typeface="Century Gothic" panose="020B0502020202020204" pitchFamily="34" charset="0"/>
              </a:rPr>
              <a:t>An </a:t>
            </a:r>
            <a:r>
              <a:rPr lang="fr-CA" sz="2600" b="1" dirty="0" err="1">
                <a:solidFill>
                  <a:srgbClr val="000050"/>
                </a:solidFill>
                <a:latin typeface="Century Gothic" panose="020B0502020202020204" pitchFamily="34" charset="0"/>
              </a:rPr>
              <a:t>ninh</a:t>
            </a:r>
            <a:r>
              <a:rPr lang="fr-CA" sz="2600" b="1" dirty="0">
                <a:solidFill>
                  <a:srgbClr val="000050"/>
                </a:solidFill>
                <a:latin typeface="Century Gothic" panose="020B0502020202020204" pitchFamily="34" charset="0"/>
              </a:rPr>
              <a:t> </a:t>
            </a:r>
            <a:r>
              <a:rPr lang="fr-CA" sz="2600" b="1" dirty="0" err="1">
                <a:solidFill>
                  <a:srgbClr val="000050"/>
                </a:solidFill>
                <a:latin typeface="Century Gothic" panose="020B0502020202020204" pitchFamily="34" charset="0"/>
              </a:rPr>
              <a:t>thông</a:t>
            </a:r>
            <a:r>
              <a:rPr lang="fr-CA" sz="2600" b="1" dirty="0">
                <a:solidFill>
                  <a:srgbClr val="000050"/>
                </a:solidFill>
                <a:latin typeface="Century Gothic" panose="020B0502020202020204" pitchFamily="34" charset="0"/>
              </a:rPr>
              <a:t> tin là gì ?</a:t>
            </a:r>
          </a:p>
          <a:p>
            <a:pPr eaLnBrk="1" hangingPunct="1">
              <a:lnSpc>
                <a:spcPct val="90000"/>
              </a:lnSpc>
              <a:spcBef>
                <a:spcPct val="40000"/>
              </a:spcBef>
            </a:pPr>
            <a:r>
              <a:rPr lang="fr-CA" sz="2600" b="1" dirty="0">
                <a:solidFill>
                  <a:srgbClr val="000050"/>
                </a:solidFill>
                <a:latin typeface="Century Gothic" panose="020B0502020202020204" pitchFamily="34" charset="0"/>
              </a:rPr>
              <a:t>Bộ </a:t>
            </a:r>
            <a:r>
              <a:rPr lang="fr-CA" sz="2600" b="1" dirty="0" err="1">
                <a:solidFill>
                  <a:srgbClr val="000050"/>
                </a:solidFill>
                <a:latin typeface="Century Gothic" panose="020B0502020202020204" pitchFamily="34" charset="0"/>
              </a:rPr>
              <a:t>tiêu</a:t>
            </a:r>
            <a:r>
              <a:rPr lang="fr-CA" sz="2600" b="1" dirty="0">
                <a:solidFill>
                  <a:srgbClr val="000050"/>
                </a:solidFill>
                <a:latin typeface="Century Gothic" panose="020B0502020202020204" pitchFamily="34" charset="0"/>
              </a:rPr>
              <a:t> </a:t>
            </a:r>
            <a:r>
              <a:rPr lang="fr-CA" sz="2600" b="1" dirty="0" err="1">
                <a:solidFill>
                  <a:srgbClr val="000050"/>
                </a:solidFill>
                <a:latin typeface="Century Gothic" panose="020B0502020202020204" pitchFamily="34" charset="0"/>
              </a:rPr>
              <a:t>chuẩn</a:t>
            </a:r>
            <a:r>
              <a:rPr lang="fr-CA" sz="2600" b="1" dirty="0">
                <a:solidFill>
                  <a:srgbClr val="000050"/>
                </a:solidFill>
                <a:latin typeface="Century Gothic" panose="020B0502020202020204" pitchFamily="34" charset="0"/>
              </a:rPr>
              <a:t> ISO 27000 </a:t>
            </a:r>
          </a:p>
          <a:p>
            <a:pPr eaLnBrk="1" hangingPunct="1">
              <a:lnSpc>
                <a:spcPct val="90000"/>
              </a:lnSpc>
              <a:spcBef>
                <a:spcPct val="40000"/>
              </a:spcBef>
            </a:pPr>
            <a:r>
              <a:rPr lang="fr-CA" sz="2600" b="1" dirty="0" err="1">
                <a:solidFill>
                  <a:srgbClr val="000050"/>
                </a:solidFill>
                <a:latin typeface="Century Gothic" panose="020B0502020202020204" pitchFamily="34" charset="0"/>
              </a:rPr>
              <a:t>Nội</a:t>
            </a:r>
            <a:r>
              <a:rPr lang="fr-CA" sz="2600" b="1" dirty="0">
                <a:solidFill>
                  <a:srgbClr val="000050"/>
                </a:solidFill>
                <a:latin typeface="Century Gothic" panose="020B0502020202020204" pitchFamily="34" charset="0"/>
              </a:rPr>
              <a:t> </a:t>
            </a:r>
            <a:r>
              <a:rPr lang="fr-CA" sz="2600" b="1" dirty="0" err="1">
                <a:solidFill>
                  <a:srgbClr val="000050"/>
                </a:solidFill>
                <a:latin typeface="Century Gothic" panose="020B0502020202020204" pitchFamily="34" charset="0"/>
              </a:rPr>
              <a:t>dung</a:t>
            </a:r>
            <a:r>
              <a:rPr lang="fr-CA" sz="2600" b="1" dirty="0">
                <a:solidFill>
                  <a:srgbClr val="000050"/>
                </a:solidFill>
                <a:latin typeface="Century Gothic" panose="020B0502020202020204" pitchFamily="34" charset="0"/>
              </a:rPr>
              <a:t> </a:t>
            </a:r>
            <a:r>
              <a:rPr lang="fr-CA" sz="2600" b="1">
                <a:solidFill>
                  <a:srgbClr val="000050"/>
                </a:solidFill>
                <a:latin typeface="Century Gothic" panose="020B0502020202020204" pitchFamily="34" charset="0"/>
              </a:rPr>
              <a:t>ISO 27001:2022</a:t>
            </a:r>
            <a:endParaRPr lang="fr-CA" sz="2600" b="1" dirty="0">
              <a:solidFill>
                <a:srgbClr val="000050"/>
              </a:solidFill>
              <a:latin typeface="Century Gothic" panose="020B0502020202020204" pitchFamily="34" charset="0"/>
            </a:endParaRPr>
          </a:p>
        </p:txBody>
      </p:sp>
      <p:pic>
        <p:nvPicPr>
          <p:cNvPr id="7172" name="Picture 5" descr="blkdisks_files_b"/>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019550"/>
            <a:ext cx="2667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375680" y="6514560"/>
              <a:ext cx="21240" cy="83880"/>
            </p14:xfrm>
          </p:contentPart>
        </mc:Choice>
        <mc:Fallback xmlns="">
          <p:pic>
            <p:nvPicPr>
              <p:cNvPr id="2" name="Ink 1"/>
              <p:cNvPicPr/>
              <p:nvPr/>
            </p:nvPicPr>
            <p:blipFill>
              <a:blip r:embed="rId5"/>
              <a:stretch>
                <a:fillRect/>
              </a:stretch>
            </p:blipFill>
            <p:spPr>
              <a:xfrm>
                <a:off x="7366320" y="6505200"/>
                <a:ext cx="39960" cy="102600"/>
              </a:xfrm>
              <a:prstGeom prst="rect">
                <a:avLst/>
              </a:prstGeom>
            </p:spPr>
          </p:pic>
        </mc:Fallback>
      </mc:AlternateContent>
    </p:spTree>
    <p:extLst>
      <p:ext uri="{BB962C8B-B14F-4D97-AF65-F5344CB8AC3E}">
        <p14:creationId xmlns:p14="http://schemas.microsoft.com/office/powerpoint/2010/main" val="1277406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idx="4294967295"/>
          </p:nvPr>
        </p:nvSpPr>
        <p:spPr>
          <a:xfrm>
            <a:off x="0" y="533400"/>
            <a:ext cx="7696200" cy="762000"/>
          </a:xfrm>
          <a:solidFill>
            <a:srgbClr val="004635"/>
          </a:solidFill>
        </p:spPr>
        <p:txBody>
          <a:bodyPr/>
          <a:lstStyle/>
          <a:p>
            <a:r>
              <a:rPr lang="en-GB" sz="3200" b="1" dirty="0">
                <a:latin typeface="Tahoma" pitchFamily="34" charset="0"/>
                <a:ea typeface="ヒラギノ角ゴ Pro W3"/>
                <a:cs typeface="Tahoma" pitchFamily="34" charset="0"/>
              </a:rPr>
              <a:t>6. </a:t>
            </a:r>
            <a:r>
              <a:rPr lang="en-GB" sz="3200" b="1" dirty="0" err="1">
                <a:latin typeface="Tahoma" pitchFamily="34" charset="0"/>
                <a:ea typeface="ヒラギノ角ゴ Pro W3"/>
                <a:cs typeface="Tahoma" pitchFamily="34" charset="0"/>
              </a:rPr>
              <a:t>Hoạch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định</a:t>
            </a:r>
            <a:r>
              <a:rPr lang="en-GB" sz="3200" b="1" dirty="0">
                <a:latin typeface="Tahoma" pitchFamily="34" charset="0"/>
                <a:ea typeface="ヒラギノ角ゴ Pro W3"/>
                <a:cs typeface="Tahoma" pitchFamily="34" charset="0"/>
              </a:rPr>
              <a:t>/Planning</a:t>
            </a:r>
          </a:p>
        </p:txBody>
      </p:sp>
      <p:sp>
        <p:nvSpPr>
          <p:cNvPr id="335875" name="Rectangle 3"/>
          <p:cNvSpPr>
            <a:spLocks noGrp="1"/>
          </p:cNvSpPr>
          <p:nvPr>
            <p:ph type="body" idx="4294967295"/>
          </p:nvPr>
        </p:nvSpPr>
        <p:spPr>
          <a:xfrm>
            <a:off x="609600" y="1371600"/>
            <a:ext cx="7848600" cy="4648200"/>
          </a:xfrm>
        </p:spPr>
        <p:txBody>
          <a:bodyPr/>
          <a:lstStyle/>
          <a:p>
            <a:pPr marL="0" indent="0">
              <a:buNone/>
            </a:pPr>
            <a:r>
              <a:rPr lang="en-US" sz="2400" b="1" dirty="0"/>
              <a:t>6.1 </a:t>
            </a:r>
            <a:r>
              <a:rPr lang="en-US" sz="2400" b="1" dirty="0" err="1"/>
              <a:t>Các</a:t>
            </a:r>
            <a:r>
              <a:rPr lang="en-US" sz="2400" b="1" dirty="0"/>
              <a:t> </a:t>
            </a:r>
            <a:r>
              <a:rPr lang="en-US" sz="2400" b="1" dirty="0" err="1"/>
              <a:t>hành</a:t>
            </a:r>
            <a:r>
              <a:rPr lang="en-US" sz="2400" b="1" dirty="0"/>
              <a:t> </a:t>
            </a:r>
            <a:r>
              <a:rPr lang="en-US" sz="2400" b="1" dirty="0" err="1"/>
              <a:t>động</a:t>
            </a:r>
            <a:r>
              <a:rPr lang="en-US" sz="2400" b="1" dirty="0"/>
              <a:t> </a:t>
            </a:r>
            <a:r>
              <a:rPr lang="en-US" sz="2400" b="1" dirty="0" err="1"/>
              <a:t>đối</a:t>
            </a:r>
            <a:r>
              <a:rPr lang="en-US" sz="2400" b="1" dirty="0"/>
              <a:t> </a:t>
            </a:r>
            <a:r>
              <a:rPr lang="en-US" sz="2400" b="1" dirty="0" err="1"/>
              <a:t>với</a:t>
            </a:r>
            <a:r>
              <a:rPr lang="en-US" sz="2400" b="1" dirty="0"/>
              <a:t> </a:t>
            </a:r>
            <a:r>
              <a:rPr lang="en-US" sz="2400" b="1" dirty="0" err="1"/>
              <a:t>các</a:t>
            </a:r>
            <a:r>
              <a:rPr lang="en-US" sz="2400" b="1" dirty="0"/>
              <a:t> </a:t>
            </a:r>
            <a:r>
              <a:rPr lang="en-US" sz="2400" b="1" dirty="0" err="1"/>
              <a:t>rủi</a:t>
            </a:r>
            <a:r>
              <a:rPr lang="en-US" sz="2400" b="1" dirty="0"/>
              <a:t> </a:t>
            </a:r>
            <a:r>
              <a:rPr lang="en-US" sz="2400" b="1" dirty="0" err="1"/>
              <a:t>ro</a:t>
            </a:r>
            <a:r>
              <a:rPr lang="en-US" sz="2400" b="1" dirty="0"/>
              <a:t> </a:t>
            </a:r>
            <a:r>
              <a:rPr lang="en-US" sz="2400" b="1" dirty="0" err="1"/>
              <a:t>và</a:t>
            </a:r>
            <a:r>
              <a:rPr lang="en-US" sz="2400" b="1" dirty="0"/>
              <a:t> </a:t>
            </a:r>
            <a:r>
              <a:rPr lang="en-US" sz="2400" b="1" dirty="0" err="1"/>
              <a:t>cơ</a:t>
            </a:r>
            <a:r>
              <a:rPr lang="en-US" sz="2400" b="1" dirty="0"/>
              <a:t> </a:t>
            </a:r>
            <a:r>
              <a:rPr lang="en-US" sz="2400" b="1" dirty="0" err="1"/>
              <a:t>hội</a:t>
            </a:r>
            <a:endParaRPr lang="en-US" sz="2400" b="1" dirty="0"/>
          </a:p>
          <a:p>
            <a:pPr marL="0" indent="0">
              <a:buNone/>
            </a:pPr>
            <a:r>
              <a:rPr lang="en-US" sz="2400" b="1" dirty="0"/>
              <a:t>6.1.2 </a:t>
            </a:r>
            <a:r>
              <a:rPr lang="en-US" sz="2400" b="1" dirty="0" err="1"/>
              <a:t>Đánh</a:t>
            </a:r>
            <a:r>
              <a:rPr lang="en-US" sz="2400" b="1" dirty="0"/>
              <a:t> </a:t>
            </a:r>
            <a:r>
              <a:rPr lang="en-US" sz="2400" b="1" dirty="0" err="1"/>
              <a:t>giá</a:t>
            </a:r>
            <a:r>
              <a:rPr lang="en-US" sz="2400" b="1" dirty="0"/>
              <a:t> </a:t>
            </a:r>
            <a:r>
              <a:rPr lang="en-US" sz="2400" b="1" dirty="0" err="1"/>
              <a:t>rủi</a:t>
            </a:r>
            <a:r>
              <a:rPr lang="en-US" sz="2400" b="1" dirty="0"/>
              <a:t> </a:t>
            </a:r>
            <a:r>
              <a:rPr lang="en-US" sz="2400" b="1" dirty="0" err="1"/>
              <a:t>ro</a:t>
            </a:r>
            <a:r>
              <a:rPr lang="en-US" sz="2400" b="1" dirty="0"/>
              <a:t> an </a:t>
            </a:r>
            <a:r>
              <a:rPr lang="en-US" sz="2400" b="1" dirty="0" err="1"/>
              <a:t>ninh</a:t>
            </a:r>
            <a:r>
              <a:rPr lang="en-US" sz="2400" b="1" dirty="0"/>
              <a:t> </a:t>
            </a:r>
            <a:r>
              <a:rPr lang="en-US" sz="2400" b="1" dirty="0" err="1"/>
              <a:t>thông</a:t>
            </a:r>
            <a:r>
              <a:rPr lang="en-US" sz="2400" b="1" dirty="0"/>
              <a:t> tin:</a:t>
            </a:r>
          </a:p>
          <a:p>
            <a:pPr marL="0" indent="0">
              <a:buNone/>
            </a:pPr>
            <a:r>
              <a:rPr lang="en-US" sz="2400" dirty="0" err="1"/>
              <a:t>Quá</a:t>
            </a:r>
            <a:r>
              <a:rPr lang="en-US" sz="2400" dirty="0"/>
              <a:t> </a:t>
            </a:r>
            <a:r>
              <a:rPr lang="en-US" sz="2400" dirty="0" err="1"/>
              <a:t>trình</a:t>
            </a:r>
            <a:r>
              <a:rPr lang="en-US" sz="2400" dirty="0"/>
              <a:t> </a:t>
            </a:r>
            <a:r>
              <a:rPr lang="en-US" sz="2400" dirty="0" err="1"/>
              <a:t>đánh</a:t>
            </a:r>
            <a:r>
              <a:rPr lang="en-US" sz="2400" dirty="0"/>
              <a:t> </a:t>
            </a:r>
            <a:r>
              <a:rPr lang="en-US" sz="2400" dirty="0" err="1"/>
              <a:t>giá</a:t>
            </a:r>
            <a:r>
              <a:rPr lang="en-US" sz="2400" dirty="0"/>
              <a:t> </a:t>
            </a:r>
            <a:r>
              <a:rPr lang="en-US" sz="2400" dirty="0" err="1"/>
              <a:t>rủi</a:t>
            </a:r>
            <a:r>
              <a:rPr lang="en-US" sz="2400" dirty="0"/>
              <a:t> </a:t>
            </a:r>
            <a:r>
              <a:rPr lang="en-US" sz="2400" dirty="0" err="1"/>
              <a:t>ro</a:t>
            </a:r>
            <a:r>
              <a:rPr lang="en-US" sz="2400" dirty="0"/>
              <a:t> an </a:t>
            </a:r>
            <a:r>
              <a:rPr lang="en-US" sz="2400" dirty="0" err="1"/>
              <a:t>ninh</a:t>
            </a:r>
            <a:r>
              <a:rPr lang="en-US" sz="2400" dirty="0"/>
              <a:t> </a:t>
            </a:r>
            <a:r>
              <a:rPr lang="en-US" sz="2400" dirty="0" err="1"/>
              <a:t>thông</a:t>
            </a:r>
            <a:r>
              <a:rPr lang="en-US" sz="2400" dirty="0"/>
              <a:t> tin:</a:t>
            </a:r>
          </a:p>
          <a:p>
            <a:pPr marL="400050" lvl="1" indent="0">
              <a:buNone/>
            </a:pPr>
            <a:r>
              <a:rPr lang="en-US" sz="2000" dirty="0"/>
              <a:t>d) </a:t>
            </a:r>
            <a:r>
              <a:rPr lang="en-US" sz="2000" dirty="0" err="1"/>
              <a:t>phân</a:t>
            </a:r>
            <a:r>
              <a:rPr lang="en-US" sz="2000" dirty="0"/>
              <a:t> </a:t>
            </a:r>
            <a:r>
              <a:rPr lang="en-US" sz="2000" dirty="0" err="1"/>
              <a:t>tích</a:t>
            </a:r>
            <a:r>
              <a:rPr lang="en-US" sz="2000" dirty="0"/>
              <a:t> </a:t>
            </a:r>
            <a:r>
              <a:rPr lang="en-US" sz="2000" dirty="0" err="1"/>
              <a:t>các</a:t>
            </a:r>
            <a:r>
              <a:rPr lang="en-US" sz="2000" dirty="0"/>
              <a:t> </a:t>
            </a:r>
            <a:r>
              <a:rPr lang="en-US" sz="2000" dirty="0" err="1"/>
              <a:t>rủi</a:t>
            </a:r>
            <a:r>
              <a:rPr lang="en-US" sz="2000" dirty="0"/>
              <a:t> </a:t>
            </a:r>
            <a:r>
              <a:rPr lang="en-US" sz="2000" dirty="0" err="1"/>
              <a:t>ro</a:t>
            </a:r>
            <a:r>
              <a:rPr lang="en-US" sz="2000" dirty="0"/>
              <a:t> an </a:t>
            </a:r>
            <a:r>
              <a:rPr lang="en-US" sz="2000" dirty="0" err="1"/>
              <a:t>ninh</a:t>
            </a:r>
            <a:r>
              <a:rPr lang="en-US" sz="2000" dirty="0"/>
              <a:t> </a:t>
            </a:r>
            <a:r>
              <a:rPr lang="en-US" sz="2000" dirty="0" err="1"/>
              <a:t>thông</a:t>
            </a:r>
            <a:r>
              <a:rPr lang="en-US" sz="2000" dirty="0"/>
              <a:t> tin</a:t>
            </a:r>
          </a:p>
          <a:p>
            <a:pPr lvl="1"/>
            <a:r>
              <a:rPr lang="en-US" sz="2000" dirty="0" err="1"/>
              <a:t>đánh</a:t>
            </a:r>
            <a:r>
              <a:rPr lang="en-US" sz="2000" dirty="0"/>
              <a:t> </a:t>
            </a:r>
            <a:r>
              <a:rPr lang="en-US" sz="2000" dirty="0" err="1"/>
              <a:t>giá</a:t>
            </a:r>
            <a:r>
              <a:rPr lang="en-US" sz="2000" dirty="0"/>
              <a:t> </a:t>
            </a:r>
            <a:r>
              <a:rPr lang="en-US" sz="2000" dirty="0" err="1"/>
              <a:t>các</a:t>
            </a:r>
            <a:r>
              <a:rPr lang="en-US" sz="2000" dirty="0"/>
              <a:t> </a:t>
            </a:r>
            <a:r>
              <a:rPr lang="en-US" sz="2000" dirty="0" err="1"/>
              <a:t>hậu</a:t>
            </a:r>
            <a:r>
              <a:rPr lang="en-US" sz="2000" dirty="0"/>
              <a:t> </a:t>
            </a:r>
            <a:r>
              <a:rPr lang="en-US" sz="2000" dirty="0" err="1"/>
              <a:t>quả</a:t>
            </a:r>
            <a:r>
              <a:rPr lang="en-US" sz="2000" dirty="0"/>
              <a:t> </a:t>
            </a:r>
            <a:r>
              <a:rPr lang="en-US" sz="2000" dirty="0" err="1"/>
              <a:t>tiềm</a:t>
            </a:r>
            <a:r>
              <a:rPr lang="en-US" sz="2000" dirty="0"/>
              <a:t> </a:t>
            </a:r>
            <a:r>
              <a:rPr lang="en-US" sz="2000" dirty="0" err="1"/>
              <a:t>ẩn</a:t>
            </a:r>
            <a:r>
              <a:rPr lang="en-US" sz="2000" dirty="0"/>
              <a:t> </a:t>
            </a:r>
          </a:p>
          <a:p>
            <a:pPr lvl="1"/>
            <a:r>
              <a:rPr lang="en-US" sz="2000" dirty="0" err="1"/>
              <a:t>đánh</a:t>
            </a:r>
            <a:r>
              <a:rPr lang="en-US" sz="2000" dirty="0"/>
              <a:t> </a:t>
            </a:r>
            <a:r>
              <a:rPr lang="en-US" sz="2000" dirty="0" err="1"/>
              <a:t>giá</a:t>
            </a:r>
            <a:r>
              <a:rPr lang="en-US" sz="2000" dirty="0"/>
              <a:t> </a:t>
            </a:r>
            <a:r>
              <a:rPr lang="en-US" sz="2000" dirty="0" err="1"/>
              <a:t>khả</a:t>
            </a:r>
            <a:r>
              <a:rPr lang="en-US" sz="2000" dirty="0"/>
              <a:t> </a:t>
            </a:r>
            <a:r>
              <a:rPr lang="en-US" sz="2000" dirty="0" err="1"/>
              <a:t>năng</a:t>
            </a:r>
            <a:r>
              <a:rPr lang="en-US" sz="2000" dirty="0"/>
              <a:t> </a:t>
            </a:r>
            <a:r>
              <a:rPr lang="en-US" sz="2000" dirty="0" err="1"/>
              <a:t>xuất</a:t>
            </a:r>
            <a:r>
              <a:rPr lang="en-US" sz="2000" dirty="0"/>
              <a:t> </a:t>
            </a:r>
            <a:r>
              <a:rPr lang="en-US" sz="2000" dirty="0" err="1"/>
              <a:t>hiện</a:t>
            </a:r>
            <a:r>
              <a:rPr lang="en-US" sz="2000" dirty="0"/>
              <a:t> </a:t>
            </a:r>
            <a:r>
              <a:rPr lang="en-US" sz="2000" dirty="0" err="1"/>
              <a:t>của</a:t>
            </a:r>
            <a:r>
              <a:rPr lang="en-US" sz="2000" dirty="0"/>
              <a:t> </a:t>
            </a:r>
            <a:r>
              <a:rPr lang="en-US" sz="2000" dirty="0" err="1"/>
              <a:t>rủi</a:t>
            </a:r>
            <a:r>
              <a:rPr lang="en-US" sz="2000" dirty="0"/>
              <a:t> </a:t>
            </a:r>
            <a:r>
              <a:rPr lang="en-US" sz="2000" dirty="0" err="1"/>
              <a:t>ro</a:t>
            </a:r>
            <a:r>
              <a:rPr lang="en-US" sz="2000" dirty="0"/>
              <a:t> </a:t>
            </a:r>
          </a:p>
          <a:p>
            <a:pPr lvl="1"/>
            <a:r>
              <a:rPr lang="en-US" sz="2000" dirty="0" err="1"/>
              <a:t>xác</a:t>
            </a:r>
            <a:r>
              <a:rPr lang="en-US" sz="2000" dirty="0"/>
              <a:t> </a:t>
            </a:r>
            <a:r>
              <a:rPr lang="en-US" sz="2000" dirty="0" err="1"/>
              <a:t>định</a:t>
            </a:r>
            <a:r>
              <a:rPr lang="en-US" sz="2000" dirty="0"/>
              <a:t> </a:t>
            </a:r>
            <a:r>
              <a:rPr lang="en-US" sz="2000" dirty="0" err="1"/>
              <a:t>mức</a:t>
            </a:r>
            <a:r>
              <a:rPr lang="en-US" sz="2000" dirty="0"/>
              <a:t> </a:t>
            </a:r>
            <a:r>
              <a:rPr lang="en-US" sz="2000" dirty="0" err="1"/>
              <a:t>độ</a:t>
            </a:r>
            <a:r>
              <a:rPr lang="en-US" sz="2000" dirty="0"/>
              <a:t> </a:t>
            </a:r>
            <a:r>
              <a:rPr lang="en-US" sz="2000" dirty="0" err="1"/>
              <a:t>rủi</a:t>
            </a:r>
            <a:r>
              <a:rPr lang="en-US" sz="2000" dirty="0"/>
              <a:t> </a:t>
            </a:r>
            <a:r>
              <a:rPr lang="en-US" sz="2000" dirty="0" err="1"/>
              <a:t>ro</a:t>
            </a:r>
            <a:r>
              <a:rPr lang="en-US" sz="2000" dirty="0"/>
              <a:t>;</a:t>
            </a:r>
          </a:p>
          <a:p>
            <a:pPr marL="400050" lvl="1" indent="0">
              <a:buNone/>
            </a:pPr>
            <a:r>
              <a:rPr lang="en-US" sz="2000" dirty="0"/>
              <a:t>e) </a:t>
            </a:r>
            <a:r>
              <a:rPr lang="en-US" sz="2000" dirty="0" err="1"/>
              <a:t>đánh</a:t>
            </a:r>
            <a:r>
              <a:rPr lang="en-US" sz="2000" dirty="0"/>
              <a:t> </a:t>
            </a:r>
            <a:r>
              <a:rPr lang="en-US" sz="2000" dirty="0" err="1"/>
              <a:t>giá</a:t>
            </a:r>
            <a:r>
              <a:rPr lang="en-US" sz="2000" dirty="0"/>
              <a:t> </a:t>
            </a:r>
            <a:r>
              <a:rPr lang="en-US" sz="2000" dirty="0" err="1"/>
              <a:t>các</a:t>
            </a:r>
            <a:r>
              <a:rPr lang="en-US" sz="2000" dirty="0"/>
              <a:t> </a:t>
            </a:r>
            <a:r>
              <a:rPr lang="en-US" sz="2000" dirty="0" err="1"/>
              <a:t>rủi</a:t>
            </a:r>
            <a:r>
              <a:rPr lang="en-US" sz="2000" dirty="0"/>
              <a:t> </a:t>
            </a:r>
            <a:r>
              <a:rPr lang="en-US" sz="2000" dirty="0" err="1"/>
              <a:t>ro</a:t>
            </a:r>
            <a:r>
              <a:rPr lang="en-US" sz="2000" dirty="0"/>
              <a:t> an </a:t>
            </a:r>
            <a:r>
              <a:rPr lang="en-US" sz="2000" dirty="0" err="1"/>
              <a:t>ninh</a:t>
            </a:r>
            <a:r>
              <a:rPr lang="en-US" sz="2000" dirty="0"/>
              <a:t> </a:t>
            </a:r>
            <a:r>
              <a:rPr lang="en-US" sz="2000" dirty="0" err="1"/>
              <a:t>thông</a:t>
            </a:r>
            <a:r>
              <a:rPr lang="en-US" sz="2000" dirty="0"/>
              <a:t> tin</a:t>
            </a:r>
          </a:p>
          <a:p>
            <a:pPr lvl="1"/>
            <a:r>
              <a:rPr lang="en-US" sz="2000" dirty="0"/>
              <a:t>so </a:t>
            </a:r>
            <a:r>
              <a:rPr lang="en-US" sz="2000" dirty="0" err="1"/>
              <a:t>sánh</a:t>
            </a:r>
            <a:r>
              <a:rPr lang="en-US" sz="2000" dirty="0"/>
              <a:t> </a:t>
            </a:r>
            <a:r>
              <a:rPr lang="en-US" sz="2000" dirty="0" err="1"/>
              <a:t>kết</a:t>
            </a:r>
            <a:r>
              <a:rPr lang="en-US" sz="2000" dirty="0"/>
              <a:t> </a:t>
            </a:r>
            <a:r>
              <a:rPr lang="en-US" sz="2000" dirty="0" err="1"/>
              <a:t>quả</a:t>
            </a:r>
            <a:r>
              <a:rPr lang="en-US" sz="2000" dirty="0"/>
              <a:t> </a:t>
            </a:r>
            <a:r>
              <a:rPr lang="en-US" sz="2000" dirty="0" err="1"/>
              <a:t>của</a:t>
            </a:r>
            <a:r>
              <a:rPr lang="en-US" sz="2000" dirty="0"/>
              <a:t> </a:t>
            </a:r>
            <a:r>
              <a:rPr lang="en-US" sz="2000" dirty="0" err="1"/>
              <a:t>phân</a:t>
            </a:r>
            <a:r>
              <a:rPr lang="en-US" sz="2000" dirty="0"/>
              <a:t> </a:t>
            </a:r>
            <a:r>
              <a:rPr lang="en-US" sz="2000" dirty="0" err="1"/>
              <a:t>tích</a:t>
            </a:r>
            <a:r>
              <a:rPr lang="en-US" sz="2000" dirty="0"/>
              <a:t> </a:t>
            </a:r>
            <a:r>
              <a:rPr lang="en-US" sz="2000" dirty="0" err="1"/>
              <a:t>rủi</a:t>
            </a:r>
            <a:r>
              <a:rPr lang="en-US" sz="2000" dirty="0"/>
              <a:t> </a:t>
            </a:r>
            <a:r>
              <a:rPr lang="en-US" sz="2000" dirty="0" err="1"/>
              <a:t>ro</a:t>
            </a:r>
            <a:r>
              <a:rPr lang="en-US" sz="2000" dirty="0"/>
              <a:t> </a:t>
            </a:r>
            <a:r>
              <a:rPr lang="en-US" sz="2000" dirty="0" err="1"/>
              <a:t>với</a:t>
            </a:r>
            <a:r>
              <a:rPr lang="en-US" sz="2000" dirty="0"/>
              <a:t> </a:t>
            </a:r>
            <a:r>
              <a:rPr lang="en-US" sz="2000" dirty="0" err="1"/>
              <a:t>các</a:t>
            </a:r>
            <a:r>
              <a:rPr lang="en-US" sz="2000" dirty="0"/>
              <a:t> </a:t>
            </a:r>
            <a:r>
              <a:rPr lang="en-US" sz="2000" dirty="0" err="1"/>
              <a:t>chuẩn</a:t>
            </a:r>
            <a:r>
              <a:rPr lang="en-US" sz="2000" dirty="0"/>
              <a:t> </a:t>
            </a:r>
            <a:r>
              <a:rPr lang="en-US" sz="2000" dirty="0" err="1"/>
              <a:t>mực</a:t>
            </a:r>
            <a:r>
              <a:rPr lang="en-US" sz="2000" dirty="0"/>
              <a:t> </a:t>
            </a:r>
            <a:r>
              <a:rPr lang="en-US" sz="2000" dirty="0" err="1"/>
              <a:t>rủi</a:t>
            </a:r>
            <a:r>
              <a:rPr lang="en-US" sz="2000" dirty="0"/>
              <a:t> </a:t>
            </a:r>
            <a:r>
              <a:rPr lang="en-US" sz="2000" dirty="0" err="1"/>
              <a:t>ro</a:t>
            </a:r>
            <a:r>
              <a:rPr lang="en-US" sz="2000" dirty="0"/>
              <a:t> </a:t>
            </a:r>
          </a:p>
          <a:p>
            <a:pPr lvl="1"/>
            <a:r>
              <a:rPr lang="en-US" sz="2000" dirty="0" err="1"/>
              <a:t>Ưu</a:t>
            </a:r>
            <a:r>
              <a:rPr lang="en-US" sz="2000" dirty="0"/>
              <a:t> </a:t>
            </a:r>
            <a:r>
              <a:rPr lang="en-US" sz="2000" dirty="0" err="1"/>
              <a:t>tiên</a:t>
            </a:r>
            <a:r>
              <a:rPr lang="en-US" sz="2000" dirty="0"/>
              <a:t> </a:t>
            </a:r>
            <a:r>
              <a:rPr lang="en-US" sz="2000" dirty="0" err="1"/>
              <a:t>các</a:t>
            </a:r>
            <a:r>
              <a:rPr lang="en-US" sz="2000" dirty="0"/>
              <a:t> </a:t>
            </a:r>
            <a:r>
              <a:rPr lang="en-US" sz="2000" dirty="0" err="1"/>
              <a:t>rủi</a:t>
            </a:r>
            <a:r>
              <a:rPr lang="en-US" sz="2000" dirty="0"/>
              <a:t> </a:t>
            </a:r>
            <a:r>
              <a:rPr lang="en-US" sz="2000" dirty="0" err="1"/>
              <a:t>ro</a:t>
            </a:r>
            <a:r>
              <a:rPr lang="en-US" sz="2000" dirty="0"/>
              <a:t> </a:t>
            </a:r>
            <a:r>
              <a:rPr lang="en-US" sz="2000" dirty="0" err="1"/>
              <a:t>được</a:t>
            </a:r>
            <a:r>
              <a:rPr lang="en-US" sz="2000" dirty="0"/>
              <a:t> </a:t>
            </a:r>
            <a:r>
              <a:rPr lang="en-US" sz="2000" dirty="0" err="1"/>
              <a:t>phân</a:t>
            </a:r>
            <a:r>
              <a:rPr lang="en-US" sz="2000" dirty="0"/>
              <a:t> </a:t>
            </a:r>
            <a:r>
              <a:rPr lang="en-US" sz="2000" dirty="0" err="1"/>
              <a:t>tích</a:t>
            </a:r>
            <a:r>
              <a:rPr lang="en-US" sz="2000" dirty="0"/>
              <a:t> </a:t>
            </a:r>
            <a:r>
              <a:rPr lang="en-US" sz="2000" dirty="0" err="1"/>
              <a:t>để</a:t>
            </a:r>
            <a:r>
              <a:rPr lang="en-US" sz="2000" dirty="0"/>
              <a:t> </a:t>
            </a:r>
            <a:r>
              <a:rPr lang="en-US" sz="2000" dirty="0" err="1"/>
              <a:t>xử</a:t>
            </a:r>
            <a:r>
              <a:rPr lang="en-US" sz="2000" dirty="0"/>
              <a:t> </a:t>
            </a:r>
            <a:r>
              <a:rPr lang="en-US" sz="2000" dirty="0" err="1"/>
              <a:t>lý</a:t>
            </a:r>
            <a:endParaRPr lang="en-US" sz="2000" dirty="0"/>
          </a:p>
          <a:p>
            <a:pPr marL="0" indent="0">
              <a:buNone/>
            </a:pPr>
            <a:r>
              <a:rPr lang="en-US" sz="2400" dirty="0" err="1"/>
              <a:t>lưu</a:t>
            </a:r>
            <a:r>
              <a:rPr lang="en-US" sz="2400" dirty="0"/>
              <a:t>  </a:t>
            </a:r>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r>
              <a:rPr lang="en-US" sz="2400" dirty="0"/>
              <a:t> </a:t>
            </a:r>
            <a:r>
              <a:rPr lang="en-US" sz="2400" dirty="0" err="1"/>
              <a:t>về</a:t>
            </a:r>
            <a:r>
              <a:rPr lang="en-US" sz="2400" dirty="0"/>
              <a:t> </a:t>
            </a:r>
            <a:r>
              <a:rPr lang="en-US" sz="2400" dirty="0" err="1"/>
              <a:t>quá</a:t>
            </a:r>
            <a:r>
              <a:rPr lang="en-US" sz="2400" dirty="0"/>
              <a:t> </a:t>
            </a:r>
            <a:r>
              <a:rPr lang="en-US" sz="2400" dirty="0" err="1"/>
              <a:t>trình</a:t>
            </a:r>
            <a:r>
              <a:rPr lang="en-US" sz="2400" dirty="0"/>
              <a:t> </a:t>
            </a:r>
            <a:r>
              <a:rPr lang="en-US" sz="2400" dirty="0" err="1"/>
              <a:t>đánh</a:t>
            </a:r>
            <a:r>
              <a:rPr lang="en-US" sz="2400" dirty="0"/>
              <a:t> </a:t>
            </a:r>
            <a:r>
              <a:rPr lang="en-US" sz="2400" dirty="0" err="1"/>
              <a:t>giá</a:t>
            </a:r>
            <a:r>
              <a:rPr lang="en-US" sz="2400" dirty="0"/>
              <a:t> </a:t>
            </a:r>
            <a:r>
              <a:rPr lang="en-US" sz="2400" dirty="0" err="1"/>
              <a:t>rủi</a:t>
            </a:r>
            <a:r>
              <a:rPr lang="en-US" sz="2400" dirty="0"/>
              <a:t> </a:t>
            </a:r>
            <a:r>
              <a:rPr lang="en-US" sz="2400" dirty="0" err="1"/>
              <a:t>ro</a:t>
            </a:r>
            <a:r>
              <a:rPr lang="en-US" sz="2400" dirty="0"/>
              <a:t> </a:t>
            </a:r>
          </a:p>
          <a:p>
            <a:pPr marL="0" indent="0">
              <a:buNone/>
            </a:pPr>
            <a:endParaRPr lang="en-US" sz="1600" dirty="0"/>
          </a:p>
        </p:txBody>
      </p:sp>
    </p:spTree>
    <p:custDataLst>
      <p:tags r:id="rId1"/>
    </p:custDataLst>
    <p:extLst>
      <p:ext uri="{BB962C8B-B14F-4D97-AF65-F5344CB8AC3E}">
        <p14:creationId xmlns:p14="http://schemas.microsoft.com/office/powerpoint/2010/main" val="148944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5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5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58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228" name="Rectangle 76"/>
          <p:cNvSpPr>
            <a:spLocks noChangeArrowheads="1"/>
          </p:cNvSpPr>
          <p:nvPr/>
        </p:nvSpPr>
        <p:spPr bwMode="auto">
          <a:xfrm>
            <a:off x="2590800" y="2057400"/>
            <a:ext cx="3581400" cy="1447800"/>
          </a:xfrm>
          <a:prstGeom prst="rect">
            <a:avLst/>
          </a:prstGeom>
          <a:solidFill>
            <a:srgbClr val="0AF0A3"/>
          </a:solidFill>
          <a:ln w="12700">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6" name="Rectangle 4"/>
          <p:cNvSpPr>
            <a:spLocks noChangeArrowheads="1"/>
          </p:cNvSpPr>
          <p:nvPr/>
        </p:nvSpPr>
        <p:spPr bwMode="auto">
          <a:xfrm>
            <a:off x="2133600" y="1676400"/>
            <a:ext cx="4495800" cy="2303463"/>
          </a:xfrm>
          <a:prstGeom prst="rect">
            <a:avLst/>
          </a:prstGeom>
          <a:solidFill>
            <a:srgbClr val="C5FFE2"/>
          </a:solidFill>
          <a:ln w="12700">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54" name="Rectangle 2"/>
          <p:cNvSpPr>
            <a:spLocks noGrp="1" noChangeArrowheads="1"/>
          </p:cNvSpPr>
          <p:nvPr>
            <p:ph type="title"/>
          </p:nvPr>
        </p:nvSpPr>
        <p:spPr>
          <a:xfrm>
            <a:off x="0" y="0"/>
            <a:ext cx="8839200" cy="609600"/>
          </a:xfrm>
        </p:spPr>
        <p:txBody>
          <a:bodyPr/>
          <a:lstStyle/>
          <a:p>
            <a:r>
              <a:rPr lang="en-US" sz="2800"/>
              <a:t>Quá trình Quản lý rủi ro an ninh thông tin</a:t>
            </a:r>
          </a:p>
        </p:txBody>
      </p:sp>
      <p:sp>
        <p:nvSpPr>
          <p:cNvPr id="305157" name="Rectangle 5"/>
          <p:cNvSpPr>
            <a:spLocks noChangeArrowheads="1"/>
          </p:cNvSpPr>
          <p:nvPr/>
        </p:nvSpPr>
        <p:spPr bwMode="auto">
          <a:xfrm>
            <a:off x="2209800" y="2133600"/>
            <a:ext cx="426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sz="1800" b="1">
                <a:latin typeface="Arial" panose="020B0604020202020204" pitchFamily="34" charset="0"/>
              </a:rPr>
              <a:t>    </a:t>
            </a:r>
          </a:p>
          <a:p>
            <a:pPr algn="ctr">
              <a:lnSpc>
                <a:spcPct val="80000"/>
              </a:lnSpc>
            </a:pPr>
            <a:r>
              <a:rPr lang="en-US" sz="1600" b="1">
                <a:latin typeface="Arial" panose="020B0604020202020204" pitchFamily="34" charset="0"/>
              </a:rPr>
              <a:t>     </a:t>
            </a:r>
          </a:p>
        </p:txBody>
      </p:sp>
      <p:sp>
        <p:nvSpPr>
          <p:cNvPr id="305162" name="Rectangle 10"/>
          <p:cNvSpPr>
            <a:spLocks noChangeArrowheads="1"/>
          </p:cNvSpPr>
          <p:nvPr/>
        </p:nvSpPr>
        <p:spPr bwMode="auto">
          <a:xfrm rot="16200000">
            <a:off x="5638800" y="3276600"/>
            <a:ext cx="4724400" cy="457200"/>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sz="1800" b="1">
                <a:solidFill>
                  <a:schemeClr val="bg1"/>
                </a:solidFill>
                <a:latin typeface="Arial" panose="020B0604020202020204" pitchFamily="34" charset="0"/>
              </a:rPr>
              <a:t>Theo dõi và xem xét </a:t>
            </a:r>
          </a:p>
        </p:txBody>
      </p:sp>
      <p:sp>
        <p:nvSpPr>
          <p:cNvPr id="305164" name="Rectangle 12"/>
          <p:cNvSpPr>
            <a:spLocks noChangeArrowheads="1"/>
          </p:cNvSpPr>
          <p:nvPr/>
        </p:nvSpPr>
        <p:spPr bwMode="auto">
          <a:xfrm rot="16200000">
            <a:off x="-1257300" y="3238500"/>
            <a:ext cx="4648200" cy="457200"/>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sz="1800" b="1">
                <a:solidFill>
                  <a:schemeClr val="bg1"/>
                </a:solidFill>
                <a:latin typeface="Arial" panose="020B0604020202020204" pitchFamily="34" charset="0"/>
              </a:rPr>
              <a:t>Trao đổi thông tin và tư vấn </a:t>
            </a:r>
          </a:p>
        </p:txBody>
      </p:sp>
      <p:sp>
        <p:nvSpPr>
          <p:cNvPr id="305165" name="Rectangle 13"/>
          <p:cNvSpPr>
            <a:spLocks noChangeArrowheads="1"/>
          </p:cNvSpPr>
          <p:nvPr/>
        </p:nvSpPr>
        <p:spPr bwMode="auto">
          <a:xfrm>
            <a:off x="3048000" y="4876800"/>
            <a:ext cx="2819400" cy="381000"/>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sz="1800" b="1">
                <a:solidFill>
                  <a:schemeClr val="bg1"/>
                </a:solidFill>
                <a:latin typeface="Arial" panose="020B0604020202020204" pitchFamily="34" charset="0"/>
              </a:rPr>
              <a:t>Xử lý rủi ro</a:t>
            </a:r>
            <a:r>
              <a:rPr lang="en-US" sz="1800">
                <a:solidFill>
                  <a:schemeClr val="bg1"/>
                </a:solidFill>
                <a:latin typeface="Arial" panose="020B0604020202020204" pitchFamily="34" charset="0"/>
              </a:rPr>
              <a:t> </a:t>
            </a:r>
          </a:p>
        </p:txBody>
      </p:sp>
      <p:sp>
        <p:nvSpPr>
          <p:cNvPr id="305166" name="Rectangle 14"/>
          <p:cNvSpPr>
            <a:spLocks noChangeArrowheads="1"/>
          </p:cNvSpPr>
          <p:nvPr/>
        </p:nvSpPr>
        <p:spPr bwMode="auto">
          <a:xfrm>
            <a:off x="3036916" y="3426573"/>
            <a:ext cx="2819400" cy="381000"/>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sz="1800" b="1">
                <a:solidFill>
                  <a:schemeClr val="bg1"/>
                </a:solidFill>
                <a:latin typeface="Arial" panose="020B0604020202020204" pitchFamily="34" charset="0"/>
              </a:rPr>
              <a:t>Xem xét đánh giá rủi ro</a:t>
            </a:r>
            <a:r>
              <a:rPr lang="en-US" sz="1800">
                <a:solidFill>
                  <a:schemeClr val="bg1"/>
                </a:solidFill>
                <a:latin typeface="Arial" panose="020B0604020202020204" pitchFamily="34" charset="0"/>
              </a:rPr>
              <a:t> </a:t>
            </a:r>
          </a:p>
        </p:txBody>
      </p:sp>
      <p:sp>
        <p:nvSpPr>
          <p:cNvPr id="305168" name="Line 16"/>
          <p:cNvSpPr>
            <a:spLocks noChangeShapeType="1"/>
          </p:cNvSpPr>
          <p:nvPr/>
        </p:nvSpPr>
        <p:spPr bwMode="auto">
          <a:xfrm>
            <a:off x="4495800" y="838200"/>
            <a:ext cx="0" cy="3048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69" name="Line 17"/>
          <p:cNvSpPr>
            <a:spLocks noChangeShapeType="1"/>
          </p:cNvSpPr>
          <p:nvPr/>
        </p:nvSpPr>
        <p:spPr bwMode="auto">
          <a:xfrm>
            <a:off x="4495800" y="1600200"/>
            <a:ext cx="0" cy="8382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0" name="Line 18"/>
          <p:cNvSpPr>
            <a:spLocks noChangeShapeType="1"/>
          </p:cNvSpPr>
          <p:nvPr/>
        </p:nvSpPr>
        <p:spPr bwMode="auto">
          <a:xfrm>
            <a:off x="4495800" y="5257800"/>
            <a:ext cx="0" cy="228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1" name="Line 19"/>
          <p:cNvSpPr>
            <a:spLocks noChangeShapeType="1"/>
          </p:cNvSpPr>
          <p:nvPr/>
        </p:nvSpPr>
        <p:spPr bwMode="auto">
          <a:xfrm>
            <a:off x="4495800" y="4648200"/>
            <a:ext cx="0" cy="228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2" name="Line 20"/>
          <p:cNvSpPr>
            <a:spLocks noChangeShapeType="1"/>
          </p:cNvSpPr>
          <p:nvPr/>
        </p:nvSpPr>
        <p:spPr bwMode="auto">
          <a:xfrm>
            <a:off x="4495800" y="3962400"/>
            <a:ext cx="0" cy="3048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3" name="Line 21"/>
          <p:cNvSpPr>
            <a:spLocks noChangeShapeType="1"/>
          </p:cNvSpPr>
          <p:nvPr/>
        </p:nvSpPr>
        <p:spPr bwMode="auto">
          <a:xfrm>
            <a:off x="4495800" y="3162299"/>
            <a:ext cx="0" cy="228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4" name="Line 22"/>
          <p:cNvSpPr>
            <a:spLocks noChangeShapeType="1"/>
          </p:cNvSpPr>
          <p:nvPr/>
        </p:nvSpPr>
        <p:spPr bwMode="auto">
          <a:xfrm>
            <a:off x="4495800" y="5867400"/>
            <a:ext cx="0" cy="2286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5" name="Line 23"/>
          <p:cNvSpPr>
            <a:spLocks noChangeShapeType="1"/>
          </p:cNvSpPr>
          <p:nvPr/>
        </p:nvSpPr>
        <p:spPr bwMode="auto">
          <a:xfrm>
            <a:off x="4495800" y="838200"/>
            <a:ext cx="27432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6" name="Rectangle 24"/>
          <p:cNvSpPr>
            <a:spLocks noChangeArrowheads="1"/>
          </p:cNvSpPr>
          <p:nvPr/>
        </p:nvSpPr>
        <p:spPr bwMode="auto">
          <a:xfrm>
            <a:off x="4648200" y="5791200"/>
            <a:ext cx="381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panose="020B0604020202020204" pitchFamily="34" charset="0"/>
              </a:rPr>
              <a:t>Yes</a:t>
            </a:r>
          </a:p>
        </p:txBody>
      </p:sp>
      <p:sp>
        <p:nvSpPr>
          <p:cNvPr id="305177" name="Rectangle 25"/>
          <p:cNvSpPr>
            <a:spLocks noChangeArrowheads="1"/>
          </p:cNvSpPr>
          <p:nvPr/>
        </p:nvSpPr>
        <p:spPr bwMode="auto">
          <a:xfrm>
            <a:off x="4724400" y="53340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panose="020B0604020202020204" pitchFamily="34" charset="0"/>
              </a:rPr>
              <a:t>No</a:t>
            </a:r>
          </a:p>
        </p:txBody>
      </p:sp>
      <p:sp>
        <p:nvSpPr>
          <p:cNvPr id="305178" name="Line 26"/>
          <p:cNvSpPr>
            <a:spLocks noChangeShapeType="1"/>
          </p:cNvSpPr>
          <p:nvPr/>
        </p:nvSpPr>
        <p:spPr bwMode="auto">
          <a:xfrm>
            <a:off x="4724400" y="5638800"/>
            <a:ext cx="25146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79" name="Line 27"/>
          <p:cNvSpPr>
            <a:spLocks noChangeShapeType="1"/>
          </p:cNvSpPr>
          <p:nvPr/>
        </p:nvSpPr>
        <p:spPr bwMode="auto">
          <a:xfrm>
            <a:off x="5867400" y="5181600"/>
            <a:ext cx="1371600" cy="0"/>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80" name="Line 28"/>
          <p:cNvSpPr>
            <a:spLocks noChangeShapeType="1"/>
          </p:cNvSpPr>
          <p:nvPr/>
        </p:nvSpPr>
        <p:spPr bwMode="auto">
          <a:xfrm>
            <a:off x="1295400" y="1371600"/>
            <a:ext cx="1752600"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83" name="Line 31"/>
          <p:cNvSpPr>
            <a:spLocks noChangeShapeType="1"/>
          </p:cNvSpPr>
          <p:nvPr/>
        </p:nvSpPr>
        <p:spPr bwMode="auto">
          <a:xfrm>
            <a:off x="1295400" y="5029200"/>
            <a:ext cx="1752600"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85" name="Line 33"/>
          <p:cNvSpPr>
            <a:spLocks noChangeShapeType="1"/>
          </p:cNvSpPr>
          <p:nvPr/>
        </p:nvSpPr>
        <p:spPr bwMode="auto">
          <a:xfrm>
            <a:off x="1295400" y="3124200"/>
            <a:ext cx="838200" cy="0"/>
          </a:xfrm>
          <a:prstGeom prst="line">
            <a:avLst/>
          </a:prstGeom>
          <a:noFill/>
          <a:ln w="38100">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86" name="Line 34"/>
          <p:cNvSpPr>
            <a:spLocks noChangeShapeType="1"/>
          </p:cNvSpPr>
          <p:nvPr/>
        </p:nvSpPr>
        <p:spPr bwMode="auto">
          <a:xfrm>
            <a:off x="5867400" y="5029200"/>
            <a:ext cx="19050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5249" name="Group 97"/>
          <p:cNvGrpSpPr>
            <a:grpSpLocks/>
          </p:cNvGrpSpPr>
          <p:nvPr/>
        </p:nvGrpSpPr>
        <p:grpSpPr bwMode="auto">
          <a:xfrm>
            <a:off x="4495800" y="5867400"/>
            <a:ext cx="3505200" cy="838200"/>
            <a:chOff x="2832" y="3696"/>
            <a:chExt cx="2208" cy="528"/>
          </a:xfrm>
        </p:grpSpPr>
        <p:sp>
          <p:nvSpPr>
            <p:cNvPr id="305187" name="Line 35"/>
            <p:cNvSpPr>
              <a:spLocks noChangeShapeType="1"/>
            </p:cNvSpPr>
            <p:nvPr/>
          </p:nvSpPr>
          <p:spPr bwMode="auto">
            <a:xfrm>
              <a:off x="2832" y="4048"/>
              <a:ext cx="0" cy="176"/>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88" name="Line 36"/>
            <p:cNvSpPr>
              <a:spLocks noChangeShapeType="1"/>
            </p:cNvSpPr>
            <p:nvPr/>
          </p:nvSpPr>
          <p:spPr bwMode="auto">
            <a:xfrm>
              <a:off x="2832" y="4212"/>
              <a:ext cx="2208"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89" name="Line 37"/>
            <p:cNvSpPr>
              <a:spLocks noChangeShapeType="1"/>
            </p:cNvSpPr>
            <p:nvPr/>
          </p:nvSpPr>
          <p:spPr bwMode="auto">
            <a:xfrm>
              <a:off x="5040" y="3696"/>
              <a:ext cx="0" cy="528"/>
            </a:xfrm>
            <a:prstGeom prst="line">
              <a:avLst/>
            </a:prstGeom>
            <a:noFill/>
            <a:ln w="38100">
              <a:solidFill>
                <a:srgbClr val="FF33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5192" name="Rectangle 40"/>
          <p:cNvSpPr>
            <a:spLocks noChangeArrowheads="1"/>
          </p:cNvSpPr>
          <p:nvPr/>
        </p:nvSpPr>
        <p:spPr bwMode="auto">
          <a:xfrm>
            <a:off x="3048000" y="6096000"/>
            <a:ext cx="2819400" cy="379413"/>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b="1">
                <a:solidFill>
                  <a:schemeClr val="bg1"/>
                </a:solidFill>
                <a:latin typeface="Arial" panose="020B0604020202020204" pitchFamily="34" charset="0"/>
              </a:rPr>
              <a:t>      Chấp nhận rủi ro</a:t>
            </a:r>
            <a:r>
              <a:rPr lang="en-US" sz="1800">
                <a:solidFill>
                  <a:schemeClr val="bg1"/>
                </a:solidFill>
                <a:latin typeface="Arial" panose="020B0604020202020204" pitchFamily="34" charset="0"/>
              </a:rPr>
              <a:t> </a:t>
            </a:r>
          </a:p>
        </p:txBody>
      </p:sp>
      <p:sp>
        <p:nvSpPr>
          <p:cNvPr id="305196" name="Text Box 44"/>
          <p:cNvSpPr txBox="1">
            <a:spLocks noChangeArrowheads="1"/>
          </p:cNvSpPr>
          <p:nvPr/>
        </p:nvSpPr>
        <p:spPr bwMode="auto">
          <a:xfrm>
            <a:off x="2209800" y="1752600"/>
            <a:ext cx="2057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sz="1800" b="1">
                <a:latin typeface="Arial" panose="020B0604020202020204" pitchFamily="34" charset="0"/>
              </a:rPr>
              <a:t>Đánh giá rủi ro</a:t>
            </a:r>
            <a:endParaRPr lang="en-US" sz="1800">
              <a:latin typeface="Arial" panose="020B0604020202020204" pitchFamily="34" charset="0"/>
            </a:endParaRPr>
          </a:p>
        </p:txBody>
      </p:sp>
      <p:sp>
        <p:nvSpPr>
          <p:cNvPr id="305198" name="Text Box 46"/>
          <p:cNvSpPr txBox="1">
            <a:spLocks noChangeArrowheads="1"/>
          </p:cNvSpPr>
          <p:nvPr/>
        </p:nvSpPr>
        <p:spPr bwMode="auto">
          <a:xfrm>
            <a:off x="1524000" y="4114800"/>
            <a:ext cx="2743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a:latin typeface="Arial" panose="020B0604020202020204" pitchFamily="34" charset="0"/>
              </a:rPr>
              <a:t>Điểm quyết định rủi ro 1</a:t>
            </a:r>
          </a:p>
          <a:p>
            <a:r>
              <a:rPr lang="en-US" sz="1400" b="1">
                <a:latin typeface="Arial" panose="020B0604020202020204" pitchFamily="34" charset="0"/>
              </a:rPr>
              <a:t>   Đánh giá đạt yêu cầu</a:t>
            </a:r>
          </a:p>
        </p:txBody>
      </p:sp>
      <p:sp>
        <p:nvSpPr>
          <p:cNvPr id="305199" name="Text Box 47"/>
          <p:cNvSpPr txBox="1">
            <a:spLocks noChangeArrowheads="1"/>
          </p:cNvSpPr>
          <p:nvPr/>
        </p:nvSpPr>
        <p:spPr bwMode="auto">
          <a:xfrm>
            <a:off x="1600200" y="5257800"/>
            <a:ext cx="2514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latin typeface="Arial" panose="020B0604020202020204" pitchFamily="34" charset="0"/>
              </a:rPr>
              <a:t>Điểm quyết định rủi ro 2</a:t>
            </a:r>
          </a:p>
          <a:p>
            <a:r>
              <a:rPr lang="en-US" sz="1400" b="1">
                <a:latin typeface="Arial" panose="020B0604020202020204" pitchFamily="34" charset="0"/>
              </a:rPr>
              <a:t>   Xử lý đạt yêu cầu</a:t>
            </a:r>
          </a:p>
          <a:p>
            <a:endParaRPr lang="en-US" sz="1400" b="1">
              <a:solidFill>
                <a:srgbClr val="606060"/>
              </a:solidFill>
              <a:latin typeface="Arial" panose="020B0604020202020204" pitchFamily="34" charset="0"/>
            </a:endParaRPr>
          </a:p>
        </p:txBody>
      </p:sp>
      <p:sp>
        <p:nvSpPr>
          <p:cNvPr id="305200" name="AutoShape 48"/>
          <p:cNvSpPr>
            <a:spLocks noChangeArrowheads="1"/>
          </p:cNvSpPr>
          <p:nvPr/>
        </p:nvSpPr>
        <p:spPr bwMode="auto">
          <a:xfrm>
            <a:off x="4267200" y="4267200"/>
            <a:ext cx="457200" cy="381000"/>
          </a:xfrm>
          <a:prstGeom prst="diamond">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01" name="Rectangle 49"/>
          <p:cNvSpPr>
            <a:spLocks noChangeArrowheads="1"/>
          </p:cNvSpPr>
          <p:nvPr/>
        </p:nvSpPr>
        <p:spPr bwMode="auto">
          <a:xfrm>
            <a:off x="4572000" y="46482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panose="020B0604020202020204" pitchFamily="34" charset="0"/>
              </a:rPr>
              <a:t>Yes</a:t>
            </a:r>
          </a:p>
        </p:txBody>
      </p:sp>
      <p:sp>
        <p:nvSpPr>
          <p:cNvPr id="305202" name="Rectangle 50"/>
          <p:cNvSpPr>
            <a:spLocks noChangeArrowheads="1"/>
          </p:cNvSpPr>
          <p:nvPr/>
        </p:nvSpPr>
        <p:spPr bwMode="auto">
          <a:xfrm>
            <a:off x="4800600" y="419100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latin typeface="Arial" panose="020B0604020202020204" pitchFamily="34" charset="0"/>
              </a:rPr>
              <a:t>No</a:t>
            </a:r>
          </a:p>
        </p:txBody>
      </p:sp>
      <p:sp>
        <p:nvSpPr>
          <p:cNvPr id="305205" name="Line 53"/>
          <p:cNvSpPr>
            <a:spLocks noChangeShapeType="1"/>
          </p:cNvSpPr>
          <p:nvPr/>
        </p:nvSpPr>
        <p:spPr bwMode="auto">
          <a:xfrm>
            <a:off x="4495800" y="2819400"/>
            <a:ext cx="0" cy="1524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5248" name="Group 96"/>
          <p:cNvGrpSpPr>
            <a:grpSpLocks/>
          </p:cNvGrpSpPr>
          <p:nvPr/>
        </p:nvGrpSpPr>
        <p:grpSpPr bwMode="auto">
          <a:xfrm>
            <a:off x="1066800" y="5791200"/>
            <a:ext cx="1981200" cy="457200"/>
            <a:chOff x="672" y="3648"/>
            <a:chExt cx="1248" cy="288"/>
          </a:xfrm>
        </p:grpSpPr>
        <p:sp>
          <p:nvSpPr>
            <p:cNvPr id="305184" name="Line 32"/>
            <p:cNvSpPr>
              <a:spLocks noChangeShapeType="1"/>
            </p:cNvSpPr>
            <p:nvPr/>
          </p:nvSpPr>
          <p:spPr bwMode="auto">
            <a:xfrm>
              <a:off x="672" y="3936"/>
              <a:ext cx="124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6" name="Line 54"/>
            <p:cNvSpPr>
              <a:spLocks noChangeShapeType="1"/>
            </p:cNvSpPr>
            <p:nvPr/>
          </p:nvSpPr>
          <p:spPr bwMode="auto">
            <a:xfrm>
              <a:off x="672" y="3648"/>
              <a:ext cx="0" cy="288"/>
            </a:xfrm>
            <a:prstGeom prst="line">
              <a:avLst/>
            </a:prstGeom>
            <a:noFill/>
            <a:ln w="38100">
              <a:solidFill>
                <a:srgbClr val="FF33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5181" name="Line 29"/>
          <p:cNvSpPr>
            <a:spLocks noChangeShapeType="1"/>
          </p:cNvSpPr>
          <p:nvPr/>
        </p:nvSpPr>
        <p:spPr bwMode="auto">
          <a:xfrm>
            <a:off x="5334000" y="990600"/>
            <a:ext cx="16002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3" name="Line 51"/>
          <p:cNvSpPr>
            <a:spLocks noChangeShapeType="1"/>
          </p:cNvSpPr>
          <p:nvPr/>
        </p:nvSpPr>
        <p:spPr bwMode="auto">
          <a:xfrm>
            <a:off x="4724400" y="4495800"/>
            <a:ext cx="22098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4" name="Line 52"/>
          <p:cNvSpPr>
            <a:spLocks noChangeShapeType="1"/>
          </p:cNvSpPr>
          <p:nvPr/>
        </p:nvSpPr>
        <p:spPr bwMode="auto">
          <a:xfrm flipV="1">
            <a:off x="6934200" y="990600"/>
            <a:ext cx="0" cy="350520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7" name="Line 55"/>
          <p:cNvSpPr>
            <a:spLocks noChangeShapeType="1"/>
          </p:cNvSpPr>
          <p:nvPr/>
        </p:nvSpPr>
        <p:spPr bwMode="auto">
          <a:xfrm>
            <a:off x="5334000" y="990600"/>
            <a:ext cx="0" cy="1524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8" name="AutoShape 56"/>
          <p:cNvSpPr>
            <a:spLocks noChangeArrowheads="1"/>
          </p:cNvSpPr>
          <p:nvPr/>
        </p:nvSpPr>
        <p:spPr bwMode="auto">
          <a:xfrm>
            <a:off x="4267200" y="5486400"/>
            <a:ext cx="457200" cy="381000"/>
          </a:xfrm>
          <a:prstGeom prst="diamond">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210" name="Line 58"/>
          <p:cNvSpPr>
            <a:spLocks noChangeShapeType="1"/>
          </p:cNvSpPr>
          <p:nvPr/>
        </p:nvSpPr>
        <p:spPr bwMode="auto">
          <a:xfrm flipV="1">
            <a:off x="7239000" y="838200"/>
            <a:ext cx="0" cy="480060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09" name="Line 57"/>
          <p:cNvSpPr>
            <a:spLocks noChangeShapeType="1"/>
          </p:cNvSpPr>
          <p:nvPr/>
        </p:nvSpPr>
        <p:spPr bwMode="auto">
          <a:xfrm flipV="1">
            <a:off x="1066800" y="685800"/>
            <a:ext cx="69342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11" name="Line 59"/>
          <p:cNvSpPr>
            <a:spLocks noChangeShapeType="1"/>
          </p:cNvSpPr>
          <p:nvPr/>
        </p:nvSpPr>
        <p:spPr bwMode="auto">
          <a:xfrm>
            <a:off x="1066800" y="685800"/>
            <a:ext cx="0" cy="4572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12" name="Line 60"/>
          <p:cNvSpPr>
            <a:spLocks noChangeShapeType="1"/>
          </p:cNvSpPr>
          <p:nvPr/>
        </p:nvSpPr>
        <p:spPr bwMode="auto">
          <a:xfrm>
            <a:off x="8001000" y="685800"/>
            <a:ext cx="0" cy="457200"/>
          </a:xfrm>
          <a:prstGeom prst="line">
            <a:avLst/>
          </a:prstGeom>
          <a:noFill/>
          <a:ln w="38100">
            <a:solidFill>
              <a:srgbClr val="FF33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13" name="Line 61"/>
          <p:cNvSpPr>
            <a:spLocks noChangeShapeType="1"/>
          </p:cNvSpPr>
          <p:nvPr/>
        </p:nvSpPr>
        <p:spPr bwMode="auto">
          <a:xfrm>
            <a:off x="3810000" y="685800"/>
            <a:ext cx="0" cy="457200"/>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17" name="Line 65"/>
          <p:cNvSpPr>
            <a:spLocks noChangeShapeType="1"/>
          </p:cNvSpPr>
          <p:nvPr/>
        </p:nvSpPr>
        <p:spPr bwMode="auto">
          <a:xfrm>
            <a:off x="4495800" y="1600200"/>
            <a:ext cx="0" cy="8382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18" name="Line 66"/>
          <p:cNvSpPr>
            <a:spLocks noChangeShapeType="1"/>
          </p:cNvSpPr>
          <p:nvPr/>
        </p:nvSpPr>
        <p:spPr bwMode="auto">
          <a:xfrm>
            <a:off x="4495800" y="2819400"/>
            <a:ext cx="0" cy="1524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24" name="Line 72"/>
          <p:cNvSpPr>
            <a:spLocks noChangeShapeType="1"/>
          </p:cNvSpPr>
          <p:nvPr/>
        </p:nvSpPr>
        <p:spPr bwMode="auto">
          <a:xfrm>
            <a:off x="4495800" y="1600200"/>
            <a:ext cx="0" cy="8382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25" name="Line 73"/>
          <p:cNvSpPr>
            <a:spLocks noChangeShapeType="1"/>
          </p:cNvSpPr>
          <p:nvPr/>
        </p:nvSpPr>
        <p:spPr bwMode="auto">
          <a:xfrm>
            <a:off x="4495800" y="2819400"/>
            <a:ext cx="0" cy="1524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31" name="Line 79"/>
          <p:cNvSpPr>
            <a:spLocks noChangeShapeType="1"/>
          </p:cNvSpPr>
          <p:nvPr/>
        </p:nvSpPr>
        <p:spPr bwMode="auto">
          <a:xfrm>
            <a:off x="4495800" y="1600200"/>
            <a:ext cx="0" cy="8382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32" name="Line 80"/>
          <p:cNvSpPr>
            <a:spLocks noChangeShapeType="1"/>
          </p:cNvSpPr>
          <p:nvPr/>
        </p:nvSpPr>
        <p:spPr bwMode="auto">
          <a:xfrm>
            <a:off x="4495800" y="2819400"/>
            <a:ext cx="0" cy="1524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33" name="Rectangle 81"/>
          <p:cNvSpPr>
            <a:spLocks noChangeArrowheads="1"/>
          </p:cNvSpPr>
          <p:nvPr/>
        </p:nvSpPr>
        <p:spPr bwMode="auto">
          <a:xfrm>
            <a:off x="3048000" y="2781299"/>
            <a:ext cx="2819400" cy="381000"/>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dirty="0" err="1">
                <a:solidFill>
                  <a:schemeClr val="bg1"/>
                </a:solidFill>
                <a:latin typeface="Arial" panose="020B0604020202020204" pitchFamily="34" charset="0"/>
              </a:rPr>
              <a:t>Phân</a:t>
            </a:r>
            <a:r>
              <a:rPr lang="en-US" sz="1800" b="1" dirty="0">
                <a:solidFill>
                  <a:schemeClr val="bg1"/>
                </a:solidFill>
                <a:latin typeface="Arial" panose="020B0604020202020204" pitchFamily="34" charset="0"/>
              </a:rPr>
              <a:t> </a:t>
            </a:r>
            <a:r>
              <a:rPr lang="en-US" sz="1800" b="1" dirty="0" err="1">
                <a:solidFill>
                  <a:schemeClr val="bg1"/>
                </a:solidFill>
                <a:latin typeface="Arial" panose="020B0604020202020204" pitchFamily="34" charset="0"/>
              </a:rPr>
              <a:t>tích</a:t>
            </a:r>
            <a:r>
              <a:rPr lang="en-US" sz="1800" b="1" dirty="0">
                <a:solidFill>
                  <a:schemeClr val="bg1"/>
                </a:solidFill>
                <a:latin typeface="Arial" panose="020B0604020202020204" pitchFamily="34" charset="0"/>
              </a:rPr>
              <a:t> </a:t>
            </a:r>
            <a:r>
              <a:rPr lang="en-US" sz="1800" b="1" dirty="0" err="1">
                <a:solidFill>
                  <a:schemeClr val="bg1"/>
                </a:solidFill>
                <a:latin typeface="Arial" panose="020B0604020202020204" pitchFamily="34" charset="0"/>
              </a:rPr>
              <a:t>rủi</a:t>
            </a:r>
            <a:r>
              <a:rPr lang="en-US" sz="1800" b="1" dirty="0">
                <a:solidFill>
                  <a:schemeClr val="bg1"/>
                </a:solidFill>
                <a:latin typeface="Arial" panose="020B0604020202020204" pitchFamily="34" charset="0"/>
              </a:rPr>
              <a:t> </a:t>
            </a:r>
            <a:r>
              <a:rPr lang="en-US" sz="1800" b="1" dirty="0" err="1">
                <a:solidFill>
                  <a:schemeClr val="bg1"/>
                </a:solidFill>
                <a:latin typeface="Arial" panose="020B0604020202020204" pitchFamily="34" charset="0"/>
              </a:rPr>
              <a:t>ro</a:t>
            </a:r>
            <a:r>
              <a:rPr lang="en-US" sz="1800" dirty="0">
                <a:solidFill>
                  <a:schemeClr val="bg1"/>
                </a:solidFill>
                <a:latin typeface="Arial" panose="020B0604020202020204" pitchFamily="34" charset="0"/>
              </a:rPr>
              <a:t> </a:t>
            </a:r>
          </a:p>
        </p:txBody>
      </p:sp>
      <p:sp>
        <p:nvSpPr>
          <p:cNvPr id="305238" name="Line 86"/>
          <p:cNvSpPr>
            <a:spLocks noChangeShapeType="1"/>
          </p:cNvSpPr>
          <p:nvPr/>
        </p:nvSpPr>
        <p:spPr bwMode="auto">
          <a:xfrm>
            <a:off x="4495800" y="1600200"/>
            <a:ext cx="0" cy="8382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39" name="Line 87"/>
          <p:cNvSpPr>
            <a:spLocks noChangeShapeType="1"/>
          </p:cNvSpPr>
          <p:nvPr/>
        </p:nvSpPr>
        <p:spPr bwMode="auto">
          <a:xfrm>
            <a:off x="4495800" y="2628899"/>
            <a:ext cx="0" cy="152400"/>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44" name="Rectangle 92"/>
          <p:cNvSpPr>
            <a:spLocks noChangeArrowheads="1"/>
          </p:cNvSpPr>
          <p:nvPr/>
        </p:nvSpPr>
        <p:spPr bwMode="auto">
          <a:xfrm>
            <a:off x="3048000" y="1143000"/>
            <a:ext cx="2971800" cy="381000"/>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solidFill>
                  <a:schemeClr val="bg1"/>
                </a:solidFill>
                <a:latin typeface="Arial" panose="020B0604020202020204" pitchFamily="34" charset="0"/>
              </a:rPr>
              <a:t>Thiết lập phạm vi</a:t>
            </a:r>
            <a:r>
              <a:rPr lang="en-US" sz="1800">
                <a:solidFill>
                  <a:schemeClr val="bg1"/>
                </a:solidFill>
                <a:latin typeface="Arial" panose="020B0604020202020204" pitchFamily="34" charset="0"/>
              </a:rPr>
              <a:t> </a:t>
            </a:r>
          </a:p>
        </p:txBody>
      </p:sp>
      <p:sp>
        <p:nvSpPr>
          <p:cNvPr id="305245" name="Rectangle 93"/>
          <p:cNvSpPr>
            <a:spLocks noChangeArrowheads="1"/>
          </p:cNvSpPr>
          <p:nvPr/>
        </p:nvSpPr>
        <p:spPr bwMode="auto">
          <a:xfrm>
            <a:off x="3013364" y="2158220"/>
            <a:ext cx="2819400" cy="381000"/>
          </a:xfrm>
          <a:prstGeom prst="rect">
            <a:avLst/>
          </a:prstGeom>
          <a:solidFill>
            <a:srgbClr val="07A574"/>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80000"/>
              </a:lnSpc>
            </a:pPr>
            <a:r>
              <a:rPr lang="en-US" sz="1800" b="1">
                <a:solidFill>
                  <a:schemeClr val="bg1"/>
                </a:solidFill>
                <a:latin typeface="Arial" panose="020B0604020202020204" pitchFamily="34" charset="0"/>
              </a:rPr>
              <a:t>Xác định rủi ro</a:t>
            </a:r>
            <a:r>
              <a:rPr lang="en-US" sz="1800">
                <a:solidFill>
                  <a:schemeClr val="bg1"/>
                </a:solidFill>
                <a:latin typeface="Arial" panose="020B0604020202020204" pitchFamily="34" charset="0"/>
              </a:rPr>
              <a:t> </a:t>
            </a:r>
          </a:p>
        </p:txBody>
      </p:sp>
      <p:sp>
        <p:nvSpPr>
          <p:cNvPr id="305246" name="Line 94"/>
          <p:cNvSpPr>
            <a:spLocks noChangeShapeType="1"/>
          </p:cNvSpPr>
          <p:nvPr/>
        </p:nvSpPr>
        <p:spPr bwMode="auto">
          <a:xfrm>
            <a:off x="4495800" y="1524000"/>
            <a:ext cx="0" cy="666749"/>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5254" name="Group 102"/>
          <p:cNvGrpSpPr>
            <a:grpSpLocks/>
          </p:cNvGrpSpPr>
          <p:nvPr/>
        </p:nvGrpSpPr>
        <p:grpSpPr bwMode="auto">
          <a:xfrm>
            <a:off x="4724400" y="990600"/>
            <a:ext cx="2209800" cy="3505200"/>
            <a:chOff x="2976" y="624"/>
            <a:chExt cx="1392" cy="2208"/>
          </a:xfrm>
        </p:grpSpPr>
        <p:sp>
          <p:nvSpPr>
            <p:cNvPr id="305250" name="Line 98"/>
            <p:cNvSpPr>
              <a:spLocks noChangeShapeType="1"/>
            </p:cNvSpPr>
            <p:nvPr/>
          </p:nvSpPr>
          <p:spPr bwMode="auto">
            <a:xfrm>
              <a:off x="3360" y="624"/>
              <a:ext cx="100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51" name="Line 99"/>
            <p:cNvSpPr>
              <a:spLocks noChangeShapeType="1"/>
            </p:cNvSpPr>
            <p:nvPr/>
          </p:nvSpPr>
          <p:spPr bwMode="auto">
            <a:xfrm>
              <a:off x="2976" y="2832"/>
              <a:ext cx="1392"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52" name="Line 100"/>
            <p:cNvSpPr>
              <a:spLocks noChangeShapeType="1"/>
            </p:cNvSpPr>
            <p:nvPr/>
          </p:nvSpPr>
          <p:spPr bwMode="auto">
            <a:xfrm flipV="1">
              <a:off x="4368" y="624"/>
              <a:ext cx="0" cy="2208"/>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253" name="Line 101"/>
            <p:cNvSpPr>
              <a:spLocks noChangeShapeType="1"/>
            </p:cNvSpPr>
            <p:nvPr/>
          </p:nvSpPr>
          <p:spPr bwMode="auto">
            <a:xfrm>
              <a:off x="3360" y="624"/>
              <a:ext cx="0" cy="96"/>
            </a:xfrm>
            <a:prstGeom prst="line">
              <a:avLst/>
            </a:prstGeom>
            <a:noFill/>
            <a:ln w="3810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748169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idx="4294967295"/>
          </p:nvPr>
        </p:nvSpPr>
        <p:spPr>
          <a:xfrm>
            <a:off x="0" y="388664"/>
            <a:ext cx="7696200" cy="673100"/>
          </a:xfrm>
          <a:solidFill>
            <a:srgbClr val="004635"/>
          </a:solidFill>
        </p:spPr>
        <p:txBody>
          <a:bodyPr/>
          <a:lstStyle/>
          <a:p>
            <a:r>
              <a:rPr lang="en-GB" sz="3200" b="1" dirty="0">
                <a:latin typeface="Tahoma" pitchFamily="34" charset="0"/>
                <a:ea typeface="ヒラギノ角ゴ Pro W3"/>
                <a:cs typeface="Tahoma" pitchFamily="34" charset="0"/>
              </a:rPr>
              <a:t>6. </a:t>
            </a:r>
            <a:r>
              <a:rPr lang="en-GB" sz="3200" b="1" dirty="0" err="1">
                <a:latin typeface="Tahoma" pitchFamily="34" charset="0"/>
                <a:ea typeface="ヒラギノ角ゴ Pro W3"/>
                <a:cs typeface="Tahoma" pitchFamily="34" charset="0"/>
              </a:rPr>
              <a:t>Hoạch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định</a:t>
            </a:r>
            <a:r>
              <a:rPr lang="en-GB" sz="3200" b="1" dirty="0">
                <a:latin typeface="Tahoma" pitchFamily="34" charset="0"/>
                <a:ea typeface="ヒラギノ角ゴ Pro W3"/>
                <a:cs typeface="Tahoma" pitchFamily="34" charset="0"/>
              </a:rPr>
              <a:t>/Planning</a:t>
            </a:r>
          </a:p>
        </p:txBody>
      </p:sp>
      <p:sp>
        <p:nvSpPr>
          <p:cNvPr id="335875" name="Rectangle 3"/>
          <p:cNvSpPr>
            <a:spLocks noGrp="1"/>
          </p:cNvSpPr>
          <p:nvPr>
            <p:ph type="body" idx="4294967295"/>
          </p:nvPr>
        </p:nvSpPr>
        <p:spPr>
          <a:xfrm>
            <a:off x="609600" y="1371600"/>
            <a:ext cx="7848600" cy="4648200"/>
          </a:xfrm>
        </p:spPr>
        <p:txBody>
          <a:bodyPr/>
          <a:lstStyle/>
          <a:p>
            <a:pPr marL="0" indent="0">
              <a:buNone/>
            </a:pPr>
            <a:r>
              <a:rPr lang="en-US" sz="2400" b="1" dirty="0"/>
              <a:t>6.1 </a:t>
            </a:r>
            <a:r>
              <a:rPr lang="en-US" sz="2400" b="1" dirty="0" err="1"/>
              <a:t>Các</a:t>
            </a:r>
            <a:r>
              <a:rPr lang="en-US" sz="2400" b="1" dirty="0"/>
              <a:t> </a:t>
            </a:r>
            <a:r>
              <a:rPr lang="en-US" sz="2400" b="1" dirty="0" err="1"/>
              <a:t>hành</a:t>
            </a:r>
            <a:r>
              <a:rPr lang="en-US" sz="2400" b="1" dirty="0"/>
              <a:t> </a:t>
            </a:r>
            <a:r>
              <a:rPr lang="en-US" sz="2400" b="1" dirty="0" err="1"/>
              <a:t>động</a:t>
            </a:r>
            <a:r>
              <a:rPr lang="en-US" sz="2400" b="1" dirty="0"/>
              <a:t> </a:t>
            </a:r>
            <a:r>
              <a:rPr lang="en-US" sz="2400" b="1" dirty="0" err="1"/>
              <a:t>đối</a:t>
            </a:r>
            <a:r>
              <a:rPr lang="en-US" sz="2400" b="1" dirty="0"/>
              <a:t> </a:t>
            </a:r>
            <a:r>
              <a:rPr lang="en-US" sz="2400" b="1" dirty="0" err="1"/>
              <a:t>với</a:t>
            </a:r>
            <a:r>
              <a:rPr lang="en-US" sz="2400" b="1" dirty="0"/>
              <a:t> </a:t>
            </a:r>
            <a:r>
              <a:rPr lang="en-US" sz="2400" b="1" dirty="0" err="1"/>
              <a:t>các</a:t>
            </a:r>
            <a:r>
              <a:rPr lang="en-US" sz="2400" b="1" dirty="0"/>
              <a:t> </a:t>
            </a:r>
            <a:r>
              <a:rPr lang="en-US" sz="2400" b="1" dirty="0" err="1"/>
              <a:t>rủi</a:t>
            </a:r>
            <a:r>
              <a:rPr lang="en-US" sz="2400" b="1" dirty="0"/>
              <a:t> </a:t>
            </a:r>
            <a:r>
              <a:rPr lang="en-US" sz="2400" b="1" dirty="0" err="1"/>
              <a:t>ro</a:t>
            </a:r>
            <a:r>
              <a:rPr lang="en-US" sz="2400" b="1" dirty="0"/>
              <a:t> </a:t>
            </a:r>
            <a:r>
              <a:rPr lang="en-US" sz="2400" b="1" dirty="0" err="1"/>
              <a:t>và</a:t>
            </a:r>
            <a:r>
              <a:rPr lang="en-US" sz="2400" b="1" dirty="0"/>
              <a:t> </a:t>
            </a:r>
            <a:r>
              <a:rPr lang="en-US" sz="2400" b="1" dirty="0" err="1"/>
              <a:t>cơ</a:t>
            </a:r>
            <a:r>
              <a:rPr lang="en-US" sz="2400" b="1" dirty="0"/>
              <a:t> </a:t>
            </a:r>
            <a:r>
              <a:rPr lang="en-US" sz="2400" b="1" dirty="0" err="1"/>
              <a:t>hội</a:t>
            </a:r>
            <a:endParaRPr lang="en-US" sz="2400" b="1" dirty="0"/>
          </a:p>
          <a:p>
            <a:pPr marL="0" indent="0">
              <a:buNone/>
            </a:pPr>
            <a:r>
              <a:rPr lang="en-US" sz="2400" b="1" dirty="0"/>
              <a:t>6.1.3 </a:t>
            </a:r>
            <a:r>
              <a:rPr lang="en-US" sz="2400" b="1" dirty="0" err="1"/>
              <a:t>Xử</a:t>
            </a:r>
            <a:r>
              <a:rPr lang="en-US" sz="2400" b="1" dirty="0"/>
              <a:t> </a:t>
            </a:r>
            <a:r>
              <a:rPr lang="en-US" sz="2400" b="1" dirty="0" err="1"/>
              <a:t>lý</a:t>
            </a:r>
            <a:r>
              <a:rPr lang="en-US" sz="2400" b="1" dirty="0"/>
              <a:t> </a:t>
            </a:r>
            <a:r>
              <a:rPr lang="en-US" sz="2400" b="1" dirty="0" err="1"/>
              <a:t>rủi</a:t>
            </a:r>
            <a:r>
              <a:rPr lang="en-US" sz="2400" b="1" dirty="0"/>
              <a:t> </a:t>
            </a:r>
            <a:r>
              <a:rPr lang="en-US" sz="2400" b="1" dirty="0" err="1"/>
              <a:t>ro</a:t>
            </a:r>
            <a:r>
              <a:rPr lang="en-US" sz="2400" b="1" dirty="0"/>
              <a:t> an </a:t>
            </a:r>
            <a:r>
              <a:rPr lang="en-US" sz="2400" b="1" dirty="0" err="1"/>
              <a:t>ninh</a:t>
            </a:r>
            <a:r>
              <a:rPr lang="en-US" sz="2400" b="1" dirty="0"/>
              <a:t> </a:t>
            </a:r>
            <a:r>
              <a:rPr lang="en-US" sz="2400" b="1" dirty="0" err="1"/>
              <a:t>Thông</a:t>
            </a:r>
            <a:r>
              <a:rPr lang="en-US" sz="2400" b="1" dirty="0"/>
              <a:t> tin</a:t>
            </a:r>
          </a:p>
          <a:p>
            <a:r>
              <a:rPr lang="en-US" sz="2400" dirty="0" err="1"/>
              <a:t>chọn</a:t>
            </a:r>
            <a:r>
              <a:rPr lang="en-US" sz="2400" dirty="0"/>
              <a:t> </a:t>
            </a:r>
            <a:r>
              <a:rPr lang="en-US" sz="2400" dirty="0" err="1"/>
              <a:t>các</a:t>
            </a:r>
            <a:r>
              <a:rPr lang="en-US" sz="2400" dirty="0"/>
              <a:t> </a:t>
            </a:r>
            <a:r>
              <a:rPr lang="en-US" sz="2400" dirty="0" err="1"/>
              <a:t>cách</a:t>
            </a:r>
            <a:r>
              <a:rPr lang="en-US" sz="2400" dirty="0"/>
              <a:t> </a:t>
            </a:r>
            <a:r>
              <a:rPr lang="en-US" sz="2400" dirty="0" err="1"/>
              <a:t>xử</a:t>
            </a:r>
            <a:r>
              <a:rPr lang="en-US" sz="2400" dirty="0"/>
              <a:t> </a:t>
            </a:r>
            <a:r>
              <a:rPr lang="en-US" sz="2400" dirty="0" err="1"/>
              <a:t>lý</a:t>
            </a:r>
            <a:r>
              <a:rPr lang="en-US" sz="2400" dirty="0"/>
              <a:t> ATTT </a:t>
            </a:r>
            <a:r>
              <a:rPr lang="en-US" sz="2400" dirty="0" err="1"/>
              <a:t>phù</a:t>
            </a:r>
            <a:r>
              <a:rPr lang="en-US" sz="2400" dirty="0"/>
              <a:t> </a:t>
            </a:r>
            <a:r>
              <a:rPr lang="en-US" sz="2400" dirty="0" err="1"/>
              <a:t>hợp</a:t>
            </a:r>
            <a:r>
              <a:rPr lang="en-US" sz="2400" dirty="0"/>
              <a:t>, </a:t>
            </a:r>
            <a:r>
              <a:rPr lang="en-US" sz="2400" dirty="0" err="1"/>
              <a:t>có</a:t>
            </a:r>
            <a:r>
              <a:rPr lang="en-US" sz="2400" dirty="0"/>
              <a:t> </a:t>
            </a:r>
            <a:r>
              <a:rPr lang="en-US" sz="2400" dirty="0" err="1"/>
              <a:t>tính</a:t>
            </a:r>
            <a:r>
              <a:rPr lang="en-US" sz="2400" dirty="0"/>
              <a:t> </a:t>
            </a:r>
            <a:r>
              <a:rPr lang="en-US" sz="2400" dirty="0" err="1"/>
              <a:t>đến</a:t>
            </a:r>
            <a:r>
              <a:rPr lang="en-US" sz="2400" dirty="0"/>
              <a:t> </a:t>
            </a:r>
            <a:r>
              <a:rPr lang="en-US" sz="2400" dirty="0" err="1"/>
              <a:t>kết</a:t>
            </a:r>
            <a:r>
              <a:rPr lang="en-US" sz="2400" dirty="0"/>
              <a:t> </a:t>
            </a:r>
            <a:r>
              <a:rPr lang="en-US" sz="2400" dirty="0" err="1"/>
              <a:t>quả</a:t>
            </a:r>
            <a:r>
              <a:rPr lang="en-US" sz="2400" dirty="0"/>
              <a:t> </a:t>
            </a:r>
            <a:r>
              <a:rPr lang="en-US" sz="2400" dirty="0" err="1"/>
              <a:t>đánh</a:t>
            </a:r>
            <a:r>
              <a:rPr lang="en-US" sz="2400" dirty="0"/>
              <a:t> </a:t>
            </a:r>
            <a:r>
              <a:rPr lang="en-US" sz="2400" dirty="0" err="1"/>
              <a:t>giá</a:t>
            </a:r>
            <a:r>
              <a:rPr lang="en-US" sz="2400" dirty="0"/>
              <a:t> </a:t>
            </a:r>
            <a:r>
              <a:rPr lang="en-US" sz="2400" dirty="0" err="1"/>
              <a:t>rủi</a:t>
            </a:r>
            <a:r>
              <a:rPr lang="en-US" sz="2400" dirty="0"/>
              <a:t> </a:t>
            </a:r>
            <a:r>
              <a:rPr lang="en-US" sz="2400" dirty="0" err="1"/>
              <a:t>ro</a:t>
            </a:r>
            <a:endParaRPr lang="en-US" sz="2400" dirty="0"/>
          </a:p>
          <a:p>
            <a:r>
              <a:rPr lang="en-US" sz="2400" dirty="0" err="1"/>
              <a:t>xác</a:t>
            </a:r>
            <a:r>
              <a:rPr lang="en-US" sz="2400" dirty="0"/>
              <a:t> </a:t>
            </a:r>
            <a:r>
              <a:rPr lang="en-US" sz="2400" dirty="0" err="1"/>
              <a:t>định</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biện</a:t>
            </a:r>
            <a:r>
              <a:rPr lang="en-US" sz="2400" dirty="0"/>
              <a:t> </a:t>
            </a:r>
            <a:r>
              <a:rPr lang="en-US" sz="2400" dirty="0" err="1"/>
              <a:t>pháp</a:t>
            </a:r>
            <a:r>
              <a:rPr lang="en-US" sz="2400" dirty="0"/>
              <a:t> </a:t>
            </a:r>
            <a:r>
              <a:rPr lang="en-US" sz="2400" dirty="0" err="1"/>
              <a:t>kiểm</a:t>
            </a:r>
            <a:r>
              <a:rPr lang="en-US" sz="2400" dirty="0"/>
              <a:t> </a:t>
            </a:r>
            <a:r>
              <a:rPr lang="en-US" sz="2400" dirty="0" err="1"/>
              <a:t>soát</a:t>
            </a:r>
            <a:r>
              <a:rPr lang="en-US" sz="2400" dirty="0"/>
              <a:t> </a:t>
            </a:r>
            <a:r>
              <a:rPr lang="en-US" sz="2400" dirty="0" err="1"/>
              <a:t>cần</a:t>
            </a:r>
            <a:r>
              <a:rPr lang="en-US" sz="2400" dirty="0"/>
              <a:t> </a:t>
            </a:r>
            <a:r>
              <a:rPr lang="en-US" sz="2400" dirty="0" err="1"/>
              <a:t>thực</a:t>
            </a:r>
            <a:r>
              <a:rPr lang="en-US" sz="2400" dirty="0"/>
              <a:t> </a:t>
            </a:r>
            <a:r>
              <a:rPr lang="en-US" sz="2400" dirty="0" err="1"/>
              <a:t>hiện</a:t>
            </a:r>
            <a:endParaRPr lang="en-US" sz="2400" dirty="0"/>
          </a:p>
          <a:p>
            <a:r>
              <a:rPr lang="en-US" sz="2400" dirty="0"/>
              <a:t>So </a:t>
            </a:r>
            <a:r>
              <a:rPr lang="en-US" sz="2400" dirty="0" err="1"/>
              <a:t>sánh</a:t>
            </a:r>
            <a:r>
              <a:rPr lang="en-US" sz="2400" dirty="0"/>
              <a:t> </a:t>
            </a:r>
            <a:r>
              <a:rPr lang="en-US" sz="2400" dirty="0" err="1"/>
              <a:t>các</a:t>
            </a:r>
            <a:r>
              <a:rPr lang="en-US" sz="2400" dirty="0"/>
              <a:t> </a:t>
            </a:r>
            <a:r>
              <a:rPr lang="en-US" sz="2400" dirty="0" err="1"/>
              <a:t>biện</a:t>
            </a:r>
            <a:r>
              <a:rPr lang="en-US" sz="2400" dirty="0"/>
              <a:t> </a:t>
            </a:r>
            <a:r>
              <a:rPr lang="en-US" sz="2400" dirty="0" err="1"/>
              <a:t>pháp</a:t>
            </a:r>
            <a:r>
              <a:rPr lang="en-US" sz="2400" dirty="0"/>
              <a:t> </a:t>
            </a:r>
            <a:r>
              <a:rPr lang="en-US" sz="2400" dirty="0" err="1"/>
              <a:t>thực</a:t>
            </a:r>
            <a:r>
              <a:rPr lang="en-US" sz="2400" dirty="0"/>
              <a:t> </a:t>
            </a:r>
            <a:r>
              <a:rPr lang="en-US" sz="2400" dirty="0" err="1"/>
              <a:t>hiện</a:t>
            </a:r>
            <a:r>
              <a:rPr lang="en-US" sz="2400" dirty="0"/>
              <a:t> </a:t>
            </a:r>
            <a:r>
              <a:rPr lang="en-US" sz="2400" dirty="0" err="1"/>
              <a:t>trong</a:t>
            </a:r>
            <a:r>
              <a:rPr lang="en-US" sz="2400" dirty="0"/>
              <a:t> 6.1.3b </a:t>
            </a:r>
            <a:r>
              <a:rPr lang="en-US" sz="2400" dirty="0" err="1"/>
              <a:t>ở</a:t>
            </a:r>
            <a:r>
              <a:rPr lang="en-US" sz="2400" dirty="0"/>
              <a:t> </a:t>
            </a:r>
            <a:r>
              <a:rPr lang="en-US" sz="2400" dirty="0" err="1"/>
              <a:t>trên</a:t>
            </a:r>
            <a:r>
              <a:rPr lang="en-US" sz="2400" dirty="0"/>
              <a:t> </a:t>
            </a:r>
            <a:r>
              <a:rPr lang="en-US" sz="2400" dirty="0" err="1"/>
              <a:t>với</a:t>
            </a:r>
            <a:r>
              <a:rPr lang="en-US" sz="2400" dirty="0"/>
              <a:t> </a:t>
            </a:r>
            <a:r>
              <a:rPr lang="en-US" sz="2400" dirty="0" err="1"/>
              <a:t>Phụ</a:t>
            </a:r>
            <a:r>
              <a:rPr lang="en-US" sz="2400" dirty="0"/>
              <a:t> </a:t>
            </a:r>
            <a:r>
              <a:rPr lang="en-US" sz="2400" dirty="0" err="1"/>
              <a:t>lục</a:t>
            </a:r>
            <a:r>
              <a:rPr lang="en-US" sz="2400" dirty="0"/>
              <a:t> A </a:t>
            </a:r>
          </a:p>
          <a:p>
            <a:r>
              <a:rPr lang="en-US" sz="2400" dirty="0"/>
              <a:t>Statement of Applicability</a:t>
            </a:r>
          </a:p>
          <a:p>
            <a:r>
              <a:rPr lang="en-US" sz="2400" dirty="0" err="1"/>
              <a:t>Xây</a:t>
            </a:r>
            <a:r>
              <a:rPr lang="en-US" sz="2400" dirty="0"/>
              <a:t> </a:t>
            </a:r>
            <a:r>
              <a:rPr lang="en-US" sz="2400" dirty="0" err="1"/>
              <a:t>dựng</a:t>
            </a:r>
            <a:r>
              <a:rPr lang="en-US" sz="2400" dirty="0"/>
              <a:t> </a:t>
            </a:r>
            <a:r>
              <a:rPr lang="en-US" sz="2400" dirty="0" err="1"/>
              <a:t>kế</a:t>
            </a:r>
            <a:r>
              <a:rPr lang="en-US" sz="2400" dirty="0"/>
              <a:t> </a:t>
            </a:r>
            <a:r>
              <a:rPr lang="en-US" sz="2400" dirty="0" err="1"/>
              <a:t>hoạch</a:t>
            </a:r>
            <a:r>
              <a:rPr lang="en-US" sz="2400" dirty="0"/>
              <a:t> </a:t>
            </a:r>
            <a:r>
              <a:rPr lang="en-US" sz="2400" dirty="0" err="1"/>
              <a:t>xử</a:t>
            </a:r>
            <a:r>
              <a:rPr lang="en-US" sz="2400" dirty="0"/>
              <a:t> </a:t>
            </a:r>
            <a:r>
              <a:rPr lang="en-US" sz="2400" dirty="0" err="1"/>
              <a:t>lý</a:t>
            </a:r>
            <a:r>
              <a:rPr lang="en-US" sz="2400" dirty="0"/>
              <a:t> </a:t>
            </a:r>
            <a:r>
              <a:rPr lang="en-US" sz="2400" dirty="0" err="1"/>
              <a:t>rủi</a:t>
            </a:r>
            <a:r>
              <a:rPr lang="en-US" sz="2400" dirty="0"/>
              <a:t> </a:t>
            </a:r>
            <a:r>
              <a:rPr lang="en-US" sz="2400" dirty="0" err="1"/>
              <a:t>ro</a:t>
            </a:r>
            <a:r>
              <a:rPr lang="en-US" sz="2400" dirty="0"/>
              <a:t> </a:t>
            </a:r>
          </a:p>
          <a:p>
            <a:r>
              <a:rPr lang="en-US" sz="2400" dirty="0" err="1"/>
              <a:t>phê</a:t>
            </a:r>
            <a:r>
              <a:rPr lang="en-US" sz="2400" dirty="0"/>
              <a:t> </a:t>
            </a:r>
            <a:r>
              <a:rPr lang="en-US" sz="2400" dirty="0" err="1"/>
              <a:t>duyệt</a:t>
            </a:r>
            <a:r>
              <a:rPr lang="en-US" sz="2400" dirty="0"/>
              <a:t> </a:t>
            </a:r>
            <a:r>
              <a:rPr lang="en-US" sz="2400" dirty="0" err="1"/>
              <a:t>kế</a:t>
            </a:r>
            <a:r>
              <a:rPr lang="en-US" sz="2400" dirty="0"/>
              <a:t> </a:t>
            </a:r>
            <a:r>
              <a:rPr lang="en-US" sz="2400" dirty="0" err="1"/>
              <a:t>hoạch</a:t>
            </a:r>
            <a:r>
              <a:rPr lang="en-US" sz="2400" dirty="0"/>
              <a:t> </a:t>
            </a:r>
            <a:r>
              <a:rPr lang="en-US" sz="2400" dirty="0" err="1"/>
              <a:t>xử</a:t>
            </a:r>
            <a:r>
              <a:rPr lang="en-US" sz="2400" dirty="0"/>
              <a:t> </a:t>
            </a:r>
            <a:r>
              <a:rPr lang="en-US" sz="2400" dirty="0" err="1"/>
              <a:t>lý</a:t>
            </a:r>
            <a:r>
              <a:rPr lang="en-US" sz="2400" dirty="0"/>
              <a:t> </a:t>
            </a:r>
            <a:r>
              <a:rPr lang="en-US" sz="2400" dirty="0" err="1"/>
              <a:t>rủi</a:t>
            </a:r>
            <a:r>
              <a:rPr lang="en-US" sz="2400" dirty="0"/>
              <a:t> </a:t>
            </a:r>
            <a:r>
              <a:rPr lang="en-US" sz="2400" dirty="0" err="1"/>
              <a:t>ro</a:t>
            </a:r>
            <a:r>
              <a:rPr lang="en-US" sz="2400" dirty="0"/>
              <a:t> </a:t>
            </a:r>
            <a:r>
              <a:rPr lang="en-US" sz="2400" dirty="0" err="1"/>
              <a:t>và</a:t>
            </a:r>
            <a:r>
              <a:rPr lang="en-US" sz="2400" dirty="0"/>
              <a:t> </a:t>
            </a:r>
            <a:r>
              <a:rPr lang="en-US" sz="2400" dirty="0" err="1"/>
              <a:t>chấp</a:t>
            </a:r>
            <a:r>
              <a:rPr lang="en-US" sz="2400" dirty="0"/>
              <a:t> </a:t>
            </a:r>
            <a:r>
              <a:rPr lang="en-US" sz="2400" dirty="0" err="1"/>
              <a:t>nhận</a:t>
            </a:r>
            <a:r>
              <a:rPr lang="en-US" sz="2400" dirty="0"/>
              <a:t> </a:t>
            </a:r>
            <a:r>
              <a:rPr lang="en-US" sz="2400" dirty="0" err="1"/>
              <a:t>các</a:t>
            </a:r>
            <a:r>
              <a:rPr lang="en-US" sz="2400" dirty="0"/>
              <a:t> </a:t>
            </a:r>
            <a:r>
              <a:rPr lang="en-US" sz="2400" dirty="0" err="1"/>
              <a:t>rủi</a:t>
            </a:r>
            <a:r>
              <a:rPr lang="en-US" sz="2400" dirty="0"/>
              <a:t> </a:t>
            </a:r>
            <a:r>
              <a:rPr lang="en-US" sz="2400" dirty="0" err="1"/>
              <a:t>ro</a:t>
            </a:r>
            <a:r>
              <a:rPr lang="en-US" sz="2400" dirty="0"/>
              <a:t> </a:t>
            </a:r>
            <a:r>
              <a:rPr lang="en-US" sz="2400" dirty="0" err="1"/>
              <a:t>dư</a:t>
            </a:r>
            <a:endParaRPr lang="en-US" sz="2400" dirty="0"/>
          </a:p>
          <a:p>
            <a:pPr marL="0" indent="0">
              <a:buNone/>
            </a:pPr>
            <a:r>
              <a:rPr lang="en-US" sz="2400" dirty="0" err="1"/>
              <a:t>lưu</a:t>
            </a:r>
            <a:r>
              <a:rPr lang="en-US" sz="2400" dirty="0"/>
              <a:t> </a:t>
            </a:r>
            <a:r>
              <a:rPr lang="en-US" sz="2400" dirty="0" err="1"/>
              <a:t>giữ</a:t>
            </a:r>
            <a:r>
              <a:rPr lang="en-US" sz="2400" dirty="0"/>
              <a:t> </a:t>
            </a:r>
            <a:r>
              <a:rPr lang="en-US" sz="2400" dirty="0" err="1">
                <a:solidFill>
                  <a:srgbClr val="FF0000"/>
                </a:solidFill>
              </a:rPr>
              <a:t>thông</a:t>
            </a:r>
            <a:r>
              <a:rPr lang="en-US" sz="2400" dirty="0">
                <a:solidFill>
                  <a:srgbClr val="FF0000"/>
                </a:solidFill>
              </a:rPr>
              <a:t> tin </a:t>
            </a:r>
            <a:r>
              <a:rPr lang="en-US" sz="2400" dirty="0" err="1">
                <a:solidFill>
                  <a:srgbClr val="FF0000"/>
                </a:solidFill>
              </a:rPr>
              <a:t>dạng</a:t>
            </a:r>
            <a:r>
              <a:rPr lang="en-US" sz="2400" dirty="0">
                <a:solidFill>
                  <a:srgbClr val="FF0000"/>
                </a:solidFill>
              </a:rPr>
              <a:t> </a:t>
            </a:r>
            <a:r>
              <a:rPr lang="en-US" sz="2400" dirty="0" err="1">
                <a:solidFill>
                  <a:srgbClr val="FF0000"/>
                </a:solidFill>
              </a:rPr>
              <a:t>văn</a:t>
            </a:r>
            <a:r>
              <a:rPr lang="en-US" sz="2400" dirty="0">
                <a:solidFill>
                  <a:srgbClr val="FF0000"/>
                </a:solidFill>
              </a:rPr>
              <a:t> </a:t>
            </a:r>
            <a:r>
              <a:rPr lang="en-US" sz="2400" dirty="0" err="1">
                <a:solidFill>
                  <a:srgbClr val="FF0000"/>
                </a:solidFill>
              </a:rPr>
              <a:t>bản</a:t>
            </a:r>
            <a:r>
              <a:rPr lang="en-US" sz="2400" dirty="0">
                <a:solidFill>
                  <a:srgbClr val="FF0000"/>
                </a:solidFill>
              </a:rPr>
              <a:t> </a:t>
            </a:r>
            <a:r>
              <a:rPr lang="en-US" sz="2400" dirty="0" err="1"/>
              <a:t>về</a:t>
            </a:r>
            <a:r>
              <a:rPr lang="en-US" sz="2400" dirty="0"/>
              <a:t> </a:t>
            </a:r>
            <a:r>
              <a:rPr lang="en-US" sz="2400" dirty="0" err="1"/>
              <a:t>quá</a:t>
            </a:r>
            <a:r>
              <a:rPr lang="en-US" sz="2400" dirty="0"/>
              <a:t> </a:t>
            </a:r>
            <a:r>
              <a:rPr lang="en-US" sz="2400" dirty="0" err="1"/>
              <a:t>trình</a:t>
            </a:r>
            <a:r>
              <a:rPr lang="en-US" sz="2400" dirty="0"/>
              <a:t> </a:t>
            </a:r>
            <a:r>
              <a:rPr lang="en-US" sz="2400" dirty="0" err="1"/>
              <a:t>xử</a:t>
            </a:r>
            <a:r>
              <a:rPr lang="en-US" sz="2400" dirty="0"/>
              <a:t> </a:t>
            </a:r>
            <a:r>
              <a:rPr lang="en-US" sz="2400" dirty="0" err="1"/>
              <a:t>lý</a:t>
            </a:r>
            <a:r>
              <a:rPr lang="en-US" sz="2400" dirty="0"/>
              <a:t> </a:t>
            </a:r>
            <a:r>
              <a:rPr lang="en-US" sz="2400" dirty="0" err="1"/>
              <a:t>rủi</a:t>
            </a:r>
            <a:r>
              <a:rPr lang="en-US" sz="2400" dirty="0"/>
              <a:t> </a:t>
            </a:r>
            <a:r>
              <a:rPr lang="en-US" sz="2400" dirty="0" err="1"/>
              <a:t>ro</a:t>
            </a:r>
            <a:endParaRPr lang="en-US" sz="2400" dirty="0"/>
          </a:p>
          <a:p>
            <a:pPr marL="0" indent="0">
              <a:buNone/>
            </a:pPr>
            <a:r>
              <a:rPr lang="en-US" sz="2400" dirty="0" err="1"/>
              <a:t>Tham</a:t>
            </a:r>
            <a:r>
              <a:rPr lang="en-US" sz="2400" dirty="0"/>
              <a:t> </a:t>
            </a:r>
            <a:r>
              <a:rPr lang="en-US" sz="2400" dirty="0" err="1"/>
              <a:t>khảo</a:t>
            </a:r>
            <a:r>
              <a:rPr lang="en-US" sz="2400" dirty="0"/>
              <a:t> ISO 31000 </a:t>
            </a:r>
          </a:p>
          <a:p>
            <a:pPr marL="0" indent="0">
              <a:buNone/>
            </a:pPr>
            <a:endParaRPr lang="en-US" sz="2400" dirty="0"/>
          </a:p>
          <a:p>
            <a:pPr marL="0" indent="0">
              <a:buNone/>
            </a:pPr>
            <a:endParaRPr lang="en-US" sz="2400" dirty="0"/>
          </a:p>
          <a:p>
            <a:pPr marL="0" indent="0">
              <a:buNone/>
            </a:pPr>
            <a:endParaRPr lang="en-US" sz="1600" dirty="0"/>
          </a:p>
        </p:txBody>
      </p:sp>
    </p:spTree>
    <p:custDataLst>
      <p:tags r:id="rId1"/>
    </p:custDataLst>
    <p:extLst>
      <p:ext uri="{BB962C8B-B14F-4D97-AF65-F5344CB8AC3E}">
        <p14:creationId xmlns:p14="http://schemas.microsoft.com/office/powerpoint/2010/main" val="7011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58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idx="4294967295"/>
          </p:nvPr>
        </p:nvSpPr>
        <p:spPr>
          <a:xfrm>
            <a:off x="0" y="609600"/>
            <a:ext cx="7696200" cy="609600"/>
          </a:xfrm>
          <a:solidFill>
            <a:srgbClr val="004635"/>
          </a:solidFill>
        </p:spPr>
        <p:txBody>
          <a:bodyPr/>
          <a:lstStyle/>
          <a:p>
            <a:r>
              <a:rPr lang="en-GB" sz="3200" b="1" dirty="0">
                <a:latin typeface="Tahoma" pitchFamily="34" charset="0"/>
                <a:ea typeface="ヒラギノ角ゴ Pro W3"/>
                <a:cs typeface="Tahoma" pitchFamily="34" charset="0"/>
              </a:rPr>
              <a:t>6. </a:t>
            </a:r>
            <a:r>
              <a:rPr lang="en-GB" sz="3200" b="1" dirty="0" err="1">
                <a:latin typeface="Tahoma" pitchFamily="34" charset="0"/>
                <a:ea typeface="ヒラギノ角ゴ Pro W3"/>
                <a:cs typeface="Tahoma" pitchFamily="34" charset="0"/>
              </a:rPr>
              <a:t>Hoạch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định</a:t>
            </a:r>
            <a:r>
              <a:rPr lang="en-GB" sz="3200" b="1" dirty="0">
                <a:latin typeface="Tahoma" pitchFamily="34" charset="0"/>
                <a:ea typeface="ヒラギノ角ゴ Pro W3"/>
                <a:cs typeface="Tahoma" pitchFamily="34" charset="0"/>
              </a:rPr>
              <a:t>/Planning</a:t>
            </a:r>
          </a:p>
        </p:txBody>
      </p:sp>
      <p:sp>
        <p:nvSpPr>
          <p:cNvPr id="335875" name="Rectangle 3"/>
          <p:cNvSpPr>
            <a:spLocks noGrp="1"/>
          </p:cNvSpPr>
          <p:nvPr>
            <p:ph type="body" idx="4294967295"/>
          </p:nvPr>
        </p:nvSpPr>
        <p:spPr>
          <a:xfrm>
            <a:off x="609600" y="1371600"/>
            <a:ext cx="7848600" cy="4648200"/>
          </a:xfrm>
        </p:spPr>
        <p:txBody>
          <a:bodyPr/>
          <a:lstStyle/>
          <a:p>
            <a:pPr marL="0" indent="0">
              <a:buNone/>
            </a:pPr>
            <a:r>
              <a:rPr lang="en-US" sz="2400" b="1" dirty="0"/>
              <a:t>6.2 </a:t>
            </a:r>
            <a:r>
              <a:rPr lang="en-US" sz="2400" b="1" dirty="0" err="1"/>
              <a:t>Mục</a:t>
            </a:r>
            <a:r>
              <a:rPr lang="en-US" sz="2400" b="1" dirty="0"/>
              <a:t> </a:t>
            </a:r>
            <a:r>
              <a:rPr lang="en-US" sz="2400" b="1" dirty="0" err="1"/>
              <a:t>tiêu</a:t>
            </a:r>
            <a:r>
              <a:rPr lang="en-US" sz="2400" b="1" dirty="0"/>
              <a:t> an </a:t>
            </a:r>
            <a:r>
              <a:rPr lang="en-US" sz="2400" b="1" dirty="0" err="1"/>
              <a:t>ninh</a:t>
            </a:r>
            <a:r>
              <a:rPr lang="en-US" sz="2400" b="1" dirty="0"/>
              <a:t> </a:t>
            </a:r>
            <a:r>
              <a:rPr lang="en-US" sz="2400" b="1" dirty="0" err="1"/>
              <a:t>Thông</a:t>
            </a:r>
            <a:r>
              <a:rPr lang="en-US" sz="2400" b="1" dirty="0"/>
              <a:t> tin </a:t>
            </a:r>
          </a:p>
          <a:p>
            <a:r>
              <a:rPr lang="en-US" sz="2400" dirty="0" err="1"/>
              <a:t>nhất</a:t>
            </a:r>
            <a:r>
              <a:rPr lang="en-US" sz="2400" dirty="0"/>
              <a:t> </a:t>
            </a:r>
            <a:r>
              <a:rPr lang="en-US" sz="2400" dirty="0" err="1"/>
              <a:t>quán</a:t>
            </a:r>
            <a:r>
              <a:rPr lang="en-US" sz="2400" dirty="0"/>
              <a:t> </a:t>
            </a:r>
            <a:r>
              <a:rPr lang="en-US" sz="2400" dirty="0" err="1"/>
              <a:t>với</a:t>
            </a:r>
            <a:r>
              <a:rPr lang="en-US" sz="2400" dirty="0"/>
              <a:t> </a:t>
            </a:r>
            <a:r>
              <a:rPr lang="en-US" sz="2400" dirty="0" err="1"/>
              <a:t>chính</a:t>
            </a:r>
            <a:r>
              <a:rPr lang="en-US" sz="2400" dirty="0"/>
              <a:t> </a:t>
            </a:r>
            <a:r>
              <a:rPr lang="en-US" sz="2400" dirty="0" err="1"/>
              <a:t>sách</a:t>
            </a:r>
            <a:r>
              <a:rPr lang="en-US" sz="2400" dirty="0"/>
              <a:t> an </a:t>
            </a:r>
            <a:r>
              <a:rPr lang="en-US" sz="2400" dirty="0" err="1"/>
              <a:t>ninh</a:t>
            </a:r>
            <a:r>
              <a:rPr lang="en-US" sz="2400" dirty="0"/>
              <a:t> </a:t>
            </a:r>
            <a:r>
              <a:rPr lang="en-US" sz="2400" dirty="0" err="1"/>
              <a:t>thông</a:t>
            </a:r>
            <a:r>
              <a:rPr lang="en-US" sz="2400" dirty="0"/>
              <a:t> tin;</a:t>
            </a:r>
          </a:p>
          <a:p>
            <a:r>
              <a:rPr lang="en-US" sz="2400" dirty="0" err="1"/>
              <a:t>có</a:t>
            </a:r>
            <a:r>
              <a:rPr lang="en-US" sz="2400" dirty="0"/>
              <a:t> </a:t>
            </a:r>
            <a:r>
              <a:rPr lang="en-US" sz="2400" dirty="0" err="1"/>
              <a:t>thể</a:t>
            </a:r>
            <a:r>
              <a:rPr lang="en-US" sz="2400" dirty="0"/>
              <a:t> </a:t>
            </a:r>
            <a:r>
              <a:rPr lang="en-US" sz="2400" dirty="0" err="1"/>
              <a:t>đo</a:t>
            </a:r>
            <a:r>
              <a:rPr lang="en-US" sz="2400" dirty="0"/>
              <a:t> </a:t>
            </a:r>
            <a:r>
              <a:rPr lang="en-US" sz="2400" dirty="0" err="1"/>
              <a:t>lường</a:t>
            </a:r>
            <a:r>
              <a:rPr lang="en-US" sz="2400" dirty="0"/>
              <a:t> </a:t>
            </a:r>
            <a:r>
              <a:rPr lang="en-US" sz="2400" dirty="0" err="1"/>
              <a:t>được</a:t>
            </a:r>
            <a:r>
              <a:rPr lang="en-US" sz="2400" dirty="0"/>
              <a:t> </a:t>
            </a:r>
          </a:p>
          <a:p>
            <a:r>
              <a:rPr lang="en-US" sz="2400" dirty="0" err="1"/>
              <a:t>xét</a:t>
            </a:r>
            <a:r>
              <a:rPr lang="en-US" sz="2400" dirty="0"/>
              <a:t> </a:t>
            </a:r>
            <a:r>
              <a:rPr lang="en-US" sz="2400" dirty="0" err="1"/>
              <a:t>đến</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an </a:t>
            </a:r>
            <a:r>
              <a:rPr lang="en-US" sz="2400" dirty="0" err="1"/>
              <a:t>ninh</a:t>
            </a:r>
            <a:r>
              <a:rPr lang="en-US" sz="2400" dirty="0"/>
              <a:t> </a:t>
            </a:r>
            <a:r>
              <a:rPr lang="en-US" sz="2400" dirty="0" err="1"/>
              <a:t>thông</a:t>
            </a:r>
            <a:r>
              <a:rPr lang="en-US" sz="2400" dirty="0"/>
              <a:t> tin, </a:t>
            </a:r>
            <a:r>
              <a:rPr lang="en-US" sz="2400" dirty="0" err="1"/>
              <a:t>và</a:t>
            </a:r>
            <a:r>
              <a:rPr lang="en-US" sz="2400" dirty="0"/>
              <a:t> </a:t>
            </a:r>
            <a:r>
              <a:rPr lang="en-US" sz="2400" dirty="0" err="1"/>
              <a:t>kết</a:t>
            </a:r>
            <a:r>
              <a:rPr lang="en-US" sz="2400" dirty="0"/>
              <a:t> </a:t>
            </a:r>
            <a:r>
              <a:rPr lang="en-US" sz="2400" dirty="0" err="1"/>
              <a:t>quả</a:t>
            </a:r>
            <a:r>
              <a:rPr lang="en-US" sz="2400" dirty="0"/>
              <a:t> </a:t>
            </a:r>
            <a:r>
              <a:rPr lang="en-US" sz="2400" dirty="0" err="1"/>
              <a:t>đánh</a:t>
            </a:r>
            <a:r>
              <a:rPr lang="en-US" sz="2400" dirty="0"/>
              <a:t> </a:t>
            </a:r>
            <a:r>
              <a:rPr lang="en-US" sz="2400" dirty="0" err="1"/>
              <a:t>giá</a:t>
            </a:r>
            <a:r>
              <a:rPr lang="en-US" sz="2400" dirty="0"/>
              <a:t> </a:t>
            </a:r>
            <a:r>
              <a:rPr lang="en-US" sz="2400" dirty="0" err="1"/>
              <a:t>và</a:t>
            </a:r>
            <a:r>
              <a:rPr lang="en-US" sz="2400" dirty="0"/>
              <a:t> </a:t>
            </a:r>
            <a:r>
              <a:rPr lang="en-US" sz="2400" dirty="0" err="1"/>
              <a:t>xử</a:t>
            </a:r>
            <a:r>
              <a:rPr lang="en-US" sz="2400" dirty="0"/>
              <a:t> </a:t>
            </a:r>
            <a:r>
              <a:rPr lang="en-US" sz="2400" dirty="0" err="1"/>
              <a:t>lý</a:t>
            </a:r>
            <a:r>
              <a:rPr lang="en-US" sz="2400" dirty="0"/>
              <a:t> </a:t>
            </a:r>
            <a:r>
              <a:rPr lang="en-US" sz="2400" dirty="0" err="1"/>
              <a:t>rủi</a:t>
            </a:r>
            <a:r>
              <a:rPr lang="en-US" sz="2400" dirty="0"/>
              <a:t> </a:t>
            </a:r>
            <a:r>
              <a:rPr lang="en-US" sz="2400" dirty="0" err="1"/>
              <a:t>ro</a:t>
            </a:r>
            <a:r>
              <a:rPr lang="en-US" sz="2400" dirty="0"/>
              <a:t>;</a:t>
            </a:r>
          </a:p>
          <a:p>
            <a:r>
              <a:rPr lang="en-US" sz="2400" dirty="0" err="1"/>
              <a:t>được</a:t>
            </a:r>
            <a:r>
              <a:rPr lang="en-US" sz="2400" dirty="0"/>
              <a:t> </a:t>
            </a:r>
            <a:r>
              <a:rPr lang="en-US" sz="2400" dirty="0" err="1"/>
              <a:t>theo</a:t>
            </a:r>
            <a:r>
              <a:rPr lang="en-US" sz="2400" dirty="0"/>
              <a:t> </a:t>
            </a:r>
            <a:r>
              <a:rPr lang="en-US" sz="2400" dirty="0" err="1"/>
              <a:t>dõi</a:t>
            </a:r>
            <a:endParaRPr lang="en-US" sz="2400" dirty="0"/>
          </a:p>
          <a:p>
            <a:r>
              <a:rPr lang="en-US" sz="2400" dirty="0" err="1"/>
              <a:t>được</a:t>
            </a:r>
            <a:r>
              <a:rPr lang="en-US" sz="2400" dirty="0"/>
              <a:t> </a:t>
            </a:r>
            <a:r>
              <a:rPr lang="en-US" sz="2400" dirty="0" err="1"/>
              <a:t>truyền</a:t>
            </a:r>
            <a:r>
              <a:rPr lang="en-US" sz="2400" dirty="0"/>
              <a:t> </a:t>
            </a:r>
            <a:r>
              <a:rPr lang="en-US" sz="2400" dirty="0" err="1"/>
              <a:t>đạt</a:t>
            </a:r>
            <a:r>
              <a:rPr lang="en-US" sz="2400" dirty="0"/>
              <a:t>; </a:t>
            </a:r>
            <a:r>
              <a:rPr lang="en-US" sz="2400" dirty="0" err="1"/>
              <a:t>và</a:t>
            </a:r>
            <a:endParaRPr lang="en-US" sz="2400" dirty="0"/>
          </a:p>
          <a:p>
            <a:r>
              <a:rPr lang="en-US" sz="2400" dirty="0" err="1"/>
              <a:t>được</a:t>
            </a:r>
            <a:r>
              <a:rPr lang="en-US" sz="2400" dirty="0"/>
              <a:t> </a:t>
            </a:r>
            <a:r>
              <a:rPr lang="en-US" sz="2400" dirty="0" err="1"/>
              <a:t>cập</a:t>
            </a:r>
            <a:r>
              <a:rPr lang="en-US" sz="2400" dirty="0"/>
              <a:t> </a:t>
            </a:r>
            <a:r>
              <a:rPr lang="en-US" sz="2400" dirty="0" err="1"/>
              <a:t>nhật</a:t>
            </a:r>
            <a:r>
              <a:rPr lang="en-US" sz="2400" dirty="0"/>
              <a:t> </a:t>
            </a:r>
            <a:r>
              <a:rPr lang="en-US" sz="2400" dirty="0" err="1"/>
              <a:t>phù</a:t>
            </a:r>
            <a:r>
              <a:rPr lang="en-US" sz="2400" dirty="0"/>
              <a:t> </a:t>
            </a:r>
            <a:r>
              <a:rPr lang="en-US" sz="2400" dirty="0" err="1"/>
              <a:t>hợp</a:t>
            </a:r>
            <a:endParaRPr lang="en-US" sz="2400" dirty="0"/>
          </a:p>
          <a:p>
            <a:pPr marL="0" indent="0">
              <a:buNone/>
            </a:pPr>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r>
              <a:rPr lang="en-US" sz="2400" dirty="0"/>
              <a:t> </a:t>
            </a:r>
            <a:r>
              <a:rPr lang="en-US" sz="2400" dirty="0" err="1"/>
              <a:t>về</a:t>
            </a:r>
            <a:r>
              <a:rPr lang="en-US" sz="2400" dirty="0"/>
              <a:t> </a:t>
            </a:r>
            <a:r>
              <a:rPr lang="en-US" sz="2400" dirty="0" err="1"/>
              <a:t>các</a:t>
            </a:r>
            <a:r>
              <a:rPr lang="en-US" sz="2400" dirty="0"/>
              <a:t> </a:t>
            </a:r>
            <a:r>
              <a:rPr lang="en-US" sz="2400" dirty="0" err="1"/>
              <a:t>mục</a:t>
            </a:r>
            <a:r>
              <a:rPr lang="en-US" sz="2400" dirty="0"/>
              <a:t> </a:t>
            </a:r>
            <a:r>
              <a:rPr lang="en-US" sz="2400" dirty="0" err="1"/>
              <a:t>tiêu</a:t>
            </a:r>
            <a:endParaRPr lang="en-US" sz="2400" dirty="0"/>
          </a:p>
          <a:p>
            <a:pPr marL="0" indent="0">
              <a:buNone/>
            </a:pPr>
            <a:endParaRPr lang="en-US" sz="2400" dirty="0"/>
          </a:p>
          <a:p>
            <a:pPr marL="0" indent="0">
              <a:buNone/>
            </a:pPr>
            <a:endParaRPr lang="en-US" sz="1600" dirty="0"/>
          </a:p>
        </p:txBody>
      </p:sp>
    </p:spTree>
    <p:custDataLst>
      <p:tags r:id="rId1"/>
    </p:custDataLst>
    <p:extLst>
      <p:ext uri="{BB962C8B-B14F-4D97-AF65-F5344CB8AC3E}">
        <p14:creationId xmlns:p14="http://schemas.microsoft.com/office/powerpoint/2010/main" val="1777082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p:cNvSpPr>
          <p:nvPr>
            <p:ph type="title" idx="4294967295"/>
          </p:nvPr>
        </p:nvSpPr>
        <p:spPr>
          <a:xfrm>
            <a:off x="0" y="533400"/>
            <a:ext cx="7696200" cy="673100"/>
          </a:xfrm>
          <a:solidFill>
            <a:srgbClr val="004635"/>
          </a:solidFill>
        </p:spPr>
        <p:txBody>
          <a:bodyPr/>
          <a:lstStyle/>
          <a:p>
            <a:r>
              <a:rPr lang="en-GB" sz="3200" b="1" dirty="0">
                <a:latin typeface="Tahoma" pitchFamily="34" charset="0"/>
                <a:ea typeface="ヒラギノ角ゴ Pro W3"/>
                <a:cs typeface="Tahoma" pitchFamily="34" charset="0"/>
              </a:rPr>
              <a:t>6. </a:t>
            </a:r>
            <a:r>
              <a:rPr lang="en-GB" sz="3200" b="1" dirty="0" err="1">
                <a:latin typeface="Tahoma" pitchFamily="34" charset="0"/>
                <a:ea typeface="ヒラギノ角ゴ Pro W3"/>
                <a:cs typeface="Tahoma" pitchFamily="34" charset="0"/>
              </a:rPr>
              <a:t>Hoạch</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định</a:t>
            </a:r>
            <a:r>
              <a:rPr lang="en-GB" sz="3200" b="1" dirty="0">
                <a:latin typeface="Tahoma" pitchFamily="34" charset="0"/>
                <a:ea typeface="ヒラギノ角ゴ Pro W3"/>
                <a:cs typeface="Tahoma" pitchFamily="34" charset="0"/>
              </a:rPr>
              <a:t>/Planning</a:t>
            </a:r>
          </a:p>
        </p:txBody>
      </p:sp>
      <p:sp>
        <p:nvSpPr>
          <p:cNvPr id="335875" name="Rectangle 3"/>
          <p:cNvSpPr>
            <a:spLocks noGrp="1"/>
          </p:cNvSpPr>
          <p:nvPr>
            <p:ph type="body" idx="4294967295"/>
          </p:nvPr>
        </p:nvSpPr>
        <p:spPr>
          <a:xfrm>
            <a:off x="609600" y="1371600"/>
            <a:ext cx="7848600" cy="4648200"/>
          </a:xfrm>
        </p:spPr>
        <p:txBody>
          <a:bodyPr/>
          <a:lstStyle/>
          <a:p>
            <a:pPr marL="0" indent="0">
              <a:buNone/>
            </a:pPr>
            <a:r>
              <a:rPr lang="en-US" sz="2400" b="1" dirty="0"/>
              <a:t>6.2 </a:t>
            </a:r>
            <a:r>
              <a:rPr lang="en-US" sz="2400" b="1" dirty="0" err="1"/>
              <a:t>Mục</a:t>
            </a:r>
            <a:r>
              <a:rPr lang="en-US" sz="2400" b="1" dirty="0"/>
              <a:t> </a:t>
            </a:r>
            <a:r>
              <a:rPr lang="en-US" sz="2400" b="1" dirty="0" err="1"/>
              <a:t>tiêu</a:t>
            </a:r>
            <a:r>
              <a:rPr lang="en-US" sz="2400" b="1" dirty="0"/>
              <a:t> an </a:t>
            </a:r>
            <a:r>
              <a:rPr lang="en-US" sz="2400" b="1" dirty="0" err="1"/>
              <a:t>ninh</a:t>
            </a:r>
            <a:r>
              <a:rPr lang="en-US" sz="2400" b="1" dirty="0"/>
              <a:t> </a:t>
            </a:r>
            <a:r>
              <a:rPr lang="en-US" sz="2400" b="1" dirty="0" err="1"/>
              <a:t>Thông</a:t>
            </a:r>
            <a:r>
              <a:rPr lang="en-US" sz="2400" b="1" dirty="0"/>
              <a:t> tin </a:t>
            </a:r>
          </a:p>
          <a:p>
            <a:pPr marL="0" indent="0">
              <a:buNone/>
            </a:pPr>
            <a:r>
              <a:rPr lang="en-US" sz="2400" dirty="0"/>
              <a:t>Lập </a:t>
            </a:r>
            <a:r>
              <a:rPr lang="en-US" sz="2400" dirty="0" err="1"/>
              <a:t>kế</a:t>
            </a:r>
            <a:r>
              <a:rPr lang="en-US" sz="2400" dirty="0"/>
              <a:t> </a:t>
            </a:r>
            <a:r>
              <a:rPr lang="en-US" sz="2400" dirty="0" err="1"/>
              <a:t>hoạch</a:t>
            </a:r>
            <a:r>
              <a:rPr lang="en-US" sz="2400" dirty="0"/>
              <a:t> </a:t>
            </a:r>
            <a:r>
              <a:rPr lang="en-US" sz="2400" dirty="0" err="1"/>
              <a:t>để</a:t>
            </a:r>
            <a:r>
              <a:rPr lang="en-US" sz="2400" dirty="0"/>
              <a:t> </a:t>
            </a:r>
            <a:r>
              <a:rPr lang="en-US" sz="2400" dirty="0" err="1"/>
              <a:t>đạt</a:t>
            </a:r>
            <a:r>
              <a:rPr lang="en-US" sz="2400" dirty="0"/>
              <a:t> </a:t>
            </a:r>
            <a:r>
              <a:rPr lang="en-US" sz="2400" dirty="0" err="1"/>
              <a:t>mục</a:t>
            </a:r>
            <a:r>
              <a:rPr lang="en-US" sz="2400" dirty="0"/>
              <a:t> </a:t>
            </a:r>
            <a:r>
              <a:rPr lang="en-US" sz="2400" dirty="0" err="1"/>
              <a:t>tiêu</a:t>
            </a:r>
            <a:r>
              <a:rPr lang="en-US" sz="2400" dirty="0"/>
              <a:t>, </a:t>
            </a:r>
            <a:r>
              <a:rPr lang="en-US" sz="2400" dirty="0" err="1"/>
              <a:t>tổ</a:t>
            </a:r>
            <a:r>
              <a:rPr lang="en-US" sz="2400" dirty="0"/>
              <a:t> </a:t>
            </a:r>
            <a:r>
              <a:rPr lang="en-US" sz="2400" dirty="0" err="1"/>
              <a:t>chức</a:t>
            </a:r>
            <a:r>
              <a:rPr lang="en-US" sz="2400" dirty="0"/>
              <a:t> </a:t>
            </a:r>
            <a:r>
              <a:rPr lang="en-US" sz="2400" dirty="0" err="1"/>
              <a:t>phải</a:t>
            </a:r>
            <a:r>
              <a:rPr lang="en-US" sz="2400" dirty="0"/>
              <a:t> </a:t>
            </a:r>
            <a:r>
              <a:rPr lang="en-US" sz="2400" dirty="0" err="1"/>
              <a:t>xác</a:t>
            </a:r>
            <a:r>
              <a:rPr lang="en-US" sz="2400" dirty="0"/>
              <a:t> </a:t>
            </a:r>
            <a:r>
              <a:rPr lang="en-US" sz="2400" dirty="0" err="1"/>
              <a:t>định</a:t>
            </a:r>
            <a:r>
              <a:rPr lang="en-US" sz="2400" dirty="0"/>
              <a:t>:</a:t>
            </a:r>
          </a:p>
          <a:p>
            <a:r>
              <a:rPr lang="en-US" sz="2400" dirty="0" err="1"/>
              <a:t>những</a:t>
            </a:r>
            <a:r>
              <a:rPr lang="en-US" sz="2400" dirty="0"/>
              <a:t> </a:t>
            </a:r>
            <a:r>
              <a:rPr lang="en-US" sz="2400" dirty="0" err="1"/>
              <a:t>gì</a:t>
            </a:r>
            <a:r>
              <a:rPr lang="en-US" sz="2400" dirty="0"/>
              <a:t> </a:t>
            </a:r>
            <a:r>
              <a:rPr lang="en-US" sz="2400" dirty="0" err="1"/>
              <a:t>sẽ</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a:t>
            </a:r>
          </a:p>
          <a:p>
            <a:r>
              <a:rPr lang="en-US" sz="2400" dirty="0" err="1"/>
              <a:t>nguồn</a:t>
            </a:r>
            <a:r>
              <a:rPr lang="en-US" sz="2400" dirty="0"/>
              <a:t> </a:t>
            </a:r>
            <a:r>
              <a:rPr lang="en-US" sz="2400" dirty="0" err="1"/>
              <a:t>lực</a:t>
            </a:r>
            <a:r>
              <a:rPr lang="en-US" sz="2400" dirty="0"/>
              <a:t> </a:t>
            </a:r>
            <a:r>
              <a:rPr lang="en-US" sz="2400" dirty="0" err="1"/>
              <a:t>sẽ</a:t>
            </a:r>
            <a:r>
              <a:rPr lang="en-US" sz="2400" dirty="0"/>
              <a:t> </a:t>
            </a:r>
            <a:r>
              <a:rPr lang="en-US" sz="2400" dirty="0" err="1"/>
              <a:t>được</a:t>
            </a:r>
            <a:r>
              <a:rPr lang="en-US" sz="2400" dirty="0"/>
              <a:t> </a:t>
            </a:r>
            <a:r>
              <a:rPr lang="en-US" sz="2400" dirty="0" err="1"/>
              <a:t>yêu</a:t>
            </a:r>
            <a:r>
              <a:rPr lang="en-US" sz="2400" dirty="0"/>
              <a:t> </a:t>
            </a:r>
            <a:r>
              <a:rPr lang="en-US" sz="2400" dirty="0" err="1"/>
              <a:t>cầu</a:t>
            </a:r>
            <a:r>
              <a:rPr lang="en-US" sz="2400" dirty="0"/>
              <a:t>;</a:t>
            </a:r>
          </a:p>
          <a:p>
            <a:r>
              <a:rPr lang="en-US" sz="2400" dirty="0" err="1"/>
              <a:t>người</a:t>
            </a:r>
            <a:r>
              <a:rPr lang="en-US" sz="2400" dirty="0"/>
              <a:t> </a:t>
            </a:r>
            <a:r>
              <a:rPr lang="en-US" sz="2400" dirty="0" err="1"/>
              <a:t>chịu</a:t>
            </a:r>
            <a:r>
              <a:rPr lang="en-US" sz="2400" dirty="0"/>
              <a:t> </a:t>
            </a:r>
            <a:r>
              <a:rPr lang="en-US" sz="2400" dirty="0" err="1"/>
              <a:t>trách</a:t>
            </a:r>
            <a:r>
              <a:rPr lang="en-US" sz="2400" dirty="0"/>
              <a:t> </a:t>
            </a:r>
            <a:r>
              <a:rPr lang="en-US" sz="2400" dirty="0" err="1"/>
              <a:t>nhiệm</a:t>
            </a:r>
            <a:r>
              <a:rPr lang="en-US" sz="2400" dirty="0"/>
              <a:t>;</a:t>
            </a:r>
          </a:p>
          <a:p>
            <a:r>
              <a:rPr lang="en-US" sz="2400" dirty="0" err="1"/>
              <a:t>Thời</a:t>
            </a:r>
            <a:r>
              <a:rPr lang="en-US" sz="2400" dirty="0"/>
              <a:t> </a:t>
            </a:r>
            <a:r>
              <a:rPr lang="en-US" sz="2400" dirty="0" err="1"/>
              <a:t>điểm</a:t>
            </a:r>
            <a:r>
              <a:rPr lang="en-US" sz="2400" dirty="0"/>
              <a:t> </a:t>
            </a:r>
            <a:r>
              <a:rPr lang="en-US" sz="2400" dirty="0" err="1"/>
              <a:t>sẽ</a:t>
            </a:r>
            <a:r>
              <a:rPr lang="en-US" sz="2400" dirty="0"/>
              <a:t> </a:t>
            </a:r>
            <a:r>
              <a:rPr lang="en-US" sz="2400" dirty="0" err="1"/>
              <a:t>được</a:t>
            </a:r>
            <a:r>
              <a:rPr lang="en-US" sz="2400" dirty="0"/>
              <a:t> </a:t>
            </a:r>
            <a:r>
              <a:rPr lang="en-US" sz="2400" dirty="0" err="1"/>
              <a:t>hoàn</a:t>
            </a:r>
            <a:r>
              <a:rPr lang="en-US" sz="2400" dirty="0"/>
              <a:t> </a:t>
            </a:r>
            <a:r>
              <a:rPr lang="en-US" sz="2400" dirty="0" err="1"/>
              <a:t>thành</a:t>
            </a:r>
            <a:r>
              <a:rPr lang="en-US" sz="2400" dirty="0"/>
              <a:t>; </a:t>
            </a:r>
            <a:r>
              <a:rPr lang="en-US" sz="2400" dirty="0" err="1"/>
              <a:t>và</a:t>
            </a:r>
            <a:endParaRPr lang="en-US" sz="2400" dirty="0"/>
          </a:p>
          <a:p>
            <a:r>
              <a:rPr lang="en-US" sz="2400" dirty="0" err="1"/>
              <a:t>kết</a:t>
            </a:r>
            <a:r>
              <a:rPr lang="en-US" sz="2400" dirty="0"/>
              <a:t> </a:t>
            </a:r>
            <a:r>
              <a:rPr lang="en-US" sz="2400" dirty="0" err="1"/>
              <a:t>quả</a:t>
            </a:r>
            <a:r>
              <a:rPr lang="en-US" sz="2400" dirty="0"/>
              <a:t> </a:t>
            </a:r>
            <a:r>
              <a:rPr lang="en-US" sz="2400" dirty="0" err="1"/>
              <a:t>sẽ</a:t>
            </a:r>
            <a:r>
              <a:rPr lang="en-US" sz="2400" dirty="0"/>
              <a:t> </a:t>
            </a:r>
            <a:r>
              <a:rPr lang="en-US" sz="2400" dirty="0" err="1"/>
              <a:t>được</a:t>
            </a:r>
            <a:r>
              <a:rPr lang="en-US" sz="2400" dirty="0"/>
              <a:t> </a:t>
            </a:r>
            <a:r>
              <a:rPr lang="en-US" sz="2400" dirty="0" err="1"/>
              <a:t>đánh</a:t>
            </a:r>
            <a:r>
              <a:rPr lang="en-US" sz="2400" dirty="0"/>
              <a:t> </a:t>
            </a:r>
            <a:r>
              <a:rPr lang="en-US" sz="2400" dirty="0" err="1"/>
              <a:t>giá</a:t>
            </a:r>
            <a:r>
              <a:rPr lang="en-US" sz="2400" dirty="0"/>
              <a:t> </a:t>
            </a:r>
            <a:r>
              <a:rPr lang="en-US" sz="2400" dirty="0" err="1"/>
              <a:t>như</a:t>
            </a:r>
            <a:r>
              <a:rPr lang="en-US" sz="2400" dirty="0"/>
              <a:t> </a:t>
            </a:r>
            <a:r>
              <a:rPr lang="en-US" sz="2400" dirty="0" err="1"/>
              <a:t>thế</a:t>
            </a:r>
            <a:r>
              <a:rPr lang="en-US" sz="2400" dirty="0"/>
              <a:t> </a:t>
            </a:r>
            <a:r>
              <a:rPr lang="en-US" sz="2400" dirty="0" err="1"/>
              <a:t>nào</a:t>
            </a:r>
            <a:endParaRPr lang="en-US" sz="2400" dirty="0"/>
          </a:p>
          <a:p>
            <a:pPr marL="0" indent="0">
              <a:buNone/>
            </a:pPr>
            <a:endParaRPr lang="en-US" sz="2400" dirty="0"/>
          </a:p>
          <a:p>
            <a:pPr marL="0" indent="0">
              <a:buNone/>
            </a:pPr>
            <a:endParaRPr lang="en-US" sz="1600" dirty="0"/>
          </a:p>
        </p:txBody>
      </p:sp>
    </p:spTree>
    <p:custDataLst>
      <p:tags r:id="rId1"/>
    </p:custDataLst>
    <p:extLst>
      <p:ext uri="{BB962C8B-B14F-4D97-AF65-F5344CB8AC3E}">
        <p14:creationId xmlns:p14="http://schemas.microsoft.com/office/powerpoint/2010/main" val="2474118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title" idx="4294967295"/>
          </p:nvPr>
        </p:nvSpPr>
        <p:spPr>
          <a:xfrm>
            <a:off x="0" y="457200"/>
            <a:ext cx="7696200" cy="685800"/>
          </a:xfrm>
          <a:solidFill>
            <a:srgbClr val="004635"/>
          </a:solidFill>
        </p:spPr>
        <p:txBody>
          <a:bodyPr/>
          <a:lstStyle/>
          <a:p>
            <a:r>
              <a:rPr lang="en-GB" sz="3200" b="1" dirty="0">
                <a:latin typeface="Tahoma" pitchFamily="34" charset="0"/>
                <a:ea typeface="ヒラギノ角ゴ Pro W3"/>
                <a:cs typeface="Tahoma" pitchFamily="34" charset="0"/>
              </a:rPr>
              <a:t>7. </a:t>
            </a:r>
            <a:r>
              <a:rPr lang="en-GB" sz="3200" b="1" dirty="0" err="1">
                <a:latin typeface="Tahoma" pitchFamily="34" charset="0"/>
                <a:ea typeface="ヒラギノ角ゴ Pro W3"/>
                <a:cs typeface="Tahoma" pitchFamily="34" charset="0"/>
              </a:rPr>
              <a:t>Hỗ</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trợ</a:t>
            </a:r>
            <a:r>
              <a:rPr lang="en-GB" sz="3200" b="1" dirty="0">
                <a:latin typeface="Tahoma" pitchFamily="34" charset="0"/>
                <a:ea typeface="ヒラギノ角ゴ Pro W3"/>
                <a:cs typeface="Tahoma" pitchFamily="34" charset="0"/>
              </a:rPr>
              <a:t>/Support</a:t>
            </a:r>
          </a:p>
        </p:txBody>
      </p:sp>
      <p:sp>
        <p:nvSpPr>
          <p:cNvPr id="337923" name="Rectangle 3"/>
          <p:cNvSpPr>
            <a:spLocks noGrp="1"/>
          </p:cNvSpPr>
          <p:nvPr>
            <p:ph type="body" idx="4294967295"/>
          </p:nvPr>
        </p:nvSpPr>
        <p:spPr>
          <a:xfrm>
            <a:off x="685800" y="1295400"/>
            <a:ext cx="8077200" cy="4114800"/>
          </a:xfrm>
        </p:spPr>
        <p:txBody>
          <a:bodyPr/>
          <a:lstStyle/>
          <a:p>
            <a:pPr marL="0" indent="0">
              <a:buNone/>
            </a:pPr>
            <a:r>
              <a:rPr lang="en-US" sz="2400" b="1" dirty="0"/>
              <a:t>7.1 </a:t>
            </a:r>
            <a:r>
              <a:rPr lang="en-US" sz="2400" b="1" dirty="0" err="1"/>
              <a:t>Nguồn</a:t>
            </a:r>
            <a:r>
              <a:rPr lang="en-US" sz="2400" b="1" dirty="0"/>
              <a:t> </a:t>
            </a:r>
            <a:r>
              <a:rPr lang="en-US" sz="2400" b="1" dirty="0" err="1"/>
              <a:t>lực</a:t>
            </a:r>
            <a:endParaRPr lang="en-US" sz="2400" b="1" dirty="0"/>
          </a:p>
          <a:p>
            <a:r>
              <a:rPr lang="en-US" sz="2400" dirty="0" err="1"/>
              <a:t>xác</a:t>
            </a:r>
            <a:r>
              <a:rPr lang="en-US" sz="2400" dirty="0"/>
              <a:t> </a:t>
            </a:r>
            <a:r>
              <a:rPr lang="en-US" sz="2400" dirty="0" err="1"/>
              <a:t>định</a:t>
            </a:r>
            <a:r>
              <a:rPr lang="en-US" sz="2400" dirty="0"/>
              <a:t> </a:t>
            </a:r>
            <a:r>
              <a:rPr lang="en-US" sz="2400" dirty="0" err="1"/>
              <a:t>và</a:t>
            </a:r>
            <a:r>
              <a:rPr lang="en-US" sz="2400" dirty="0"/>
              <a:t>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nguồn</a:t>
            </a:r>
            <a:r>
              <a:rPr lang="en-US" sz="2400" dirty="0"/>
              <a:t> </a:t>
            </a:r>
            <a:r>
              <a:rPr lang="en-US" sz="2400" dirty="0" err="1"/>
              <a:t>lực</a:t>
            </a:r>
            <a:r>
              <a:rPr lang="en-US" sz="2400" dirty="0"/>
              <a:t> </a:t>
            </a:r>
            <a:r>
              <a:rPr lang="en-US" sz="2400" dirty="0" err="1"/>
              <a:t>cần</a:t>
            </a:r>
            <a:r>
              <a:rPr lang="en-US" sz="2400" dirty="0"/>
              <a:t> </a:t>
            </a:r>
            <a:r>
              <a:rPr lang="en-US" sz="2400" dirty="0" err="1"/>
              <a:t>thiết</a:t>
            </a:r>
            <a:r>
              <a:rPr lang="en-US" sz="2400" dirty="0"/>
              <a:t> </a:t>
            </a:r>
            <a:r>
              <a:rPr lang="en-US" sz="2400" dirty="0" err="1"/>
              <a:t>cho</a:t>
            </a:r>
            <a:r>
              <a:rPr lang="en-US" sz="2400" dirty="0"/>
              <a:t> </a:t>
            </a:r>
            <a:r>
              <a:rPr lang="en-US" sz="2400" dirty="0" err="1"/>
              <a:t>việc</a:t>
            </a:r>
            <a:r>
              <a:rPr lang="en-US" sz="2400" dirty="0"/>
              <a:t> </a:t>
            </a:r>
            <a:r>
              <a:rPr lang="en-US" sz="2400" dirty="0" err="1"/>
              <a:t>thiết</a:t>
            </a:r>
            <a:r>
              <a:rPr lang="en-US" sz="2400" dirty="0"/>
              <a:t>  </a:t>
            </a:r>
            <a:r>
              <a:rPr lang="en-US" sz="2400" dirty="0" err="1"/>
              <a:t>lập,thực</a:t>
            </a:r>
            <a:r>
              <a:rPr lang="en-US" sz="2400" dirty="0"/>
              <a:t> </a:t>
            </a:r>
            <a:r>
              <a:rPr lang="en-US" sz="2400" dirty="0" err="1"/>
              <a:t>hiện</a:t>
            </a:r>
            <a:r>
              <a:rPr lang="en-US" sz="2400" dirty="0"/>
              <a:t>, </a:t>
            </a:r>
            <a:r>
              <a:rPr lang="en-US" sz="2400" dirty="0" err="1"/>
              <a:t>duy</a:t>
            </a:r>
            <a:r>
              <a:rPr lang="en-US" sz="2400" dirty="0"/>
              <a:t> </a:t>
            </a:r>
            <a:r>
              <a:rPr lang="en-US" sz="2400" dirty="0" err="1"/>
              <a:t>trì</a:t>
            </a:r>
            <a:r>
              <a:rPr lang="en-US" sz="2400" dirty="0"/>
              <a:t> </a:t>
            </a:r>
            <a:r>
              <a:rPr lang="en-US" sz="2400" dirty="0" err="1"/>
              <a:t>và</a:t>
            </a:r>
            <a:r>
              <a:rPr lang="en-US" sz="2400" dirty="0"/>
              <a:t> </a:t>
            </a:r>
            <a:r>
              <a:rPr lang="en-US" sz="2400" dirty="0" err="1"/>
              <a:t>cải</a:t>
            </a:r>
            <a:r>
              <a:rPr lang="en-US" sz="2400" dirty="0"/>
              <a:t> </a:t>
            </a:r>
            <a:r>
              <a:rPr lang="en-US" sz="2400" dirty="0" err="1"/>
              <a:t>tiến</a:t>
            </a:r>
            <a:r>
              <a:rPr lang="en-US" sz="2400" dirty="0"/>
              <a:t> </a:t>
            </a:r>
            <a:r>
              <a:rPr lang="en-US" sz="2400" dirty="0" err="1"/>
              <a:t>liên</a:t>
            </a:r>
            <a:r>
              <a:rPr lang="en-US" sz="2400" dirty="0"/>
              <a:t> </a:t>
            </a:r>
            <a:r>
              <a:rPr lang="en-US" sz="2400" dirty="0" err="1"/>
              <a:t>tục</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a:t>
            </a:r>
          </a:p>
          <a:p>
            <a:pPr marL="0" indent="0">
              <a:buNone/>
            </a:pPr>
            <a:r>
              <a:rPr lang="en-US" sz="2400" b="1" dirty="0"/>
              <a:t>7.2 </a:t>
            </a:r>
            <a:r>
              <a:rPr lang="en-US" sz="2400" b="1" dirty="0" err="1"/>
              <a:t>Năng</a:t>
            </a:r>
            <a:r>
              <a:rPr lang="en-US" sz="2400" b="1" dirty="0"/>
              <a:t> </a:t>
            </a:r>
            <a:r>
              <a:rPr lang="en-US" sz="2400" b="1" dirty="0" err="1"/>
              <a:t>lực</a:t>
            </a:r>
            <a:endParaRPr lang="en-US" sz="2400" b="1" dirty="0"/>
          </a:p>
          <a:p>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năng</a:t>
            </a:r>
            <a:r>
              <a:rPr lang="en-US" sz="2400" dirty="0"/>
              <a:t> </a:t>
            </a:r>
            <a:r>
              <a:rPr lang="en-US" sz="2400" dirty="0" err="1"/>
              <a:t>lực</a:t>
            </a:r>
            <a:r>
              <a:rPr lang="en-US" sz="2400" dirty="0"/>
              <a:t> </a:t>
            </a:r>
            <a:r>
              <a:rPr lang="en-US" sz="2400" dirty="0" err="1"/>
              <a:t>cần</a:t>
            </a:r>
            <a:r>
              <a:rPr lang="en-US" sz="2400" dirty="0"/>
              <a:t> </a:t>
            </a:r>
            <a:r>
              <a:rPr lang="en-US" sz="2400" dirty="0" err="1"/>
              <a:t>thiết</a:t>
            </a:r>
            <a:r>
              <a:rPr lang="en-US" sz="2400" dirty="0"/>
              <a:t> </a:t>
            </a:r>
          </a:p>
          <a:p>
            <a:r>
              <a:rPr lang="en-US" sz="2400" dirty="0" err="1"/>
              <a:t>đảm</a:t>
            </a:r>
            <a:r>
              <a:rPr lang="en-US" sz="2400" dirty="0"/>
              <a:t> </a:t>
            </a:r>
            <a:r>
              <a:rPr lang="en-US" sz="2400" dirty="0" err="1"/>
              <a:t>bảo</a:t>
            </a:r>
            <a:r>
              <a:rPr lang="en-US" sz="2400" dirty="0"/>
              <a:t> rang </a:t>
            </a:r>
            <a:r>
              <a:rPr lang="en-US" sz="2400" dirty="0" err="1"/>
              <a:t>những</a:t>
            </a:r>
            <a:r>
              <a:rPr lang="en-US" sz="2400" dirty="0"/>
              <a:t> </a:t>
            </a:r>
            <a:r>
              <a:rPr lang="en-US" sz="2400" dirty="0" err="1"/>
              <a:t>người</a:t>
            </a:r>
            <a:r>
              <a:rPr lang="en-US" sz="2400" dirty="0"/>
              <a:t> </a:t>
            </a:r>
            <a:r>
              <a:rPr lang="en-US" sz="2400" dirty="0" err="1"/>
              <a:t>này</a:t>
            </a:r>
            <a:r>
              <a:rPr lang="en-US" sz="2400" dirty="0"/>
              <a:t> </a:t>
            </a:r>
            <a:r>
              <a:rPr lang="en-US" sz="2400" dirty="0" err="1"/>
              <a:t>có</a:t>
            </a:r>
            <a:r>
              <a:rPr lang="en-US" sz="2400" dirty="0"/>
              <a:t> </a:t>
            </a:r>
            <a:r>
              <a:rPr lang="en-US" sz="2400" dirty="0" err="1"/>
              <a:t>đủ</a:t>
            </a:r>
            <a:r>
              <a:rPr lang="en-US" sz="2400" dirty="0"/>
              <a:t> </a:t>
            </a:r>
            <a:r>
              <a:rPr lang="en-US" sz="2400" dirty="0" err="1"/>
              <a:t>năng</a:t>
            </a:r>
            <a:r>
              <a:rPr lang="en-US" sz="2400" dirty="0"/>
              <a:t> </a:t>
            </a:r>
            <a:r>
              <a:rPr lang="en-US" sz="2400" dirty="0" err="1"/>
              <a:t>lực</a:t>
            </a:r>
            <a:r>
              <a:rPr lang="en-US" sz="2400" dirty="0"/>
              <a:t> </a:t>
            </a:r>
            <a:r>
              <a:rPr lang="en-US" sz="2400" dirty="0" err="1"/>
              <a:t>căn</a:t>
            </a:r>
            <a:r>
              <a:rPr lang="en-US" sz="2400" dirty="0"/>
              <a:t> </a:t>
            </a:r>
            <a:r>
              <a:rPr lang="en-US" sz="2400" dirty="0" err="1"/>
              <a:t>cứ</a:t>
            </a:r>
            <a:r>
              <a:rPr lang="en-US" sz="2400" dirty="0"/>
              <a:t> </a:t>
            </a:r>
            <a:r>
              <a:rPr lang="en-US" sz="2400" dirty="0" err="1"/>
              <a:t>trên</a:t>
            </a:r>
            <a:r>
              <a:rPr lang="en-US" sz="2400" dirty="0"/>
              <a:t> </a:t>
            </a:r>
            <a:r>
              <a:rPr lang="en-US" sz="2400" dirty="0" err="1"/>
              <a:t>cơ</a:t>
            </a:r>
            <a:r>
              <a:rPr lang="en-US" sz="2400" dirty="0"/>
              <a:t> </a:t>
            </a:r>
            <a:r>
              <a:rPr lang="en-US" sz="2400" dirty="0" err="1"/>
              <a:t>sở</a:t>
            </a:r>
            <a:r>
              <a:rPr lang="en-US" sz="2400" dirty="0"/>
              <a:t> </a:t>
            </a:r>
            <a:r>
              <a:rPr lang="en-US" sz="2400" dirty="0" err="1"/>
              <a:t>được</a:t>
            </a:r>
            <a:r>
              <a:rPr lang="en-US" sz="2400" dirty="0"/>
              <a:t> </a:t>
            </a:r>
            <a:r>
              <a:rPr lang="en-US" sz="2400" dirty="0" err="1"/>
              <a:t>giáo</a:t>
            </a:r>
            <a:r>
              <a:rPr lang="en-US" sz="2400" dirty="0"/>
              <a:t> </a:t>
            </a:r>
            <a:r>
              <a:rPr lang="en-US" sz="2400" dirty="0" err="1"/>
              <a:t>dục</a:t>
            </a:r>
            <a:r>
              <a:rPr lang="en-US" sz="2400" dirty="0"/>
              <a:t>, </a:t>
            </a:r>
            <a:r>
              <a:rPr lang="en-US" sz="2400" dirty="0" err="1"/>
              <a:t>đào</a:t>
            </a:r>
            <a:r>
              <a:rPr lang="en-US" sz="2400" dirty="0"/>
              <a:t> </a:t>
            </a:r>
            <a:r>
              <a:rPr lang="en-US" sz="2400" dirty="0" err="1"/>
              <a:t>tạo</a:t>
            </a:r>
            <a:r>
              <a:rPr lang="en-US" sz="2400" dirty="0"/>
              <a:t> </a:t>
            </a:r>
            <a:r>
              <a:rPr lang="en-US" sz="2400" dirty="0" err="1"/>
              <a:t>hoặc</a:t>
            </a:r>
            <a:r>
              <a:rPr lang="en-US" sz="2400" dirty="0"/>
              <a:t> </a:t>
            </a:r>
            <a:r>
              <a:rPr lang="en-US" sz="2400" dirty="0" err="1"/>
              <a:t>có</a:t>
            </a:r>
            <a:r>
              <a:rPr lang="en-US" sz="2400" dirty="0"/>
              <a:t> </a:t>
            </a:r>
            <a:r>
              <a:rPr lang="en-US" sz="2400" dirty="0" err="1"/>
              <a:t>kinh</a:t>
            </a:r>
            <a:r>
              <a:rPr lang="en-US" sz="2400" dirty="0"/>
              <a:t> </a:t>
            </a:r>
            <a:r>
              <a:rPr lang="en-US" sz="2400" dirty="0" err="1"/>
              <a:t>nghiệm</a:t>
            </a:r>
            <a:r>
              <a:rPr lang="en-US" sz="2400" dirty="0"/>
              <a:t> </a:t>
            </a:r>
            <a:r>
              <a:rPr lang="en-US" sz="2400" dirty="0" err="1"/>
              <a:t>thích</a:t>
            </a:r>
            <a:r>
              <a:rPr lang="en-US" sz="2400" dirty="0"/>
              <a:t> </a:t>
            </a:r>
            <a:r>
              <a:rPr lang="en-US" sz="2400" dirty="0" err="1"/>
              <a:t>hợp</a:t>
            </a:r>
            <a:endParaRPr lang="en-US" sz="2400" dirty="0"/>
          </a:p>
          <a:p>
            <a:r>
              <a:rPr lang="en-US" sz="2400" dirty="0" err="1"/>
              <a:t>hành</a:t>
            </a:r>
            <a:r>
              <a:rPr lang="en-US" sz="2400" dirty="0"/>
              <a:t> </a:t>
            </a:r>
            <a:r>
              <a:rPr lang="en-US" sz="2400" dirty="0" err="1"/>
              <a:t>động</a:t>
            </a:r>
            <a:r>
              <a:rPr lang="en-US" sz="2400" dirty="0"/>
              <a:t> </a:t>
            </a:r>
            <a:r>
              <a:rPr lang="en-US" sz="2400" dirty="0" err="1"/>
              <a:t>để</a:t>
            </a:r>
            <a:r>
              <a:rPr lang="en-US" sz="2400" dirty="0"/>
              <a:t> </a:t>
            </a:r>
            <a:r>
              <a:rPr lang="en-US" sz="2400" dirty="0" err="1"/>
              <a:t>có</a:t>
            </a:r>
            <a:r>
              <a:rPr lang="en-US" sz="2400" dirty="0"/>
              <a:t> </a:t>
            </a:r>
            <a:r>
              <a:rPr lang="en-US" sz="2400" dirty="0" err="1"/>
              <a:t>năng</a:t>
            </a:r>
            <a:r>
              <a:rPr lang="en-US" sz="2400" dirty="0"/>
              <a:t> </a:t>
            </a:r>
            <a:r>
              <a:rPr lang="en-US" sz="2400" dirty="0" err="1"/>
              <a:t>lực</a:t>
            </a:r>
            <a:r>
              <a:rPr lang="en-US" sz="2400" dirty="0"/>
              <a:t> </a:t>
            </a:r>
            <a:r>
              <a:rPr lang="en-US" sz="2400" dirty="0" err="1"/>
              <a:t>cần</a:t>
            </a:r>
            <a:r>
              <a:rPr lang="en-US" sz="2400" dirty="0"/>
              <a:t> </a:t>
            </a:r>
            <a:r>
              <a:rPr lang="en-US" sz="2400" dirty="0" err="1"/>
              <a:t>thiết</a:t>
            </a:r>
            <a:r>
              <a:rPr lang="en-US" sz="2400" dirty="0"/>
              <a:t>, </a:t>
            </a:r>
            <a:r>
              <a:rPr lang="en-US" sz="2400" dirty="0" err="1"/>
              <a:t>đánh</a:t>
            </a:r>
            <a:r>
              <a:rPr lang="en-US" sz="2400" dirty="0"/>
              <a:t> </a:t>
            </a:r>
            <a:r>
              <a:rPr lang="en-US" sz="2400" dirty="0" err="1"/>
              <a:t>giá</a:t>
            </a:r>
            <a:r>
              <a:rPr lang="en-US" sz="2400" dirty="0"/>
              <a:t> </a:t>
            </a:r>
            <a:r>
              <a:rPr lang="en-US" sz="2400" dirty="0" err="1"/>
              <a:t>hiệu</a:t>
            </a:r>
            <a:r>
              <a:rPr lang="en-US" sz="2400" dirty="0"/>
              <a:t> </a:t>
            </a:r>
            <a:r>
              <a:rPr lang="en-US" sz="2400" dirty="0" err="1"/>
              <a:t>lực</a:t>
            </a:r>
            <a:r>
              <a:rPr lang="en-US" sz="2400" dirty="0"/>
              <a:t> </a:t>
            </a:r>
            <a:r>
              <a:rPr lang="en-US" sz="2400" dirty="0" err="1"/>
              <a:t>hành</a:t>
            </a:r>
            <a:r>
              <a:rPr lang="en-US" sz="2400" dirty="0"/>
              <a:t> </a:t>
            </a:r>
            <a:r>
              <a:rPr lang="en-US" sz="2400" dirty="0" err="1"/>
              <a:t>động</a:t>
            </a:r>
            <a:endParaRPr lang="en-US" sz="2400" dirty="0"/>
          </a:p>
          <a:p>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r>
              <a:rPr lang="en-US" sz="2400" dirty="0"/>
              <a:t> </a:t>
            </a:r>
            <a:r>
              <a:rPr lang="en-US" sz="2400" dirty="0" err="1"/>
              <a:t>về</a:t>
            </a:r>
            <a:r>
              <a:rPr lang="en-US" sz="2400" dirty="0"/>
              <a:t> </a:t>
            </a:r>
            <a:r>
              <a:rPr lang="en-US" sz="2400" dirty="0" err="1"/>
              <a:t>năng</a:t>
            </a:r>
            <a:r>
              <a:rPr lang="en-US" sz="2400" dirty="0"/>
              <a:t> </a:t>
            </a:r>
            <a:r>
              <a:rPr lang="en-US" sz="2400" dirty="0" err="1"/>
              <a:t>lực</a:t>
            </a:r>
            <a:endParaRPr lang="en-GB" sz="2400" dirty="0">
              <a:latin typeface="Tahoma" pitchFamily="34" charset="0"/>
              <a:ea typeface="ヒラギノ角ゴ Pro W3"/>
              <a:cs typeface="Tahoma"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7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title" idx="4294967295"/>
          </p:nvPr>
        </p:nvSpPr>
        <p:spPr>
          <a:xfrm>
            <a:off x="0" y="457200"/>
            <a:ext cx="7696200" cy="685800"/>
          </a:xfrm>
          <a:solidFill>
            <a:srgbClr val="004635"/>
          </a:solidFill>
        </p:spPr>
        <p:txBody>
          <a:bodyPr/>
          <a:lstStyle/>
          <a:p>
            <a:r>
              <a:rPr lang="en-GB" sz="3200" b="1" dirty="0">
                <a:latin typeface="Tahoma" pitchFamily="34" charset="0"/>
                <a:ea typeface="ヒラギノ角ゴ Pro W3"/>
                <a:cs typeface="Tahoma" pitchFamily="34" charset="0"/>
              </a:rPr>
              <a:t>7. </a:t>
            </a:r>
            <a:r>
              <a:rPr lang="en-GB" sz="3200" b="1" dirty="0" err="1">
                <a:latin typeface="Tahoma" pitchFamily="34" charset="0"/>
                <a:ea typeface="ヒラギノ角ゴ Pro W3"/>
                <a:cs typeface="Tahoma" pitchFamily="34" charset="0"/>
              </a:rPr>
              <a:t>Hỗ</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trợ</a:t>
            </a:r>
            <a:r>
              <a:rPr lang="en-GB" sz="3200" b="1" dirty="0">
                <a:latin typeface="Tahoma" pitchFamily="34" charset="0"/>
                <a:ea typeface="ヒラギノ角ゴ Pro W3"/>
                <a:cs typeface="Tahoma" pitchFamily="34" charset="0"/>
              </a:rPr>
              <a:t>/Support</a:t>
            </a:r>
          </a:p>
        </p:txBody>
      </p:sp>
      <p:sp>
        <p:nvSpPr>
          <p:cNvPr id="337923" name="Rectangle 3"/>
          <p:cNvSpPr>
            <a:spLocks noGrp="1"/>
          </p:cNvSpPr>
          <p:nvPr>
            <p:ph type="body" idx="4294967295"/>
          </p:nvPr>
        </p:nvSpPr>
        <p:spPr>
          <a:xfrm>
            <a:off x="685800" y="1371600"/>
            <a:ext cx="8077200" cy="4114800"/>
          </a:xfrm>
        </p:spPr>
        <p:txBody>
          <a:bodyPr/>
          <a:lstStyle/>
          <a:p>
            <a:pPr marL="0" indent="0">
              <a:buNone/>
            </a:pPr>
            <a:r>
              <a:rPr lang="en-US" sz="2400" b="1" dirty="0"/>
              <a:t>7.3 </a:t>
            </a:r>
            <a:r>
              <a:rPr lang="en-US" sz="2400" b="1" dirty="0" err="1"/>
              <a:t>Nhận</a:t>
            </a:r>
            <a:r>
              <a:rPr lang="en-US" sz="2400" b="1" dirty="0"/>
              <a:t> </a:t>
            </a:r>
            <a:r>
              <a:rPr lang="en-US" sz="2400" b="1" dirty="0" err="1"/>
              <a:t>thức</a:t>
            </a:r>
            <a:endParaRPr lang="en-US" sz="2400" b="1" dirty="0"/>
          </a:p>
          <a:p>
            <a:pPr marL="0" indent="0">
              <a:buNone/>
            </a:pPr>
            <a:r>
              <a:rPr lang="en-US" sz="2400" dirty="0" err="1"/>
              <a:t>Có</a:t>
            </a:r>
            <a:r>
              <a:rPr lang="en-US" sz="2400" dirty="0"/>
              <a:t> </a:t>
            </a:r>
            <a:r>
              <a:rPr lang="en-US" sz="2400" dirty="0" err="1"/>
              <a:t>nhận</a:t>
            </a:r>
            <a:r>
              <a:rPr lang="en-US" sz="2400" dirty="0"/>
              <a:t> </a:t>
            </a:r>
            <a:r>
              <a:rPr lang="en-US" sz="2400" dirty="0" err="1"/>
              <a:t>thức</a:t>
            </a:r>
            <a:r>
              <a:rPr lang="en-US" sz="2400" dirty="0"/>
              <a:t> </a:t>
            </a:r>
            <a:r>
              <a:rPr lang="en-US" sz="2400" dirty="0" err="1"/>
              <a:t>về</a:t>
            </a:r>
            <a:endParaRPr lang="en-US" sz="2400" dirty="0"/>
          </a:p>
          <a:p>
            <a:pPr lvl="0"/>
            <a:r>
              <a:rPr lang="en-US" sz="2400" dirty="0" err="1"/>
              <a:t>các</a:t>
            </a:r>
            <a:r>
              <a:rPr lang="en-US" sz="2400" dirty="0"/>
              <a:t> </a:t>
            </a:r>
            <a:r>
              <a:rPr lang="en-US" sz="2400" dirty="0" err="1"/>
              <a:t>chính</a:t>
            </a:r>
            <a:r>
              <a:rPr lang="en-US" sz="2400" dirty="0"/>
              <a:t> </a:t>
            </a:r>
            <a:r>
              <a:rPr lang="en-US" sz="2400" dirty="0" err="1"/>
              <a:t>sách</a:t>
            </a:r>
            <a:r>
              <a:rPr lang="en-US" sz="2400" dirty="0"/>
              <a:t> an </a:t>
            </a:r>
            <a:r>
              <a:rPr lang="en-US" sz="2400" dirty="0" err="1"/>
              <a:t>ninh</a:t>
            </a:r>
            <a:r>
              <a:rPr lang="en-US" sz="2400" dirty="0"/>
              <a:t> </a:t>
            </a:r>
            <a:r>
              <a:rPr lang="en-US" sz="2400" dirty="0" err="1"/>
              <a:t>thông</a:t>
            </a:r>
            <a:r>
              <a:rPr lang="en-US" sz="2400" dirty="0"/>
              <a:t> tin; </a:t>
            </a:r>
          </a:p>
          <a:p>
            <a:pPr lvl="0"/>
            <a:r>
              <a:rPr lang="en-US" sz="2400" dirty="0" err="1"/>
              <a:t>đóng</a:t>
            </a:r>
            <a:r>
              <a:rPr lang="en-US" sz="2400" dirty="0"/>
              <a:t> </a:t>
            </a:r>
            <a:r>
              <a:rPr lang="en-US" sz="2400" dirty="0" err="1"/>
              <a:t>góp</a:t>
            </a:r>
            <a:r>
              <a:rPr lang="en-US" sz="2400" dirty="0"/>
              <a:t> </a:t>
            </a:r>
            <a:r>
              <a:rPr lang="en-US" sz="2400" dirty="0" err="1"/>
              <a:t>vào</a:t>
            </a:r>
            <a:r>
              <a:rPr lang="en-US" sz="2400" dirty="0"/>
              <a:t> </a:t>
            </a:r>
            <a:r>
              <a:rPr lang="en-US" sz="2400" dirty="0" err="1"/>
              <a:t>hiệu</a:t>
            </a:r>
            <a:r>
              <a:rPr lang="en-US" sz="2400" dirty="0"/>
              <a:t> </a:t>
            </a:r>
            <a:r>
              <a:rPr lang="en-US" sz="2400" dirty="0" err="1"/>
              <a:t>lực</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 </a:t>
            </a:r>
            <a:r>
              <a:rPr lang="en-US" sz="2400" dirty="0" err="1"/>
              <a:t>bao</a:t>
            </a:r>
            <a:r>
              <a:rPr lang="en-US" sz="2400" dirty="0"/>
              <a:t> </a:t>
            </a:r>
            <a:r>
              <a:rPr lang="en-US" sz="2400" dirty="0" err="1"/>
              <a:t>gồm</a:t>
            </a:r>
            <a:r>
              <a:rPr lang="en-US" sz="2400" dirty="0"/>
              <a:t> </a:t>
            </a:r>
            <a:r>
              <a:rPr lang="en-US" sz="2400" dirty="0" err="1"/>
              <a:t>cả</a:t>
            </a:r>
            <a:r>
              <a:rPr lang="en-US" sz="2400" dirty="0"/>
              <a:t> </a:t>
            </a:r>
            <a:r>
              <a:rPr lang="en-US" sz="2400" dirty="0" err="1"/>
              <a:t>lợi</a:t>
            </a:r>
            <a:r>
              <a:rPr lang="en-US" sz="2400" dirty="0"/>
              <a:t> </a:t>
            </a:r>
            <a:r>
              <a:rPr lang="en-US" sz="2400" dirty="0" err="1"/>
              <a:t>ích</a:t>
            </a:r>
            <a:r>
              <a:rPr lang="en-US" sz="2400" dirty="0"/>
              <a:t> </a:t>
            </a:r>
            <a:r>
              <a:rPr lang="en-US" sz="2400" dirty="0" err="1"/>
              <a:t>của</a:t>
            </a:r>
            <a:r>
              <a:rPr lang="en-US" sz="2400" dirty="0"/>
              <a:t> </a:t>
            </a:r>
            <a:r>
              <a:rPr lang="en-US" sz="2400" dirty="0" err="1"/>
              <a:t>kết</a:t>
            </a:r>
            <a:r>
              <a:rPr lang="en-US" sz="2400" dirty="0"/>
              <a:t> </a:t>
            </a:r>
            <a:r>
              <a:rPr lang="en-US" sz="2400" dirty="0" err="1"/>
              <a:t>quả</a:t>
            </a:r>
            <a:r>
              <a:rPr lang="en-US" sz="2400" dirty="0"/>
              <a:t> </a:t>
            </a:r>
            <a:r>
              <a:rPr lang="en-US" sz="2400" dirty="0" err="1"/>
              <a:t>thực</a:t>
            </a:r>
            <a:r>
              <a:rPr lang="en-US" sz="2400" dirty="0"/>
              <a:t> </a:t>
            </a:r>
            <a:r>
              <a:rPr lang="en-US" sz="2400" dirty="0" err="1"/>
              <a:t>hiện</a:t>
            </a:r>
            <a:r>
              <a:rPr lang="en-US" sz="2400" dirty="0"/>
              <a:t> an </a:t>
            </a:r>
            <a:r>
              <a:rPr lang="en-US" sz="2400" dirty="0" err="1"/>
              <a:t>ninh</a:t>
            </a:r>
            <a:r>
              <a:rPr lang="en-US" sz="2400" dirty="0"/>
              <a:t> </a:t>
            </a:r>
            <a:r>
              <a:rPr lang="en-US" sz="2400" dirty="0" err="1"/>
              <a:t>thông</a:t>
            </a:r>
            <a:r>
              <a:rPr lang="en-US" sz="2400" dirty="0"/>
              <a:t> tin </a:t>
            </a:r>
            <a:r>
              <a:rPr lang="en-US" sz="2400" dirty="0" err="1"/>
              <a:t>được</a:t>
            </a:r>
            <a:r>
              <a:rPr lang="en-US" sz="2400" dirty="0"/>
              <a:t> </a:t>
            </a:r>
            <a:r>
              <a:rPr lang="en-US" sz="2400" dirty="0" err="1"/>
              <a:t>cải</a:t>
            </a:r>
            <a:r>
              <a:rPr lang="en-US" sz="2400" dirty="0"/>
              <a:t> </a:t>
            </a:r>
            <a:r>
              <a:rPr lang="en-US" sz="2400" dirty="0" err="1"/>
              <a:t>thiện</a:t>
            </a:r>
            <a:r>
              <a:rPr lang="en-US" sz="2400" dirty="0"/>
              <a:t>; </a:t>
            </a:r>
            <a:r>
              <a:rPr lang="en-US" sz="2400" dirty="0" err="1"/>
              <a:t>và</a:t>
            </a:r>
            <a:endParaRPr lang="en-US" sz="2400" dirty="0"/>
          </a:p>
          <a:p>
            <a:pPr lvl="0"/>
            <a:r>
              <a:rPr lang="en-US" sz="2400" dirty="0" err="1"/>
              <a:t>hệ</a:t>
            </a:r>
            <a:r>
              <a:rPr lang="en-US" sz="2400" dirty="0"/>
              <a:t> </a:t>
            </a:r>
            <a:r>
              <a:rPr lang="en-US" sz="2400" dirty="0" err="1"/>
              <a:t>lụy</a:t>
            </a:r>
            <a:r>
              <a:rPr lang="en-US" sz="2400" dirty="0"/>
              <a:t> </a:t>
            </a:r>
            <a:r>
              <a:rPr lang="en-US" sz="2400" dirty="0" err="1"/>
              <a:t>của</a:t>
            </a:r>
            <a:r>
              <a:rPr lang="en-US" sz="2400" dirty="0"/>
              <a:t> </a:t>
            </a:r>
            <a:r>
              <a:rPr lang="en-US" sz="2400" dirty="0" err="1"/>
              <a:t>việc</a:t>
            </a:r>
            <a:r>
              <a:rPr lang="en-US" sz="2400" dirty="0"/>
              <a:t> </a:t>
            </a:r>
            <a:r>
              <a:rPr lang="en-US" sz="2400" dirty="0" err="1"/>
              <a:t>không</a:t>
            </a:r>
            <a:r>
              <a:rPr lang="en-US" sz="2400" dirty="0"/>
              <a:t> </a:t>
            </a:r>
            <a:r>
              <a:rPr lang="en-US" sz="2400" dirty="0" err="1"/>
              <a:t>phù</a:t>
            </a:r>
            <a:r>
              <a:rPr lang="en-US" sz="2400" dirty="0"/>
              <a:t> </a:t>
            </a:r>
            <a:r>
              <a:rPr lang="en-US" sz="2400" dirty="0" err="1"/>
              <a:t>hợp</a:t>
            </a:r>
            <a:r>
              <a:rPr lang="en-US" sz="2400" dirty="0"/>
              <a:t> </a:t>
            </a:r>
            <a:r>
              <a:rPr lang="en-US" sz="2400" dirty="0" err="1"/>
              <a:t>với</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a:t>
            </a:r>
          </a:p>
          <a:p>
            <a:pPr marL="0" indent="0">
              <a:buNone/>
            </a:pPr>
            <a:endParaRPr lang="en-US" sz="2400" dirty="0"/>
          </a:p>
        </p:txBody>
      </p:sp>
    </p:spTree>
    <p:custDataLst>
      <p:tags r:id="rId1"/>
    </p:custDataLst>
    <p:extLst>
      <p:ext uri="{BB962C8B-B14F-4D97-AF65-F5344CB8AC3E}">
        <p14:creationId xmlns:p14="http://schemas.microsoft.com/office/powerpoint/2010/main" val="235873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title" idx="4294967295"/>
          </p:nvPr>
        </p:nvSpPr>
        <p:spPr>
          <a:xfrm>
            <a:off x="0" y="457200"/>
            <a:ext cx="7696200" cy="685800"/>
          </a:xfrm>
          <a:solidFill>
            <a:srgbClr val="004635"/>
          </a:solidFill>
        </p:spPr>
        <p:txBody>
          <a:bodyPr/>
          <a:lstStyle/>
          <a:p>
            <a:r>
              <a:rPr lang="en-GB" sz="3200" b="1" dirty="0">
                <a:latin typeface="Tahoma" pitchFamily="34" charset="0"/>
                <a:ea typeface="ヒラギノ角ゴ Pro W3"/>
                <a:cs typeface="Tahoma" pitchFamily="34" charset="0"/>
              </a:rPr>
              <a:t>7. </a:t>
            </a:r>
            <a:r>
              <a:rPr lang="en-GB" sz="3200" b="1" dirty="0" err="1">
                <a:latin typeface="Tahoma" pitchFamily="34" charset="0"/>
                <a:ea typeface="ヒラギノ角ゴ Pro W3"/>
                <a:cs typeface="Tahoma" pitchFamily="34" charset="0"/>
              </a:rPr>
              <a:t>Hỗ</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trợ</a:t>
            </a:r>
            <a:r>
              <a:rPr lang="en-GB" sz="3200" b="1" dirty="0">
                <a:latin typeface="Tahoma" pitchFamily="34" charset="0"/>
                <a:ea typeface="ヒラギノ角ゴ Pro W3"/>
                <a:cs typeface="Tahoma" pitchFamily="34" charset="0"/>
              </a:rPr>
              <a:t>/Support</a:t>
            </a:r>
          </a:p>
        </p:txBody>
      </p:sp>
      <p:sp>
        <p:nvSpPr>
          <p:cNvPr id="337923" name="Rectangle 3"/>
          <p:cNvSpPr>
            <a:spLocks noGrp="1"/>
          </p:cNvSpPr>
          <p:nvPr>
            <p:ph type="body" idx="4294967295"/>
          </p:nvPr>
        </p:nvSpPr>
        <p:spPr>
          <a:xfrm>
            <a:off x="685800" y="1371600"/>
            <a:ext cx="8077200" cy="4114800"/>
          </a:xfrm>
        </p:spPr>
        <p:txBody>
          <a:bodyPr/>
          <a:lstStyle/>
          <a:p>
            <a:pPr marL="0" indent="0">
              <a:buNone/>
            </a:pPr>
            <a:r>
              <a:rPr lang="en-US" sz="2400" b="1" dirty="0"/>
              <a:t>7.4 </a:t>
            </a:r>
            <a:r>
              <a:rPr lang="en-US" sz="2400" b="1" dirty="0" err="1"/>
              <a:t>Trao</a:t>
            </a:r>
            <a:r>
              <a:rPr lang="en-US" sz="2400" b="1" dirty="0"/>
              <a:t> </a:t>
            </a:r>
            <a:r>
              <a:rPr lang="en-US" sz="2400" b="1" dirty="0" err="1"/>
              <a:t>đổi</a:t>
            </a:r>
            <a:r>
              <a:rPr lang="en-US" sz="2400" b="1" dirty="0"/>
              <a:t> </a:t>
            </a:r>
            <a:r>
              <a:rPr lang="en-US" sz="2400" b="1" dirty="0" err="1"/>
              <a:t>thông</a:t>
            </a:r>
            <a:r>
              <a:rPr lang="en-US" sz="2400" b="1" dirty="0"/>
              <a:t> tin</a:t>
            </a:r>
            <a:endParaRPr lang="en-US" sz="2400" dirty="0"/>
          </a:p>
          <a:p>
            <a:pPr marL="0" indent="0">
              <a:buNone/>
            </a:pPr>
            <a:r>
              <a:rPr lang="en-US" sz="2400" dirty="0" err="1"/>
              <a:t>xác</a:t>
            </a:r>
            <a:r>
              <a:rPr lang="en-US" sz="2400" dirty="0"/>
              <a:t> </a:t>
            </a:r>
            <a:r>
              <a:rPr lang="en-US" sz="2400" dirty="0" err="1"/>
              <a:t>định</a:t>
            </a:r>
            <a:r>
              <a:rPr lang="en-US" sz="2400" dirty="0"/>
              <a:t> </a:t>
            </a:r>
            <a:r>
              <a:rPr lang="en-US" sz="2400" dirty="0" err="1"/>
              <a:t>nhu</a:t>
            </a:r>
            <a:r>
              <a:rPr lang="en-US" sz="2400" dirty="0"/>
              <a:t> </a:t>
            </a:r>
            <a:r>
              <a:rPr lang="en-US" sz="2400" dirty="0" err="1"/>
              <a:t>cầu</a:t>
            </a:r>
            <a:r>
              <a:rPr lang="en-US" sz="2400" dirty="0"/>
              <a:t> </a:t>
            </a:r>
            <a:r>
              <a:rPr lang="en-US" sz="2400" dirty="0" err="1"/>
              <a:t>thông</a:t>
            </a:r>
            <a:r>
              <a:rPr lang="en-US" sz="2400" dirty="0"/>
              <a:t> tin </a:t>
            </a:r>
            <a:r>
              <a:rPr lang="en-US" sz="2400" dirty="0" err="1"/>
              <a:t>liên</a:t>
            </a:r>
            <a:r>
              <a:rPr lang="en-US" sz="2400" dirty="0"/>
              <a:t> </a:t>
            </a:r>
            <a:r>
              <a:rPr lang="en-US" sz="2400" dirty="0" err="1"/>
              <a:t>lạc</a:t>
            </a:r>
            <a:r>
              <a:rPr lang="en-US" sz="2400" dirty="0"/>
              <a:t> </a:t>
            </a:r>
            <a:r>
              <a:rPr lang="en-US" sz="2400" dirty="0" err="1"/>
              <a:t>nội</a:t>
            </a:r>
            <a:r>
              <a:rPr lang="en-US" sz="2400" dirty="0"/>
              <a:t> </a:t>
            </a:r>
            <a:r>
              <a:rPr lang="en-US" sz="2400" dirty="0" err="1"/>
              <a:t>bộ</a:t>
            </a:r>
            <a:r>
              <a:rPr lang="en-US" sz="2400" dirty="0"/>
              <a:t> </a:t>
            </a:r>
            <a:r>
              <a:rPr lang="en-US" sz="2400" dirty="0" err="1"/>
              <a:t>và</a:t>
            </a:r>
            <a:r>
              <a:rPr lang="en-US" sz="2400" dirty="0"/>
              <a:t> </a:t>
            </a:r>
            <a:r>
              <a:rPr lang="en-US" sz="2400" dirty="0" err="1"/>
              <a:t>bên</a:t>
            </a:r>
            <a:r>
              <a:rPr lang="en-US" sz="2400" dirty="0"/>
              <a:t> </a:t>
            </a:r>
            <a:r>
              <a:rPr lang="en-US" sz="2400" dirty="0" err="1"/>
              <a:t>ngoài</a:t>
            </a:r>
            <a:r>
              <a:rPr lang="en-US" sz="2400" dirty="0"/>
              <a:t> </a:t>
            </a:r>
            <a:r>
              <a:rPr lang="en-US" sz="2400" dirty="0" err="1"/>
              <a:t>liên</a:t>
            </a:r>
            <a:r>
              <a:rPr lang="en-US" sz="2400" dirty="0"/>
              <a:t> </a:t>
            </a:r>
            <a:r>
              <a:rPr lang="en-US" sz="2400" dirty="0" err="1"/>
              <a:t>quan</a:t>
            </a:r>
            <a:r>
              <a:rPr lang="en-US" sz="2400" dirty="0"/>
              <a:t> </a:t>
            </a:r>
            <a:r>
              <a:rPr lang="en-US" sz="2400" dirty="0" err="1"/>
              <a:t>đến</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lí</a:t>
            </a:r>
            <a:r>
              <a:rPr lang="en-US" sz="2400" dirty="0"/>
              <a:t> ATTT</a:t>
            </a:r>
          </a:p>
          <a:p>
            <a:pPr marL="0" indent="0">
              <a:buNone/>
            </a:pPr>
            <a:r>
              <a:rPr lang="en-US" sz="2400" dirty="0"/>
              <a:t>a) </a:t>
            </a:r>
            <a:r>
              <a:rPr lang="en-US" sz="2400" dirty="0" err="1"/>
              <a:t>Trao</a:t>
            </a:r>
            <a:r>
              <a:rPr lang="en-US" sz="2400" dirty="0"/>
              <a:t> </a:t>
            </a:r>
            <a:r>
              <a:rPr lang="en-US" sz="2400" dirty="0" err="1"/>
              <a:t>đổi</a:t>
            </a:r>
            <a:r>
              <a:rPr lang="en-US" sz="2400" dirty="0"/>
              <a:t> </a:t>
            </a:r>
            <a:r>
              <a:rPr lang="en-US" sz="2400" dirty="0" err="1"/>
              <a:t>thông</a:t>
            </a:r>
            <a:r>
              <a:rPr lang="en-US" sz="2400" dirty="0"/>
              <a:t> tin </a:t>
            </a:r>
            <a:r>
              <a:rPr lang="en-US" sz="2400" dirty="0" err="1"/>
              <a:t>gì</a:t>
            </a:r>
            <a:r>
              <a:rPr lang="en-US" sz="2400" dirty="0"/>
              <a:t>;</a:t>
            </a:r>
          </a:p>
          <a:p>
            <a:pPr marL="0" indent="0">
              <a:buNone/>
            </a:pPr>
            <a:r>
              <a:rPr lang="en-US" sz="2400" dirty="0"/>
              <a:t>b) </a:t>
            </a:r>
            <a:r>
              <a:rPr lang="en-US" sz="2400" dirty="0" err="1"/>
              <a:t>Trao</a:t>
            </a:r>
            <a:r>
              <a:rPr lang="en-US" sz="2400" dirty="0"/>
              <a:t> </a:t>
            </a:r>
            <a:r>
              <a:rPr lang="en-US" sz="2400" dirty="0" err="1"/>
              <a:t>đổi</a:t>
            </a:r>
            <a:r>
              <a:rPr lang="en-US" sz="2400" dirty="0"/>
              <a:t> </a:t>
            </a:r>
            <a:r>
              <a:rPr lang="en-US" sz="2400" dirty="0" err="1"/>
              <a:t>thông</a:t>
            </a:r>
            <a:r>
              <a:rPr lang="en-US" sz="2400" dirty="0"/>
              <a:t> tin </a:t>
            </a:r>
            <a:r>
              <a:rPr lang="en-US" sz="2400" dirty="0" err="1"/>
              <a:t>khi</a:t>
            </a:r>
            <a:r>
              <a:rPr lang="en-US" sz="2400" dirty="0"/>
              <a:t> </a:t>
            </a:r>
            <a:r>
              <a:rPr lang="en-US" sz="2400" dirty="0" err="1"/>
              <a:t>nào</a:t>
            </a:r>
            <a:r>
              <a:rPr lang="en-US" sz="2400" dirty="0"/>
              <a:t>;</a:t>
            </a:r>
          </a:p>
          <a:p>
            <a:pPr marL="0" indent="0">
              <a:buNone/>
            </a:pPr>
            <a:r>
              <a:rPr lang="en-US" sz="2400" dirty="0"/>
              <a:t>c) </a:t>
            </a:r>
            <a:r>
              <a:rPr lang="en-US" sz="2400" dirty="0" err="1"/>
              <a:t>Trao</a:t>
            </a:r>
            <a:r>
              <a:rPr lang="en-US" sz="2400" dirty="0"/>
              <a:t> </a:t>
            </a:r>
            <a:r>
              <a:rPr lang="en-US" sz="2400" dirty="0" err="1"/>
              <a:t>đổi</a:t>
            </a:r>
            <a:r>
              <a:rPr lang="en-US" sz="2400" dirty="0"/>
              <a:t> </a:t>
            </a:r>
            <a:r>
              <a:rPr lang="en-US" sz="2400" dirty="0" err="1"/>
              <a:t>thông</a:t>
            </a:r>
            <a:r>
              <a:rPr lang="en-US" sz="2400" dirty="0"/>
              <a:t> tin </a:t>
            </a:r>
            <a:r>
              <a:rPr lang="en-US" sz="2400" dirty="0" err="1"/>
              <a:t>với</a:t>
            </a:r>
            <a:r>
              <a:rPr lang="en-US" sz="2400" dirty="0"/>
              <a:t> ai;</a:t>
            </a:r>
          </a:p>
          <a:p>
            <a:pPr marL="0" indent="0">
              <a:buNone/>
            </a:pPr>
            <a:r>
              <a:rPr lang="en-US" sz="2400" dirty="0"/>
              <a:t>d) </a:t>
            </a:r>
            <a:r>
              <a:rPr lang="en-US" sz="2400" dirty="0" err="1"/>
              <a:t>Làm</a:t>
            </a:r>
            <a:r>
              <a:rPr lang="en-US" sz="2400" dirty="0"/>
              <a:t> </a:t>
            </a:r>
            <a:r>
              <a:rPr lang="en-US" sz="2400" dirty="0" err="1"/>
              <a:t>thế</a:t>
            </a:r>
            <a:r>
              <a:rPr lang="en-US" sz="2400" dirty="0"/>
              <a:t> </a:t>
            </a:r>
            <a:r>
              <a:rPr lang="en-US" sz="2400" dirty="0" err="1"/>
              <a:t>nào</a:t>
            </a:r>
            <a:r>
              <a:rPr lang="en-US" sz="2400" dirty="0"/>
              <a:t> </a:t>
            </a:r>
            <a:r>
              <a:rPr lang="en-US" sz="2400" dirty="0" err="1"/>
              <a:t>để</a:t>
            </a:r>
            <a:r>
              <a:rPr lang="en-US" sz="2400" dirty="0"/>
              <a:t> </a:t>
            </a:r>
            <a:r>
              <a:rPr lang="en-US" sz="2400" dirty="0" err="1"/>
              <a:t>trao</a:t>
            </a:r>
            <a:r>
              <a:rPr lang="en-US" sz="2400" dirty="0"/>
              <a:t> </a:t>
            </a:r>
            <a:r>
              <a:rPr lang="en-US" sz="2400" dirty="0" err="1"/>
              <a:t>đổi</a:t>
            </a:r>
            <a:r>
              <a:rPr lang="en-US" sz="2400" dirty="0"/>
              <a:t> </a:t>
            </a:r>
            <a:r>
              <a:rPr lang="en-US" sz="2400" dirty="0" err="1"/>
              <a:t>thông</a:t>
            </a:r>
            <a:r>
              <a:rPr lang="en-US" sz="2400" dirty="0"/>
              <a:t> tin</a:t>
            </a:r>
          </a:p>
        </p:txBody>
      </p:sp>
    </p:spTree>
    <p:custDataLst>
      <p:tags r:id="rId1"/>
    </p:custDataLst>
    <p:extLst>
      <p:ext uri="{BB962C8B-B14F-4D97-AF65-F5344CB8AC3E}">
        <p14:creationId xmlns:p14="http://schemas.microsoft.com/office/powerpoint/2010/main" val="203205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title" idx="4294967295"/>
          </p:nvPr>
        </p:nvSpPr>
        <p:spPr>
          <a:xfrm>
            <a:off x="0" y="381000"/>
            <a:ext cx="7696200" cy="596900"/>
          </a:xfrm>
          <a:solidFill>
            <a:srgbClr val="004635"/>
          </a:solidFill>
        </p:spPr>
        <p:txBody>
          <a:bodyPr/>
          <a:lstStyle/>
          <a:p>
            <a:r>
              <a:rPr lang="en-GB" sz="3200" b="1" dirty="0">
                <a:latin typeface="Tahoma" pitchFamily="34" charset="0"/>
                <a:ea typeface="ヒラギノ角ゴ Pro W3"/>
                <a:cs typeface="Tahoma" pitchFamily="34" charset="0"/>
              </a:rPr>
              <a:t>7. </a:t>
            </a:r>
            <a:r>
              <a:rPr lang="en-GB" sz="3200" b="1" dirty="0" err="1">
                <a:latin typeface="Tahoma" pitchFamily="34" charset="0"/>
                <a:ea typeface="ヒラギノ角ゴ Pro W3"/>
                <a:cs typeface="Tahoma" pitchFamily="34" charset="0"/>
              </a:rPr>
              <a:t>Hỗ</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trợ</a:t>
            </a:r>
            <a:r>
              <a:rPr lang="en-GB" sz="3200" b="1" dirty="0">
                <a:latin typeface="Tahoma" pitchFamily="34" charset="0"/>
                <a:ea typeface="ヒラギノ角ゴ Pro W3"/>
                <a:cs typeface="Tahoma" pitchFamily="34" charset="0"/>
              </a:rPr>
              <a:t>/Support</a:t>
            </a:r>
          </a:p>
        </p:txBody>
      </p:sp>
      <p:sp>
        <p:nvSpPr>
          <p:cNvPr id="337923" name="Rectangle 3"/>
          <p:cNvSpPr>
            <a:spLocks noGrp="1"/>
          </p:cNvSpPr>
          <p:nvPr>
            <p:ph type="body" idx="4294967295"/>
          </p:nvPr>
        </p:nvSpPr>
        <p:spPr>
          <a:xfrm>
            <a:off x="685800" y="1219200"/>
            <a:ext cx="8077200" cy="4114800"/>
          </a:xfrm>
        </p:spPr>
        <p:txBody>
          <a:bodyPr/>
          <a:lstStyle/>
          <a:p>
            <a:pPr marL="0" indent="0">
              <a:buNone/>
            </a:pPr>
            <a:r>
              <a:rPr lang="en-US" sz="2400" b="1" dirty="0"/>
              <a:t>7.5 </a:t>
            </a:r>
            <a:r>
              <a:rPr lang="en-US" sz="2400" b="1" dirty="0" err="1"/>
              <a:t>Thông</a:t>
            </a:r>
            <a:r>
              <a:rPr lang="en-US" sz="2400" b="1" dirty="0"/>
              <a:t> tin </a:t>
            </a:r>
            <a:r>
              <a:rPr lang="en-US" sz="2400" b="1" dirty="0" err="1"/>
              <a:t>dạng</a:t>
            </a:r>
            <a:r>
              <a:rPr lang="en-US" sz="2400" b="1" dirty="0"/>
              <a:t> </a:t>
            </a:r>
            <a:r>
              <a:rPr lang="en-US" sz="2400" b="1" dirty="0" err="1"/>
              <a:t>văn</a:t>
            </a:r>
            <a:r>
              <a:rPr lang="en-US" sz="2400" b="1" dirty="0"/>
              <a:t> </a:t>
            </a:r>
            <a:r>
              <a:rPr lang="en-US" sz="2400" b="1" dirty="0" err="1"/>
              <a:t>bản</a:t>
            </a:r>
            <a:r>
              <a:rPr lang="en-US" sz="2400" b="1" dirty="0"/>
              <a:t> </a:t>
            </a:r>
          </a:p>
          <a:p>
            <a:pPr marL="0" indent="0">
              <a:buNone/>
            </a:pPr>
            <a:r>
              <a:rPr lang="en-US" sz="2400" b="1" dirty="0"/>
              <a:t>7.5.1  </a:t>
            </a:r>
            <a:r>
              <a:rPr lang="en-US" sz="2400" b="1" dirty="0" err="1"/>
              <a:t>Các</a:t>
            </a:r>
            <a:r>
              <a:rPr lang="en-US" sz="2400" b="1" dirty="0"/>
              <a:t> </a:t>
            </a:r>
            <a:r>
              <a:rPr lang="en-US" sz="2400" b="1" dirty="0" err="1"/>
              <a:t>loại</a:t>
            </a:r>
            <a:r>
              <a:rPr lang="en-US" sz="2400" b="1" dirty="0"/>
              <a:t> </a:t>
            </a:r>
            <a:r>
              <a:rPr lang="en-US" sz="2400" b="1" dirty="0" err="1"/>
              <a:t>thông</a:t>
            </a:r>
            <a:r>
              <a:rPr lang="en-US" sz="2400" b="1" dirty="0"/>
              <a:t> tin</a:t>
            </a:r>
            <a:r>
              <a:rPr lang="en-US" sz="2400" dirty="0"/>
              <a:t>:</a:t>
            </a:r>
          </a:p>
          <a:p>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r>
              <a:rPr lang="en-US" sz="2400" dirty="0"/>
              <a:t> </a:t>
            </a:r>
            <a:r>
              <a:rPr lang="en-US" sz="2400" dirty="0" err="1"/>
              <a:t>theo</a:t>
            </a:r>
            <a:r>
              <a:rPr lang="en-US" sz="2400" dirty="0"/>
              <a:t> </a:t>
            </a:r>
            <a:r>
              <a:rPr lang="en-US" sz="2400" dirty="0" err="1"/>
              <a:t>yêu</a:t>
            </a:r>
            <a:r>
              <a:rPr lang="en-US" sz="2400" dirty="0"/>
              <a:t> </a:t>
            </a:r>
            <a:r>
              <a:rPr lang="en-US" sz="2400" dirty="0" err="1"/>
              <a:t>cầu</a:t>
            </a:r>
            <a:r>
              <a:rPr lang="en-US" sz="2400" dirty="0"/>
              <a:t> </a:t>
            </a:r>
            <a:r>
              <a:rPr lang="en-US" sz="2400" dirty="0" err="1"/>
              <a:t>của</a:t>
            </a:r>
            <a:r>
              <a:rPr lang="en-US" sz="2400" dirty="0"/>
              <a:t> </a:t>
            </a:r>
            <a:r>
              <a:rPr lang="en-US" sz="2400" dirty="0" err="1"/>
              <a:t>tiêu</a:t>
            </a:r>
            <a:r>
              <a:rPr lang="en-US" sz="2400" dirty="0"/>
              <a:t> </a:t>
            </a:r>
            <a:r>
              <a:rPr lang="en-US" sz="2400" dirty="0" err="1"/>
              <a:t>chuẩn</a:t>
            </a:r>
            <a:endParaRPr lang="en-US" sz="2400" dirty="0"/>
          </a:p>
          <a:p>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r>
              <a:rPr lang="en-US" sz="2400" dirty="0"/>
              <a:t> </a:t>
            </a:r>
            <a:r>
              <a:rPr lang="en-US" sz="2400" dirty="0" err="1"/>
              <a:t>tổ</a:t>
            </a:r>
            <a:r>
              <a:rPr lang="en-US" sz="2400" dirty="0"/>
              <a:t> </a:t>
            </a:r>
            <a:r>
              <a:rPr lang="en-US" sz="2400" dirty="0" err="1"/>
              <a:t>chức</a:t>
            </a:r>
            <a:r>
              <a:rPr lang="en-US" sz="2400" dirty="0"/>
              <a:t> </a:t>
            </a:r>
            <a:r>
              <a:rPr lang="en-US" sz="2400" dirty="0" err="1"/>
              <a:t>xác</a:t>
            </a:r>
            <a:r>
              <a:rPr lang="en-US" sz="2400" dirty="0"/>
              <a:t> </a:t>
            </a:r>
            <a:r>
              <a:rPr lang="en-US" sz="2400" dirty="0" err="1"/>
              <a:t>định</a:t>
            </a:r>
            <a:r>
              <a:rPr lang="en-US" sz="2400" dirty="0"/>
              <a:t> </a:t>
            </a:r>
            <a:r>
              <a:rPr lang="en-US" sz="2400" dirty="0" err="1"/>
              <a:t>là</a:t>
            </a:r>
            <a:r>
              <a:rPr lang="en-US" sz="2400" dirty="0"/>
              <a:t> </a:t>
            </a:r>
            <a:r>
              <a:rPr lang="en-US" sz="2400" dirty="0" err="1"/>
              <a:t>cần</a:t>
            </a:r>
            <a:r>
              <a:rPr lang="en-US" sz="2400" dirty="0"/>
              <a:t> </a:t>
            </a:r>
            <a:r>
              <a:rPr lang="en-US" sz="2400" dirty="0" err="1"/>
              <a:t>thiết</a:t>
            </a:r>
            <a:r>
              <a:rPr lang="en-US" sz="2400" dirty="0"/>
              <a:t> </a:t>
            </a:r>
            <a:r>
              <a:rPr lang="en-US" sz="2400" dirty="0" err="1"/>
              <a:t>để</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 </a:t>
            </a:r>
            <a:r>
              <a:rPr lang="en-US" sz="2400" dirty="0" err="1"/>
              <a:t>có</a:t>
            </a:r>
            <a:r>
              <a:rPr lang="en-US" sz="2400" dirty="0"/>
              <a:t> </a:t>
            </a:r>
            <a:r>
              <a:rPr lang="en-US" sz="2400" dirty="0" err="1"/>
              <a:t>hiệu</a:t>
            </a:r>
            <a:r>
              <a:rPr lang="en-US" sz="2400" dirty="0"/>
              <a:t> </a:t>
            </a:r>
            <a:r>
              <a:rPr lang="en-US" sz="2400" dirty="0" err="1"/>
              <a:t>lực</a:t>
            </a:r>
            <a:endParaRPr lang="en-US" sz="2400" dirty="0"/>
          </a:p>
          <a:p>
            <a:pPr marL="0" indent="0">
              <a:buNone/>
            </a:pPr>
            <a:r>
              <a:rPr lang="en-US" sz="2400" b="1" dirty="0"/>
              <a:t>7.5.2 </a:t>
            </a:r>
            <a:r>
              <a:rPr lang="en-US" sz="2400" b="1" dirty="0" err="1"/>
              <a:t>Tạo</a:t>
            </a:r>
            <a:r>
              <a:rPr lang="en-US" sz="2400" b="1" dirty="0"/>
              <a:t> </a:t>
            </a:r>
            <a:r>
              <a:rPr lang="en-US" sz="2400" b="1" dirty="0" err="1"/>
              <a:t>lập</a:t>
            </a:r>
            <a:r>
              <a:rPr lang="en-US" sz="2400" b="1" dirty="0"/>
              <a:t> </a:t>
            </a:r>
            <a:r>
              <a:rPr lang="en-US" sz="2400" b="1" dirty="0" err="1"/>
              <a:t>và</a:t>
            </a:r>
            <a:r>
              <a:rPr lang="en-US" sz="2400" b="1" dirty="0"/>
              <a:t> </a:t>
            </a:r>
            <a:r>
              <a:rPr lang="en-US" sz="2400" b="1" dirty="0" err="1"/>
              <a:t>cập</a:t>
            </a:r>
            <a:r>
              <a:rPr lang="en-US" sz="2400" b="1" dirty="0"/>
              <a:t> </a:t>
            </a:r>
            <a:r>
              <a:rPr lang="en-US" sz="2400" b="1" dirty="0" err="1"/>
              <a:t>nhật</a:t>
            </a:r>
            <a:endParaRPr lang="en-US" sz="2400" b="1" dirty="0"/>
          </a:p>
          <a:p>
            <a:pPr marL="0" indent="0">
              <a:buNone/>
            </a:pPr>
            <a:r>
              <a:rPr lang="en-US" sz="2400" dirty="0" err="1"/>
              <a:t>Tổ</a:t>
            </a:r>
            <a:r>
              <a:rPr lang="en-US" sz="2400" dirty="0"/>
              <a:t> </a:t>
            </a:r>
            <a:r>
              <a:rPr lang="en-US" sz="2400" dirty="0" err="1"/>
              <a:t>chức</a:t>
            </a:r>
            <a:r>
              <a:rPr lang="en-US" sz="2400" dirty="0"/>
              <a:t> </a:t>
            </a:r>
            <a:r>
              <a:rPr lang="en-US" sz="2400" dirty="0" err="1"/>
              <a:t>phải</a:t>
            </a:r>
            <a:r>
              <a:rPr lang="en-US" sz="2400" dirty="0"/>
              <a:t> </a:t>
            </a:r>
            <a:r>
              <a:rPr lang="en-US" sz="2400" dirty="0" err="1"/>
              <a:t>đảm</a:t>
            </a:r>
            <a:r>
              <a:rPr lang="en-US" sz="2400" dirty="0"/>
              <a:t> </a:t>
            </a:r>
            <a:r>
              <a:rPr lang="en-US" sz="2400" dirty="0" err="1"/>
              <a:t>bảo</a:t>
            </a:r>
            <a:r>
              <a:rPr lang="en-US" sz="2400" dirty="0"/>
              <a:t> </a:t>
            </a:r>
          </a:p>
          <a:p>
            <a:r>
              <a:rPr lang="en-US" sz="2400" dirty="0" err="1"/>
              <a:t>nhận</a:t>
            </a:r>
            <a:r>
              <a:rPr lang="en-US" sz="2400" dirty="0"/>
              <a:t> </a:t>
            </a:r>
            <a:r>
              <a:rPr lang="en-US" sz="2400" dirty="0" err="1"/>
              <a:t>dạng</a:t>
            </a:r>
            <a:r>
              <a:rPr lang="en-US" sz="2400" dirty="0"/>
              <a:t> </a:t>
            </a:r>
            <a:r>
              <a:rPr lang="en-US" sz="2400" dirty="0" err="1"/>
              <a:t>và</a:t>
            </a:r>
            <a:r>
              <a:rPr lang="en-US" sz="2400" dirty="0"/>
              <a:t> </a:t>
            </a:r>
            <a:r>
              <a:rPr lang="en-US" sz="2400" dirty="0" err="1"/>
              <a:t>mô</a:t>
            </a:r>
            <a:r>
              <a:rPr lang="en-US" sz="2400" dirty="0"/>
              <a:t> </a:t>
            </a:r>
            <a:r>
              <a:rPr lang="en-US" sz="2400" dirty="0" err="1"/>
              <a:t>tả</a:t>
            </a:r>
            <a:r>
              <a:rPr lang="en-US" sz="2400" dirty="0"/>
              <a:t> (</a:t>
            </a:r>
            <a:r>
              <a:rPr lang="en-US" sz="2400" dirty="0" err="1"/>
              <a:t>tiêu</a:t>
            </a:r>
            <a:r>
              <a:rPr lang="en-US" sz="2400" dirty="0"/>
              <a:t> </a:t>
            </a:r>
            <a:r>
              <a:rPr lang="en-US" sz="2400" dirty="0" err="1"/>
              <a:t>đề</a:t>
            </a:r>
            <a:r>
              <a:rPr lang="en-US" sz="2400" dirty="0"/>
              <a:t>, </a:t>
            </a:r>
            <a:r>
              <a:rPr lang="en-US" sz="2400" dirty="0" err="1"/>
              <a:t>ngày</a:t>
            </a:r>
            <a:r>
              <a:rPr lang="en-US" sz="2400" dirty="0"/>
              <a:t>, </a:t>
            </a:r>
            <a:r>
              <a:rPr lang="en-US" sz="2400" dirty="0" err="1"/>
              <a:t>tác</a:t>
            </a:r>
            <a:r>
              <a:rPr lang="en-US" sz="2400" dirty="0"/>
              <a:t> </a:t>
            </a:r>
            <a:r>
              <a:rPr lang="en-US" sz="2400" dirty="0" err="1"/>
              <a:t>giả</a:t>
            </a:r>
            <a:r>
              <a:rPr lang="en-US" sz="2400" dirty="0"/>
              <a:t>, </a:t>
            </a:r>
            <a:r>
              <a:rPr lang="en-US" sz="2400" dirty="0" err="1"/>
              <a:t>số</a:t>
            </a:r>
            <a:r>
              <a:rPr lang="en-US" sz="2400" dirty="0"/>
              <a:t> </a:t>
            </a:r>
            <a:r>
              <a:rPr lang="en-US" sz="2400" dirty="0" err="1"/>
              <a:t>tham</a:t>
            </a:r>
            <a:r>
              <a:rPr lang="en-US" sz="2400" dirty="0"/>
              <a:t> </a:t>
            </a:r>
            <a:r>
              <a:rPr lang="en-US" sz="2400" dirty="0" err="1"/>
              <a:t>chiếu</a:t>
            </a:r>
            <a:r>
              <a:rPr lang="en-US" sz="2400" dirty="0"/>
              <a:t>);</a:t>
            </a:r>
          </a:p>
          <a:p>
            <a:r>
              <a:rPr lang="en-US" sz="2400" dirty="0" err="1"/>
              <a:t>định</a:t>
            </a:r>
            <a:r>
              <a:rPr lang="en-US" sz="2400" dirty="0"/>
              <a:t> </a:t>
            </a:r>
            <a:r>
              <a:rPr lang="en-US" sz="2400" dirty="0" err="1"/>
              <a:t>dạng</a:t>
            </a:r>
            <a:r>
              <a:rPr lang="en-US" sz="2400" dirty="0"/>
              <a:t> (</a:t>
            </a:r>
            <a:r>
              <a:rPr lang="en-US" sz="2400" dirty="0" err="1"/>
              <a:t>ngôn</a:t>
            </a:r>
            <a:r>
              <a:rPr lang="en-US" sz="2400" dirty="0"/>
              <a:t> </a:t>
            </a:r>
            <a:r>
              <a:rPr lang="en-US" sz="2400" dirty="0" err="1"/>
              <a:t>ngữ</a:t>
            </a:r>
            <a:r>
              <a:rPr lang="en-US" sz="2400" dirty="0"/>
              <a:t>, </a:t>
            </a:r>
            <a:r>
              <a:rPr lang="en-US" sz="2400" dirty="0" err="1"/>
              <a:t>phiên</a:t>
            </a:r>
            <a:r>
              <a:rPr lang="en-US" sz="2400" dirty="0"/>
              <a:t> </a:t>
            </a:r>
            <a:r>
              <a:rPr lang="en-US" sz="2400" dirty="0" err="1"/>
              <a:t>bản</a:t>
            </a:r>
            <a:r>
              <a:rPr lang="en-US" sz="2400" dirty="0"/>
              <a:t> </a:t>
            </a:r>
            <a:r>
              <a:rPr lang="en-US" sz="2400" dirty="0" err="1"/>
              <a:t>phần</a:t>
            </a:r>
            <a:r>
              <a:rPr lang="en-US" sz="2400" dirty="0"/>
              <a:t> </a:t>
            </a:r>
            <a:r>
              <a:rPr lang="en-US" sz="2400" dirty="0" err="1"/>
              <a:t>mềm</a:t>
            </a:r>
            <a:r>
              <a:rPr lang="en-US" sz="2400" dirty="0"/>
              <a:t>, </a:t>
            </a:r>
            <a:r>
              <a:rPr lang="en-US" sz="2400" dirty="0" err="1"/>
              <a:t>đồ</a:t>
            </a:r>
            <a:r>
              <a:rPr lang="en-US" sz="2400" dirty="0"/>
              <a:t> </a:t>
            </a:r>
            <a:r>
              <a:rPr lang="en-US" sz="2400" dirty="0" err="1"/>
              <a:t>họa</a:t>
            </a:r>
            <a:r>
              <a:rPr lang="en-US" sz="2400" dirty="0"/>
              <a:t>) </a:t>
            </a:r>
            <a:r>
              <a:rPr lang="en-US" sz="2400" dirty="0" err="1"/>
              <a:t>và</a:t>
            </a:r>
            <a:r>
              <a:rPr lang="en-US" sz="2400" dirty="0"/>
              <a:t> </a:t>
            </a:r>
            <a:r>
              <a:rPr lang="en-US" sz="2400" dirty="0" err="1"/>
              <a:t>phương</a:t>
            </a:r>
            <a:r>
              <a:rPr lang="en-US" sz="2400" dirty="0"/>
              <a:t> </a:t>
            </a:r>
            <a:r>
              <a:rPr lang="en-US" sz="2400" dirty="0" err="1"/>
              <a:t>tiện</a:t>
            </a:r>
            <a:r>
              <a:rPr lang="en-US" sz="2400" dirty="0"/>
              <a:t> </a:t>
            </a:r>
            <a:r>
              <a:rPr lang="en-US" sz="2400" dirty="0" err="1"/>
              <a:t>truyền</a:t>
            </a:r>
            <a:r>
              <a:rPr lang="en-US" sz="2400" dirty="0"/>
              <a:t> </a:t>
            </a:r>
            <a:r>
              <a:rPr lang="en-US" sz="2400" dirty="0" err="1"/>
              <a:t>thông</a:t>
            </a:r>
            <a:r>
              <a:rPr lang="en-US" sz="2400" dirty="0"/>
              <a:t> (</a:t>
            </a:r>
            <a:r>
              <a:rPr lang="en-US" sz="2400" dirty="0" err="1"/>
              <a:t>ví</a:t>
            </a:r>
            <a:r>
              <a:rPr lang="en-US" sz="2400" dirty="0"/>
              <a:t> </a:t>
            </a:r>
            <a:r>
              <a:rPr lang="en-US" sz="2400" dirty="0" err="1"/>
              <a:t>dụ</a:t>
            </a:r>
            <a:r>
              <a:rPr lang="en-US" sz="2400" dirty="0"/>
              <a:t> </a:t>
            </a:r>
            <a:r>
              <a:rPr lang="en-US" sz="2400" dirty="0" err="1"/>
              <a:t>như</a:t>
            </a:r>
            <a:r>
              <a:rPr lang="en-US" sz="2400" dirty="0"/>
              <a:t> </a:t>
            </a:r>
            <a:r>
              <a:rPr lang="en-US" sz="2400" dirty="0" err="1"/>
              <a:t>giấy</a:t>
            </a:r>
            <a:r>
              <a:rPr lang="en-US" sz="2400" dirty="0"/>
              <a:t>, </a:t>
            </a:r>
            <a:r>
              <a:rPr lang="en-US" sz="2400" dirty="0" err="1"/>
              <a:t>điện</a:t>
            </a:r>
            <a:r>
              <a:rPr lang="en-US" sz="2400" dirty="0"/>
              <a:t> </a:t>
            </a:r>
            <a:r>
              <a:rPr lang="en-US" sz="2400" dirty="0" err="1"/>
              <a:t>tử</a:t>
            </a:r>
            <a:r>
              <a:rPr lang="en-US" sz="2400" dirty="0"/>
              <a:t>); </a:t>
            </a:r>
            <a:r>
              <a:rPr lang="en-US" sz="2400" dirty="0" err="1"/>
              <a:t>và</a:t>
            </a:r>
            <a:endParaRPr lang="en-US" sz="2400" dirty="0"/>
          </a:p>
          <a:p>
            <a:r>
              <a:rPr lang="en-US" sz="2400" dirty="0" err="1"/>
              <a:t>xem</a:t>
            </a:r>
            <a:r>
              <a:rPr lang="en-US" sz="2400" dirty="0"/>
              <a:t> </a:t>
            </a:r>
            <a:r>
              <a:rPr lang="en-US" sz="2400" dirty="0" err="1"/>
              <a:t>xét</a:t>
            </a:r>
            <a:r>
              <a:rPr lang="en-US" sz="2400" dirty="0"/>
              <a:t> </a:t>
            </a:r>
            <a:r>
              <a:rPr lang="en-US" sz="2400" dirty="0" err="1"/>
              <a:t>và</a:t>
            </a:r>
            <a:r>
              <a:rPr lang="en-US" sz="2400" dirty="0"/>
              <a:t> </a:t>
            </a:r>
            <a:r>
              <a:rPr lang="en-US" sz="2400" dirty="0" err="1"/>
              <a:t>phê</a:t>
            </a:r>
            <a:r>
              <a:rPr lang="en-US" sz="2400" dirty="0"/>
              <a:t> </a:t>
            </a:r>
            <a:r>
              <a:rPr lang="en-US" sz="2400" dirty="0" err="1"/>
              <a:t>duyệt</a:t>
            </a:r>
            <a:r>
              <a:rPr lang="en-US" sz="2400" dirty="0"/>
              <a:t> </a:t>
            </a:r>
            <a:r>
              <a:rPr lang="en-US" sz="2400" dirty="0" err="1"/>
              <a:t>về</a:t>
            </a:r>
            <a:r>
              <a:rPr lang="en-US" sz="2400" dirty="0"/>
              <a:t> </a:t>
            </a:r>
            <a:r>
              <a:rPr lang="en-US" sz="2400" dirty="0" err="1"/>
              <a:t>phù</a:t>
            </a:r>
            <a:r>
              <a:rPr lang="en-US" sz="2400" dirty="0"/>
              <a:t> </a:t>
            </a:r>
            <a:r>
              <a:rPr lang="en-US" sz="2400" dirty="0" err="1"/>
              <a:t>hợp</a:t>
            </a:r>
            <a:r>
              <a:rPr lang="en-US" sz="2400" dirty="0"/>
              <a:t> </a:t>
            </a:r>
            <a:r>
              <a:rPr lang="en-US" sz="2400" dirty="0" err="1"/>
              <a:t>và</a:t>
            </a:r>
            <a:r>
              <a:rPr lang="en-US" sz="2400" dirty="0"/>
              <a:t> </a:t>
            </a:r>
            <a:r>
              <a:rPr lang="en-US" sz="2400" dirty="0" err="1"/>
              <a:t>đầy</a:t>
            </a:r>
            <a:r>
              <a:rPr lang="en-US" sz="2400" dirty="0"/>
              <a:t> </a:t>
            </a:r>
            <a:r>
              <a:rPr lang="en-US" sz="2400" dirty="0" err="1"/>
              <a:t>đủ</a:t>
            </a:r>
            <a:r>
              <a:rPr lang="en-US" sz="2400" dirty="0"/>
              <a:t>.</a:t>
            </a:r>
          </a:p>
          <a:p>
            <a:pPr marL="0" indent="0">
              <a:buNone/>
            </a:pPr>
            <a:endParaRPr lang="en-US" sz="2400" dirty="0"/>
          </a:p>
        </p:txBody>
      </p:sp>
    </p:spTree>
    <p:custDataLst>
      <p:tags r:id="rId1"/>
    </p:custDataLst>
    <p:extLst>
      <p:ext uri="{BB962C8B-B14F-4D97-AF65-F5344CB8AC3E}">
        <p14:creationId xmlns:p14="http://schemas.microsoft.com/office/powerpoint/2010/main" val="30278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79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79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7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p:cNvSpPr>
          <p:nvPr>
            <p:ph type="title" idx="4294967295"/>
          </p:nvPr>
        </p:nvSpPr>
        <p:spPr>
          <a:xfrm>
            <a:off x="0" y="457200"/>
            <a:ext cx="7696200" cy="609600"/>
          </a:xfrm>
          <a:solidFill>
            <a:srgbClr val="004635"/>
          </a:solidFill>
        </p:spPr>
        <p:txBody>
          <a:bodyPr/>
          <a:lstStyle/>
          <a:p>
            <a:r>
              <a:rPr lang="en-GB" sz="3200" b="1" dirty="0">
                <a:latin typeface="Tahoma" pitchFamily="34" charset="0"/>
                <a:ea typeface="ヒラギノ角ゴ Pro W3"/>
                <a:cs typeface="Tahoma" pitchFamily="34" charset="0"/>
              </a:rPr>
              <a:t>7. </a:t>
            </a:r>
            <a:r>
              <a:rPr lang="en-GB" sz="3200" b="1" dirty="0" err="1">
                <a:latin typeface="Tahoma" pitchFamily="34" charset="0"/>
                <a:ea typeface="ヒラギノ角ゴ Pro W3"/>
                <a:cs typeface="Tahoma" pitchFamily="34" charset="0"/>
              </a:rPr>
              <a:t>Hỗ</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trợ</a:t>
            </a:r>
            <a:r>
              <a:rPr lang="en-GB" sz="3200" b="1" dirty="0">
                <a:latin typeface="Tahoma" pitchFamily="34" charset="0"/>
                <a:ea typeface="ヒラギノ角ゴ Pro W3"/>
                <a:cs typeface="Tahoma" pitchFamily="34" charset="0"/>
              </a:rPr>
              <a:t>/Support</a:t>
            </a:r>
          </a:p>
        </p:txBody>
      </p:sp>
      <p:sp>
        <p:nvSpPr>
          <p:cNvPr id="337923" name="Rectangle 3"/>
          <p:cNvSpPr>
            <a:spLocks noGrp="1"/>
          </p:cNvSpPr>
          <p:nvPr>
            <p:ph type="body" idx="4294967295"/>
          </p:nvPr>
        </p:nvSpPr>
        <p:spPr>
          <a:xfrm>
            <a:off x="685800" y="1219200"/>
            <a:ext cx="8077200" cy="4114800"/>
          </a:xfrm>
        </p:spPr>
        <p:txBody>
          <a:bodyPr/>
          <a:lstStyle/>
          <a:p>
            <a:pPr marL="0" indent="0">
              <a:buNone/>
            </a:pPr>
            <a:r>
              <a:rPr lang="en-US" sz="2400" b="1" dirty="0"/>
              <a:t>7.5.3 </a:t>
            </a:r>
            <a:r>
              <a:rPr lang="en-US" sz="2400" b="1" dirty="0" err="1"/>
              <a:t>Kiểm</a:t>
            </a:r>
            <a:r>
              <a:rPr lang="en-US" sz="2400" b="1" dirty="0"/>
              <a:t> </a:t>
            </a:r>
            <a:r>
              <a:rPr lang="en-US" sz="2400" b="1" dirty="0" err="1"/>
              <a:t>soát</a:t>
            </a:r>
            <a:r>
              <a:rPr lang="en-US" sz="2400" b="1" dirty="0"/>
              <a:t> </a:t>
            </a:r>
            <a:r>
              <a:rPr lang="en-US" sz="2400" b="1" dirty="0" err="1"/>
              <a:t>thông</a:t>
            </a:r>
            <a:r>
              <a:rPr lang="en-US" sz="2400" b="1" dirty="0"/>
              <a:t> tin </a:t>
            </a:r>
            <a:r>
              <a:rPr lang="en-US" sz="2400" b="1" dirty="0" err="1"/>
              <a:t>dạng</a:t>
            </a:r>
            <a:r>
              <a:rPr lang="en-US" sz="2400" b="1" dirty="0"/>
              <a:t> </a:t>
            </a:r>
            <a:r>
              <a:rPr lang="en-US" sz="2400" b="1" dirty="0" err="1"/>
              <a:t>văn</a:t>
            </a:r>
            <a:r>
              <a:rPr lang="en-US" sz="2400" b="1" dirty="0"/>
              <a:t> </a:t>
            </a:r>
            <a:r>
              <a:rPr lang="en-US" sz="2400" b="1" dirty="0" err="1"/>
              <a:t>bản</a:t>
            </a:r>
            <a:endParaRPr lang="en-US" sz="2400" b="1" dirty="0"/>
          </a:p>
          <a:p>
            <a:r>
              <a:rPr lang="en-US" sz="2400" dirty="0" err="1"/>
              <a:t>đảm</a:t>
            </a:r>
            <a:r>
              <a:rPr lang="en-US" sz="2400" dirty="0"/>
              <a:t> </a:t>
            </a:r>
            <a:r>
              <a:rPr lang="en-US" sz="2400" dirty="0" err="1"/>
              <a:t>bảo</a:t>
            </a:r>
            <a:endParaRPr lang="en-US" sz="2400" dirty="0"/>
          </a:p>
          <a:p>
            <a:pPr lvl="1"/>
            <a:r>
              <a:rPr lang="en-US" sz="2000" dirty="0" err="1"/>
              <a:t>có</a:t>
            </a:r>
            <a:r>
              <a:rPr lang="en-US" sz="2000" dirty="0"/>
              <a:t> </a:t>
            </a:r>
            <a:r>
              <a:rPr lang="en-US" sz="2000" dirty="0" err="1"/>
              <a:t>sẵn</a:t>
            </a:r>
            <a:r>
              <a:rPr lang="en-US" sz="2000" dirty="0"/>
              <a:t> </a:t>
            </a:r>
            <a:r>
              <a:rPr lang="en-US" sz="2000" dirty="0" err="1"/>
              <a:t>và</a:t>
            </a:r>
            <a:r>
              <a:rPr lang="en-US" sz="2000" dirty="0"/>
              <a:t> </a:t>
            </a:r>
            <a:r>
              <a:rPr lang="en-US" sz="2000" dirty="0" err="1"/>
              <a:t>phù</a:t>
            </a:r>
            <a:r>
              <a:rPr lang="en-US" sz="2000" dirty="0"/>
              <a:t> </a:t>
            </a:r>
            <a:r>
              <a:rPr lang="en-US" sz="2000" dirty="0" err="1"/>
              <a:t>hợp</a:t>
            </a:r>
            <a:r>
              <a:rPr lang="en-US" sz="2000" dirty="0"/>
              <a:t> </a:t>
            </a:r>
            <a:r>
              <a:rPr lang="en-US" sz="2000" dirty="0" err="1"/>
              <a:t>cho</a:t>
            </a:r>
            <a:r>
              <a:rPr lang="en-US" sz="2000" dirty="0"/>
              <a:t> </a:t>
            </a:r>
            <a:r>
              <a:rPr lang="en-US" sz="2000" dirty="0" err="1"/>
              <a:t>việc</a:t>
            </a:r>
            <a:r>
              <a:rPr lang="en-US" sz="2000" dirty="0"/>
              <a:t> </a:t>
            </a:r>
            <a:r>
              <a:rPr lang="en-US" sz="2000" dirty="0" err="1"/>
              <a:t>sử</a:t>
            </a:r>
            <a:r>
              <a:rPr lang="en-US" sz="2000" dirty="0"/>
              <a:t> </a:t>
            </a:r>
            <a:r>
              <a:rPr lang="en-US" sz="2000" dirty="0" err="1"/>
              <a:t>dụng</a:t>
            </a:r>
            <a:r>
              <a:rPr lang="en-US" sz="2000" dirty="0"/>
              <a:t>, ở </a:t>
            </a:r>
            <a:r>
              <a:rPr lang="en-US" sz="2000" dirty="0" err="1"/>
              <a:t>đâu</a:t>
            </a:r>
            <a:r>
              <a:rPr lang="en-US" sz="2000" dirty="0"/>
              <a:t>, </a:t>
            </a:r>
            <a:r>
              <a:rPr lang="en-US" sz="2000" dirty="0" err="1"/>
              <a:t>khi</a:t>
            </a:r>
            <a:r>
              <a:rPr lang="en-US" sz="2000" dirty="0"/>
              <a:t> </a:t>
            </a:r>
            <a:r>
              <a:rPr lang="en-US" sz="2000" dirty="0" err="1"/>
              <a:t>nào</a:t>
            </a:r>
            <a:r>
              <a:rPr lang="en-US" sz="2000" dirty="0"/>
              <a:t> </a:t>
            </a:r>
            <a:r>
              <a:rPr lang="en-US" sz="2000" dirty="0" err="1"/>
              <a:t>cần</a:t>
            </a:r>
            <a:r>
              <a:rPr lang="en-US" sz="2000" dirty="0"/>
              <a:t> </a:t>
            </a:r>
            <a:r>
              <a:rPr lang="en-US" sz="2000" dirty="0" err="1"/>
              <a:t>thiết</a:t>
            </a:r>
            <a:r>
              <a:rPr lang="en-US" sz="2000" dirty="0"/>
              <a:t>;</a:t>
            </a:r>
          </a:p>
          <a:p>
            <a:pPr lvl="1"/>
            <a:r>
              <a:rPr lang="en-US" sz="2000" dirty="0" err="1"/>
              <a:t>bảo</a:t>
            </a:r>
            <a:r>
              <a:rPr lang="en-US" sz="2000" dirty="0"/>
              <a:t> </a:t>
            </a:r>
            <a:r>
              <a:rPr lang="en-US" sz="2000" dirty="0" err="1"/>
              <a:t>vệ</a:t>
            </a:r>
            <a:r>
              <a:rPr lang="en-US" sz="2000" dirty="0"/>
              <a:t> </a:t>
            </a:r>
            <a:r>
              <a:rPr lang="en-US" sz="2000" dirty="0" err="1"/>
              <a:t>đầy</a:t>
            </a:r>
            <a:r>
              <a:rPr lang="en-US" sz="2000" dirty="0"/>
              <a:t> </a:t>
            </a:r>
            <a:r>
              <a:rPr lang="en-US" sz="2000" dirty="0" err="1"/>
              <a:t>đủ</a:t>
            </a:r>
            <a:r>
              <a:rPr lang="en-US" sz="2000" dirty="0"/>
              <a:t> (</a:t>
            </a:r>
            <a:r>
              <a:rPr lang="en-US" sz="2000" dirty="0" err="1"/>
              <a:t>mất</a:t>
            </a:r>
            <a:r>
              <a:rPr lang="en-US" sz="2000" dirty="0"/>
              <a:t> </a:t>
            </a:r>
            <a:r>
              <a:rPr lang="en-US" sz="2000" dirty="0" err="1"/>
              <a:t>tính</a:t>
            </a:r>
            <a:r>
              <a:rPr lang="en-US" sz="2000" dirty="0"/>
              <a:t> </a:t>
            </a:r>
            <a:r>
              <a:rPr lang="en-US" sz="2000" dirty="0" err="1"/>
              <a:t>bảo</a:t>
            </a:r>
            <a:r>
              <a:rPr lang="en-US" sz="2000" dirty="0"/>
              <a:t> </a:t>
            </a:r>
            <a:r>
              <a:rPr lang="en-US" sz="2000" dirty="0" err="1"/>
              <a:t>mật</a:t>
            </a:r>
            <a:r>
              <a:rPr lang="en-US" sz="2000" dirty="0"/>
              <a:t>, </a:t>
            </a:r>
            <a:r>
              <a:rPr lang="en-US" sz="2000" dirty="0" err="1"/>
              <a:t>sử</a:t>
            </a:r>
            <a:r>
              <a:rPr lang="en-US" sz="2000" dirty="0"/>
              <a:t> </a:t>
            </a:r>
            <a:r>
              <a:rPr lang="en-US" sz="2000" dirty="0" err="1"/>
              <a:t>dụng</a:t>
            </a:r>
            <a:r>
              <a:rPr lang="en-US" sz="2000" dirty="0"/>
              <a:t> </a:t>
            </a:r>
            <a:r>
              <a:rPr lang="en-US" sz="2000" dirty="0" err="1"/>
              <a:t>không</a:t>
            </a:r>
            <a:r>
              <a:rPr lang="en-US" sz="2000" dirty="0"/>
              <a:t> </a:t>
            </a:r>
            <a:r>
              <a:rPr lang="en-US" sz="2000" dirty="0" err="1"/>
              <a:t>đúng</a:t>
            </a:r>
            <a:r>
              <a:rPr lang="en-US" sz="2000" dirty="0"/>
              <a:t> </a:t>
            </a:r>
            <a:r>
              <a:rPr lang="en-US" sz="2000" dirty="0" err="1"/>
              <a:t>cách</a:t>
            </a:r>
            <a:r>
              <a:rPr lang="en-US" sz="2000" dirty="0"/>
              <a:t>, </a:t>
            </a:r>
            <a:r>
              <a:rPr lang="en-US" sz="2000" dirty="0" err="1"/>
              <a:t>mất</a:t>
            </a:r>
            <a:r>
              <a:rPr lang="en-US" sz="2000" dirty="0"/>
              <a:t> </a:t>
            </a:r>
            <a:r>
              <a:rPr lang="en-US" sz="2000" dirty="0" err="1"/>
              <a:t>tính</a:t>
            </a:r>
            <a:r>
              <a:rPr lang="en-US" sz="2000" dirty="0"/>
              <a:t> </a:t>
            </a:r>
            <a:r>
              <a:rPr lang="en-US" sz="2000" dirty="0" err="1"/>
              <a:t>toàn</a:t>
            </a:r>
            <a:r>
              <a:rPr lang="en-US" sz="2000" dirty="0"/>
              <a:t> </a:t>
            </a:r>
            <a:r>
              <a:rPr lang="en-US" sz="2000" dirty="0" err="1"/>
              <a:t>vẹn</a:t>
            </a:r>
            <a:r>
              <a:rPr lang="en-US" sz="2000" dirty="0"/>
              <a:t>).</a:t>
            </a:r>
          </a:p>
          <a:p>
            <a:r>
              <a:rPr lang="en-US" sz="2400" dirty="0" err="1"/>
              <a:t>phân</a:t>
            </a:r>
            <a:r>
              <a:rPr lang="en-US" sz="2400" dirty="0"/>
              <a:t> </a:t>
            </a:r>
            <a:r>
              <a:rPr lang="en-US" sz="2400" dirty="0" err="1"/>
              <a:t>phối</a:t>
            </a:r>
            <a:r>
              <a:rPr lang="en-US" sz="2400" dirty="0"/>
              <a:t>, </a:t>
            </a:r>
            <a:r>
              <a:rPr lang="en-US" sz="2400" dirty="0" err="1"/>
              <a:t>truy</a:t>
            </a:r>
            <a:r>
              <a:rPr lang="en-US" sz="2400" dirty="0"/>
              <a:t> </a:t>
            </a:r>
            <a:r>
              <a:rPr lang="en-US" sz="2400" dirty="0" err="1"/>
              <a:t>cập</a:t>
            </a:r>
            <a:r>
              <a:rPr lang="en-US" sz="2400" dirty="0"/>
              <a:t>, </a:t>
            </a:r>
            <a:r>
              <a:rPr lang="en-US" sz="2400" dirty="0" err="1"/>
              <a:t>thu</a:t>
            </a:r>
            <a:r>
              <a:rPr lang="en-US" sz="2400" dirty="0"/>
              <a:t> </a:t>
            </a:r>
            <a:r>
              <a:rPr lang="en-US" sz="2400" dirty="0" err="1"/>
              <a:t>hồi</a:t>
            </a:r>
            <a:r>
              <a:rPr lang="en-US" sz="2400" dirty="0"/>
              <a:t> </a:t>
            </a:r>
            <a:r>
              <a:rPr lang="en-US" sz="2400" dirty="0" err="1"/>
              <a:t>và</a:t>
            </a:r>
            <a:r>
              <a:rPr lang="en-US" sz="2400" dirty="0"/>
              <a:t> </a:t>
            </a:r>
            <a:r>
              <a:rPr lang="en-US" sz="2400" dirty="0" err="1"/>
              <a:t>sử</a:t>
            </a:r>
            <a:r>
              <a:rPr lang="en-US" sz="2400" dirty="0"/>
              <a:t> </a:t>
            </a:r>
            <a:r>
              <a:rPr lang="en-US" sz="2400" dirty="0" err="1"/>
              <a:t>dụng</a:t>
            </a:r>
            <a:r>
              <a:rPr lang="en-US" sz="2400" dirty="0"/>
              <a:t>;</a:t>
            </a:r>
          </a:p>
          <a:p>
            <a:r>
              <a:rPr lang="en-US" sz="2400" dirty="0" err="1"/>
              <a:t>lưu</a:t>
            </a:r>
            <a:r>
              <a:rPr lang="en-US" sz="2400" dirty="0"/>
              <a:t> </a:t>
            </a:r>
            <a:r>
              <a:rPr lang="en-US" sz="2400" dirty="0" err="1"/>
              <a:t>trữ</a:t>
            </a:r>
            <a:r>
              <a:rPr lang="en-US" sz="2400" dirty="0"/>
              <a:t> </a:t>
            </a:r>
            <a:r>
              <a:rPr lang="en-US" sz="2400" dirty="0" err="1"/>
              <a:t>và</a:t>
            </a:r>
            <a:r>
              <a:rPr lang="en-US" sz="2400" dirty="0"/>
              <a:t> </a:t>
            </a:r>
            <a:r>
              <a:rPr lang="en-US" sz="2400" dirty="0" err="1"/>
              <a:t>bảo</a:t>
            </a:r>
            <a:r>
              <a:rPr lang="en-US" sz="2400" dirty="0"/>
              <a:t> </a:t>
            </a:r>
            <a:r>
              <a:rPr lang="en-US" sz="2400" dirty="0" err="1"/>
              <a:t>quản</a:t>
            </a:r>
            <a:r>
              <a:rPr lang="en-US" sz="2400" dirty="0"/>
              <a:t>, bao </a:t>
            </a:r>
            <a:r>
              <a:rPr lang="en-US" sz="2400" dirty="0" err="1"/>
              <a:t>gồm</a:t>
            </a:r>
            <a:r>
              <a:rPr lang="en-US" sz="2400" dirty="0"/>
              <a:t> </a:t>
            </a:r>
            <a:r>
              <a:rPr lang="en-US" sz="2400" dirty="0" err="1"/>
              <a:t>cả</a:t>
            </a:r>
            <a:r>
              <a:rPr lang="en-US" sz="2400" dirty="0"/>
              <a:t> </a:t>
            </a:r>
            <a:r>
              <a:rPr lang="en-US" sz="2400" dirty="0" err="1"/>
              <a:t>việc</a:t>
            </a:r>
            <a:r>
              <a:rPr lang="en-US" sz="2400" dirty="0"/>
              <a:t> </a:t>
            </a:r>
            <a:r>
              <a:rPr lang="en-US" sz="2400" dirty="0" err="1"/>
              <a:t>duy</a:t>
            </a:r>
            <a:r>
              <a:rPr lang="en-US" sz="2400" dirty="0"/>
              <a:t> </a:t>
            </a:r>
            <a:r>
              <a:rPr lang="en-US" sz="2400" dirty="0" err="1"/>
              <a:t>trì</a:t>
            </a:r>
            <a:r>
              <a:rPr lang="en-US" sz="2400" dirty="0"/>
              <a:t> </a:t>
            </a:r>
            <a:r>
              <a:rPr lang="en-US" sz="2400" dirty="0" err="1"/>
              <a:t>tính</a:t>
            </a:r>
            <a:r>
              <a:rPr lang="en-US" sz="2400" dirty="0"/>
              <a:t> </a:t>
            </a:r>
            <a:r>
              <a:rPr lang="en-US" sz="2400" dirty="0" err="1"/>
              <a:t>rõ</a:t>
            </a:r>
            <a:r>
              <a:rPr lang="en-US" sz="2400" dirty="0"/>
              <a:t> </a:t>
            </a:r>
            <a:r>
              <a:rPr lang="en-US" sz="2400" dirty="0" err="1"/>
              <a:t>ràng</a:t>
            </a:r>
            <a:r>
              <a:rPr lang="en-US" sz="2400" dirty="0"/>
              <a:t>;</a:t>
            </a:r>
          </a:p>
          <a:p>
            <a:r>
              <a:rPr lang="en-US" sz="2400" dirty="0" err="1"/>
              <a:t>kiểm</a:t>
            </a:r>
            <a:r>
              <a:rPr lang="en-US" sz="2400" dirty="0"/>
              <a:t> </a:t>
            </a:r>
            <a:r>
              <a:rPr lang="en-US" sz="2400" dirty="0" err="1"/>
              <a:t>soát</a:t>
            </a:r>
            <a:r>
              <a:rPr lang="en-US" sz="2400" dirty="0"/>
              <a:t> </a:t>
            </a:r>
            <a:r>
              <a:rPr lang="en-US" sz="2400" dirty="0" err="1"/>
              <a:t>các</a:t>
            </a:r>
            <a:r>
              <a:rPr lang="en-US" sz="2400" dirty="0"/>
              <a:t> </a:t>
            </a:r>
            <a:r>
              <a:rPr lang="en-US" sz="2400" dirty="0" err="1"/>
              <a:t>thay</a:t>
            </a:r>
            <a:r>
              <a:rPr lang="en-US" sz="2400" dirty="0"/>
              <a:t> </a:t>
            </a:r>
            <a:r>
              <a:rPr lang="en-US" sz="2400" dirty="0" err="1"/>
              <a:t>đổi</a:t>
            </a:r>
            <a:r>
              <a:rPr lang="en-US" sz="2400" dirty="0"/>
              <a:t> (</a:t>
            </a:r>
            <a:r>
              <a:rPr lang="en-US" sz="2400" dirty="0" err="1"/>
              <a:t>ví</a:t>
            </a:r>
            <a:r>
              <a:rPr lang="en-US" sz="2400" dirty="0"/>
              <a:t> </a:t>
            </a:r>
            <a:r>
              <a:rPr lang="en-US" sz="2400" dirty="0" err="1"/>
              <a:t>dụ</a:t>
            </a:r>
            <a:r>
              <a:rPr lang="en-US" sz="2400" dirty="0"/>
              <a:t> </a:t>
            </a:r>
            <a:r>
              <a:rPr lang="en-US" sz="2400" dirty="0" err="1"/>
              <a:t>như</a:t>
            </a:r>
            <a:r>
              <a:rPr lang="en-US" sz="2400" dirty="0"/>
              <a:t> </a:t>
            </a:r>
            <a:r>
              <a:rPr lang="en-US" sz="2400" dirty="0" err="1"/>
              <a:t>kiểm</a:t>
            </a:r>
            <a:r>
              <a:rPr lang="en-US" sz="2400" dirty="0"/>
              <a:t> </a:t>
            </a:r>
            <a:r>
              <a:rPr lang="en-US" sz="2400" dirty="0" err="1"/>
              <a:t>soát</a:t>
            </a:r>
            <a:r>
              <a:rPr lang="en-US" sz="2400" dirty="0"/>
              <a:t> </a:t>
            </a:r>
            <a:r>
              <a:rPr lang="en-US" sz="2400" dirty="0" err="1"/>
              <a:t>phiên</a:t>
            </a:r>
            <a:r>
              <a:rPr lang="en-US" sz="2400" dirty="0"/>
              <a:t> </a:t>
            </a:r>
            <a:r>
              <a:rPr lang="en-US" sz="2400" dirty="0" err="1"/>
              <a:t>bản</a:t>
            </a:r>
            <a:r>
              <a:rPr lang="en-US" sz="2400" dirty="0"/>
              <a:t>); </a:t>
            </a:r>
            <a:r>
              <a:rPr lang="en-US" sz="2400" dirty="0" err="1"/>
              <a:t>và</a:t>
            </a:r>
            <a:endParaRPr lang="en-US" sz="2400" dirty="0"/>
          </a:p>
          <a:p>
            <a:r>
              <a:rPr lang="en-US" sz="2400" dirty="0" err="1"/>
              <a:t>lưu</a:t>
            </a:r>
            <a:r>
              <a:rPr lang="en-US" sz="2400" dirty="0"/>
              <a:t> </a:t>
            </a:r>
            <a:r>
              <a:rPr lang="en-US" sz="2400" dirty="0" err="1"/>
              <a:t>giữ</a:t>
            </a:r>
            <a:r>
              <a:rPr lang="en-US" sz="2400" dirty="0"/>
              <a:t> </a:t>
            </a:r>
            <a:r>
              <a:rPr lang="en-US" sz="2400" dirty="0" err="1"/>
              <a:t>và</a:t>
            </a:r>
            <a:r>
              <a:rPr lang="en-US" sz="2400" dirty="0"/>
              <a:t> </a:t>
            </a:r>
            <a:r>
              <a:rPr lang="en-US" sz="2400" dirty="0" err="1"/>
              <a:t>hủy</a:t>
            </a:r>
            <a:r>
              <a:rPr lang="en-US" sz="2400" dirty="0"/>
              <a:t> </a:t>
            </a:r>
            <a:r>
              <a:rPr lang="en-US" sz="2400" dirty="0" err="1"/>
              <a:t>bỏ</a:t>
            </a:r>
            <a:r>
              <a:rPr lang="en-US" sz="2400" dirty="0"/>
              <a:t>.</a:t>
            </a:r>
          </a:p>
          <a:p>
            <a:r>
              <a:rPr lang="en-US" sz="2400" dirty="0" err="1"/>
              <a:t>Xác</a:t>
            </a:r>
            <a:r>
              <a:rPr lang="en-US" sz="2400" dirty="0"/>
              <a:t> </a:t>
            </a:r>
            <a:r>
              <a:rPr lang="en-US" sz="2400" dirty="0" err="1"/>
              <a:t>định</a:t>
            </a:r>
            <a:r>
              <a:rPr lang="en-US" sz="2400" dirty="0"/>
              <a:t> </a:t>
            </a:r>
            <a:r>
              <a:rPr lang="en-US" sz="2400" dirty="0" err="1"/>
              <a:t>thích</a:t>
            </a:r>
            <a:r>
              <a:rPr lang="en-US" sz="2400" dirty="0"/>
              <a:t> </a:t>
            </a:r>
            <a:r>
              <a:rPr lang="en-US" sz="2400" dirty="0" err="1"/>
              <a:t>hợp</a:t>
            </a:r>
            <a:r>
              <a:rPr lang="en-US" sz="2400" dirty="0"/>
              <a:t>, </a:t>
            </a:r>
            <a:r>
              <a:rPr lang="en-US" sz="2400" dirty="0" err="1"/>
              <a:t>và</a:t>
            </a:r>
            <a:r>
              <a:rPr lang="en-US" sz="2400" dirty="0"/>
              <a:t> </a:t>
            </a:r>
            <a:r>
              <a:rPr lang="en-US" sz="2400" dirty="0" err="1"/>
              <a:t>kiểm</a:t>
            </a:r>
            <a:r>
              <a:rPr lang="en-US" sz="2400" dirty="0"/>
              <a:t> </a:t>
            </a:r>
            <a:r>
              <a:rPr lang="en-US" sz="2400" dirty="0" err="1"/>
              <a:t>soát</a:t>
            </a:r>
            <a:r>
              <a:rPr lang="en-US" sz="2400" dirty="0"/>
              <a:t> </a:t>
            </a:r>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r>
              <a:rPr lang="en-US" sz="2400" dirty="0"/>
              <a:t> </a:t>
            </a:r>
            <a:r>
              <a:rPr lang="en-US" sz="2400" dirty="0" err="1"/>
              <a:t>có</a:t>
            </a:r>
            <a:r>
              <a:rPr lang="en-US" sz="2400" dirty="0"/>
              <a:t> </a:t>
            </a:r>
            <a:r>
              <a:rPr lang="en-US" sz="2400" dirty="0" err="1"/>
              <a:t>nguồn</a:t>
            </a:r>
            <a:r>
              <a:rPr lang="en-US" sz="2400" dirty="0"/>
              <a:t> </a:t>
            </a:r>
            <a:r>
              <a:rPr lang="en-US" sz="2400" dirty="0" err="1"/>
              <a:t>gốc</a:t>
            </a:r>
            <a:r>
              <a:rPr lang="en-US" sz="2400" dirty="0"/>
              <a:t> </a:t>
            </a:r>
            <a:r>
              <a:rPr lang="en-US" sz="2400" dirty="0" err="1"/>
              <a:t>bên</a:t>
            </a:r>
            <a:r>
              <a:rPr lang="en-US" sz="2400" dirty="0"/>
              <a:t> </a:t>
            </a:r>
            <a:r>
              <a:rPr lang="en-US" sz="2400" dirty="0" err="1"/>
              <a:t>ngoài</a:t>
            </a:r>
            <a:r>
              <a:rPr lang="en-US" sz="2400" dirty="0"/>
              <a:t> </a:t>
            </a:r>
            <a:r>
              <a:rPr lang="en-US" sz="2400" dirty="0" err="1"/>
              <a:t>cần</a:t>
            </a:r>
            <a:r>
              <a:rPr lang="en-US" sz="2400" dirty="0"/>
              <a:t> </a:t>
            </a:r>
            <a:r>
              <a:rPr lang="en-US" sz="2400" dirty="0" err="1"/>
              <a:t>thiết</a:t>
            </a:r>
            <a:r>
              <a:rPr lang="en-US" sz="2400" dirty="0"/>
              <a:t> </a:t>
            </a:r>
            <a:r>
              <a:rPr lang="en-US" sz="2400" dirty="0" err="1"/>
              <a:t>cho</a:t>
            </a:r>
            <a:r>
              <a:rPr lang="en-US" sz="2400" dirty="0"/>
              <a:t> </a:t>
            </a:r>
            <a:r>
              <a:rPr lang="en-US" sz="2400" dirty="0" err="1"/>
              <a:t>việc</a:t>
            </a:r>
            <a:r>
              <a:rPr lang="en-US" sz="2400" dirty="0"/>
              <a:t> </a:t>
            </a:r>
            <a:r>
              <a:rPr lang="en-US" sz="2400" dirty="0" err="1"/>
              <a:t>lập</a:t>
            </a:r>
            <a:r>
              <a:rPr lang="en-US" sz="2400" dirty="0"/>
              <a:t> </a:t>
            </a:r>
            <a:r>
              <a:rPr lang="en-US" sz="2400" dirty="0" err="1"/>
              <a:t>kế</a:t>
            </a:r>
            <a:r>
              <a:rPr lang="en-US" sz="2400" dirty="0"/>
              <a:t> </a:t>
            </a:r>
            <a:r>
              <a:rPr lang="en-US" sz="2400" dirty="0" err="1"/>
              <a:t>hoạch</a:t>
            </a:r>
            <a:r>
              <a:rPr lang="en-US" sz="2400" dirty="0"/>
              <a:t> </a:t>
            </a:r>
            <a:r>
              <a:rPr lang="en-US" sz="2400" dirty="0" err="1"/>
              <a:t>và</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quản</a:t>
            </a:r>
            <a:r>
              <a:rPr lang="en-US" sz="2400" dirty="0"/>
              <a:t> </a:t>
            </a:r>
            <a:r>
              <a:rPr lang="en-US" sz="2400" dirty="0" err="1"/>
              <a:t>lý</a:t>
            </a:r>
            <a:r>
              <a:rPr lang="en-US" sz="2400" dirty="0"/>
              <a:t> an </a:t>
            </a:r>
            <a:r>
              <a:rPr lang="en-US" sz="2400" dirty="0" err="1"/>
              <a:t>ninh</a:t>
            </a:r>
            <a:r>
              <a:rPr lang="en-US" sz="2400" dirty="0"/>
              <a:t> </a:t>
            </a:r>
            <a:r>
              <a:rPr lang="en-US" sz="2400" dirty="0" err="1"/>
              <a:t>thông</a:t>
            </a:r>
            <a:r>
              <a:rPr lang="en-US" sz="2400" dirty="0"/>
              <a:t> tin.</a:t>
            </a:r>
          </a:p>
          <a:p>
            <a:pPr marL="0" indent="0">
              <a:buNone/>
            </a:pPr>
            <a:r>
              <a:rPr lang="en-US" sz="2400" dirty="0"/>
              <a:t> </a:t>
            </a:r>
          </a:p>
          <a:p>
            <a:pPr marL="0" indent="0">
              <a:buNone/>
            </a:pPr>
            <a:endParaRPr lang="en-US" sz="2400" dirty="0"/>
          </a:p>
        </p:txBody>
      </p:sp>
    </p:spTree>
    <p:custDataLst>
      <p:tags r:id="rId1"/>
    </p:custDataLst>
    <p:extLst>
      <p:ext uri="{BB962C8B-B14F-4D97-AF65-F5344CB8AC3E}">
        <p14:creationId xmlns:p14="http://schemas.microsoft.com/office/powerpoint/2010/main" val="153339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79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792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79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457200"/>
            <a:ext cx="7543800" cy="428625"/>
          </a:xfrm>
          <a:noFill/>
          <a:extLst>
            <a:ext uri="{909E8E84-426E-40DD-AFC4-6F175D3DCCD1}">
              <a14:hiddenFill xmlns:a14="http://schemas.microsoft.com/office/drawing/2010/main">
                <a:solidFill>
                  <a:srgbClr val="333399"/>
                </a:solidFill>
              </a14:hiddenFill>
            </a:ext>
          </a:extLst>
        </p:spPr>
        <p:txBody>
          <a:bodyPr anchor="b"/>
          <a:lstStyle/>
          <a:p>
            <a:pPr eaLnBrk="1" hangingPunct="1"/>
            <a:r>
              <a:rPr lang="en-US" altLang="zh-TW" sz="3600" b="1">
                <a:solidFill>
                  <a:srgbClr val="FF3300"/>
                </a:solidFill>
                <a:ea typeface="PMingLiU" panose="02020500000000000000" pitchFamily="18" charset="-120"/>
              </a:rPr>
              <a:t>Thông tin là gì?</a:t>
            </a:r>
          </a:p>
        </p:txBody>
      </p:sp>
      <p:sp>
        <p:nvSpPr>
          <p:cNvPr id="118787" name="Rectangle 3"/>
          <p:cNvSpPr>
            <a:spLocks noGrp="1" noChangeArrowheads="1"/>
          </p:cNvSpPr>
          <p:nvPr>
            <p:ph type="body" idx="1"/>
          </p:nvPr>
        </p:nvSpPr>
        <p:spPr>
          <a:xfrm>
            <a:off x="914400" y="908050"/>
            <a:ext cx="7848600" cy="4959350"/>
          </a:xfrm>
          <a:solidFill>
            <a:srgbClr val="DDDDFF"/>
          </a:solidFill>
        </p:spPr>
        <p:txBody>
          <a:bodyPr tIns="228600"/>
          <a:lstStyle/>
          <a:p>
            <a:pPr eaLnBrk="1" hangingPunct="1">
              <a:lnSpc>
                <a:spcPct val="90000"/>
              </a:lnSpc>
            </a:pPr>
            <a:r>
              <a:rPr lang="en-US" altLang="zh-TW" b="1" dirty="0" err="1">
                <a:ea typeface="PMingLiU" panose="02020500000000000000" pitchFamily="18" charset="-120"/>
              </a:rPr>
              <a:t>Định</a:t>
            </a:r>
            <a:r>
              <a:rPr lang="en-US" altLang="zh-TW" b="1" dirty="0">
                <a:ea typeface="PMingLiU" panose="02020500000000000000" pitchFamily="18" charset="-120"/>
              </a:rPr>
              <a:t> </a:t>
            </a:r>
            <a:r>
              <a:rPr lang="en-US" altLang="zh-TW" b="1" dirty="0" err="1">
                <a:ea typeface="PMingLiU" panose="02020500000000000000" pitchFamily="18" charset="-120"/>
              </a:rPr>
              <a:t>nghĩa</a:t>
            </a:r>
            <a:r>
              <a:rPr lang="en-US" altLang="zh-TW" b="1" dirty="0">
                <a:ea typeface="PMingLiU" panose="02020500000000000000" pitchFamily="18" charset="-120"/>
              </a:rPr>
              <a:t> </a:t>
            </a:r>
            <a:r>
              <a:rPr lang="en-US" altLang="zh-TW" b="1" dirty="0" err="1">
                <a:ea typeface="PMingLiU" panose="02020500000000000000" pitchFamily="18" charset="-120"/>
              </a:rPr>
              <a:t>theo</a:t>
            </a:r>
            <a:r>
              <a:rPr lang="en-US" altLang="zh-TW" b="1" dirty="0">
                <a:ea typeface="PMingLiU" panose="02020500000000000000" pitchFamily="18" charset="-120"/>
              </a:rPr>
              <a:t> ISO/</a:t>
            </a:r>
            <a:r>
              <a:rPr lang="en-US" altLang="zh-TW" b="1">
                <a:ea typeface="PMingLiU" panose="02020500000000000000" pitchFamily="18" charset="-120"/>
              </a:rPr>
              <a:t>IEC 27000:2022</a:t>
            </a:r>
            <a:endParaRPr lang="en-US" altLang="zh-TW" b="1" dirty="0">
              <a:ea typeface="PMingLiU" panose="02020500000000000000" pitchFamily="18" charset="-120"/>
            </a:endParaRPr>
          </a:p>
          <a:p>
            <a:pPr lvl="1" eaLnBrk="1" hangingPunct="1">
              <a:lnSpc>
                <a:spcPct val="90000"/>
              </a:lnSpc>
              <a:buFontTx/>
              <a:buNone/>
            </a:pPr>
            <a:r>
              <a:rPr lang="en-US" altLang="zh-TW" sz="2000" b="1" dirty="0">
                <a:ea typeface="PMingLiU" panose="02020500000000000000" pitchFamily="18" charset="-120"/>
              </a:rPr>
              <a:t>– </a:t>
            </a:r>
            <a:r>
              <a:rPr lang="en-US" altLang="zh-TW" sz="2000" b="1" dirty="0" err="1">
                <a:ea typeface="PMingLiU" panose="02020500000000000000" pitchFamily="18" charset="-120"/>
              </a:rPr>
              <a:t>Thông</a:t>
            </a:r>
            <a:r>
              <a:rPr lang="en-US" altLang="zh-TW" sz="2000" b="1" dirty="0">
                <a:ea typeface="PMingLiU" panose="02020500000000000000" pitchFamily="18" charset="-120"/>
              </a:rPr>
              <a:t> tin là </a:t>
            </a:r>
            <a:r>
              <a:rPr lang="en-US" altLang="zh-TW" sz="2000" b="1" dirty="0" err="1">
                <a:ea typeface="PMingLiU" panose="02020500000000000000" pitchFamily="18" charset="-120"/>
              </a:rPr>
              <a:t>tài</a:t>
            </a:r>
            <a:r>
              <a:rPr lang="en-US" altLang="zh-TW" sz="2000" b="1" dirty="0">
                <a:ea typeface="PMingLiU" panose="02020500000000000000" pitchFamily="18" charset="-120"/>
              </a:rPr>
              <a:t> </a:t>
            </a:r>
            <a:r>
              <a:rPr lang="en-US" altLang="zh-TW" sz="2000" b="1" dirty="0" err="1">
                <a:ea typeface="PMingLiU" panose="02020500000000000000" pitchFamily="18" charset="-120"/>
              </a:rPr>
              <a:t>sản</a:t>
            </a:r>
            <a:endParaRPr lang="en-US" altLang="zh-TW" sz="2000" b="1" dirty="0">
              <a:ea typeface="PMingLiU" panose="02020500000000000000" pitchFamily="18" charset="-120"/>
            </a:endParaRPr>
          </a:p>
          <a:p>
            <a:pPr lvl="1" eaLnBrk="1" hangingPunct="1">
              <a:lnSpc>
                <a:spcPct val="90000"/>
              </a:lnSpc>
              <a:buFontTx/>
              <a:buNone/>
            </a:pPr>
            <a:r>
              <a:rPr lang="en-US" altLang="zh-TW" sz="2000" b="1" dirty="0">
                <a:ea typeface="PMingLiU" panose="02020500000000000000" pitchFamily="18" charset="-120"/>
              </a:rPr>
              <a:t>– </a:t>
            </a:r>
            <a:r>
              <a:rPr lang="en-US" altLang="zh-TW" sz="2000" b="1" dirty="0" err="1">
                <a:ea typeface="PMingLiU" panose="02020500000000000000" pitchFamily="18" charset="-120"/>
              </a:rPr>
              <a:t>Giống</a:t>
            </a:r>
            <a:r>
              <a:rPr lang="en-US" altLang="zh-TW" sz="2000" b="1" dirty="0">
                <a:ea typeface="PMingLiU" panose="02020500000000000000" pitchFamily="18" charset="-120"/>
              </a:rPr>
              <a:t> </a:t>
            </a:r>
            <a:r>
              <a:rPr lang="en-US" altLang="zh-TW" sz="2000" b="1" dirty="0" err="1">
                <a:ea typeface="PMingLiU" panose="02020500000000000000" pitchFamily="18" charset="-120"/>
              </a:rPr>
              <a:t>như</a:t>
            </a:r>
            <a:r>
              <a:rPr lang="en-US" altLang="zh-TW" sz="2000" b="1" dirty="0">
                <a:ea typeface="PMingLiU" panose="02020500000000000000" pitchFamily="18" charset="-120"/>
              </a:rPr>
              <a:t> </a:t>
            </a:r>
            <a:r>
              <a:rPr lang="en-US" altLang="zh-TW" sz="2000" b="1" dirty="0" err="1">
                <a:ea typeface="PMingLiU" panose="02020500000000000000" pitchFamily="18" charset="-120"/>
              </a:rPr>
              <a:t>bất</a:t>
            </a:r>
            <a:r>
              <a:rPr lang="en-US" altLang="zh-TW" sz="2000" b="1" dirty="0">
                <a:ea typeface="PMingLiU" panose="02020500000000000000" pitchFamily="18" charset="-120"/>
              </a:rPr>
              <a:t> </a:t>
            </a:r>
            <a:r>
              <a:rPr lang="en-US" altLang="zh-TW" sz="2000" b="1" dirty="0" err="1">
                <a:ea typeface="PMingLiU" panose="02020500000000000000" pitchFamily="18" charset="-120"/>
              </a:rPr>
              <a:t>ky</a:t>
            </a:r>
            <a:r>
              <a:rPr lang="en-US" altLang="zh-TW" sz="2000" b="1" dirty="0">
                <a:ea typeface="PMingLiU" panose="02020500000000000000" pitchFamily="18" charset="-120"/>
              </a:rPr>
              <a:t>̀ </a:t>
            </a:r>
            <a:r>
              <a:rPr lang="en-US" altLang="zh-TW" sz="2000" b="1" dirty="0" err="1">
                <a:ea typeface="PMingLiU" panose="02020500000000000000" pitchFamily="18" charset="-120"/>
              </a:rPr>
              <a:t>tài</a:t>
            </a:r>
            <a:r>
              <a:rPr lang="en-US" altLang="zh-TW" sz="2000" b="1" dirty="0">
                <a:ea typeface="PMingLiU" panose="02020500000000000000" pitchFamily="18" charset="-120"/>
              </a:rPr>
              <a:t> </a:t>
            </a:r>
            <a:r>
              <a:rPr lang="en-US" altLang="zh-TW" sz="2000" b="1" dirty="0" err="1">
                <a:ea typeface="PMingLiU" panose="02020500000000000000" pitchFamily="18" charset="-120"/>
              </a:rPr>
              <a:t>sản</a:t>
            </a:r>
            <a:r>
              <a:rPr lang="en-US" altLang="zh-TW" sz="2000" b="1" dirty="0">
                <a:ea typeface="PMingLiU" panose="02020500000000000000" pitchFamily="18" charset="-120"/>
              </a:rPr>
              <a:t> </a:t>
            </a:r>
            <a:r>
              <a:rPr lang="en-US" altLang="zh-TW" sz="2000" b="1" dirty="0" err="1">
                <a:ea typeface="PMingLiU" panose="02020500000000000000" pitchFamily="18" charset="-120"/>
              </a:rPr>
              <a:t>kinh</a:t>
            </a:r>
            <a:r>
              <a:rPr lang="en-US" altLang="zh-TW" sz="2000" b="1" dirty="0">
                <a:ea typeface="PMingLiU" panose="02020500000000000000" pitchFamily="18" charset="-120"/>
              </a:rPr>
              <a:t> </a:t>
            </a:r>
            <a:r>
              <a:rPr lang="en-US" altLang="zh-TW" sz="2000" b="1" dirty="0" err="1">
                <a:ea typeface="PMingLiU" panose="02020500000000000000" pitchFamily="18" charset="-120"/>
              </a:rPr>
              <a:t>doanh</a:t>
            </a:r>
            <a:r>
              <a:rPr lang="en-US" altLang="zh-TW" sz="2000" b="1" dirty="0">
                <a:ea typeface="PMingLiU" panose="02020500000000000000" pitchFamily="18" charset="-120"/>
              </a:rPr>
              <a:t> </a:t>
            </a:r>
            <a:r>
              <a:rPr lang="en-US" altLang="zh-TW" sz="2000" b="1" dirty="0" err="1">
                <a:ea typeface="PMingLiU" panose="02020500000000000000" pitchFamily="18" charset="-120"/>
              </a:rPr>
              <a:t>khác</a:t>
            </a:r>
            <a:endParaRPr lang="en-US" altLang="zh-TW" sz="2000" b="1" dirty="0">
              <a:ea typeface="PMingLiU" panose="02020500000000000000" pitchFamily="18" charset="-120"/>
            </a:endParaRPr>
          </a:p>
          <a:p>
            <a:pPr lvl="1" eaLnBrk="1" hangingPunct="1">
              <a:lnSpc>
                <a:spcPct val="90000"/>
              </a:lnSpc>
              <a:buFontTx/>
              <a:buNone/>
            </a:pPr>
            <a:r>
              <a:rPr lang="en-US" altLang="zh-TW" sz="2000" b="1" dirty="0">
                <a:ea typeface="PMingLiU" panose="02020500000000000000" pitchFamily="18" charset="-120"/>
              </a:rPr>
              <a:t>– Nó có </a:t>
            </a:r>
            <a:r>
              <a:rPr lang="en-US" altLang="zh-TW" sz="2000" b="1" dirty="0" err="1">
                <a:ea typeface="PMingLiU" panose="02020500000000000000" pitchFamily="18" charset="-120"/>
              </a:rPr>
              <a:t>gia</a:t>
            </a:r>
            <a:r>
              <a:rPr lang="en-US" altLang="zh-TW" sz="2000" b="1" dirty="0">
                <a:ea typeface="PMingLiU" panose="02020500000000000000" pitchFamily="18" charset="-120"/>
              </a:rPr>
              <a:t>́ trị </a:t>
            </a:r>
            <a:r>
              <a:rPr lang="en-US" altLang="zh-TW" sz="2000" b="1" dirty="0" err="1">
                <a:ea typeface="PMingLiU" panose="02020500000000000000" pitchFamily="18" charset="-120"/>
              </a:rPr>
              <a:t>đối</a:t>
            </a:r>
            <a:r>
              <a:rPr lang="en-US" altLang="zh-TW" sz="2000" b="1" dirty="0">
                <a:ea typeface="PMingLiU" panose="02020500000000000000" pitchFamily="18" charset="-120"/>
              </a:rPr>
              <a:t> </a:t>
            </a:r>
            <a:r>
              <a:rPr lang="en-US" altLang="zh-TW" sz="2000" b="1" dirty="0" err="1">
                <a:ea typeface="PMingLiU" panose="02020500000000000000" pitchFamily="18" charset="-120"/>
              </a:rPr>
              <a:t>với</a:t>
            </a:r>
            <a:r>
              <a:rPr lang="en-US" altLang="zh-TW" sz="2000" b="1" dirty="0">
                <a:ea typeface="PMingLiU" panose="02020500000000000000" pitchFamily="18" charset="-120"/>
              </a:rPr>
              <a:t> </a:t>
            </a:r>
            <a:r>
              <a:rPr lang="en-US" altLang="zh-TW" sz="2000" b="1" dirty="0" err="1">
                <a:ea typeface="PMingLiU" panose="02020500000000000000" pitchFamily="18" charset="-120"/>
              </a:rPr>
              <a:t>tô</a:t>
            </a:r>
            <a:r>
              <a:rPr lang="en-US" altLang="zh-TW" sz="2000" b="1" dirty="0">
                <a:ea typeface="PMingLiU" panose="02020500000000000000" pitchFamily="18" charset="-120"/>
              </a:rPr>
              <a:t>̉ </a:t>
            </a:r>
            <a:r>
              <a:rPr lang="en-US" altLang="zh-TW" sz="2000" b="1" dirty="0" err="1">
                <a:ea typeface="PMingLiU" panose="02020500000000000000" pitchFamily="18" charset="-120"/>
              </a:rPr>
              <a:t>chức</a:t>
            </a:r>
            <a:r>
              <a:rPr lang="en-US" altLang="zh-TW" sz="2000" b="1" dirty="0">
                <a:ea typeface="PMingLiU" panose="02020500000000000000" pitchFamily="18" charset="-120"/>
              </a:rPr>
              <a:t> do </a:t>
            </a:r>
            <a:r>
              <a:rPr lang="en-US" altLang="zh-TW" sz="2000" b="1" dirty="0" err="1">
                <a:ea typeface="PMingLiU" panose="02020500000000000000" pitchFamily="18" charset="-120"/>
              </a:rPr>
              <a:t>đo</a:t>
            </a:r>
            <a:r>
              <a:rPr lang="en-US" altLang="zh-TW" sz="2000" b="1" dirty="0">
                <a:ea typeface="PMingLiU" panose="02020500000000000000" pitchFamily="18" charset="-120"/>
              </a:rPr>
              <a:t>́ </a:t>
            </a:r>
            <a:r>
              <a:rPr lang="en-US" altLang="zh-TW" sz="2000" b="1" dirty="0" err="1">
                <a:ea typeface="PMingLiU" panose="02020500000000000000" pitchFamily="18" charset="-120"/>
              </a:rPr>
              <a:t>phải</a:t>
            </a:r>
            <a:r>
              <a:rPr lang="en-US" altLang="zh-TW" sz="2000" b="1" dirty="0">
                <a:ea typeface="PMingLiU" panose="02020500000000000000" pitchFamily="18" charset="-120"/>
              </a:rPr>
              <a:t> </a:t>
            </a:r>
            <a:r>
              <a:rPr lang="en-US" altLang="zh-TW" sz="2000" b="1" dirty="0" err="1">
                <a:ea typeface="PMingLiU" panose="02020500000000000000" pitchFamily="18" charset="-120"/>
              </a:rPr>
              <a:t>được</a:t>
            </a:r>
            <a:r>
              <a:rPr lang="en-US" altLang="zh-TW" sz="2000" b="1" dirty="0">
                <a:ea typeface="PMingLiU" panose="02020500000000000000" pitchFamily="18" charset="-120"/>
              </a:rPr>
              <a:t> </a:t>
            </a:r>
            <a:r>
              <a:rPr lang="en-US" altLang="zh-TW" sz="2000" b="1" dirty="0" err="1">
                <a:ea typeface="PMingLiU" panose="02020500000000000000" pitchFamily="18" charset="-120"/>
              </a:rPr>
              <a:t>bảo</a:t>
            </a:r>
            <a:r>
              <a:rPr lang="en-US" altLang="zh-TW" sz="2000" b="1" dirty="0">
                <a:ea typeface="PMingLiU" panose="02020500000000000000" pitchFamily="18" charset="-120"/>
              </a:rPr>
              <a:t> </a:t>
            </a:r>
            <a:r>
              <a:rPr lang="en-US" altLang="zh-TW" sz="2000" b="1" dirty="0" err="1">
                <a:ea typeface="PMingLiU" panose="02020500000000000000" pitchFamily="18" charset="-120"/>
              </a:rPr>
              <a:t>vê</a:t>
            </a:r>
            <a:r>
              <a:rPr lang="en-US" altLang="zh-TW" sz="2000" b="1" dirty="0">
                <a:ea typeface="PMingLiU" panose="02020500000000000000" pitchFamily="18" charset="-120"/>
              </a:rPr>
              <a:t>̣</a:t>
            </a:r>
            <a:endParaRPr lang="en-US" altLang="zh-TW" b="1" dirty="0">
              <a:ea typeface="PMingLiU" panose="02020500000000000000" pitchFamily="18" charset="-120"/>
            </a:endParaRPr>
          </a:p>
          <a:p>
            <a:pPr eaLnBrk="1" hangingPunct="1">
              <a:lnSpc>
                <a:spcPct val="90000"/>
              </a:lnSpc>
            </a:pPr>
            <a:r>
              <a:rPr lang="en-US" altLang="zh-TW" b="1" dirty="0" err="1">
                <a:ea typeface="PMingLiU" panose="02020500000000000000" pitchFamily="18" charset="-120"/>
              </a:rPr>
              <a:t>Thông</a:t>
            </a:r>
            <a:r>
              <a:rPr lang="en-US" altLang="zh-TW" b="1" dirty="0">
                <a:ea typeface="PMingLiU" panose="02020500000000000000" pitchFamily="18" charset="-120"/>
              </a:rPr>
              <a:t> tin có </a:t>
            </a:r>
            <a:r>
              <a:rPr lang="en-US" altLang="zh-TW" b="1" dirty="0" err="1">
                <a:ea typeface="PMingLiU" panose="02020500000000000000" pitchFamily="18" charset="-120"/>
              </a:rPr>
              <a:t>thê</a:t>
            </a:r>
            <a:r>
              <a:rPr lang="en-US" altLang="zh-TW" b="1" dirty="0">
                <a:ea typeface="PMingLiU" panose="02020500000000000000" pitchFamily="18" charset="-120"/>
              </a:rPr>
              <a:t>̉ ở </a:t>
            </a:r>
            <a:r>
              <a:rPr lang="en-US" altLang="zh-TW" b="1" dirty="0" err="1">
                <a:ea typeface="PMingLiU" panose="02020500000000000000" pitchFamily="18" charset="-120"/>
              </a:rPr>
              <a:t>nhiều</a:t>
            </a:r>
            <a:r>
              <a:rPr lang="en-US" altLang="zh-TW" b="1" dirty="0">
                <a:ea typeface="PMingLiU" panose="02020500000000000000" pitchFamily="18" charset="-120"/>
              </a:rPr>
              <a:t> </a:t>
            </a:r>
            <a:r>
              <a:rPr lang="en-US" altLang="zh-TW" b="1" dirty="0" err="1">
                <a:ea typeface="PMingLiU" panose="02020500000000000000" pitchFamily="18" charset="-120"/>
              </a:rPr>
              <a:t>dạng</a:t>
            </a:r>
            <a:r>
              <a:rPr lang="en-US" altLang="zh-TW" b="1" dirty="0">
                <a:ea typeface="PMingLiU" panose="02020500000000000000" pitchFamily="18" charset="-120"/>
              </a:rPr>
              <a:t>:</a:t>
            </a:r>
          </a:p>
          <a:p>
            <a:pPr lvl="1" eaLnBrk="1" hangingPunct="1">
              <a:lnSpc>
                <a:spcPct val="90000"/>
              </a:lnSpc>
              <a:buFontTx/>
              <a:buNone/>
            </a:pPr>
            <a:r>
              <a:rPr lang="en-US" altLang="zh-TW" sz="2000" b="1">
                <a:ea typeface="PMingLiU" panose="02020500000000000000" pitchFamily="18" charset="-120"/>
              </a:rPr>
              <a:t>– dữ liệu được lưu lại dưới dạng điện tử</a:t>
            </a:r>
            <a:endParaRPr lang="en-US" altLang="zh-TW" sz="2000" b="1" dirty="0">
              <a:ea typeface="PMingLiU" panose="02020500000000000000" pitchFamily="18" charset="-120"/>
            </a:endParaRPr>
          </a:p>
          <a:p>
            <a:pPr lvl="1" eaLnBrk="1" hangingPunct="1">
              <a:lnSpc>
                <a:spcPct val="90000"/>
              </a:lnSpc>
              <a:buFontTx/>
              <a:buNone/>
            </a:pPr>
            <a:r>
              <a:rPr lang="en-US" altLang="zh-TW" sz="2000" b="1">
                <a:ea typeface="PMingLiU" panose="02020500000000000000" pitchFamily="18" charset="-120"/>
              </a:rPr>
              <a:t>– dữ liệu đã được in </a:t>
            </a:r>
            <a:r>
              <a:rPr lang="en-US" altLang="zh-TW" sz="2000" b="1" dirty="0" err="1">
                <a:ea typeface="PMingLiU" panose="02020500000000000000" pitchFamily="18" charset="-120"/>
              </a:rPr>
              <a:t>ấn</a:t>
            </a:r>
            <a:endParaRPr lang="en-US" altLang="zh-TW" sz="2000" b="1" dirty="0">
              <a:ea typeface="PMingLiU" panose="02020500000000000000" pitchFamily="18" charset="-120"/>
            </a:endParaRPr>
          </a:p>
          <a:p>
            <a:pPr lvl="1" eaLnBrk="1" hangingPunct="1">
              <a:lnSpc>
                <a:spcPct val="90000"/>
              </a:lnSpc>
              <a:buFontTx/>
              <a:buNone/>
            </a:pPr>
            <a:r>
              <a:rPr lang="en-US" altLang="zh-TW" sz="2000" b="1" dirty="0">
                <a:ea typeface="PMingLiU" panose="02020500000000000000" pitchFamily="18" charset="-120"/>
              </a:rPr>
              <a:t>– </a:t>
            </a:r>
            <a:r>
              <a:rPr lang="en-US" altLang="zh-TW" sz="2000" b="1" dirty="0" err="1">
                <a:ea typeface="PMingLiU" panose="02020500000000000000" pitchFamily="18" charset="-120"/>
              </a:rPr>
              <a:t>kiến</a:t>
            </a:r>
            <a:r>
              <a:rPr lang="en-US" altLang="zh-TW" sz="2000" b="1" dirty="0">
                <a:ea typeface="PMingLiU" panose="02020500000000000000" pitchFamily="18" charset="-120"/>
              </a:rPr>
              <a:t> </a:t>
            </a:r>
            <a:r>
              <a:rPr lang="en-US" altLang="zh-TW" sz="2000" b="1" dirty="0" err="1">
                <a:ea typeface="PMingLiU" panose="02020500000000000000" pitchFamily="18" charset="-120"/>
              </a:rPr>
              <a:t>thức</a:t>
            </a:r>
            <a:endParaRPr lang="en-US" altLang="zh-TW" sz="2000" b="1" dirty="0">
              <a:ea typeface="PMingLiU" panose="02020500000000000000" pitchFamily="18" charset="-120"/>
            </a:endParaRPr>
          </a:p>
          <a:p>
            <a:pPr lvl="1" eaLnBrk="1" hangingPunct="1">
              <a:lnSpc>
                <a:spcPct val="90000"/>
              </a:lnSpc>
              <a:buFontTx/>
              <a:buNone/>
            </a:pPr>
            <a:r>
              <a:rPr lang="en-US" altLang="zh-TW" sz="2000" b="1" dirty="0">
                <a:ea typeface="PMingLiU" panose="02020500000000000000" pitchFamily="18" charset="-120"/>
              </a:rPr>
              <a:t>– </a:t>
            </a:r>
            <a:r>
              <a:rPr lang="en-US" altLang="zh-TW" sz="2000" b="1" dirty="0" err="1">
                <a:ea typeface="PMingLiU" panose="02020500000000000000" pitchFamily="18" charset="-120"/>
              </a:rPr>
              <a:t>trình</a:t>
            </a:r>
            <a:r>
              <a:rPr lang="en-US" altLang="zh-TW" sz="2000" b="1" dirty="0">
                <a:ea typeface="PMingLiU" panose="02020500000000000000" pitchFamily="18" charset="-120"/>
              </a:rPr>
              <a:t> chi</a:t>
            </a:r>
            <a:r>
              <a:rPr lang="vi-VN" altLang="zh-TW" sz="2000" b="1" dirty="0" err="1">
                <a:ea typeface="PMingLiU" panose="02020500000000000000" pitchFamily="18" charset="-120"/>
              </a:rPr>
              <a:t>ếu</a:t>
            </a:r>
            <a:endParaRPr lang="en-US" altLang="zh-TW" sz="2000" b="1" dirty="0">
              <a:latin typeface=".VnArial" panose="020B7200000000000000" pitchFamily="34" charset="0"/>
              <a:ea typeface="PMingLiU" panose="02020500000000000000" pitchFamily="18" charset="-120"/>
            </a:endParaRPr>
          </a:p>
          <a:p>
            <a:pPr lvl="1" eaLnBrk="1" hangingPunct="1">
              <a:lnSpc>
                <a:spcPct val="90000"/>
              </a:lnSpc>
              <a:buFontTx/>
              <a:buNone/>
            </a:pPr>
            <a:r>
              <a:rPr lang="en-US" altLang="zh-TW" sz="2000" b="1">
                <a:ea typeface="PMingLiU" panose="02020500000000000000" pitchFamily="18" charset="-120"/>
              </a:rPr>
              <a:t>– nói</a:t>
            </a:r>
          </a:p>
          <a:p>
            <a:pPr lvl="1">
              <a:lnSpc>
                <a:spcPct val="90000"/>
              </a:lnSpc>
              <a:buNone/>
            </a:pPr>
            <a:r>
              <a:rPr lang="en-US" altLang="zh-TW" sz="2000" b="1">
                <a:ea typeface="PMingLiU" panose="02020500000000000000" pitchFamily="18" charset="-120"/>
              </a:rPr>
              <a:t>– dữ liệu mềm và dữ liệu cứng</a:t>
            </a:r>
            <a:endParaRPr lang="en-US" altLang="zh-TW" sz="2000" b="1" dirty="0">
              <a:ea typeface="PMingLiU" panose="02020500000000000000" pitchFamily="18" charset="-120"/>
            </a:endParaRPr>
          </a:p>
          <a:p>
            <a:pPr eaLnBrk="1" hangingPunct="1">
              <a:lnSpc>
                <a:spcPct val="90000"/>
              </a:lnSpc>
            </a:pPr>
            <a:r>
              <a:rPr lang="en-US" altLang="zh-TW" sz="2400" b="1" dirty="0">
                <a:ea typeface="PMingLiU" panose="02020500000000000000" pitchFamily="18" charset="-120"/>
              </a:rPr>
              <a:t>Dù </a:t>
            </a:r>
            <a:r>
              <a:rPr lang="en-US" altLang="zh-TW" sz="2400" b="1" dirty="0" err="1">
                <a:ea typeface="PMingLiU" panose="02020500000000000000" pitchFamily="18" charset="-120"/>
              </a:rPr>
              <a:t>thông</a:t>
            </a:r>
            <a:r>
              <a:rPr lang="en-US" altLang="zh-TW" sz="2400" b="1" dirty="0">
                <a:ea typeface="PMingLiU" panose="02020500000000000000" pitchFamily="18" charset="-120"/>
              </a:rPr>
              <a:t> tin ở </a:t>
            </a:r>
            <a:r>
              <a:rPr lang="en-US" altLang="zh-TW" sz="2400" b="1" dirty="0" err="1">
                <a:ea typeface="PMingLiU" panose="02020500000000000000" pitchFamily="18" charset="-120"/>
              </a:rPr>
              <a:t>dạng</a:t>
            </a:r>
            <a:r>
              <a:rPr lang="en-US" altLang="zh-TW" sz="2400" b="1" dirty="0">
                <a:ea typeface="PMingLiU" panose="02020500000000000000" pitchFamily="18" charset="-120"/>
              </a:rPr>
              <a:t> </a:t>
            </a:r>
            <a:r>
              <a:rPr lang="en-US" altLang="zh-TW" sz="2400" b="1" dirty="0" err="1">
                <a:ea typeface="PMingLiU" panose="02020500000000000000" pitchFamily="18" charset="-120"/>
              </a:rPr>
              <a:t>nào</a:t>
            </a:r>
            <a:r>
              <a:rPr lang="en-US" altLang="zh-TW" sz="2400" b="1" dirty="0">
                <a:ea typeface="PMingLiU" panose="02020500000000000000" pitchFamily="18" charset="-120"/>
              </a:rPr>
              <a:t>, hay </a:t>
            </a:r>
            <a:r>
              <a:rPr lang="en-US" altLang="zh-TW" sz="2400" b="1" dirty="0" err="1">
                <a:ea typeface="PMingLiU" panose="02020500000000000000" pitchFamily="18" charset="-120"/>
              </a:rPr>
              <a:t>lưu</a:t>
            </a:r>
            <a:r>
              <a:rPr lang="en-US" altLang="zh-TW" sz="2400" b="1" dirty="0">
                <a:ea typeface="PMingLiU" panose="02020500000000000000" pitchFamily="18" charset="-120"/>
              </a:rPr>
              <a:t> </a:t>
            </a:r>
            <a:r>
              <a:rPr lang="en-US" altLang="zh-TW" sz="2400" b="1" dirty="0" err="1">
                <a:ea typeface="PMingLiU" panose="02020500000000000000" pitchFamily="18" charset="-120"/>
              </a:rPr>
              <a:t>giư</a:t>
            </a:r>
            <a:r>
              <a:rPr lang="en-US" altLang="zh-TW" sz="2400" b="1" dirty="0">
                <a:ea typeface="PMingLiU" panose="02020500000000000000" pitchFamily="18" charset="-120"/>
              </a:rPr>
              <a:t>̃ </a:t>
            </a:r>
            <a:r>
              <a:rPr lang="en-US" altLang="zh-TW" sz="2400" b="1" dirty="0" err="1">
                <a:ea typeface="PMingLiU" panose="02020500000000000000" pitchFamily="18" charset="-120"/>
              </a:rPr>
              <a:t>va</a:t>
            </a:r>
            <a:r>
              <a:rPr lang="en-US" altLang="zh-TW" sz="2400" b="1" dirty="0">
                <a:ea typeface="PMingLiU" panose="02020500000000000000" pitchFamily="18" charset="-120"/>
              </a:rPr>
              <a:t>̀ chia </a:t>
            </a:r>
            <a:r>
              <a:rPr lang="en-US" altLang="zh-TW" sz="2400" b="1" dirty="0" err="1">
                <a:ea typeface="PMingLiU" panose="02020500000000000000" pitchFamily="18" charset="-120"/>
              </a:rPr>
              <a:t>xe</a:t>
            </a:r>
            <a:r>
              <a:rPr lang="en-US" altLang="zh-TW" sz="2400" b="1" dirty="0">
                <a:ea typeface="PMingLiU" panose="02020500000000000000" pitchFamily="18" charset="-120"/>
              </a:rPr>
              <a:t>̉ </a:t>
            </a:r>
            <a:r>
              <a:rPr lang="en-US" altLang="zh-TW" sz="2400" b="1" dirty="0" err="1">
                <a:ea typeface="PMingLiU" panose="02020500000000000000" pitchFamily="18" charset="-120"/>
              </a:rPr>
              <a:t>băng</a:t>
            </a:r>
            <a:r>
              <a:rPr lang="en-US" altLang="zh-TW" sz="2400" b="1" dirty="0">
                <a:ea typeface="PMingLiU" panose="02020500000000000000" pitchFamily="18" charset="-120"/>
              </a:rPr>
              <a:t> </a:t>
            </a:r>
            <a:r>
              <a:rPr lang="en-US" altLang="zh-TW" sz="2400" b="1" dirty="0" err="1">
                <a:ea typeface="PMingLiU" panose="02020500000000000000" pitchFamily="18" charset="-120"/>
              </a:rPr>
              <a:t>phương</a:t>
            </a:r>
            <a:r>
              <a:rPr lang="en-US" altLang="zh-TW" sz="2400" b="1" dirty="0">
                <a:ea typeface="PMingLiU" panose="02020500000000000000" pitchFamily="18" charset="-120"/>
              </a:rPr>
              <a:t> </a:t>
            </a:r>
            <a:r>
              <a:rPr lang="en-US" altLang="zh-TW" sz="2400" b="1" dirty="0" err="1">
                <a:ea typeface="PMingLiU" panose="02020500000000000000" pitchFamily="18" charset="-120"/>
              </a:rPr>
              <a:t>tiện</a:t>
            </a:r>
            <a:r>
              <a:rPr lang="en-US" altLang="zh-TW" sz="2400" b="1" dirty="0">
                <a:ea typeface="PMingLiU" panose="02020500000000000000" pitchFamily="18" charset="-120"/>
              </a:rPr>
              <a:t> </a:t>
            </a:r>
            <a:r>
              <a:rPr lang="en-US" altLang="zh-TW" sz="2400" b="1" dirty="0" err="1">
                <a:ea typeface="PMingLiU" panose="02020500000000000000" pitchFamily="18" charset="-120"/>
              </a:rPr>
              <a:t>gi</a:t>
            </a:r>
            <a:r>
              <a:rPr lang="en-US" altLang="zh-TW" sz="2400" b="1" dirty="0">
                <a:ea typeface="PMingLiU" panose="02020500000000000000" pitchFamily="18" charset="-120"/>
              </a:rPr>
              <a:t>̀ </a:t>
            </a:r>
            <a:r>
              <a:rPr lang="en-US" altLang="zh-TW" sz="2400" b="1" dirty="0" err="1">
                <a:ea typeface="PMingLiU" panose="02020500000000000000" pitchFamily="18" charset="-120"/>
              </a:rPr>
              <a:t>thi</a:t>
            </a:r>
            <a:r>
              <a:rPr lang="en-US" altLang="zh-TW" sz="2400" b="1" dirty="0">
                <a:ea typeface="PMingLiU" panose="02020500000000000000" pitchFamily="18" charset="-120"/>
              </a:rPr>
              <a:t>̀ nó </a:t>
            </a:r>
            <a:r>
              <a:rPr lang="en-US" altLang="zh-TW" sz="2400" b="1" dirty="0" err="1">
                <a:ea typeface="PMingLiU" panose="02020500000000000000" pitchFamily="18" charset="-120"/>
              </a:rPr>
              <a:t>luôn</a:t>
            </a:r>
            <a:r>
              <a:rPr lang="en-US" altLang="zh-TW" sz="2400" b="1" dirty="0">
                <a:ea typeface="PMingLiU" panose="02020500000000000000" pitchFamily="18" charset="-120"/>
              </a:rPr>
              <a:t> </a:t>
            </a:r>
            <a:r>
              <a:rPr lang="en-US" altLang="zh-TW" sz="2400" b="1" dirty="0" err="1">
                <a:ea typeface="PMingLiU" panose="02020500000000000000" pitchFamily="18" charset="-120"/>
              </a:rPr>
              <a:t>luôn</a:t>
            </a:r>
            <a:r>
              <a:rPr lang="en-US" altLang="zh-TW" sz="2400" b="1" dirty="0">
                <a:ea typeface="PMingLiU" panose="02020500000000000000" pitchFamily="18" charset="-120"/>
              </a:rPr>
              <a:t> </a:t>
            </a:r>
            <a:r>
              <a:rPr lang="en-US" altLang="zh-TW" sz="2400" b="1" dirty="0" err="1">
                <a:ea typeface="PMingLiU" panose="02020500000000000000" pitchFamily="18" charset="-120"/>
              </a:rPr>
              <a:t>cần</a:t>
            </a:r>
            <a:r>
              <a:rPr lang="en-US" altLang="zh-TW" sz="2400" b="1" dirty="0">
                <a:ea typeface="PMingLiU" panose="02020500000000000000" pitchFamily="18" charset="-120"/>
              </a:rPr>
              <a:t> </a:t>
            </a:r>
            <a:r>
              <a:rPr lang="en-US" altLang="zh-TW" sz="2400" b="1" dirty="0" err="1">
                <a:ea typeface="PMingLiU" panose="02020500000000000000" pitchFamily="18" charset="-120"/>
              </a:rPr>
              <a:t>được</a:t>
            </a:r>
            <a:r>
              <a:rPr lang="en-US" altLang="zh-TW" sz="2400" b="1" dirty="0">
                <a:ea typeface="PMingLiU" panose="02020500000000000000" pitchFamily="18" charset="-120"/>
              </a:rPr>
              <a:t> </a:t>
            </a:r>
            <a:r>
              <a:rPr lang="en-US" altLang="zh-TW" sz="2400" b="1" dirty="0" err="1">
                <a:ea typeface="PMingLiU" panose="02020500000000000000" pitchFamily="18" charset="-120"/>
              </a:rPr>
              <a:t>bảo</a:t>
            </a:r>
            <a:r>
              <a:rPr lang="en-US" altLang="zh-TW" sz="2400" b="1" dirty="0">
                <a:ea typeface="PMingLiU" panose="02020500000000000000" pitchFamily="18" charset="-120"/>
              </a:rPr>
              <a:t> </a:t>
            </a:r>
            <a:r>
              <a:rPr lang="en-US" altLang="zh-TW" sz="2400" b="1" dirty="0" err="1">
                <a:ea typeface="PMingLiU" panose="02020500000000000000" pitchFamily="18" charset="-120"/>
              </a:rPr>
              <a:t>vê</a:t>
            </a:r>
            <a:r>
              <a:rPr lang="en-US" altLang="zh-TW" sz="2400" b="1" dirty="0">
                <a:ea typeface="PMingLiU" panose="02020500000000000000" pitchFamily="18" charset="-120"/>
              </a:rPr>
              <a:t>̣ </a:t>
            </a:r>
            <a:r>
              <a:rPr lang="en-US" altLang="zh-TW" sz="2400" b="1" dirty="0" err="1">
                <a:ea typeface="PMingLiU" panose="02020500000000000000" pitchFamily="18" charset="-120"/>
              </a:rPr>
              <a:t>thích</a:t>
            </a:r>
            <a:r>
              <a:rPr lang="en-US" altLang="zh-TW" sz="2400" b="1" dirty="0">
                <a:ea typeface="PMingLiU" panose="02020500000000000000" pitchFamily="18" charset="-120"/>
              </a:rPr>
              <a:t> </a:t>
            </a:r>
            <a:r>
              <a:rPr lang="en-US" altLang="zh-TW" sz="2400" b="1" dirty="0" err="1">
                <a:ea typeface="PMingLiU" panose="02020500000000000000" pitchFamily="18" charset="-120"/>
              </a:rPr>
              <a:t>đáng</a:t>
            </a:r>
            <a:r>
              <a:rPr lang="en-US" altLang="zh-TW" sz="2400" b="1" dirty="0">
                <a:ea typeface="PMingLiU" panose="02020500000000000000" pitchFamily="18" charset="-120"/>
              </a:rPr>
              <a:t>.</a:t>
            </a:r>
          </a:p>
          <a:p>
            <a:pPr eaLnBrk="1" hangingPunct="1">
              <a:lnSpc>
                <a:spcPct val="90000"/>
              </a:lnSpc>
            </a:pPr>
            <a:endParaRPr lang="en-US" altLang="zh-TW" sz="2400" b="1" dirty="0">
              <a:ea typeface="PMingLiU" panose="02020500000000000000" pitchFamily="18" charset="-120"/>
            </a:endParaRPr>
          </a:p>
        </p:txBody>
      </p:sp>
      <p:pic>
        <p:nvPicPr>
          <p:cNvPr id="8196" name="Picture 4" descr="BBDOW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667000"/>
            <a:ext cx="14478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438080" y="2607480"/>
              <a:ext cx="205560" cy="1232640"/>
            </p14:xfrm>
          </p:contentPart>
        </mc:Choice>
        <mc:Fallback xmlns="">
          <p:pic>
            <p:nvPicPr>
              <p:cNvPr id="2" name="Ink 1"/>
              <p:cNvPicPr/>
              <p:nvPr/>
            </p:nvPicPr>
            <p:blipFill>
              <a:blip r:embed="rId4"/>
              <a:stretch>
                <a:fillRect/>
              </a:stretch>
            </p:blipFill>
            <p:spPr>
              <a:xfrm>
                <a:off x="4428720" y="2598120"/>
                <a:ext cx="224280" cy="1251360"/>
              </a:xfrm>
              <a:prstGeom prst="rect">
                <a:avLst/>
              </a:prstGeom>
            </p:spPr>
          </p:pic>
        </mc:Fallback>
      </mc:AlternateContent>
    </p:spTree>
    <p:extLst>
      <p:ext uri="{BB962C8B-B14F-4D97-AF65-F5344CB8AC3E}">
        <p14:creationId xmlns:p14="http://schemas.microsoft.com/office/powerpoint/2010/main" val="2396528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7">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8787">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8787">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787">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8787">
                                            <p:txEl>
                                              <p:pRg st="10" end="1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p:cNvSpPr>
          <p:nvPr>
            <p:ph type="title" idx="4294967295"/>
          </p:nvPr>
        </p:nvSpPr>
        <p:spPr>
          <a:xfrm>
            <a:off x="0" y="381000"/>
            <a:ext cx="7696200" cy="685800"/>
          </a:xfrm>
          <a:solidFill>
            <a:srgbClr val="004635"/>
          </a:solidFill>
        </p:spPr>
        <p:txBody>
          <a:bodyPr/>
          <a:lstStyle/>
          <a:p>
            <a:r>
              <a:rPr lang="en-GB" sz="3200" b="1" dirty="0">
                <a:latin typeface="Tahoma" pitchFamily="34" charset="0"/>
                <a:ea typeface="ヒラギノ角ゴ Pro W3"/>
                <a:cs typeface="Tahoma" pitchFamily="34" charset="0"/>
              </a:rPr>
              <a:t>8. </a:t>
            </a:r>
            <a:r>
              <a:rPr lang="en-GB" sz="3200" b="1" dirty="0" err="1">
                <a:latin typeface="Tahoma" pitchFamily="34" charset="0"/>
                <a:ea typeface="ヒラギノ角ゴ Pro W3"/>
                <a:cs typeface="Tahoma" pitchFamily="34" charset="0"/>
              </a:rPr>
              <a:t>Vận</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hành</a:t>
            </a:r>
            <a:r>
              <a:rPr lang="en-GB" sz="3200" b="1" dirty="0">
                <a:latin typeface="Tahoma" pitchFamily="34" charset="0"/>
                <a:ea typeface="ヒラギノ角ゴ Pro W3"/>
                <a:cs typeface="Tahoma" pitchFamily="34" charset="0"/>
              </a:rPr>
              <a:t>/Operation</a:t>
            </a:r>
          </a:p>
        </p:txBody>
      </p:sp>
      <p:sp>
        <p:nvSpPr>
          <p:cNvPr id="336899" name="Rectangle 3"/>
          <p:cNvSpPr>
            <a:spLocks noGrp="1"/>
          </p:cNvSpPr>
          <p:nvPr>
            <p:ph type="body" idx="4294967295"/>
          </p:nvPr>
        </p:nvSpPr>
        <p:spPr>
          <a:xfrm>
            <a:off x="685800" y="1143000"/>
            <a:ext cx="7848600" cy="4572000"/>
          </a:xfrm>
        </p:spPr>
        <p:txBody>
          <a:bodyPr/>
          <a:lstStyle/>
          <a:p>
            <a:pPr marL="0" indent="0">
              <a:buNone/>
            </a:pPr>
            <a:r>
              <a:rPr lang="en-US" sz="2400" b="1" dirty="0"/>
              <a:t>8.1 Lập </a:t>
            </a:r>
            <a:r>
              <a:rPr lang="en-US" sz="2400" b="1" dirty="0" err="1"/>
              <a:t>kế</a:t>
            </a:r>
            <a:r>
              <a:rPr lang="en-US" sz="2400" b="1" dirty="0"/>
              <a:t> </a:t>
            </a:r>
            <a:r>
              <a:rPr lang="en-US" sz="2400" b="1" dirty="0" err="1"/>
              <a:t>hoạch</a:t>
            </a:r>
            <a:r>
              <a:rPr lang="en-US" sz="2400" b="1" dirty="0"/>
              <a:t> </a:t>
            </a:r>
            <a:r>
              <a:rPr lang="en-US" sz="2400" b="1" dirty="0" err="1"/>
              <a:t>và</a:t>
            </a:r>
            <a:r>
              <a:rPr lang="en-US" sz="2400" b="1" dirty="0"/>
              <a:t> </a:t>
            </a:r>
            <a:r>
              <a:rPr lang="en-US" sz="2400" b="1" dirty="0" err="1"/>
              <a:t>kiểm</a:t>
            </a:r>
            <a:r>
              <a:rPr lang="en-US" sz="2400" b="1" dirty="0"/>
              <a:t> </a:t>
            </a:r>
            <a:r>
              <a:rPr lang="en-US" sz="2400" b="1" dirty="0" err="1"/>
              <a:t>soát</a:t>
            </a:r>
            <a:r>
              <a:rPr lang="en-US" sz="2400" b="1" dirty="0"/>
              <a:t> </a:t>
            </a:r>
            <a:r>
              <a:rPr lang="en-US" sz="2400" b="1" dirty="0" err="1"/>
              <a:t>vận</a:t>
            </a:r>
            <a:r>
              <a:rPr lang="en-US" sz="2400" b="1" dirty="0"/>
              <a:t> </a:t>
            </a:r>
            <a:r>
              <a:rPr lang="en-US" sz="2400" b="1" dirty="0" err="1"/>
              <a:t>hành</a:t>
            </a:r>
            <a:endParaRPr lang="en-US" sz="2400" b="1" dirty="0"/>
          </a:p>
          <a:p>
            <a:r>
              <a:rPr lang="en-US" sz="2400" dirty="0"/>
              <a:t>lập </a:t>
            </a:r>
            <a:r>
              <a:rPr lang="en-US" sz="2400" dirty="0" err="1"/>
              <a:t>kế</a:t>
            </a:r>
            <a:r>
              <a:rPr lang="en-US" sz="2400" dirty="0"/>
              <a:t> </a:t>
            </a:r>
            <a:r>
              <a:rPr lang="en-US" sz="2400" dirty="0" err="1"/>
              <a:t>hoạch</a:t>
            </a:r>
            <a:r>
              <a:rPr lang="en-US" sz="2400" dirty="0"/>
              <a:t>, </a:t>
            </a:r>
            <a:r>
              <a:rPr lang="en-US" sz="2400" dirty="0" err="1"/>
              <a:t>thực</a:t>
            </a:r>
            <a:r>
              <a:rPr lang="en-US" sz="2400" dirty="0"/>
              <a:t> </a:t>
            </a:r>
            <a:r>
              <a:rPr lang="en-US" sz="2400" dirty="0" err="1"/>
              <a:t>hiện</a:t>
            </a:r>
            <a:r>
              <a:rPr lang="en-US" sz="2400" dirty="0"/>
              <a:t> </a:t>
            </a:r>
            <a:r>
              <a:rPr lang="en-US" sz="2400" dirty="0" err="1"/>
              <a:t>và</a:t>
            </a:r>
            <a:r>
              <a:rPr lang="en-US" sz="2400" dirty="0"/>
              <a:t> </a:t>
            </a:r>
            <a:r>
              <a:rPr lang="en-US" sz="2400" dirty="0" err="1"/>
              <a:t>kiểm</a:t>
            </a:r>
            <a:r>
              <a:rPr lang="en-US" sz="2400" dirty="0"/>
              <a:t> </a:t>
            </a:r>
            <a:r>
              <a:rPr lang="en-US" sz="2400" dirty="0" err="1"/>
              <a:t>soát</a:t>
            </a:r>
            <a:r>
              <a:rPr lang="en-US" sz="2400" dirty="0"/>
              <a:t> </a:t>
            </a:r>
            <a:r>
              <a:rPr lang="en-US" sz="2400" dirty="0" err="1"/>
              <a:t>các</a:t>
            </a:r>
            <a:r>
              <a:rPr lang="en-US" sz="2400" dirty="0"/>
              <a:t> </a:t>
            </a:r>
            <a:r>
              <a:rPr lang="en-US" sz="2400" dirty="0" err="1"/>
              <a:t>quá</a:t>
            </a:r>
            <a:r>
              <a:rPr lang="en-US" sz="2400" dirty="0"/>
              <a:t> </a:t>
            </a:r>
            <a:r>
              <a:rPr lang="en-US" sz="2400" dirty="0" err="1"/>
              <a:t>trình</a:t>
            </a:r>
            <a:r>
              <a:rPr lang="en-US" sz="2400" dirty="0"/>
              <a:t> </a:t>
            </a:r>
            <a:r>
              <a:rPr lang="en-US" sz="2400" dirty="0" err="1"/>
              <a:t>cần</a:t>
            </a:r>
            <a:r>
              <a:rPr lang="en-US" sz="2400" dirty="0"/>
              <a:t> </a:t>
            </a:r>
            <a:r>
              <a:rPr lang="en-US" sz="2400" dirty="0" err="1"/>
              <a:t>thiết</a:t>
            </a:r>
            <a:r>
              <a:rPr lang="en-US" sz="2400" dirty="0"/>
              <a:t> </a:t>
            </a:r>
            <a:r>
              <a:rPr lang="en-US" sz="2400" dirty="0" err="1"/>
              <a:t>đáp</a:t>
            </a:r>
            <a:r>
              <a:rPr lang="en-US" sz="2400" dirty="0"/>
              <a:t> </a:t>
            </a:r>
            <a:r>
              <a:rPr lang="en-US" sz="2400" dirty="0" err="1"/>
              <a:t>ứng</a:t>
            </a:r>
            <a:r>
              <a:rPr lang="en-US" sz="2400" dirty="0"/>
              <a:t> 6.1, 6.2.</a:t>
            </a:r>
          </a:p>
          <a:p>
            <a:r>
              <a:rPr lang="en-US" sz="2400" dirty="0" err="1"/>
              <a:t>lưu</a:t>
            </a:r>
            <a:r>
              <a:rPr lang="en-US" sz="2400" dirty="0"/>
              <a:t> </a:t>
            </a:r>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endParaRPr lang="en-US" sz="2400" dirty="0"/>
          </a:p>
          <a:p>
            <a:r>
              <a:rPr lang="en-US" sz="2400" dirty="0" err="1"/>
              <a:t>kiểm</a:t>
            </a:r>
            <a:r>
              <a:rPr lang="en-US" sz="2400" dirty="0"/>
              <a:t> </a:t>
            </a:r>
            <a:r>
              <a:rPr lang="en-US" sz="2400" dirty="0" err="1"/>
              <a:t>soát</a:t>
            </a:r>
            <a:r>
              <a:rPr lang="en-US" sz="2400" dirty="0"/>
              <a:t> </a:t>
            </a:r>
            <a:r>
              <a:rPr lang="en-US" sz="2400" dirty="0" err="1"/>
              <a:t>thay</a:t>
            </a:r>
            <a:r>
              <a:rPr lang="en-US" sz="2400" dirty="0"/>
              <a:t> </a:t>
            </a:r>
            <a:r>
              <a:rPr lang="en-US" sz="2400" dirty="0" err="1"/>
              <a:t>đổi</a:t>
            </a:r>
            <a:r>
              <a:rPr lang="en-US" sz="2400" dirty="0"/>
              <a:t> </a:t>
            </a:r>
          </a:p>
          <a:p>
            <a:r>
              <a:rPr lang="en-US" sz="2400" dirty="0" err="1"/>
              <a:t>xác</a:t>
            </a:r>
            <a:r>
              <a:rPr lang="en-US" sz="2400" dirty="0"/>
              <a:t> </a:t>
            </a:r>
            <a:r>
              <a:rPr lang="en-US" sz="2400" dirty="0" err="1"/>
              <a:t>định</a:t>
            </a:r>
            <a:r>
              <a:rPr lang="en-US" sz="2400" dirty="0"/>
              <a:t> </a:t>
            </a:r>
            <a:r>
              <a:rPr lang="en-US" sz="2400" dirty="0" err="1"/>
              <a:t>và</a:t>
            </a:r>
            <a:r>
              <a:rPr lang="en-US" sz="2400" dirty="0"/>
              <a:t> </a:t>
            </a:r>
            <a:r>
              <a:rPr lang="en-US" sz="2400" dirty="0" err="1"/>
              <a:t>kiểm</a:t>
            </a:r>
            <a:r>
              <a:rPr lang="en-US" sz="2400" dirty="0"/>
              <a:t> </a:t>
            </a:r>
            <a:r>
              <a:rPr lang="en-US" sz="2400" dirty="0" err="1"/>
              <a:t>soát</a:t>
            </a:r>
            <a:r>
              <a:rPr lang="en-US" sz="2400" dirty="0"/>
              <a:t> </a:t>
            </a:r>
            <a:r>
              <a:rPr lang="en-US" sz="2400" dirty="0" err="1"/>
              <a:t>các</a:t>
            </a:r>
            <a:r>
              <a:rPr lang="en-US" sz="2400" dirty="0"/>
              <a:t> </a:t>
            </a:r>
            <a:r>
              <a:rPr lang="en-US" sz="2400" dirty="0" err="1"/>
              <a:t>quá</a:t>
            </a:r>
            <a:r>
              <a:rPr lang="en-US" sz="2400" dirty="0"/>
              <a:t> </a:t>
            </a:r>
            <a:r>
              <a:rPr lang="en-US" sz="2400" dirty="0" err="1"/>
              <a:t>trình</a:t>
            </a:r>
            <a:r>
              <a:rPr lang="en-US" sz="2400" dirty="0"/>
              <a:t> </a:t>
            </a:r>
            <a:r>
              <a:rPr lang="en-US" sz="2400" dirty="0" err="1"/>
              <a:t>thuê</a:t>
            </a:r>
            <a:r>
              <a:rPr lang="en-US" sz="2400" dirty="0"/>
              <a:t> </a:t>
            </a:r>
            <a:r>
              <a:rPr lang="en-US" sz="2400" dirty="0" err="1"/>
              <a:t>ngoài</a:t>
            </a:r>
            <a:r>
              <a:rPr lang="en-US" sz="2400" dirty="0"/>
              <a:t> </a:t>
            </a:r>
            <a:r>
              <a:rPr lang="en-US" sz="2400" dirty="0" err="1"/>
              <a:t>được</a:t>
            </a:r>
            <a:endParaRPr lang="en-US" sz="2400" dirty="0"/>
          </a:p>
          <a:p>
            <a:pPr marL="0" indent="0">
              <a:buNone/>
            </a:pPr>
            <a:r>
              <a:rPr lang="en-US" sz="2400" b="1" dirty="0"/>
              <a:t>8.2  </a:t>
            </a:r>
            <a:r>
              <a:rPr lang="en-US" sz="2400" b="1" dirty="0" err="1"/>
              <a:t>Đánh</a:t>
            </a:r>
            <a:r>
              <a:rPr lang="en-US" sz="2400" b="1" dirty="0"/>
              <a:t> </a:t>
            </a:r>
            <a:r>
              <a:rPr lang="en-US" sz="2400" b="1" dirty="0" err="1"/>
              <a:t>giá</a:t>
            </a:r>
            <a:r>
              <a:rPr lang="en-US" sz="2400" b="1" dirty="0"/>
              <a:t> </a:t>
            </a:r>
            <a:r>
              <a:rPr lang="en-US" sz="2400" b="1" dirty="0" err="1"/>
              <a:t>rủi</a:t>
            </a:r>
            <a:r>
              <a:rPr lang="en-US" sz="2400" b="1" dirty="0"/>
              <a:t> </a:t>
            </a:r>
            <a:r>
              <a:rPr lang="en-US" sz="2400" b="1" dirty="0" err="1"/>
              <a:t>ro</a:t>
            </a:r>
            <a:r>
              <a:rPr lang="en-US" sz="2400" b="1" dirty="0"/>
              <a:t> an </a:t>
            </a:r>
            <a:r>
              <a:rPr lang="en-US" sz="2400" b="1" dirty="0" err="1"/>
              <a:t>ninh</a:t>
            </a:r>
            <a:r>
              <a:rPr lang="en-US" sz="2400" b="1" dirty="0"/>
              <a:t> </a:t>
            </a:r>
            <a:r>
              <a:rPr lang="en-US" sz="2400" b="1" dirty="0" err="1"/>
              <a:t>Thông</a:t>
            </a:r>
            <a:r>
              <a:rPr lang="en-US" sz="2400" b="1" dirty="0"/>
              <a:t> tin</a:t>
            </a:r>
          </a:p>
          <a:p>
            <a:r>
              <a:rPr lang="en-US" sz="2400" dirty="0" err="1"/>
              <a:t>đánh</a:t>
            </a:r>
            <a:r>
              <a:rPr lang="en-US" sz="2400" dirty="0"/>
              <a:t> </a:t>
            </a:r>
            <a:r>
              <a:rPr lang="en-US" sz="2400" dirty="0" err="1"/>
              <a:t>giá</a:t>
            </a:r>
            <a:r>
              <a:rPr lang="en-US" sz="2400" dirty="0"/>
              <a:t> </a:t>
            </a:r>
            <a:r>
              <a:rPr lang="en-US" sz="2400" dirty="0" err="1"/>
              <a:t>rủi</a:t>
            </a:r>
            <a:r>
              <a:rPr lang="en-US" sz="2400" dirty="0"/>
              <a:t> </a:t>
            </a:r>
            <a:r>
              <a:rPr lang="en-US" sz="2400" dirty="0" err="1"/>
              <a:t>ro</a:t>
            </a:r>
            <a:r>
              <a:rPr lang="en-US" sz="2400" dirty="0"/>
              <a:t> an </a:t>
            </a:r>
            <a:r>
              <a:rPr lang="en-US" sz="2400" dirty="0" err="1"/>
              <a:t>ninh</a:t>
            </a:r>
            <a:r>
              <a:rPr lang="en-US" sz="2400" dirty="0"/>
              <a:t> </a:t>
            </a:r>
            <a:r>
              <a:rPr lang="en-US" sz="2400" dirty="0" err="1"/>
              <a:t>thông</a:t>
            </a:r>
            <a:r>
              <a:rPr lang="en-US" sz="2400" dirty="0"/>
              <a:t> tin </a:t>
            </a:r>
            <a:r>
              <a:rPr lang="en-US" sz="2400" dirty="0" err="1"/>
              <a:t>theo</a:t>
            </a:r>
            <a:r>
              <a:rPr lang="en-US" sz="2400" dirty="0"/>
              <a:t> </a:t>
            </a:r>
            <a:r>
              <a:rPr lang="en-US" sz="2400" dirty="0" err="1"/>
              <a:t>kế</a:t>
            </a:r>
            <a:r>
              <a:rPr lang="en-US" sz="2400" dirty="0"/>
              <a:t> </a:t>
            </a:r>
            <a:r>
              <a:rPr lang="en-US" sz="2400" dirty="0" err="1"/>
              <a:t>hoạch</a:t>
            </a:r>
            <a:r>
              <a:rPr lang="en-US" sz="2400" dirty="0"/>
              <a:t> </a:t>
            </a:r>
            <a:r>
              <a:rPr lang="en-US" sz="2400" dirty="0" err="1"/>
              <a:t>hoặc</a:t>
            </a:r>
            <a:r>
              <a:rPr lang="en-US" sz="2400" dirty="0"/>
              <a:t> </a:t>
            </a:r>
            <a:r>
              <a:rPr lang="en-US" sz="2400" dirty="0" err="1"/>
              <a:t>khi</a:t>
            </a:r>
            <a:r>
              <a:rPr lang="en-US" sz="2400" dirty="0"/>
              <a:t> </a:t>
            </a:r>
            <a:r>
              <a:rPr lang="en-US" sz="2400" dirty="0" err="1"/>
              <a:t>có</a:t>
            </a:r>
            <a:r>
              <a:rPr lang="en-US" sz="2400" dirty="0"/>
              <a:t> </a:t>
            </a:r>
            <a:r>
              <a:rPr lang="en-US" sz="2400" dirty="0" err="1"/>
              <a:t>thay</a:t>
            </a:r>
            <a:r>
              <a:rPr lang="en-US" sz="2400" dirty="0"/>
              <a:t> </a:t>
            </a:r>
            <a:r>
              <a:rPr lang="en-US" sz="2400" dirty="0" err="1"/>
              <a:t>đổi</a:t>
            </a:r>
            <a:r>
              <a:rPr lang="en-US" sz="2400" dirty="0"/>
              <a:t> </a:t>
            </a:r>
            <a:r>
              <a:rPr lang="en-US" sz="2400" dirty="0" err="1"/>
              <a:t>quan</a:t>
            </a:r>
            <a:r>
              <a:rPr lang="en-US" sz="2400" dirty="0"/>
              <a:t> </a:t>
            </a:r>
            <a:r>
              <a:rPr lang="en-US" sz="2400" dirty="0" err="1"/>
              <a:t>trọng</a:t>
            </a:r>
            <a:r>
              <a:rPr lang="en-US" sz="2400" dirty="0"/>
              <a:t> </a:t>
            </a:r>
          </a:p>
          <a:p>
            <a:r>
              <a:rPr lang="en-US" sz="2400" dirty="0" err="1"/>
              <a:t>thông</a:t>
            </a:r>
            <a:r>
              <a:rPr lang="en-US" sz="2400" dirty="0"/>
              <a:t> tin </a:t>
            </a:r>
            <a:r>
              <a:rPr lang="en-US" sz="2400" dirty="0" err="1"/>
              <a:t>dạng</a:t>
            </a:r>
            <a:r>
              <a:rPr lang="en-US" sz="2400" dirty="0"/>
              <a:t> </a:t>
            </a:r>
            <a:r>
              <a:rPr lang="en-US" sz="2400" dirty="0" err="1"/>
              <a:t>văn</a:t>
            </a:r>
            <a:r>
              <a:rPr lang="en-US" sz="2400" dirty="0"/>
              <a:t> </a:t>
            </a:r>
            <a:r>
              <a:rPr lang="en-US" sz="2400" dirty="0" err="1"/>
              <a:t>bản</a:t>
            </a:r>
            <a:r>
              <a:rPr lang="en-US" sz="2400" dirty="0"/>
              <a:t> </a:t>
            </a:r>
            <a:r>
              <a:rPr lang="en-US" sz="2400" dirty="0" err="1"/>
              <a:t>các</a:t>
            </a:r>
            <a:r>
              <a:rPr lang="en-US" sz="2400" dirty="0"/>
              <a:t> </a:t>
            </a:r>
            <a:r>
              <a:rPr lang="en-US" sz="2400" dirty="0" err="1"/>
              <a:t>kết</a:t>
            </a:r>
            <a:r>
              <a:rPr lang="en-US" sz="2400" dirty="0"/>
              <a:t> </a:t>
            </a:r>
            <a:r>
              <a:rPr lang="en-US" sz="2400" dirty="0" err="1"/>
              <a:t>quả</a:t>
            </a:r>
            <a:r>
              <a:rPr lang="en-US" sz="2400" dirty="0"/>
              <a:t> </a:t>
            </a:r>
            <a:r>
              <a:rPr lang="en-US" sz="2400" dirty="0" err="1"/>
              <a:t>đánh</a:t>
            </a:r>
            <a:r>
              <a:rPr lang="en-US" sz="2400" dirty="0"/>
              <a:t> </a:t>
            </a:r>
            <a:r>
              <a:rPr lang="en-US" sz="2400" dirty="0" err="1"/>
              <a:t>giá</a:t>
            </a:r>
            <a:r>
              <a:rPr lang="en-US" sz="2400" dirty="0"/>
              <a:t> </a:t>
            </a:r>
          </a:p>
          <a:p>
            <a:endParaRPr lang="en-US" sz="2400" dirty="0"/>
          </a:p>
          <a:p>
            <a:endParaRPr lang="en-US" sz="2400" dirty="0"/>
          </a:p>
          <a:p>
            <a:endParaRPr lang="en-GB" dirty="0">
              <a:latin typeface="Tahoma" pitchFamily="34" charset="0"/>
              <a:ea typeface="ヒラギノ角ゴ Pro W3"/>
              <a:cs typeface="Tahoma"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6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6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6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6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6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p:cNvSpPr>
          <p:nvPr>
            <p:ph type="title" idx="4294967295"/>
          </p:nvPr>
        </p:nvSpPr>
        <p:spPr>
          <a:xfrm>
            <a:off x="0" y="381000"/>
            <a:ext cx="7696200" cy="712304"/>
          </a:xfrm>
          <a:solidFill>
            <a:srgbClr val="004635"/>
          </a:solidFill>
        </p:spPr>
        <p:txBody>
          <a:bodyPr/>
          <a:lstStyle/>
          <a:p>
            <a:r>
              <a:rPr lang="en-GB" sz="3200" b="1" dirty="0">
                <a:latin typeface="Tahoma" pitchFamily="34" charset="0"/>
                <a:ea typeface="ヒラギノ角ゴ Pro W3"/>
                <a:cs typeface="Tahoma" pitchFamily="34" charset="0"/>
              </a:rPr>
              <a:t>8. </a:t>
            </a:r>
            <a:r>
              <a:rPr lang="en-GB" sz="3200" b="1" dirty="0" err="1">
                <a:latin typeface="Tahoma" pitchFamily="34" charset="0"/>
                <a:ea typeface="ヒラギノ角ゴ Pro W3"/>
                <a:cs typeface="Tahoma" pitchFamily="34" charset="0"/>
              </a:rPr>
              <a:t>Vận</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hành</a:t>
            </a:r>
            <a:r>
              <a:rPr lang="en-GB" sz="3200" b="1" dirty="0">
                <a:latin typeface="Tahoma" pitchFamily="34" charset="0"/>
                <a:ea typeface="ヒラギノ角ゴ Pro W3"/>
                <a:cs typeface="Tahoma" pitchFamily="34" charset="0"/>
              </a:rPr>
              <a:t>/Operation</a:t>
            </a:r>
          </a:p>
        </p:txBody>
      </p:sp>
      <p:sp>
        <p:nvSpPr>
          <p:cNvPr id="336899" name="Rectangle 3"/>
          <p:cNvSpPr>
            <a:spLocks noGrp="1"/>
          </p:cNvSpPr>
          <p:nvPr>
            <p:ph type="body" idx="4294967295"/>
          </p:nvPr>
        </p:nvSpPr>
        <p:spPr>
          <a:xfrm>
            <a:off x="533400" y="1093304"/>
            <a:ext cx="7848600" cy="4572000"/>
          </a:xfrm>
        </p:spPr>
        <p:txBody>
          <a:bodyPr/>
          <a:lstStyle/>
          <a:p>
            <a:endParaRPr lang="en-US" sz="2400" dirty="0">
              <a:latin typeface="Arial" panose="020B0604020202020204" pitchFamily="34" charset="0"/>
              <a:cs typeface="Arial" panose="020B0604020202020204" pitchFamily="34" charset="0"/>
            </a:endParaRPr>
          </a:p>
          <a:p>
            <a:endParaRPr lang="en-GB" dirty="0">
              <a:latin typeface="Arial" panose="020B0604020202020204" pitchFamily="34" charset="0"/>
              <a:ea typeface="ヒラギノ角ゴ Pro W3"/>
              <a:cs typeface="Arial" panose="020B0604020202020204" pitchFamily="34" charset="0"/>
            </a:endParaRPr>
          </a:p>
        </p:txBody>
      </p:sp>
      <p:sp>
        <p:nvSpPr>
          <p:cNvPr id="2" name="Rectangle 1"/>
          <p:cNvSpPr/>
          <p:nvPr/>
        </p:nvSpPr>
        <p:spPr>
          <a:xfrm>
            <a:off x="838200" y="1143000"/>
            <a:ext cx="7467600" cy="1378839"/>
          </a:xfrm>
          <a:prstGeom prst="rect">
            <a:avLst/>
          </a:prstGeom>
        </p:spPr>
        <p:txBody>
          <a:bodyPr wrap="square">
            <a:spAutoFit/>
          </a:bodyPr>
          <a:lstStyle/>
          <a:p>
            <a:pPr marL="0" marR="0">
              <a:lnSpc>
                <a:spcPct val="115000"/>
              </a:lnSpc>
              <a:spcBef>
                <a:spcPts val="600"/>
              </a:spcBef>
              <a:spcAft>
                <a:spcPts val="0"/>
              </a:spcAft>
            </a:pPr>
            <a:r>
              <a:rPr lang="en-US" b="1" kern="100" dirty="0">
                <a:latin typeface="Arial" panose="020B0604020202020204" pitchFamily="34" charset="0"/>
                <a:ea typeface="Times New Roman" panose="02020603050405020304" pitchFamily="18" charset="0"/>
                <a:cs typeface="Times New Roman" panose="02020603050405020304" pitchFamily="18" charset="0"/>
              </a:rPr>
              <a:t>8.3  </a:t>
            </a:r>
            <a:r>
              <a:rPr lang="en-US" b="1" kern="100" dirty="0" err="1">
                <a:latin typeface="Arial" panose="020B0604020202020204" pitchFamily="34" charset="0"/>
                <a:ea typeface="Times New Roman" panose="02020603050405020304" pitchFamily="18" charset="0"/>
                <a:cs typeface="Times New Roman" panose="02020603050405020304" pitchFamily="18" charset="0"/>
              </a:rPr>
              <a:t>Xử</a:t>
            </a:r>
            <a:r>
              <a:rPr lang="en-US" b="1" kern="100" dirty="0">
                <a:latin typeface="Arial" panose="020B0604020202020204" pitchFamily="34" charset="0"/>
                <a:ea typeface="Times New Roman" panose="02020603050405020304" pitchFamily="18" charset="0"/>
                <a:cs typeface="Times New Roman" panose="02020603050405020304" pitchFamily="18" charset="0"/>
              </a:rPr>
              <a:t> </a:t>
            </a:r>
            <a:r>
              <a:rPr lang="en-US" b="1" kern="100" dirty="0" err="1">
                <a:latin typeface="Arial" panose="020B0604020202020204" pitchFamily="34" charset="0"/>
                <a:ea typeface="Times New Roman" panose="02020603050405020304" pitchFamily="18" charset="0"/>
                <a:cs typeface="Times New Roman" panose="02020603050405020304" pitchFamily="18" charset="0"/>
              </a:rPr>
              <a:t>lý</a:t>
            </a:r>
            <a:r>
              <a:rPr lang="en-US" b="1" kern="100" dirty="0">
                <a:latin typeface="Arial" panose="020B0604020202020204" pitchFamily="34" charset="0"/>
                <a:ea typeface="Times New Roman" panose="02020603050405020304" pitchFamily="18" charset="0"/>
                <a:cs typeface="Times New Roman" panose="02020603050405020304" pitchFamily="18" charset="0"/>
              </a:rPr>
              <a:t> </a:t>
            </a:r>
            <a:r>
              <a:rPr lang="en-US" b="1" kern="100" dirty="0" err="1">
                <a:latin typeface="Arial" panose="020B0604020202020204" pitchFamily="34" charset="0"/>
                <a:ea typeface="Times New Roman" panose="02020603050405020304" pitchFamily="18" charset="0"/>
                <a:cs typeface="Times New Roman" panose="02020603050405020304" pitchFamily="18" charset="0"/>
              </a:rPr>
              <a:t>rủi</a:t>
            </a:r>
            <a:r>
              <a:rPr lang="en-US" b="1" kern="100" dirty="0">
                <a:latin typeface="Arial" panose="020B0604020202020204" pitchFamily="34" charset="0"/>
                <a:ea typeface="Times New Roman" panose="02020603050405020304" pitchFamily="18" charset="0"/>
                <a:cs typeface="Times New Roman" panose="02020603050405020304" pitchFamily="18" charset="0"/>
              </a:rPr>
              <a:t> </a:t>
            </a:r>
            <a:r>
              <a:rPr lang="en-US" b="1" kern="100" dirty="0" err="1">
                <a:latin typeface="Arial" panose="020B0604020202020204" pitchFamily="34" charset="0"/>
                <a:ea typeface="Times New Roman" panose="02020603050405020304" pitchFamily="18" charset="0"/>
                <a:cs typeface="Times New Roman" panose="02020603050405020304" pitchFamily="18" charset="0"/>
              </a:rPr>
              <a:t>ro</a:t>
            </a:r>
            <a:r>
              <a:rPr lang="en-US" b="1" kern="100" dirty="0">
                <a:latin typeface="Arial" panose="020B0604020202020204" pitchFamily="34" charset="0"/>
                <a:ea typeface="Times New Roman" panose="02020603050405020304" pitchFamily="18" charset="0"/>
                <a:cs typeface="Times New Roman" panose="02020603050405020304" pitchFamily="18" charset="0"/>
              </a:rPr>
              <a:t> an </a:t>
            </a:r>
            <a:r>
              <a:rPr lang="en-US" b="1" kern="100" dirty="0" err="1">
                <a:latin typeface="Arial" panose="020B0604020202020204" pitchFamily="34" charset="0"/>
                <a:ea typeface="Times New Roman" panose="02020603050405020304" pitchFamily="18" charset="0"/>
                <a:cs typeface="Times New Roman" panose="02020603050405020304" pitchFamily="18" charset="0"/>
              </a:rPr>
              <a:t>ninh</a:t>
            </a:r>
            <a:r>
              <a:rPr lang="en-US" b="1" kern="100" dirty="0">
                <a:latin typeface="Arial" panose="020B0604020202020204" pitchFamily="34" charset="0"/>
                <a:ea typeface="Times New Roman" panose="02020603050405020304" pitchFamily="18" charset="0"/>
                <a:cs typeface="Times New Roman" panose="02020603050405020304" pitchFamily="18" charset="0"/>
              </a:rPr>
              <a:t> </a:t>
            </a:r>
            <a:r>
              <a:rPr lang="en-US" b="1" kern="100" dirty="0" err="1">
                <a:latin typeface="Arial" panose="020B0604020202020204" pitchFamily="34" charset="0"/>
                <a:ea typeface="Times New Roman" panose="02020603050405020304" pitchFamily="18" charset="0"/>
                <a:cs typeface="Times New Roman" panose="02020603050405020304" pitchFamily="18" charset="0"/>
              </a:rPr>
              <a:t>thông</a:t>
            </a:r>
            <a:r>
              <a:rPr lang="en-US" b="1" kern="100" dirty="0">
                <a:latin typeface="Arial" panose="020B0604020202020204" pitchFamily="34" charset="0"/>
                <a:ea typeface="Times New Roman" panose="02020603050405020304" pitchFamily="18" charset="0"/>
                <a:cs typeface="Times New Roman" panose="02020603050405020304" pitchFamily="18" charset="0"/>
              </a:rPr>
              <a:t> tin</a:t>
            </a:r>
          </a:p>
          <a:p>
            <a:pPr marL="342900" marR="0" indent="-342900">
              <a:lnSpc>
                <a:spcPct val="115000"/>
              </a:lnSpc>
              <a:spcBef>
                <a:spcPts val="600"/>
              </a:spcBef>
              <a:spcAft>
                <a:spcPts val="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rủi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ro</a:t>
            </a:r>
            <a:r>
              <a:rPr lang="en-US" sz="2000" dirty="0">
                <a:latin typeface="Arial" panose="020B0604020202020204" pitchFamily="34" charset="0"/>
                <a:cs typeface="Arial" panose="020B0604020202020204" pitchFamily="34" charset="0"/>
              </a:rPr>
              <a:t> an </a:t>
            </a:r>
            <a:r>
              <a:rPr lang="en-US" sz="2000" dirty="0" err="1">
                <a:latin typeface="Arial" panose="020B0604020202020204" pitchFamily="34" charset="0"/>
                <a:cs typeface="Arial" panose="020B0604020202020204" pitchFamily="34" charset="0"/>
              </a:rPr>
              <a:t>ninh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a:t>
            </a:r>
          </a:p>
          <a:p>
            <a:pPr marL="342900" marR="0" indent="-342900">
              <a:lnSpc>
                <a:spcPct val="115000"/>
              </a:lnSpc>
              <a:spcBef>
                <a:spcPts val="600"/>
              </a:spcBef>
              <a:spcAft>
                <a:spcPts val="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rủi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ro</a:t>
            </a:r>
            <a:endParaRPr lang="en-US" sz="2000" kern="100" dirty="0">
              <a:effectLst/>
              <a:latin typeface="Arial" panose="020B0604020202020204" pitchFamily="34" charset="0"/>
              <a:ea typeface="Times New Roman" panose="02020603050405020304" pitchFamily="18" charset="0"/>
              <a:cs typeface="Arial" panose="020B0604020202020204" pitchFamily="34" charset="0"/>
            </a:endParaRPr>
          </a:p>
        </p:txBody>
      </p:sp>
    </p:spTree>
    <p:custDataLst>
      <p:tags r:id="rId1"/>
    </p:custDataLst>
    <p:extLst>
      <p:ext uri="{BB962C8B-B14F-4D97-AF65-F5344CB8AC3E}">
        <p14:creationId xmlns:p14="http://schemas.microsoft.com/office/powerpoint/2010/main" val="3949947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p:cNvSpPr>
          <p:nvPr>
            <p:ph type="title" idx="4294967295"/>
          </p:nvPr>
        </p:nvSpPr>
        <p:spPr>
          <a:xfrm>
            <a:off x="1385" y="457200"/>
            <a:ext cx="7696200" cy="990600"/>
          </a:xfrm>
          <a:solidFill>
            <a:srgbClr val="004635"/>
          </a:solidFill>
        </p:spPr>
        <p:txBody>
          <a:bodyPr/>
          <a:lstStyle/>
          <a:p>
            <a:r>
              <a:rPr lang="en-GB" b="1" dirty="0">
                <a:latin typeface="Tahoma" pitchFamily="34" charset="0"/>
                <a:ea typeface="ヒラギノ角ゴ Pro W3"/>
                <a:cs typeface="Tahoma" pitchFamily="34" charset="0"/>
              </a:rPr>
              <a:t>9. </a:t>
            </a:r>
            <a:r>
              <a:rPr lang="en-GB" b="1" dirty="0" err="1">
                <a:latin typeface="Tahoma" pitchFamily="34" charset="0"/>
                <a:ea typeface="ヒラギノ角ゴ Pro W3"/>
                <a:cs typeface="Tahoma" pitchFamily="34" charset="0"/>
              </a:rPr>
              <a:t>Đánh</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giá</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kết</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quả</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thực</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hiện</a:t>
            </a:r>
            <a:r>
              <a:rPr lang="en-GB" b="1" dirty="0">
                <a:latin typeface="Tahoma" pitchFamily="34" charset="0"/>
                <a:ea typeface="ヒラギノ角ゴ Pro W3"/>
                <a:cs typeface="Tahoma" pitchFamily="34" charset="0"/>
              </a:rPr>
              <a:t> Performance evaluation</a:t>
            </a:r>
          </a:p>
        </p:txBody>
      </p:sp>
      <p:sp>
        <p:nvSpPr>
          <p:cNvPr id="338947" name="Rectangle 3"/>
          <p:cNvSpPr>
            <a:spLocks noGrp="1"/>
          </p:cNvSpPr>
          <p:nvPr>
            <p:ph type="body" idx="4294967295"/>
          </p:nvPr>
        </p:nvSpPr>
        <p:spPr>
          <a:xfrm>
            <a:off x="762000" y="1676400"/>
            <a:ext cx="7772400" cy="4419600"/>
          </a:xfrm>
        </p:spPr>
        <p:txBody>
          <a:bodyPr/>
          <a:lstStyle/>
          <a:p>
            <a:pPr marL="0" indent="0">
              <a:buNone/>
            </a:pPr>
            <a:r>
              <a:rPr lang="en-US" sz="2400" b="1" dirty="0">
                <a:latin typeface="Arial" panose="020B0604020202020204" pitchFamily="34" charset="0"/>
                <a:cs typeface="Arial" panose="020B0604020202020204" pitchFamily="34" charset="0"/>
              </a:rPr>
              <a:t>9.1 </a:t>
            </a:r>
            <a:r>
              <a:rPr lang="en-US" sz="2400" b="1" dirty="0" err="1">
                <a:latin typeface="Arial" panose="020B0604020202020204" pitchFamily="34" charset="0"/>
                <a:cs typeface="Arial" panose="020B0604020202020204" pitchFamily="34" charset="0"/>
              </a:rPr>
              <a:t>Giám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sát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đo</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lường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phân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tích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đánh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giá</a:t>
            </a:r>
            <a:endParaRPr lang="en-US" sz="2400" b="1"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lường</a:t>
            </a:r>
            <a:r>
              <a:rPr lang="en-US" sz="2000" dirty="0">
                <a:latin typeface="Arial" panose="020B0604020202020204" pitchFamily="34" charset="0"/>
                <a:cs typeface="Arial" panose="020B0604020202020204" pitchFamily="34" charset="0"/>
              </a:rPr>
              <a:t>, bao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soát</a:t>
            </a:r>
            <a:r>
              <a:rPr lang="en-US" sz="2000" dirty="0">
                <a:latin typeface="Arial" panose="020B0604020202020204" pitchFamily="34" charset="0"/>
                <a:cs typeface="Arial" panose="020B0604020202020204" pitchFamily="34" charset="0"/>
              </a:rPr>
              <a:t> an </a:t>
            </a:r>
            <a:r>
              <a:rPr lang="en-US" sz="2000" dirty="0" err="1">
                <a:latin typeface="Arial" panose="020B0604020202020204" pitchFamily="34" charset="0"/>
                <a:cs typeface="Arial" panose="020B0604020202020204" pitchFamily="34" charset="0"/>
              </a:rPr>
              <a:t>ninh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a:t>
            </a:r>
          </a:p>
          <a:p>
            <a:r>
              <a:rPr lang="en-US" sz="2000" dirty="0" err="1">
                <a:latin typeface="Arial" panose="020B0604020202020204" pitchFamily="34" charset="0"/>
                <a:cs typeface="Arial" panose="020B0604020202020204" pitchFamily="34" charset="0"/>
              </a:rPr>
              <a:t>phương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áp</a:t>
            </a:r>
            <a:r>
              <a:rPr lang="en-US" sz="2000" dirty="0">
                <a:latin typeface="Arial" panose="020B0604020202020204" pitchFamily="34" charset="0"/>
                <a:cs typeface="Arial" panose="020B0604020202020204" pitchFamily="34" charset="0"/>
              </a:rPr>
              <a:t> dung </a:t>
            </a:r>
            <a:r>
              <a:rPr lang="en-US" sz="2000" dirty="0" err="1">
                <a:latin typeface="Arial" panose="020B0604020202020204" pitchFamily="34" charset="0"/>
                <a:cs typeface="Arial" panose="020B0604020202020204" pitchFamily="34" charset="0"/>
              </a:rPr>
              <a:t>nhằm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lặp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so </a:t>
            </a:r>
            <a:r>
              <a:rPr lang="en-US" sz="2000" dirty="0" err="1">
                <a:latin typeface="Arial" panose="020B0604020202020204" pitchFamily="34" charset="0"/>
                <a:cs typeface="Arial" panose="020B0604020202020204" pitchFamily="34" charset="0"/>
              </a:rPr>
              <a:t>sánh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endParaRPr lang="en-US" sz="18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lường</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này</a:t>
            </a:r>
            <a:endParaRPr lang="en-US"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endParaRPr lang="en-GB" sz="2000" dirty="0">
              <a:latin typeface="Arial" panose="020B0604020202020204" pitchFamily="34" charset="0"/>
              <a:ea typeface="ヒラギノ角ゴ Pro W3"/>
              <a:cs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9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8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p:cNvSpPr>
          <p:nvPr>
            <p:ph type="title" idx="4294967295"/>
          </p:nvPr>
        </p:nvSpPr>
        <p:spPr>
          <a:xfrm>
            <a:off x="0" y="457200"/>
            <a:ext cx="7696200" cy="1066800"/>
          </a:xfrm>
          <a:solidFill>
            <a:srgbClr val="004635"/>
          </a:solidFill>
        </p:spPr>
        <p:txBody>
          <a:bodyPr/>
          <a:lstStyle/>
          <a:p>
            <a:r>
              <a:rPr lang="en-GB" b="1" dirty="0">
                <a:latin typeface="Tahoma" pitchFamily="34" charset="0"/>
                <a:ea typeface="ヒラギノ角ゴ Pro W3"/>
                <a:cs typeface="Tahoma" pitchFamily="34" charset="0"/>
              </a:rPr>
              <a:t>9. </a:t>
            </a:r>
            <a:r>
              <a:rPr lang="en-GB" b="1" dirty="0" err="1">
                <a:latin typeface="Tahoma" pitchFamily="34" charset="0"/>
                <a:ea typeface="ヒラギノ角ゴ Pro W3"/>
                <a:cs typeface="Tahoma" pitchFamily="34" charset="0"/>
              </a:rPr>
              <a:t>Đánh</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giá</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kết</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quả</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thực</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hiện</a:t>
            </a:r>
            <a:r>
              <a:rPr lang="en-GB" b="1" dirty="0">
                <a:latin typeface="Tahoma" pitchFamily="34" charset="0"/>
                <a:ea typeface="ヒラギノ角ゴ Pro W3"/>
                <a:cs typeface="Tahoma" pitchFamily="34" charset="0"/>
              </a:rPr>
              <a:t> Performance evaluation</a:t>
            </a:r>
          </a:p>
        </p:txBody>
      </p:sp>
      <p:sp>
        <p:nvSpPr>
          <p:cNvPr id="338947" name="Rectangle 3"/>
          <p:cNvSpPr>
            <a:spLocks noGrp="1"/>
          </p:cNvSpPr>
          <p:nvPr>
            <p:ph type="body" idx="4294967295"/>
          </p:nvPr>
        </p:nvSpPr>
        <p:spPr>
          <a:xfrm>
            <a:off x="762000" y="1752600"/>
            <a:ext cx="7772400" cy="4419600"/>
          </a:xfrm>
        </p:spPr>
        <p:txBody>
          <a:bodyPr/>
          <a:lstStyle/>
          <a:p>
            <a:pPr marL="0" indent="0">
              <a:buNone/>
            </a:pPr>
            <a:r>
              <a:rPr lang="en-US" sz="2400" b="1" dirty="0">
                <a:latin typeface="Arial" panose="020B0604020202020204" pitchFamily="34" charset="0"/>
                <a:cs typeface="Arial" panose="020B0604020202020204" pitchFamily="34" charset="0"/>
              </a:rPr>
              <a:t>9.2 </a:t>
            </a:r>
            <a:r>
              <a:rPr lang="en-US" sz="2400" b="1" dirty="0" err="1">
                <a:latin typeface="Arial" panose="020B0604020202020204" pitchFamily="34" charset="0"/>
                <a:cs typeface="Arial" panose="020B0604020202020204" pitchFamily="34" charset="0"/>
              </a:rPr>
              <a:t>Đánh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giá</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nội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bộ</a:t>
            </a:r>
            <a:endParaRPr lang="en-US" sz="2400" b="1"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theo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hoạch</a:t>
            </a:r>
            <a:endParaRPr lang="en-US"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đích</a:t>
            </a:r>
            <a:r>
              <a:rPr lang="en-US" sz="2000" dirty="0">
                <a:latin typeface="Arial" panose="020B0604020202020204" pitchFamily="34" charset="0"/>
                <a:cs typeface="Arial" panose="020B0604020202020204" pitchFamily="34" charset="0"/>
              </a:rPr>
              <a:t>: ISMS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p>
          <a:p>
            <a:pPr marL="0" indent="0">
              <a:buNone/>
            </a:pPr>
            <a:r>
              <a:rPr lang="en-US" sz="2000" dirty="0"/>
              <a:t>a) </a:t>
            </a:r>
            <a:r>
              <a:rPr lang="en-US" sz="2000" dirty="0" err="1"/>
              <a:t>phù</a:t>
            </a:r>
            <a:r>
              <a:rPr lang="en-US" sz="2000" dirty="0"/>
              <a:t> </a:t>
            </a:r>
            <a:r>
              <a:rPr lang="en-US" sz="2000" dirty="0" err="1"/>
              <a:t>hợp</a:t>
            </a:r>
            <a:r>
              <a:rPr lang="en-US" sz="2000" dirty="0"/>
              <a:t> </a:t>
            </a:r>
            <a:r>
              <a:rPr lang="en-US" sz="2000" dirty="0" err="1"/>
              <a:t>với</a:t>
            </a:r>
            <a:endParaRPr lang="en-US" sz="2000" dirty="0"/>
          </a:p>
          <a:p>
            <a:r>
              <a:rPr lang="en-US" sz="2000" dirty="0" err="1"/>
              <a:t>yêu</a:t>
            </a:r>
            <a:r>
              <a:rPr lang="en-US" sz="2000" dirty="0"/>
              <a:t> </a:t>
            </a:r>
            <a:r>
              <a:rPr lang="en-US" sz="2000" dirty="0" err="1"/>
              <a:t>cầu</a:t>
            </a:r>
            <a:r>
              <a:rPr lang="en-US" sz="2000" dirty="0"/>
              <a:t> </a:t>
            </a:r>
            <a:r>
              <a:rPr lang="en-US" sz="2000" dirty="0" err="1"/>
              <a:t>riêng</a:t>
            </a:r>
            <a:r>
              <a:rPr lang="en-US" sz="2000" dirty="0"/>
              <a:t> </a:t>
            </a:r>
            <a:r>
              <a:rPr lang="en-US" sz="2000" dirty="0" err="1"/>
              <a:t>của</a:t>
            </a:r>
            <a:r>
              <a:rPr lang="en-US" sz="2000" dirty="0"/>
              <a:t> </a:t>
            </a:r>
            <a:r>
              <a:rPr lang="en-US" sz="2000" dirty="0" err="1"/>
              <a:t>tổ</a:t>
            </a:r>
            <a:r>
              <a:rPr lang="en-US" sz="2000" dirty="0"/>
              <a:t> </a:t>
            </a:r>
            <a:r>
              <a:rPr lang="en-US" sz="2000" dirty="0" err="1"/>
              <a:t>chức</a:t>
            </a:r>
            <a:r>
              <a:rPr lang="en-US" sz="2000" dirty="0"/>
              <a:t> </a:t>
            </a:r>
            <a:r>
              <a:rPr lang="en-US" sz="2000" dirty="0" err="1"/>
              <a:t>đối</a:t>
            </a:r>
            <a:r>
              <a:rPr lang="en-US" sz="2000" dirty="0"/>
              <a:t> </a:t>
            </a:r>
            <a:r>
              <a:rPr lang="en-US" sz="2000" dirty="0" err="1"/>
              <a:t>với</a:t>
            </a:r>
            <a:r>
              <a:rPr lang="en-US" sz="2000" dirty="0"/>
              <a:t> </a:t>
            </a:r>
            <a:r>
              <a:rPr lang="en-US" sz="2000" dirty="0" err="1"/>
              <a:t>hệ</a:t>
            </a:r>
            <a:r>
              <a:rPr lang="en-US" sz="2000" dirty="0"/>
              <a:t> </a:t>
            </a:r>
            <a:r>
              <a:rPr lang="en-US" sz="2000" dirty="0" err="1"/>
              <a:t>thống</a:t>
            </a:r>
            <a:r>
              <a:rPr lang="en-US" sz="2000" dirty="0"/>
              <a:t> </a:t>
            </a:r>
            <a:r>
              <a:rPr lang="en-US" sz="2000" dirty="0" err="1"/>
              <a:t>quản</a:t>
            </a:r>
            <a:r>
              <a:rPr lang="en-US" sz="2000" dirty="0"/>
              <a:t> </a:t>
            </a:r>
            <a:r>
              <a:rPr lang="en-US" sz="2000" dirty="0" err="1"/>
              <a:t>lý</a:t>
            </a:r>
            <a:r>
              <a:rPr lang="en-US" sz="2000" dirty="0"/>
              <a:t> an </a:t>
            </a:r>
            <a:r>
              <a:rPr lang="en-US" sz="2000" dirty="0" err="1"/>
              <a:t>ninh</a:t>
            </a:r>
            <a:r>
              <a:rPr lang="en-US" sz="2000" dirty="0"/>
              <a:t> </a:t>
            </a:r>
            <a:r>
              <a:rPr lang="en-US" sz="2000" dirty="0" err="1"/>
              <a:t>thông</a:t>
            </a:r>
            <a:r>
              <a:rPr lang="en-US" sz="2000" dirty="0"/>
              <a:t> tin; </a:t>
            </a:r>
            <a:r>
              <a:rPr lang="en-US" sz="2000" dirty="0" err="1"/>
              <a:t>và</a:t>
            </a:r>
            <a:endParaRPr lang="en-US" sz="2000" dirty="0"/>
          </a:p>
          <a:p>
            <a:r>
              <a:rPr lang="en-US" sz="2000" dirty="0" err="1"/>
              <a:t>các</a:t>
            </a:r>
            <a:r>
              <a:rPr lang="en-US" sz="2000" dirty="0"/>
              <a:t> </a:t>
            </a:r>
            <a:r>
              <a:rPr lang="en-US" sz="2000" dirty="0" err="1"/>
              <a:t>yêu</a:t>
            </a:r>
            <a:r>
              <a:rPr lang="en-US" sz="2000" dirty="0"/>
              <a:t> </a:t>
            </a:r>
            <a:r>
              <a:rPr lang="en-US" sz="2000" dirty="0" err="1"/>
              <a:t>cầu</a:t>
            </a:r>
            <a:r>
              <a:rPr lang="en-US" sz="2000" dirty="0"/>
              <a:t> </a:t>
            </a:r>
            <a:r>
              <a:rPr lang="en-US" sz="2000" dirty="0" err="1"/>
              <a:t>của</a:t>
            </a:r>
            <a:r>
              <a:rPr lang="en-US" sz="2000" dirty="0"/>
              <a:t> </a:t>
            </a:r>
            <a:r>
              <a:rPr lang="en-US" sz="2000" dirty="0" err="1"/>
              <a:t>tiêu</a:t>
            </a:r>
            <a:r>
              <a:rPr lang="en-US" sz="2000" dirty="0"/>
              <a:t> </a:t>
            </a:r>
            <a:r>
              <a:rPr lang="en-US" sz="2000" dirty="0" err="1"/>
              <a:t>chuẩn</a:t>
            </a:r>
            <a:r>
              <a:rPr lang="en-US" sz="2000" dirty="0"/>
              <a:t> </a:t>
            </a:r>
            <a:r>
              <a:rPr lang="en-US" sz="2000" dirty="0" err="1"/>
              <a:t>này</a:t>
            </a:r>
            <a:r>
              <a:rPr lang="en-US" sz="2000" dirty="0"/>
              <a:t>;</a:t>
            </a:r>
          </a:p>
          <a:p>
            <a:pPr marL="0" indent="0">
              <a:buNone/>
            </a:pPr>
            <a:r>
              <a:rPr lang="en-US" sz="2000" dirty="0"/>
              <a:t>b) </a:t>
            </a:r>
            <a:r>
              <a:rPr lang="en-US" sz="2000" dirty="0" err="1"/>
              <a:t>được</a:t>
            </a:r>
            <a:r>
              <a:rPr lang="en-US" sz="2000" dirty="0"/>
              <a:t> </a:t>
            </a:r>
            <a:r>
              <a:rPr lang="en-US" sz="2000" dirty="0" err="1"/>
              <a:t>thực</a:t>
            </a:r>
            <a:r>
              <a:rPr lang="en-US" sz="2000" dirty="0"/>
              <a:t> </a:t>
            </a:r>
            <a:r>
              <a:rPr lang="en-US" sz="2000" dirty="0" err="1"/>
              <a:t>hiện</a:t>
            </a:r>
            <a:r>
              <a:rPr lang="en-US" sz="2000" dirty="0"/>
              <a:t> </a:t>
            </a:r>
            <a:r>
              <a:rPr lang="en-US" sz="2000" dirty="0" err="1"/>
              <a:t>và</a:t>
            </a:r>
            <a:r>
              <a:rPr lang="en-US" sz="2000" dirty="0"/>
              <a:t> </a:t>
            </a:r>
            <a:r>
              <a:rPr lang="en-US" sz="2000" dirty="0" err="1"/>
              <a:t>duy</a:t>
            </a:r>
            <a:r>
              <a:rPr lang="en-US" sz="2000" dirty="0"/>
              <a:t> </a:t>
            </a:r>
            <a:r>
              <a:rPr lang="en-US" sz="2000" dirty="0" err="1"/>
              <a:t>trì</a:t>
            </a:r>
            <a:r>
              <a:rPr lang="en-US" sz="2000" dirty="0"/>
              <a:t> </a:t>
            </a:r>
            <a:r>
              <a:rPr lang="en-US" sz="2000" dirty="0" err="1"/>
              <a:t>có</a:t>
            </a:r>
            <a:r>
              <a:rPr lang="en-US" sz="2000" dirty="0"/>
              <a:t> </a:t>
            </a:r>
            <a:r>
              <a:rPr lang="en-US" sz="2000" dirty="0" err="1"/>
              <a:t>hiệu</a:t>
            </a:r>
            <a:r>
              <a:rPr lang="en-US" sz="2000" dirty="0"/>
              <a:t> </a:t>
            </a:r>
            <a:r>
              <a:rPr lang="en-US" sz="2000" dirty="0" err="1"/>
              <a:t>lực</a:t>
            </a:r>
            <a:r>
              <a:rPr lang="en-US" sz="2000" dirty="0"/>
              <a:t> </a:t>
            </a:r>
            <a:endParaRPr lang="en-US" sz="2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2284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89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8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p:cNvSpPr>
          <p:nvPr>
            <p:ph type="title" idx="4294967295"/>
          </p:nvPr>
        </p:nvSpPr>
        <p:spPr>
          <a:xfrm>
            <a:off x="0" y="457200"/>
            <a:ext cx="7696200" cy="990600"/>
          </a:xfrm>
          <a:solidFill>
            <a:srgbClr val="004635"/>
          </a:solidFill>
        </p:spPr>
        <p:txBody>
          <a:bodyPr/>
          <a:lstStyle/>
          <a:p>
            <a:r>
              <a:rPr lang="en-GB" b="1" dirty="0">
                <a:latin typeface="Tahoma" pitchFamily="34" charset="0"/>
                <a:ea typeface="ヒラギノ角ゴ Pro W3"/>
                <a:cs typeface="Tahoma" pitchFamily="34" charset="0"/>
              </a:rPr>
              <a:t>9. </a:t>
            </a:r>
            <a:r>
              <a:rPr lang="en-GB" b="1" dirty="0" err="1">
                <a:latin typeface="Tahoma" pitchFamily="34" charset="0"/>
                <a:ea typeface="ヒラギノ角ゴ Pro W3"/>
                <a:cs typeface="Tahoma" pitchFamily="34" charset="0"/>
              </a:rPr>
              <a:t>Đánh</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giá</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kết</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quả</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thực</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hiện</a:t>
            </a:r>
            <a:r>
              <a:rPr lang="en-GB" b="1" dirty="0">
                <a:latin typeface="Tahoma" pitchFamily="34" charset="0"/>
                <a:ea typeface="ヒラギノ角ゴ Pro W3"/>
                <a:cs typeface="Tahoma" pitchFamily="34" charset="0"/>
              </a:rPr>
              <a:t> Performance evaluation</a:t>
            </a:r>
          </a:p>
        </p:txBody>
      </p:sp>
      <p:sp>
        <p:nvSpPr>
          <p:cNvPr id="338947" name="Rectangle 3"/>
          <p:cNvSpPr>
            <a:spLocks noGrp="1"/>
          </p:cNvSpPr>
          <p:nvPr>
            <p:ph type="body" idx="4294967295"/>
          </p:nvPr>
        </p:nvSpPr>
        <p:spPr>
          <a:xfrm>
            <a:off x="762000" y="1752600"/>
            <a:ext cx="7772400" cy="4419600"/>
          </a:xfrm>
        </p:spPr>
        <p:txBody>
          <a:bodyPr/>
          <a:lstStyle/>
          <a:p>
            <a:pPr marL="0" indent="0">
              <a:buNone/>
            </a:pPr>
            <a:r>
              <a:rPr lang="en-US" sz="2400" b="1" dirty="0">
                <a:latin typeface="Arial" panose="020B0604020202020204" pitchFamily="34" charset="0"/>
                <a:cs typeface="Arial" panose="020B0604020202020204" pitchFamily="34" charset="0"/>
              </a:rPr>
              <a:t>9.2 </a:t>
            </a:r>
            <a:r>
              <a:rPr lang="en-US" sz="2400" b="1" dirty="0" err="1">
                <a:latin typeface="Arial" panose="020B0604020202020204" pitchFamily="34" charset="0"/>
                <a:cs typeface="Arial" panose="020B0604020202020204" pitchFamily="34" charset="0"/>
              </a:rPr>
              <a:t>Đánh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giá</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nội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bộ</a:t>
            </a:r>
            <a:endParaRPr lang="en-US" sz="24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lập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 lập,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duy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p>
          <a:p>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chuẩn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phạm</a:t>
            </a:r>
            <a:r>
              <a:rPr lang="en-US" sz="2000" dirty="0">
                <a:latin typeface="Arial" panose="020B0604020202020204" pitchFamily="34" charset="0"/>
                <a:cs typeface="Arial" panose="020B0604020202020204" pitchFamily="34" charset="0"/>
              </a:rPr>
              <a:t> vi </a:t>
            </a:r>
          </a:p>
          <a:p>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auditor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dạng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p>
          <a:p>
            <a:pPr marL="0" indent="0">
              <a:buNone/>
            </a:pPr>
            <a:endParaRPr lang="en-US" sz="2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7362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p:cNvSpPr>
          <p:nvPr>
            <p:ph type="title" idx="4294967295"/>
          </p:nvPr>
        </p:nvSpPr>
        <p:spPr>
          <a:xfrm>
            <a:off x="0" y="457200"/>
            <a:ext cx="7696200" cy="1066800"/>
          </a:xfrm>
          <a:solidFill>
            <a:srgbClr val="004635"/>
          </a:solidFill>
        </p:spPr>
        <p:txBody>
          <a:bodyPr/>
          <a:lstStyle/>
          <a:p>
            <a:r>
              <a:rPr lang="en-GB" b="1" dirty="0">
                <a:latin typeface="Tahoma" pitchFamily="34" charset="0"/>
                <a:ea typeface="ヒラギノ角ゴ Pro W3"/>
                <a:cs typeface="Tahoma" pitchFamily="34" charset="0"/>
              </a:rPr>
              <a:t>9. </a:t>
            </a:r>
            <a:r>
              <a:rPr lang="en-GB" b="1" dirty="0" err="1">
                <a:latin typeface="Tahoma" pitchFamily="34" charset="0"/>
                <a:ea typeface="ヒラギノ角ゴ Pro W3"/>
                <a:cs typeface="Tahoma" pitchFamily="34" charset="0"/>
              </a:rPr>
              <a:t>Đánh</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giá</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kết</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quả</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thực</a:t>
            </a:r>
            <a:r>
              <a:rPr lang="en-GB" b="1" dirty="0">
                <a:latin typeface="Tahoma" pitchFamily="34" charset="0"/>
                <a:ea typeface="ヒラギノ角ゴ Pro W3"/>
                <a:cs typeface="Tahoma" pitchFamily="34" charset="0"/>
              </a:rPr>
              <a:t> </a:t>
            </a:r>
            <a:r>
              <a:rPr lang="en-GB" b="1" dirty="0" err="1">
                <a:latin typeface="Tahoma" pitchFamily="34" charset="0"/>
                <a:ea typeface="ヒラギノ角ゴ Pro W3"/>
                <a:cs typeface="Tahoma" pitchFamily="34" charset="0"/>
              </a:rPr>
              <a:t>hiện</a:t>
            </a:r>
            <a:r>
              <a:rPr lang="en-GB" b="1" dirty="0">
                <a:latin typeface="Tahoma" pitchFamily="34" charset="0"/>
                <a:ea typeface="ヒラギノ角ゴ Pro W3"/>
                <a:cs typeface="Tahoma" pitchFamily="34" charset="0"/>
              </a:rPr>
              <a:t> Performance evaluation</a:t>
            </a:r>
          </a:p>
        </p:txBody>
      </p:sp>
      <p:sp>
        <p:nvSpPr>
          <p:cNvPr id="338947" name="Rectangle 3"/>
          <p:cNvSpPr>
            <a:spLocks noGrp="1"/>
          </p:cNvSpPr>
          <p:nvPr>
            <p:ph type="body" idx="4294967295"/>
          </p:nvPr>
        </p:nvSpPr>
        <p:spPr>
          <a:xfrm>
            <a:off x="762000" y="1600200"/>
            <a:ext cx="7772400" cy="4419600"/>
          </a:xfrm>
        </p:spPr>
        <p:txBody>
          <a:bodyPr/>
          <a:lstStyle/>
          <a:p>
            <a:pPr marL="0" indent="0">
              <a:buNone/>
            </a:pPr>
            <a:r>
              <a:rPr lang="en-US" sz="2400" b="1" dirty="0"/>
              <a:t>9.3 </a:t>
            </a:r>
            <a:r>
              <a:rPr lang="en-US" sz="2400" b="1" dirty="0" err="1"/>
              <a:t>Xem</a:t>
            </a:r>
            <a:r>
              <a:rPr lang="en-US" sz="2400" b="1" dirty="0"/>
              <a:t> </a:t>
            </a:r>
            <a:r>
              <a:rPr lang="en-US" sz="2400" b="1" dirty="0" err="1"/>
              <a:t>xét</a:t>
            </a:r>
            <a:r>
              <a:rPr lang="en-US" sz="2400" b="1" dirty="0"/>
              <a:t> </a:t>
            </a:r>
            <a:r>
              <a:rPr lang="en-US" sz="2400" b="1" dirty="0" err="1"/>
              <a:t>của</a:t>
            </a:r>
            <a:r>
              <a:rPr lang="en-US" sz="2400" b="1" dirty="0"/>
              <a:t> </a:t>
            </a:r>
            <a:r>
              <a:rPr lang="en-US" sz="2400" b="1" dirty="0" err="1"/>
              <a:t>lãnh</a:t>
            </a:r>
            <a:r>
              <a:rPr lang="en-US" sz="2400" b="1" dirty="0"/>
              <a:t> </a:t>
            </a:r>
            <a:r>
              <a:rPr lang="en-US" sz="2400" b="1" dirty="0" err="1"/>
              <a:t>đạo</a:t>
            </a:r>
            <a:endParaRPr lang="en-US" sz="2400" b="1" dirty="0"/>
          </a:p>
          <a:p>
            <a:r>
              <a:rPr lang="en-US" sz="2000" dirty="0" err="1"/>
              <a:t>Xem</a:t>
            </a:r>
            <a:r>
              <a:rPr lang="en-US" sz="2000" dirty="0"/>
              <a:t> </a:t>
            </a:r>
            <a:r>
              <a:rPr lang="en-US" sz="2000" dirty="0" err="1"/>
              <a:t>xét</a:t>
            </a:r>
            <a:r>
              <a:rPr lang="en-US" sz="2000" dirty="0"/>
              <a:t> </a:t>
            </a:r>
            <a:r>
              <a:rPr lang="en-US" sz="2000" dirty="0" err="1"/>
              <a:t>hệ</a:t>
            </a:r>
            <a:r>
              <a:rPr lang="en-US" sz="2000" dirty="0"/>
              <a:t> </a:t>
            </a:r>
            <a:r>
              <a:rPr lang="en-US" sz="2000" dirty="0" err="1"/>
              <a:t>thống</a:t>
            </a:r>
            <a:r>
              <a:rPr lang="en-US" sz="2000" dirty="0"/>
              <a:t> </a:t>
            </a:r>
            <a:r>
              <a:rPr lang="en-US" sz="2000" dirty="0" err="1"/>
              <a:t>quản</a:t>
            </a:r>
            <a:r>
              <a:rPr lang="en-US" sz="2000" dirty="0"/>
              <a:t> </a:t>
            </a:r>
            <a:r>
              <a:rPr lang="en-US" sz="2000" dirty="0" err="1"/>
              <a:t>lý</a:t>
            </a:r>
            <a:r>
              <a:rPr lang="en-US" sz="2000" dirty="0"/>
              <a:t> an </a:t>
            </a:r>
            <a:r>
              <a:rPr lang="en-US" sz="2000" dirty="0" err="1"/>
              <a:t>ninh</a:t>
            </a:r>
            <a:r>
              <a:rPr lang="en-US" sz="2000" dirty="0"/>
              <a:t> </a:t>
            </a:r>
            <a:r>
              <a:rPr lang="en-US" sz="2000" dirty="0" err="1"/>
              <a:t>thông</a:t>
            </a:r>
            <a:r>
              <a:rPr lang="en-US" sz="2000" dirty="0"/>
              <a:t> tin </a:t>
            </a:r>
            <a:r>
              <a:rPr lang="en-US" sz="2000" dirty="0" err="1"/>
              <a:t>định</a:t>
            </a:r>
            <a:r>
              <a:rPr lang="en-US" sz="2000" dirty="0"/>
              <a:t> </a:t>
            </a:r>
            <a:r>
              <a:rPr lang="en-US" sz="2000" dirty="0" err="1"/>
              <a:t>kỳ</a:t>
            </a:r>
            <a:r>
              <a:rPr lang="en-US" sz="2000" dirty="0"/>
              <a:t> </a:t>
            </a:r>
            <a:r>
              <a:rPr lang="en-US" sz="2000" dirty="0" err="1"/>
              <a:t>có</a:t>
            </a:r>
            <a:r>
              <a:rPr lang="en-US" sz="2000" dirty="0"/>
              <a:t> </a:t>
            </a:r>
            <a:r>
              <a:rPr lang="en-US" sz="2000" dirty="0" err="1"/>
              <a:t>kế</a:t>
            </a:r>
            <a:r>
              <a:rPr lang="en-US" sz="2000" dirty="0"/>
              <a:t> </a:t>
            </a:r>
            <a:r>
              <a:rPr lang="en-US" sz="2000" dirty="0" err="1"/>
              <a:t>hoạch</a:t>
            </a:r>
            <a:r>
              <a:rPr lang="en-US" sz="2000" dirty="0"/>
              <a:t> </a:t>
            </a:r>
          </a:p>
          <a:p>
            <a:r>
              <a:rPr lang="en-US" sz="2000" dirty="0" err="1"/>
              <a:t>Đầu</a:t>
            </a:r>
            <a:r>
              <a:rPr lang="en-US" sz="2000" dirty="0"/>
              <a:t> </a:t>
            </a:r>
            <a:r>
              <a:rPr lang="en-US" sz="2000" dirty="0" err="1"/>
              <a:t>vào</a:t>
            </a:r>
            <a:endParaRPr lang="en-US" sz="2000" dirty="0"/>
          </a:p>
          <a:p>
            <a:pPr lvl="1"/>
            <a:r>
              <a:rPr lang="en-US" sz="1800" dirty="0" err="1"/>
              <a:t>tình</a:t>
            </a:r>
            <a:r>
              <a:rPr lang="en-US" sz="1800" dirty="0"/>
              <a:t> </a:t>
            </a:r>
            <a:r>
              <a:rPr lang="en-US" sz="1800" dirty="0" err="1"/>
              <a:t>trạng</a:t>
            </a:r>
            <a:r>
              <a:rPr lang="en-US" sz="1800" dirty="0"/>
              <a:t> </a:t>
            </a:r>
            <a:r>
              <a:rPr lang="en-US" sz="1800" dirty="0" err="1"/>
              <a:t>của</a:t>
            </a:r>
            <a:r>
              <a:rPr lang="en-US" sz="1800" dirty="0"/>
              <a:t> </a:t>
            </a:r>
            <a:r>
              <a:rPr lang="en-US" sz="1800" dirty="0" err="1"/>
              <a:t>các</a:t>
            </a:r>
            <a:r>
              <a:rPr lang="en-US" sz="1800" dirty="0"/>
              <a:t> </a:t>
            </a:r>
            <a:r>
              <a:rPr lang="en-US" sz="1800" dirty="0" err="1"/>
              <a:t>hành</a:t>
            </a:r>
            <a:r>
              <a:rPr lang="en-US" sz="1800" dirty="0"/>
              <a:t> </a:t>
            </a:r>
            <a:r>
              <a:rPr lang="en-US" sz="1800" dirty="0" err="1"/>
              <a:t>động</a:t>
            </a:r>
            <a:r>
              <a:rPr lang="en-US" sz="1800" dirty="0"/>
              <a:t> </a:t>
            </a:r>
            <a:r>
              <a:rPr lang="en-US" sz="1800" dirty="0" err="1"/>
              <a:t>từ</a:t>
            </a:r>
            <a:r>
              <a:rPr lang="en-US" sz="1800" dirty="0"/>
              <a:t> </a:t>
            </a:r>
            <a:r>
              <a:rPr lang="en-US" sz="1800" dirty="0" err="1"/>
              <a:t>Xem</a:t>
            </a:r>
            <a:r>
              <a:rPr lang="en-US" sz="1800" dirty="0"/>
              <a:t> </a:t>
            </a:r>
            <a:r>
              <a:rPr lang="en-US" sz="1800" dirty="0" err="1"/>
              <a:t>xét</a:t>
            </a:r>
            <a:r>
              <a:rPr lang="en-US" sz="1800" dirty="0"/>
              <a:t> </a:t>
            </a:r>
            <a:r>
              <a:rPr lang="en-US" sz="1800" dirty="0" err="1"/>
              <a:t>của</a:t>
            </a:r>
            <a:r>
              <a:rPr lang="en-US" sz="1800" dirty="0"/>
              <a:t> </a:t>
            </a:r>
            <a:r>
              <a:rPr lang="en-US" sz="1800" dirty="0" err="1"/>
              <a:t>lãnh</a:t>
            </a:r>
            <a:r>
              <a:rPr lang="en-US" sz="1800" dirty="0"/>
              <a:t> </a:t>
            </a:r>
            <a:r>
              <a:rPr lang="en-US" sz="1800" dirty="0" err="1"/>
              <a:t>đạo</a:t>
            </a:r>
            <a:r>
              <a:rPr lang="en-US" sz="1800" dirty="0"/>
              <a:t> </a:t>
            </a:r>
            <a:r>
              <a:rPr lang="en-US" sz="1800" dirty="0" err="1"/>
              <a:t>trước</a:t>
            </a:r>
            <a:r>
              <a:rPr lang="en-US" sz="1800" dirty="0"/>
              <a:t> </a:t>
            </a:r>
            <a:r>
              <a:rPr lang="en-US" sz="1800" dirty="0" err="1"/>
              <a:t>đó</a:t>
            </a:r>
            <a:r>
              <a:rPr lang="en-US" sz="1800" dirty="0"/>
              <a:t>;</a:t>
            </a:r>
          </a:p>
          <a:p>
            <a:pPr lvl="1"/>
            <a:r>
              <a:rPr lang="en-US" sz="1800" dirty="0" err="1"/>
              <a:t>thay</a:t>
            </a:r>
            <a:r>
              <a:rPr lang="en-US" sz="1800" dirty="0"/>
              <a:t> </a:t>
            </a:r>
            <a:r>
              <a:rPr lang="en-US" sz="1800" dirty="0" err="1"/>
              <a:t>đổi</a:t>
            </a:r>
            <a:r>
              <a:rPr lang="en-US" sz="1800" dirty="0"/>
              <a:t> </a:t>
            </a:r>
            <a:r>
              <a:rPr lang="en-US" sz="1800" dirty="0" err="1"/>
              <a:t>trong</a:t>
            </a:r>
            <a:r>
              <a:rPr lang="en-US" sz="1800" dirty="0"/>
              <a:t> </a:t>
            </a:r>
            <a:r>
              <a:rPr lang="en-US" sz="1800" dirty="0" err="1"/>
              <a:t>các</a:t>
            </a:r>
            <a:r>
              <a:rPr lang="en-US" sz="1800" dirty="0"/>
              <a:t> </a:t>
            </a:r>
            <a:r>
              <a:rPr lang="en-US" sz="1800" dirty="0" err="1"/>
              <a:t>vấn</a:t>
            </a:r>
            <a:r>
              <a:rPr lang="en-US" sz="1800" dirty="0"/>
              <a:t> </a:t>
            </a:r>
            <a:r>
              <a:rPr lang="en-US" sz="1800" dirty="0" err="1"/>
              <a:t>đề</a:t>
            </a:r>
            <a:r>
              <a:rPr lang="en-US" sz="1800" dirty="0"/>
              <a:t> </a:t>
            </a:r>
            <a:r>
              <a:rPr lang="en-US" sz="1800" dirty="0" err="1"/>
              <a:t>bên</a:t>
            </a:r>
            <a:r>
              <a:rPr lang="en-US" sz="1800" dirty="0"/>
              <a:t> </a:t>
            </a:r>
            <a:r>
              <a:rPr lang="en-US" sz="1800" dirty="0" err="1"/>
              <a:t>ngoài</a:t>
            </a:r>
            <a:r>
              <a:rPr lang="en-US" sz="1800" dirty="0"/>
              <a:t> </a:t>
            </a:r>
            <a:r>
              <a:rPr lang="en-US" sz="1800" dirty="0" err="1"/>
              <a:t>và</a:t>
            </a:r>
            <a:r>
              <a:rPr lang="en-US" sz="1800" dirty="0"/>
              <a:t> </a:t>
            </a:r>
            <a:r>
              <a:rPr lang="en-US" sz="1800" dirty="0" err="1"/>
              <a:t>nội</a:t>
            </a:r>
            <a:r>
              <a:rPr lang="en-US" sz="1800" dirty="0"/>
              <a:t> </a:t>
            </a:r>
            <a:r>
              <a:rPr lang="en-US" sz="1800" dirty="0" err="1"/>
              <a:t>bộ</a:t>
            </a:r>
            <a:r>
              <a:rPr lang="en-US" sz="1800" dirty="0"/>
              <a:t> </a:t>
            </a:r>
            <a:r>
              <a:rPr lang="en-US" sz="1800" dirty="0" err="1"/>
              <a:t>có</a:t>
            </a:r>
            <a:r>
              <a:rPr lang="en-US" sz="1800" dirty="0"/>
              <a:t> </a:t>
            </a:r>
            <a:r>
              <a:rPr lang="en-US" sz="1800" dirty="0" err="1"/>
              <a:t>liên</a:t>
            </a:r>
            <a:r>
              <a:rPr lang="en-US" sz="1800" dirty="0"/>
              <a:t> </a:t>
            </a:r>
            <a:r>
              <a:rPr lang="en-US" sz="1800" dirty="0" err="1"/>
              <a:t>quan</a:t>
            </a:r>
            <a:endParaRPr lang="en-US" sz="1800" dirty="0"/>
          </a:p>
          <a:p>
            <a:pPr lvl="1"/>
            <a:r>
              <a:rPr lang="en-US" sz="1800" dirty="0" err="1"/>
              <a:t>Những</a:t>
            </a:r>
            <a:r>
              <a:rPr lang="en-US" sz="1800" dirty="0"/>
              <a:t> </a:t>
            </a:r>
            <a:r>
              <a:rPr lang="en-US" sz="1800" dirty="0" err="1"/>
              <a:t>thay</a:t>
            </a:r>
            <a:r>
              <a:rPr lang="en-US" sz="1800" dirty="0"/>
              <a:t> </a:t>
            </a:r>
            <a:r>
              <a:rPr lang="en-US" sz="1800" dirty="0" err="1"/>
              <a:t>đổi</a:t>
            </a:r>
            <a:r>
              <a:rPr lang="en-US" sz="1800" dirty="0"/>
              <a:t> </a:t>
            </a:r>
            <a:r>
              <a:rPr lang="en-US" sz="1800" dirty="0" err="1"/>
              <a:t>về</a:t>
            </a:r>
            <a:r>
              <a:rPr lang="en-US" sz="1800" dirty="0"/>
              <a:t> </a:t>
            </a:r>
            <a:r>
              <a:rPr lang="en-US" sz="1800" dirty="0" err="1"/>
              <a:t>nhu</a:t>
            </a:r>
            <a:r>
              <a:rPr lang="en-US" sz="1800" dirty="0"/>
              <a:t> </a:t>
            </a:r>
            <a:r>
              <a:rPr lang="en-US" sz="1800" dirty="0" err="1"/>
              <a:t>cầu</a:t>
            </a:r>
            <a:r>
              <a:rPr lang="en-US" sz="1800" dirty="0"/>
              <a:t> </a:t>
            </a:r>
            <a:r>
              <a:rPr lang="en-US" sz="1800" dirty="0" err="1"/>
              <a:t>và</a:t>
            </a:r>
            <a:r>
              <a:rPr lang="en-US" sz="1800" dirty="0"/>
              <a:t> </a:t>
            </a:r>
            <a:r>
              <a:rPr lang="en-US" sz="1800" dirty="0" err="1"/>
              <a:t>mong</a:t>
            </a:r>
            <a:r>
              <a:rPr lang="en-US" sz="1800" dirty="0"/>
              <a:t> </a:t>
            </a:r>
            <a:r>
              <a:rPr lang="en-US" sz="1800" dirty="0" err="1"/>
              <a:t>đợi</a:t>
            </a:r>
            <a:r>
              <a:rPr lang="en-US" sz="1800" dirty="0"/>
              <a:t> </a:t>
            </a:r>
            <a:r>
              <a:rPr lang="en-US" sz="1800" dirty="0" err="1"/>
              <a:t>của</a:t>
            </a:r>
            <a:r>
              <a:rPr lang="en-US" sz="1800" dirty="0"/>
              <a:t> </a:t>
            </a:r>
            <a:r>
              <a:rPr lang="en-US" sz="1800" dirty="0" err="1"/>
              <a:t>các</a:t>
            </a:r>
            <a:r>
              <a:rPr lang="en-US" sz="1800" dirty="0"/>
              <a:t> </a:t>
            </a:r>
            <a:r>
              <a:rPr lang="en-US" sz="1800" dirty="0" err="1"/>
              <a:t>bên</a:t>
            </a:r>
            <a:r>
              <a:rPr lang="en-US" sz="1800" dirty="0"/>
              <a:t> </a:t>
            </a:r>
            <a:r>
              <a:rPr lang="en-US" sz="1800" dirty="0" err="1"/>
              <a:t>quan</a:t>
            </a:r>
            <a:r>
              <a:rPr lang="en-US" sz="1800" dirty="0"/>
              <a:t> </a:t>
            </a:r>
            <a:r>
              <a:rPr lang="en-US" sz="1800" dirty="0" err="1"/>
              <a:t>tâm</a:t>
            </a:r>
            <a:r>
              <a:rPr lang="en-US" sz="1800" dirty="0"/>
              <a:t> </a:t>
            </a:r>
            <a:r>
              <a:rPr lang="en-US" sz="1800" dirty="0" err="1"/>
              <a:t>có</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a:t>
            </a:r>
            <a:r>
              <a:rPr lang="en-US" sz="1800" dirty="0" err="1"/>
              <a:t>hệ</a:t>
            </a:r>
            <a:r>
              <a:rPr lang="en-US" sz="1800" dirty="0"/>
              <a:t> </a:t>
            </a:r>
            <a:r>
              <a:rPr lang="en-US" sz="1800" dirty="0" err="1"/>
              <a:t>thống</a:t>
            </a:r>
            <a:r>
              <a:rPr lang="en-US" sz="1800" dirty="0"/>
              <a:t> </a:t>
            </a:r>
            <a:r>
              <a:rPr lang="en-US" sz="1800" dirty="0" err="1"/>
              <a:t>quản</a:t>
            </a:r>
            <a:r>
              <a:rPr lang="en-US" sz="1800" dirty="0"/>
              <a:t> </a:t>
            </a:r>
            <a:r>
              <a:rPr lang="en-US" sz="1800" dirty="0" err="1"/>
              <a:t>lí</a:t>
            </a:r>
            <a:r>
              <a:rPr lang="en-US" sz="1800" dirty="0"/>
              <a:t> ATTT</a:t>
            </a:r>
          </a:p>
          <a:p>
            <a:pPr lvl="1"/>
            <a:r>
              <a:rPr lang="en-US" sz="1800" dirty="0" err="1"/>
              <a:t>phản</a:t>
            </a:r>
            <a:r>
              <a:rPr lang="en-US" sz="1800" dirty="0"/>
              <a:t> </a:t>
            </a:r>
            <a:r>
              <a:rPr lang="en-US" sz="1800" dirty="0" err="1"/>
              <a:t>hồi</a:t>
            </a:r>
            <a:r>
              <a:rPr lang="en-US" sz="1800" dirty="0"/>
              <a:t> </a:t>
            </a:r>
            <a:r>
              <a:rPr lang="en-US" sz="1800" dirty="0" err="1"/>
              <a:t>về</a:t>
            </a:r>
            <a:r>
              <a:rPr lang="en-US" sz="1800" dirty="0"/>
              <a:t> </a:t>
            </a:r>
            <a:r>
              <a:rPr lang="en-US" sz="1800" dirty="0" err="1"/>
              <a:t>việc</a:t>
            </a:r>
            <a:r>
              <a:rPr lang="en-US" sz="1800" dirty="0"/>
              <a:t> </a:t>
            </a:r>
            <a:r>
              <a:rPr lang="en-US" sz="1800" dirty="0" err="1"/>
              <a:t>thực</a:t>
            </a:r>
            <a:r>
              <a:rPr lang="en-US" sz="1800" dirty="0"/>
              <a:t> </a:t>
            </a:r>
            <a:r>
              <a:rPr lang="en-US" sz="1800" dirty="0" err="1"/>
              <a:t>hiện</a:t>
            </a:r>
            <a:r>
              <a:rPr lang="en-US" sz="1800" dirty="0"/>
              <a:t> an </a:t>
            </a:r>
            <a:r>
              <a:rPr lang="en-US" sz="1800" dirty="0" err="1"/>
              <a:t>ninh</a:t>
            </a:r>
            <a:r>
              <a:rPr lang="en-US" sz="1800" dirty="0"/>
              <a:t> </a:t>
            </a:r>
            <a:r>
              <a:rPr lang="en-US" sz="1800" dirty="0" err="1"/>
              <a:t>thông</a:t>
            </a:r>
            <a:r>
              <a:rPr lang="en-US" sz="1800" dirty="0"/>
              <a:t> tin, </a:t>
            </a:r>
          </a:p>
          <a:p>
            <a:pPr lvl="1"/>
            <a:r>
              <a:rPr lang="en-US" sz="1800" dirty="0"/>
              <a:t>ý </a:t>
            </a:r>
            <a:r>
              <a:rPr lang="en-US" sz="1800" dirty="0" err="1"/>
              <a:t>kiến</a:t>
            </a:r>
            <a:r>
              <a:rPr lang="en-US" sz="1800" dirty="0"/>
              <a:t> ​​</a:t>
            </a:r>
            <a:r>
              <a:rPr lang="en-US" sz="1800" dirty="0" err="1"/>
              <a:t>phản</a:t>
            </a:r>
            <a:r>
              <a:rPr lang="en-US" sz="1800" dirty="0"/>
              <a:t> </a:t>
            </a:r>
            <a:r>
              <a:rPr lang="en-US" sz="1800" dirty="0" err="1"/>
              <a:t>hồi</a:t>
            </a:r>
            <a:r>
              <a:rPr lang="en-US" sz="1800" dirty="0"/>
              <a:t> </a:t>
            </a:r>
            <a:r>
              <a:rPr lang="en-US" sz="1800" dirty="0" err="1"/>
              <a:t>từ</a:t>
            </a:r>
            <a:r>
              <a:rPr lang="en-US" sz="1800" dirty="0"/>
              <a:t> </a:t>
            </a:r>
            <a:r>
              <a:rPr lang="en-US" sz="1800" dirty="0" err="1"/>
              <a:t>các</a:t>
            </a:r>
            <a:r>
              <a:rPr lang="en-US" sz="1800" dirty="0"/>
              <a:t> </a:t>
            </a:r>
            <a:r>
              <a:rPr lang="en-US" sz="1800" dirty="0" err="1"/>
              <a:t>bên</a:t>
            </a:r>
            <a:r>
              <a:rPr lang="en-US" sz="1800" dirty="0"/>
              <a:t> </a:t>
            </a:r>
            <a:r>
              <a:rPr lang="en-US" sz="1800" dirty="0" err="1"/>
              <a:t>quan</a:t>
            </a:r>
            <a:r>
              <a:rPr lang="en-US" sz="1800" dirty="0"/>
              <a:t> </a:t>
            </a:r>
            <a:r>
              <a:rPr lang="en-US" sz="1800" dirty="0" err="1"/>
              <a:t>tâm</a:t>
            </a:r>
            <a:r>
              <a:rPr lang="en-US" sz="1800" dirty="0"/>
              <a:t>;</a:t>
            </a:r>
          </a:p>
          <a:p>
            <a:pPr lvl="1"/>
            <a:r>
              <a:rPr lang="en-US" sz="1800" dirty="0" err="1"/>
              <a:t>Kết</a:t>
            </a:r>
            <a:r>
              <a:rPr lang="en-US" sz="1800" dirty="0"/>
              <a:t> </a:t>
            </a:r>
            <a:r>
              <a:rPr lang="en-US" sz="1800" dirty="0" err="1"/>
              <a:t>quả</a:t>
            </a:r>
            <a:r>
              <a:rPr lang="en-US" sz="1800" dirty="0"/>
              <a:t> </a:t>
            </a:r>
            <a:r>
              <a:rPr lang="en-US" sz="1800" dirty="0" err="1"/>
              <a:t>đánh</a:t>
            </a:r>
            <a:r>
              <a:rPr lang="en-US" sz="1800" dirty="0"/>
              <a:t> </a:t>
            </a:r>
            <a:r>
              <a:rPr lang="en-US" sz="1800" dirty="0" err="1"/>
              <a:t>giá</a:t>
            </a:r>
            <a:r>
              <a:rPr lang="en-US" sz="1800" dirty="0"/>
              <a:t> </a:t>
            </a:r>
            <a:r>
              <a:rPr lang="en-US" sz="1800" dirty="0" err="1"/>
              <a:t>rủi</a:t>
            </a:r>
            <a:r>
              <a:rPr lang="en-US" sz="1800" dirty="0"/>
              <a:t> </a:t>
            </a:r>
            <a:r>
              <a:rPr lang="en-US" sz="1800" dirty="0" err="1"/>
              <a:t>ro</a:t>
            </a:r>
            <a:r>
              <a:rPr lang="en-US" sz="1800" dirty="0"/>
              <a:t> </a:t>
            </a:r>
            <a:r>
              <a:rPr lang="en-US" sz="1800" dirty="0" err="1"/>
              <a:t>và</a:t>
            </a:r>
            <a:r>
              <a:rPr lang="en-US" sz="1800" dirty="0"/>
              <a:t> </a:t>
            </a:r>
            <a:r>
              <a:rPr lang="en-US" sz="1800" dirty="0" err="1"/>
              <a:t>tình</a:t>
            </a:r>
            <a:r>
              <a:rPr lang="en-US" sz="1800" dirty="0"/>
              <a:t> </a:t>
            </a:r>
            <a:r>
              <a:rPr lang="en-US" sz="1800" dirty="0" err="1"/>
              <a:t>trạng</a:t>
            </a:r>
            <a:r>
              <a:rPr lang="en-US" sz="1800" dirty="0"/>
              <a:t> </a:t>
            </a:r>
            <a:r>
              <a:rPr lang="en-US" sz="1800" dirty="0" err="1"/>
              <a:t>của</a:t>
            </a:r>
            <a:r>
              <a:rPr lang="en-US" sz="1800" dirty="0"/>
              <a:t> </a:t>
            </a:r>
            <a:r>
              <a:rPr lang="en-US" sz="1800" dirty="0" err="1"/>
              <a:t>kế</a:t>
            </a:r>
            <a:r>
              <a:rPr lang="en-US" sz="1800" dirty="0"/>
              <a:t> </a:t>
            </a:r>
            <a:r>
              <a:rPr lang="en-US" sz="1800" dirty="0" err="1"/>
              <a:t>hoạch</a:t>
            </a:r>
            <a:r>
              <a:rPr lang="en-US" sz="1800" dirty="0"/>
              <a:t> </a:t>
            </a:r>
            <a:r>
              <a:rPr lang="en-US" sz="1800" dirty="0" err="1"/>
              <a:t>xử</a:t>
            </a:r>
            <a:r>
              <a:rPr lang="en-US" sz="1800" dirty="0"/>
              <a:t> </a:t>
            </a:r>
            <a:r>
              <a:rPr lang="en-US" sz="1800" dirty="0" err="1"/>
              <a:t>lý</a:t>
            </a:r>
            <a:r>
              <a:rPr lang="en-US" sz="1800" dirty="0"/>
              <a:t> </a:t>
            </a:r>
            <a:r>
              <a:rPr lang="en-US" sz="1800" dirty="0" err="1"/>
              <a:t>rủi</a:t>
            </a:r>
            <a:r>
              <a:rPr lang="en-US" sz="1800" dirty="0"/>
              <a:t> </a:t>
            </a:r>
            <a:r>
              <a:rPr lang="en-US" sz="1800" dirty="0" err="1"/>
              <a:t>ro</a:t>
            </a:r>
            <a:r>
              <a:rPr lang="en-US" sz="1800" dirty="0"/>
              <a:t>; </a:t>
            </a:r>
            <a:r>
              <a:rPr lang="en-US" sz="1800" dirty="0" err="1"/>
              <a:t>và</a:t>
            </a:r>
            <a:endParaRPr lang="en-US" sz="1800" dirty="0"/>
          </a:p>
          <a:p>
            <a:pPr lvl="1"/>
            <a:r>
              <a:rPr lang="en-US" sz="1800" dirty="0" err="1"/>
              <a:t>cơ</a:t>
            </a:r>
            <a:r>
              <a:rPr lang="en-US" sz="1800" dirty="0"/>
              <a:t> </a:t>
            </a:r>
            <a:r>
              <a:rPr lang="en-US" sz="1800" dirty="0" err="1"/>
              <a:t>hội</a:t>
            </a:r>
            <a:r>
              <a:rPr lang="en-US" sz="1800" dirty="0"/>
              <a:t> </a:t>
            </a:r>
            <a:r>
              <a:rPr lang="en-US" sz="1800" dirty="0" err="1"/>
              <a:t>cải</a:t>
            </a:r>
            <a:r>
              <a:rPr lang="en-US" sz="1800" dirty="0"/>
              <a:t> </a:t>
            </a:r>
            <a:r>
              <a:rPr lang="en-US" sz="1800" dirty="0" err="1"/>
              <a:t>tiến</a:t>
            </a:r>
            <a:r>
              <a:rPr lang="en-US" sz="1800" dirty="0"/>
              <a:t> </a:t>
            </a:r>
            <a:r>
              <a:rPr lang="en-US" sz="1800" dirty="0" err="1"/>
              <a:t>liên</a:t>
            </a:r>
            <a:r>
              <a:rPr lang="en-US" sz="1800" dirty="0"/>
              <a:t> </a:t>
            </a:r>
            <a:r>
              <a:rPr lang="en-US" sz="1800" dirty="0" err="1"/>
              <a:t>tục</a:t>
            </a:r>
            <a:endParaRPr lang="en-US" sz="1800" dirty="0"/>
          </a:p>
          <a:p>
            <a:r>
              <a:rPr lang="en-US" sz="2000" dirty="0" err="1"/>
              <a:t>Đầu</a:t>
            </a:r>
            <a:r>
              <a:rPr lang="en-US" sz="2000" dirty="0"/>
              <a:t> </a:t>
            </a:r>
            <a:r>
              <a:rPr lang="en-US" sz="2000" dirty="0" err="1"/>
              <a:t>ra</a:t>
            </a:r>
            <a:r>
              <a:rPr lang="en-US" sz="2000" dirty="0"/>
              <a:t> </a:t>
            </a:r>
          </a:p>
          <a:p>
            <a:r>
              <a:rPr lang="en-US" sz="2000" dirty="0" err="1"/>
              <a:t>các</a:t>
            </a:r>
            <a:r>
              <a:rPr lang="en-US" sz="2000" dirty="0"/>
              <a:t> </a:t>
            </a:r>
            <a:r>
              <a:rPr lang="en-US" sz="2000" dirty="0" err="1"/>
              <a:t>quyết</a:t>
            </a:r>
            <a:r>
              <a:rPr lang="en-US" sz="2000" dirty="0"/>
              <a:t> </a:t>
            </a:r>
            <a:r>
              <a:rPr lang="en-US" sz="2000" dirty="0" err="1"/>
              <a:t>định</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a:t>
            </a:r>
            <a:r>
              <a:rPr lang="en-US" sz="2000" dirty="0" err="1"/>
              <a:t>cơ</a:t>
            </a:r>
            <a:r>
              <a:rPr lang="en-US" sz="2000" dirty="0"/>
              <a:t> </a:t>
            </a:r>
            <a:r>
              <a:rPr lang="en-US" sz="2000" dirty="0" err="1"/>
              <a:t>hội</a:t>
            </a:r>
            <a:r>
              <a:rPr lang="en-US" sz="2000" dirty="0"/>
              <a:t> </a:t>
            </a:r>
            <a:r>
              <a:rPr lang="en-US" sz="2000" dirty="0" err="1"/>
              <a:t>cải</a:t>
            </a:r>
            <a:r>
              <a:rPr lang="en-US" sz="2000" dirty="0"/>
              <a:t> </a:t>
            </a:r>
            <a:r>
              <a:rPr lang="en-US" sz="2000" dirty="0" err="1"/>
              <a:t>tiến</a:t>
            </a:r>
            <a:r>
              <a:rPr lang="en-US" sz="2000" dirty="0"/>
              <a:t> </a:t>
            </a:r>
            <a:r>
              <a:rPr lang="en-US" sz="2000" dirty="0" err="1"/>
              <a:t>liên</a:t>
            </a:r>
            <a:r>
              <a:rPr lang="en-US" sz="2000" dirty="0"/>
              <a:t> </a:t>
            </a:r>
            <a:r>
              <a:rPr lang="en-US" sz="2000" dirty="0" err="1"/>
              <a:t>tục</a:t>
            </a:r>
            <a:r>
              <a:rPr lang="en-US" sz="2000" dirty="0"/>
              <a:t> </a:t>
            </a:r>
            <a:r>
              <a:rPr lang="en-US" sz="2000" dirty="0" err="1"/>
              <a:t>và</a:t>
            </a:r>
            <a:r>
              <a:rPr lang="en-US" sz="2000" dirty="0"/>
              <a:t> </a:t>
            </a:r>
            <a:r>
              <a:rPr lang="en-US" sz="2000" dirty="0" err="1"/>
              <a:t>bất</a:t>
            </a:r>
            <a:r>
              <a:rPr lang="en-US" sz="2000" dirty="0"/>
              <a:t> </a:t>
            </a:r>
            <a:r>
              <a:rPr lang="en-US" sz="2000" dirty="0" err="1"/>
              <a:t>kỳ</a:t>
            </a:r>
            <a:r>
              <a:rPr lang="en-US" sz="2000" dirty="0"/>
              <a:t> </a:t>
            </a:r>
            <a:r>
              <a:rPr lang="en-US" sz="2000" dirty="0" err="1"/>
              <a:t>nhu</a:t>
            </a:r>
            <a:r>
              <a:rPr lang="en-US" sz="2000" dirty="0"/>
              <a:t> </a:t>
            </a:r>
            <a:r>
              <a:rPr lang="en-US" sz="2000" dirty="0" err="1"/>
              <a:t>cầu</a:t>
            </a:r>
            <a:r>
              <a:rPr lang="en-US" sz="2000" dirty="0"/>
              <a:t> </a:t>
            </a:r>
            <a:r>
              <a:rPr lang="en-US" sz="2000" dirty="0" err="1"/>
              <a:t>thay</a:t>
            </a:r>
            <a:r>
              <a:rPr lang="en-US" sz="2000" dirty="0"/>
              <a:t> </a:t>
            </a:r>
            <a:r>
              <a:rPr lang="en-US" sz="2000" dirty="0" err="1"/>
              <a:t>đổi</a:t>
            </a:r>
            <a:r>
              <a:rPr lang="en-US" sz="2000" dirty="0"/>
              <a:t> </a:t>
            </a:r>
            <a:r>
              <a:rPr lang="en-US" sz="2000" dirty="0" err="1"/>
              <a:t>đối</a:t>
            </a:r>
            <a:r>
              <a:rPr lang="en-US" sz="2000" dirty="0"/>
              <a:t> </a:t>
            </a:r>
            <a:r>
              <a:rPr lang="en-US" sz="2000" dirty="0" err="1"/>
              <a:t>với</a:t>
            </a:r>
            <a:r>
              <a:rPr lang="en-US" sz="2000" dirty="0"/>
              <a:t> </a:t>
            </a:r>
            <a:r>
              <a:rPr lang="en-US" sz="2000" dirty="0" err="1"/>
              <a:t>hệ</a:t>
            </a:r>
            <a:r>
              <a:rPr lang="en-US" sz="2000" dirty="0"/>
              <a:t> </a:t>
            </a:r>
            <a:r>
              <a:rPr lang="en-US" sz="2000" dirty="0" err="1"/>
              <a:t>thống</a:t>
            </a:r>
            <a:r>
              <a:rPr lang="en-US" sz="2000" dirty="0"/>
              <a:t> </a:t>
            </a:r>
            <a:r>
              <a:rPr lang="en-US" sz="2000" dirty="0" err="1"/>
              <a:t>quản</a:t>
            </a:r>
            <a:r>
              <a:rPr lang="en-US" sz="2000" dirty="0"/>
              <a:t> </a:t>
            </a:r>
            <a:r>
              <a:rPr lang="en-US" sz="2000" dirty="0" err="1"/>
              <a:t>lý</a:t>
            </a:r>
            <a:r>
              <a:rPr lang="en-US" sz="2000" dirty="0"/>
              <a:t> an </a:t>
            </a:r>
            <a:r>
              <a:rPr lang="en-US" sz="2000" dirty="0" err="1"/>
              <a:t>ninh</a:t>
            </a:r>
            <a:r>
              <a:rPr lang="en-US" sz="2000" dirty="0"/>
              <a:t> </a:t>
            </a:r>
            <a:r>
              <a:rPr lang="en-US" sz="2000" dirty="0" err="1"/>
              <a:t>thông</a:t>
            </a:r>
            <a:r>
              <a:rPr lang="en-US" sz="2000" dirty="0"/>
              <a:t> tin</a:t>
            </a:r>
          </a:p>
          <a:p>
            <a:pPr marL="0" indent="0">
              <a:buNone/>
            </a:pPr>
            <a:endParaRPr lang="en-US" sz="20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691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9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9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9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9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9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94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894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89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title" idx="4294967295"/>
          </p:nvPr>
        </p:nvSpPr>
        <p:spPr>
          <a:xfrm>
            <a:off x="0" y="533400"/>
            <a:ext cx="7696200" cy="685800"/>
          </a:xfrm>
          <a:solidFill>
            <a:srgbClr val="004635"/>
          </a:solidFill>
        </p:spPr>
        <p:txBody>
          <a:bodyPr/>
          <a:lstStyle/>
          <a:p>
            <a:r>
              <a:rPr lang="en-GB" sz="3200" b="1" dirty="0">
                <a:latin typeface="Tahoma" pitchFamily="34" charset="0"/>
                <a:ea typeface="ヒラギノ角ゴ Pro W3"/>
                <a:cs typeface="Tahoma" pitchFamily="34" charset="0"/>
              </a:rPr>
              <a:t>10. </a:t>
            </a:r>
            <a:r>
              <a:rPr lang="en-GB" sz="3200" b="1" dirty="0" err="1">
                <a:latin typeface="Tahoma" pitchFamily="34" charset="0"/>
                <a:ea typeface="ヒラギノ角ゴ Pro W3"/>
                <a:cs typeface="Tahoma" pitchFamily="34" charset="0"/>
              </a:rPr>
              <a:t>Cải</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tiến</a:t>
            </a:r>
            <a:r>
              <a:rPr lang="en-GB" sz="3200" b="1" dirty="0">
                <a:latin typeface="Tahoma" pitchFamily="34" charset="0"/>
                <a:ea typeface="ヒラギノ角ゴ Pro W3"/>
                <a:cs typeface="Tahoma" pitchFamily="34" charset="0"/>
              </a:rPr>
              <a:t>/Improvement</a:t>
            </a:r>
          </a:p>
        </p:txBody>
      </p:sp>
      <p:sp>
        <p:nvSpPr>
          <p:cNvPr id="339971" name="Rectangle 3"/>
          <p:cNvSpPr>
            <a:spLocks noGrp="1"/>
          </p:cNvSpPr>
          <p:nvPr>
            <p:ph type="body" idx="4294967295"/>
          </p:nvPr>
        </p:nvSpPr>
        <p:spPr>
          <a:xfrm>
            <a:off x="685800" y="1447800"/>
            <a:ext cx="7696200" cy="4495800"/>
          </a:xfrm>
        </p:spPr>
        <p:txBody>
          <a:bodyPr/>
          <a:lstStyle/>
          <a:p>
            <a:pPr marL="0" indent="0">
              <a:buNone/>
            </a:pPr>
            <a:r>
              <a:rPr lang="en-US" sz="2400" b="1" dirty="0"/>
              <a:t>10.1 </a:t>
            </a:r>
            <a:r>
              <a:rPr lang="en-US" sz="2400" b="1" dirty="0" err="1"/>
              <a:t>Sự</a:t>
            </a:r>
            <a:r>
              <a:rPr lang="en-US" sz="2400" b="1" dirty="0"/>
              <a:t> </a:t>
            </a:r>
            <a:r>
              <a:rPr lang="en-US" sz="2400" b="1" dirty="0" err="1"/>
              <a:t>không</a:t>
            </a:r>
            <a:r>
              <a:rPr lang="en-US" sz="2400" b="1" dirty="0"/>
              <a:t> </a:t>
            </a:r>
            <a:r>
              <a:rPr lang="en-US" sz="2400" b="1" dirty="0" err="1"/>
              <a:t>phù</a:t>
            </a:r>
            <a:r>
              <a:rPr lang="en-US" sz="2400" b="1" dirty="0"/>
              <a:t> </a:t>
            </a:r>
            <a:r>
              <a:rPr lang="en-US" sz="2400" b="1" dirty="0" err="1"/>
              <a:t>hợp</a:t>
            </a:r>
            <a:r>
              <a:rPr lang="en-US" sz="2400" b="1" dirty="0"/>
              <a:t> </a:t>
            </a:r>
            <a:r>
              <a:rPr lang="en-US" sz="2400" b="1" dirty="0" err="1"/>
              <a:t>và</a:t>
            </a:r>
            <a:r>
              <a:rPr lang="en-US" sz="2400" b="1" dirty="0"/>
              <a:t> </a:t>
            </a:r>
            <a:r>
              <a:rPr lang="en-US" sz="2400" b="1" dirty="0" err="1"/>
              <a:t>hành</a:t>
            </a:r>
            <a:r>
              <a:rPr lang="en-US" sz="2400" b="1" dirty="0"/>
              <a:t> </a:t>
            </a:r>
            <a:r>
              <a:rPr lang="en-US" sz="2400" b="1" dirty="0" err="1"/>
              <a:t>động</a:t>
            </a:r>
            <a:r>
              <a:rPr lang="en-US" sz="2400" b="1" dirty="0"/>
              <a:t> </a:t>
            </a:r>
            <a:r>
              <a:rPr lang="en-US" sz="2400" b="1" dirty="0" err="1"/>
              <a:t>khắc</a:t>
            </a:r>
            <a:r>
              <a:rPr lang="en-US" sz="2400" b="1" dirty="0"/>
              <a:t> </a:t>
            </a:r>
            <a:r>
              <a:rPr lang="en-US" sz="2400" b="1" dirty="0" err="1"/>
              <a:t>phục</a:t>
            </a:r>
            <a:endParaRPr lang="en-US" sz="2400" b="1" dirty="0"/>
          </a:p>
          <a:p>
            <a:r>
              <a:rPr lang="en-US" sz="2400" dirty="0" err="1"/>
              <a:t>Ứng</a:t>
            </a:r>
            <a:r>
              <a:rPr lang="en-US" sz="2400" dirty="0"/>
              <a:t> </a:t>
            </a:r>
            <a:r>
              <a:rPr lang="en-US" sz="2400" dirty="0" err="1"/>
              <a:t>phó</a:t>
            </a:r>
            <a:r>
              <a:rPr lang="en-US" sz="2400" dirty="0"/>
              <a:t> </a:t>
            </a:r>
            <a:r>
              <a:rPr lang="en-US" sz="2400" dirty="0" err="1"/>
              <a:t>với</a:t>
            </a:r>
            <a:r>
              <a:rPr lang="en-US" sz="2400" dirty="0"/>
              <a:t> </a:t>
            </a:r>
            <a:r>
              <a:rPr lang="en-US" sz="2400" dirty="0" err="1"/>
              <a:t>sự</a:t>
            </a:r>
            <a:r>
              <a:rPr lang="en-US" sz="2400" dirty="0"/>
              <a:t> </a:t>
            </a:r>
            <a:r>
              <a:rPr lang="en-US" sz="2400" dirty="0" err="1"/>
              <a:t>không</a:t>
            </a:r>
            <a:r>
              <a:rPr lang="en-US" sz="2400" dirty="0"/>
              <a:t> </a:t>
            </a:r>
            <a:r>
              <a:rPr lang="en-US" sz="2400" dirty="0" err="1"/>
              <a:t>phù</a:t>
            </a:r>
            <a:r>
              <a:rPr lang="en-US" sz="2400" dirty="0"/>
              <a:t> </a:t>
            </a:r>
            <a:r>
              <a:rPr lang="en-US" sz="2400" dirty="0" err="1"/>
              <a:t>hợp</a:t>
            </a:r>
            <a:r>
              <a:rPr lang="en-US" sz="2400" dirty="0"/>
              <a:t>, </a:t>
            </a:r>
            <a:r>
              <a:rPr lang="en-US" sz="2400" dirty="0" err="1"/>
              <a:t>tổ</a:t>
            </a:r>
            <a:r>
              <a:rPr lang="en-US" sz="2400" dirty="0"/>
              <a:t> </a:t>
            </a:r>
            <a:r>
              <a:rPr lang="en-US" sz="2400" dirty="0" err="1"/>
              <a:t>chức</a:t>
            </a:r>
            <a:r>
              <a:rPr lang="en-US" sz="2400" dirty="0"/>
              <a:t> </a:t>
            </a:r>
            <a:r>
              <a:rPr lang="en-US" sz="2400" dirty="0" err="1"/>
              <a:t>cần</a:t>
            </a:r>
            <a:r>
              <a:rPr lang="en-US" sz="2400" dirty="0"/>
              <a:t> </a:t>
            </a:r>
            <a:r>
              <a:rPr lang="en-US" sz="2400" dirty="0" err="1"/>
              <a:t>phải</a:t>
            </a:r>
            <a:r>
              <a:rPr lang="en-US" sz="2400" dirty="0"/>
              <a:t> </a:t>
            </a:r>
          </a:p>
          <a:p>
            <a:pPr marL="0" indent="0">
              <a:buNone/>
            </a:pPr>
            <a:r>
              <a:rPr lang="en-US" sz="2400" dirty="0"/>
              <a:t>   - </a:t>
            </a:r>
            <a:r>
              <a:rPr lang="en-US" sz="2400" dirty="0" err="1"/>
              <a:t>Thực</a:t>
            </a:r>
            <a:r>
              <a:rPr lang="en-US" sz="2400" dirty="0"/>
              <a:t> </a:t>
            </a:r>
            <a:r>
              <a:rPr lang="en-US" sz="2400" dirty="0" err="1"/>
              <a:t>hiện</a:t>
            </a:r>
            <a:r>
              <a:rPr lang="en-US" sz="2400" dirty="0"/>
              <a:t> </a:t>
            </a:r>
            <a:r>
              <a:rPr lang="en-US" sz="2400" dirty="0" err="1"/>
              <a:t>hành</a:t>
            </a:r>
            <a:r>
              <a:rPr lang="en-US" sz="2400" dirty="0"/>
              <a:t> </a:t>
            </a:r>
            <a:r>
              <a:rPr lang="en-US" sz="2400" dirty="0" err="1"/>
              <a:t>động</a:t>
            </a:r>
            <a:r>
              <a:rPr lang="en-US" sz="2400" dirty="0"/>
              <a:t> </a:t>
            </a:r>
            <a:r>
              <a:rPr lang="en-US" sz="2400" dirty="0" err="1"/>
              <a:t>kiểm</a:t>
            </a:r>
            <a:r>
              <a:rPr lang="en-US" sz="2400" dirty="0"/>
              <a:t> </a:t>
            </a:r>
            <a:r>
              <a:rPr lang="en-US" sz="2400" dirty="0" err="1"/>
              <a:t>soát</a:t>
            </a:r>
            <a:r>
              <a:rPr lang="en-US" sz="2400" dirty="0"/>
              <a:t> </a:t>
            </a:r>
            <a:r>
              <a:rPr lang="en-US" sz="2400" dirty="0" err="1"/>
              <a:t>và</a:t>
            </a:r>
            <a:r>
              <a:rPr lang="en-US" sz="2400" dirty="0"/>
              <a:t> </a:t>
            </a:r>
            <a:r>
              <a:rPr lang="en-US" sz="2400" dirty="0" err="1"/>
              <a:t>sửa</a:t>
            </a:r>
            <a:r>
              <a:rPr lang="en-US" sz="2400" dirty="0"/>
              <a:t> </a:t>
            </a:r>
            <a:r>
              <a:rPr lang="en-US" sz="2400" dirty="0" err="1"/>
              <a:t>đổi</a:t>
            </a:r>
            <a:endParaRPr lang="en-US" sz="2400" dirty="0"/>
          </a:p>
          <a:p>
            <a:pPr marL="0" indent="0">
              <a:buNone/>
            </a:pPr>
            <a:r>
              <a:rPr lang="en-US" sz="2400" dirty="0"/>
              <a:t>   - </a:t>
            </a:r>
            <a:r>
              <a:rPr lang="en-US" sz="2400" dirty="0" err="1"/>
              <a:t>Xử</a:t>
            </a:r>
            <a:r>
              <a:rPr lang="en-US" sz="2400" dirty="0"/>
              <a:t> </a:t>
            </a:r>
            <a:r>
              <a:rPr lang="en-US" sz="2400" dirty="0" err="1"/>
              <a:t>lý</a:t>
            </a:r>
            <a:r>
              <a:rPr lang="en-US" sz="2400" dirty="0"/>
              <a:t> </a:t>
            </a:r>
            <a:r>
              <a:rPr lang="en-US" sz="2400" dirty="0" err="1"/>
              <a:t>hệ</a:t>
            </a:r>
            <a:r>
              <a:rPr lang="en-US" sz="2400" dirty="0"/>
              <a:t> </a:t>
            </a:r>
            <a:r>
              <a:rPr lang="en-US" sz="2400" dirty="0" err="1"/>
              <a:t>quả</a:t>
            </a:r>
            <a:endParaRPr lang="en-US" sz="2400" dirty="0"/>
          </a:p>
          <a:p>
            <a:pPr>
              <a:buFont typeface="Arial" panose="020B0604020202020204" pitchFamily="34" charset="0"/>
              <a:buChar char="•"/>
            </a:pPr>
            <a:r>
              <a:rPr lang="en-US" sz="2400" dirty="0" err="1"/>
              <a:t>Đánh</a:t>
            </a:r>
            <a:r>
              <a:rPr lang="en-US" sz="2400" dirty="0"/>
              <a:t> </a:t>
            </a:r>
            <a:r>
              <a:rPr lang="en-US" sz="2400" dirty="0" err="1"/>
              <a:t>giá</a:t>
            </a:r>
            <a:r>
              <a:rPr lang="en-US" sz="2400" dirty="0"/>
              <a:t> </a:t>
            </a:r>
            <a:r>
              <a:rPr lang="en-US" sz="2400" dirty="0" err="1"/>
              <a:t>sự</a:t>
            </a:r>
            <a:r>
              <a:rPr lang="en-US" sz="2400" dirty="0"/>
              <a:t> </a:t>
            </a:r>
            <a:r>
              <a:rPr lang="en-US" sz="2400" dirty="0" err="1"/>
              <a:t>cần</a:t>
            </a:r>
            <a:r>
              <a:rPr lang="en-US" sz="2400" dirty="0"/>
              <a:t> </a:t>
            </a:r>
            <a:r>
              <a:rPr lang="en-US" sz="2400" dirty="0" err="1"/>
              <a:t>thiết</a:t>
            </a:r>
            <a:r>
              <a:rPr lang="en-US" sz="2400" dirty="0"/>
              <a:t> </a:t>
            </a:r>
            <a:r>
              <a:rPr lang="en-US" sz="2400" dirty="0" err="1"/>
              <a:t>phải</a:t>
            </a:r>
            <a:r>
              <a:rPr lang="en-US" sz="2400" dirty="0"/>
              <a:t> </a:t>
            </a:r>
            <a:r>
              <a:rPr lang="en-US" sz="2400" dirty="0" err="1"/>
              <a:t>hành</a:t>
            </a:r>
            <a:r>
              <a:rPr lang="en-US" sz="2400" dirty="0"/>
              <a:t> </a:t>
            </a:r>
            <a:r>
              <a:rPr lang="en-US" sz="2400" dirty="0" err="1"/>
              <a:t>động</a:t>
            </a:r>
            <a:r>
              <a:rPr lang="en-US" sz="2400" dirty="0"/>
              <a:t> </a:t>
            </a:r>
            <a:r>
              <a:rPr lang="en-US" sz="2400" dirty="0" err="1"/>
              <a:t>để</a:t>
            </a:r>
            <a:r>
              <a:rPr lang="en-US" sz="2400" dirty="0"/>
              <a:t> </a:t>
            </a:r>
            <a:r>
              <a:rPr lang="en-US" sz="2400" dirty="0" err="1"/>
              <a:t>loại</a:t>
            </a:r>
            <a:r>
              <a:rPr lang="en-US" sz="2400" dirty="0"/>
              <a:t> </a:t>
            </a:r>
            <a:r>
              <a:rPr lang="en-US" sz="2400" dirty="0" err="1"/>
              <a:t>bỏ</a:t>
            </a:r>
            <a:r>
              <a:rPr lang="en-US" sz="2400" dirty="0"/>
              <a:t> </a:t>
            </a:r>
            <a:r>
              <a:rPr lang="en-US" sz="2400" dirty="0" err="1"/>
              <a:t>nguyên</a:t>
            </a:r>
            <a:r>
              <a:rPr lang="en-US" sz="2400" dirty="0"/>
              <a:t> </a:t>
            </a:r>
            <a:r>
              <a:rPr lang="en-US" sz="2400" dirty="0" err="1"/>
              <a:t>nhân</a:t>
            </a:r>
            <a:r>
              <a:rPr lang="en-US" sz="2400" dirty="0"/>
              <a:t> </a:t>
            </a:r>
            <a:r>
              <a:rPr lang="en-US" sz="2400" dirty="0" err="1"/>
              <a:t>của</a:t>
            </a:r>
            <a:r>
              <a:rPr lang="en-US" sz="2400" dirty="0"/>
              <a:t> </a:t>
            </a:r>
            <a:r>
              <a:rPr lang="en-US" sz="2400" dirty="0" err="1"/>
              <a:t>sự</a:t>
            </a:r>
            <a:r>
              <a:rPr lang="en-US" sz="2400" dirty="0"/>
              <a:t> </a:t>
            </a:r>
            <a:r>
              <a:rPr lang="en-US" sz="2400" dirty="0" err="1"/>
              <a:t>không</a:t>
            </a:r>
            <a:r>
              <a:rPr lang="en-US" sz="2400" dirty="0"/>
              <a:t> </a:t>
            </a:r>
            <a:r>
              <a:rPr lang="en-US" sz="2400" dirty="0" err="1"/>
              <a:t>phù</a:t>
            </a:r>
            <a:r>
              <a:rPr lang="en-US" sz="2400" dirty="0"/>
              <a:t> </a:t>
            </a:r>
            <a:r>
              <a:rPr lang="en-US" sz="2400" dirty="0" err="1"/>
              <a:t>hợp</a:t>
            </a:r>
            <a:r>
              <a:rPr lang="en-US" sz="2400" dirty="0"/>
              <a:t>, </a:t>
            </a:r>
            <a:r>
              <a:rPr lang="en-US" sz="2400" dirty="0" err="1"/>
              <a:t>nhằm</a:t>
            </a:r>
            <a:r>
              <a:rPr lang="en-US" sz="2400" dirty="0"/>
              <a:t> </a:t>
            </a:r>
            <a:r>
              <a:rPr lang="en-US" sz="2400" dirty="0" err="1"/>
              <a:t>không</a:t>
            </a:r>
            <a:r>
              <a:rPr lang="en-US" sz="2400" dirty="0"/>
              <a:t> </a:t>
            </a:r>
            <a:r>
              <a:rPr lang="en-US" sz="2400" dirty="0" err="1"/>
              <a:t>để</a:t>
            </a:r>
            <a:r>
              <a:rPr lang="en-US" sz="2400" dirty="0"/>
              <a:t> </a:t>
            </a:r>
            <a:r>
              <a:rPr lang="en-US" sz="2400" dirty="0" err="1"/>
              <a:t>tái</a:t>
            </a:r>
            <a:r>
              <a:rPr lang="en-US" sz="2400" dirty="0"/>
              <a:t> </a:t>
            </a:r>
            <a:r>
              <a:rPr lang="en-US" sz="2400" dirty="0" err="1"/>
              <a:t>diễn</a:t>
            </a:r>
            <a:r>
              <a:rPr lang="en-US" sz="2400" dirty="0"/>
              <a:t> </a:t>
            </a:r>
            <a:r>
              <a:rPr lang="en-US" sz="2400" dirty="0" err="1"/>
              <a:t>hoặc</a:t>
            </a:r>
            <a:r>
              <a:rPr lang="en-US" sz="2400" dirty="0"/>
              <a:t> </a:t>
            </a:r>
            <a:r>
              <a:rPr lang="en-US" sz="2400" dirty="0" err="1"/>
              <a:t>xảy</a:t>
            </a:r>
            <a:r>
              <a:rPr lang="en-US" sz="2400" dirty="0"/>
              <a:t> </a:t>
            </a:r>
            <a:r>
              <a:rPr lang="en-US" sz="2400" dirty="0" err="1"/>
              <a:t>ra</a:t>
            </a:r>
            <a:r>
              <a:rPr lang="en-US" sz="2400" dirty="0"/>
              <a:t> </a:t>
            </a:r>
            <a:r>
              <a:rPr lang="en-US" sz="2400" dirty="0" err="1"/>
              <a:t>ở</a:t>
            </a:r>
            <a:r>
              <a:rPr lang="en-US" sz="2400" dirty="0"/>
              <a:t> </a:t>
            </a:r>
            <a:r>
              <a:rPr lang="en-US" sz="2400" dirty="0" err="1"/>
              <a:t>nơi</a:t>
            </a:r>
            <a:r>
              <a:rPr lang="en-US" sz="2400" dirty="0"/>
              <a:t> </a:t>
            </a:r>
            <a:r>
              <a:rPr lang="en-US" sz="2400" dirty="0" err="1"/>
              <a:t>khác</a:t>
            </a:r>
            <a:endParaRPr lang="en-US" sz="2400" dirty="0"/>
          </a:p>
          <a:p>
            <a:pPr marL="0" indent="0">
              <a:buNone/>
            </a:pPr>
            <a:r>
              <a:rPr lang="en-US" sz="2400" dirty="0"/>
              <a:t>   - </a:t>
            </a:r>
            <a:r>
              <a:rPr lang="en-US" sz="2400" dirty="0" err="1"/>
              <a:t>Soát</a:t>
            </a:r>
            <a:r>
              <a:rPr lang="en-US" sz="2400" dirty="0"/>
              <a:t> </a:t>
            </a:r>
            <a:r>
              <a:rPr lang="en-US" sz="2400" dirty="0" err="1"/>
              <a:t>xét</a:t>
            </a:r>
            <a:r>
              <a:rPr lang="en-US" sz="2400" dirty="0"/>
              <a:t>  </a:t>
            </a:r>
            <a:r>
              <a:rPr lang="en-US" sz="2400" dirty="0" err="1"/>
              <a:t>sự</a:t>
            </a:r>
            <a:r>
              <a:rPr lang="en-US" sz="2400" dirty="0"/>
              <a:t> </a:t>
            </a:r>
            <a:r>
              <a:rPr lang="en-US" sz="2400" dirty="0" err="1"/>
              <a:t>không</a:t>
            </a:r>
            <a:r>
              <a:rPr lang="en-US" sz="2400" dirty="0"/>
              <a:t> </a:t>
            </a:r>
            <a:r>
              <a:rPr lang="en-US" sz="2400" dirty="0" err="1"/>
              <a:t>phù</a:t>
            </a:r>
            <a:r>
              <a:rPr lang="en-US" sz="2400" dirty="0"/>
              <a:t> </a:t>
            </a:r>
            <a:r>
              <a:rPr lang="en-US" sz="2400" dirty="0" err="1"/>
              <a:t>hợp</a:t>
            </a:r>
            <a:endParaRPr lang="en-US" sz="2400" dirty="0"/>
          </a:p>
          <a:p>
            <a:pPr marL="0" indent="0">
              <a:buNone/>
            </a:pPr>
            <a:r>
              <a:rPr lang="en-US" sz="2400" dirty="0"/>
              <a:t>   - </a:t>
            </a:r>
            <a:r>
              <a:rPr lang="en-US" sz="2400" dirty="0" err="1"/>
              <a:t>Xác</a:t>
            </a:r>
            <a:r>
              <a:rPr lang="en-US" sz="2400" dirty="0"/>
              <a:t> </a:t>
            </a:r>
            <a:r>
              <a:rPr lang="en-US" sz="2400" dirty="0" err="1"/>
              <a:t>định</a:t>
            </a:r>
            <a:r>
              <a:rPr lang="en-US" sz="2400" dirty="0"/>
              <a:t> </a:t>
            </a:r>
            <a:r>
              <a:rPr lang="en-US" sz="2400" dirty="0" err="1"/>
              <a:t>nguyên</a:t>
            </a:r>
            <a:r>
              <a:rPr lang="en-US" sz="2400" dirty="0"/>
              <a:t> </a:t>
            </a:r>
            <a:r>
              <a:rPr lang="en-US" sz="2400" dirty="0" err="1"/>
              <a:t>nhân</a:t>
            </a:r>
            <a:r>
              <a:rPr lang="en-US" sz="2400" dirty="0"/>
              <a:t> </a:t>
            </a:r>
            <a:r>
              <a:rPr lang="en-US" sz="2400" dirty="0" err="1"/>
              <a:t>của</a:t>
            </a:r>
            <a:r>
              <a:rPr lang="en-US" sz="2400" dirty="0"/>
              <a:t> </a:t>
            </a:r>
            <a:r>
              <a:rPr lang="en-US" sz="2400" dirty="0" err="1"/>
              <a:t>sự</a:t>
            </a:r>
            <a:r>
              <a:rPr lang="en-US" sz="2400" dirty="0"/>
              <a:t> </a:t>
            </a:r>
            <a:r>
              <a:rPr lang="en-US" sz="2400" dirty="0" err="1"/>
              <a:t>không</a:t>
            </a:r>
            <a:r>
              <a:rPr lang="en-US" sz="2400" dirty="0"/>
              <a:t> </a:t>
            </a:r>
            <a:r>
              <a:rPr lang="en-US" sz="2400" dirty="0" err="1"/>
              <a:t>phù</a:t>
            </a:r>
            <a:r>
              <a:rPr lang="en-US" sz="2400" dirty="0"/>
              <a:t> </a:t>
            </a:r>
            <a:r>
              <a:rPr lang="en-US" sz="2400" dirty="0" err="1"/>
              <a:t>hợp</a:t>
            </a:r>
            <a:endParaRPr lang="en-US" sz="2400" dirty="0"/>
          </a:p>
          <a:p>
            <a:pPr marL="0" indent="0">
              <a:buNone/>
            </a:pPr>
            <a:r>
              <a:rPr lang="en-US" sz="2400" dirty="0"/>
              <a:t>   - </a:t>
            </a:r>
            <a:r>
              <a:rPr lang="en-US" sz="2400" dirty="0" err="1"/>
              <a:t>Xác</a:t>
            </a:r>
            <a:r>
              <a:rPr lang="en-US" sz="2400" dirty="0"/>
              <a:t> </a:t>
            </a:r>
            <a:r>
              <a:rPr lang="en-US" sz="2400" dirty="0" err="1"/>
              <a:t>định</a:t>
            </a:r>
            <a:r>
              <a:rPr lang="en-US" sz="2400" dirty="0"/>
              <a:t> </a:t>
            </a:r>
            <a:r>
              <a:rPr lang="en-US" sz="2400" dirty="0" err="1"/>
              <a:t>nếu</a:t>
            </a:r>
            <a:r>
              <a:rPr lang="en-US" sz="2400" dirty="0"/>
              <a:t> </a:t>
            </a:r>
            <a:r>
              <a:rPr lang="en-US" sz="2400" dirty="0" err="1"/>
              <a:t>có</a:t>
            </a:r>
            <a:r>
              <a:rPr lang="en-US" sz="2400" dirty="0"/>
              <a:t> </a:t>
            </a:r>
            <a:r>
              <a:rPr lang="en-US" sz="2400" dirty="0" err="1"/>
              <a:t>sự</a:t>
            </a:r>
            <a:r>
              <a:rPr lang="en-US" sz="2400" dirty="0"/>
              <a:t> </a:t>
            </a:r>
            <a:r>
              <a:rPr lang="en-US" sz="2400" dirty="0" err="1"/>
              <a:t>không</a:t>
            </a:r>
            <a:r>
              <a:rPr lang="en-US" sz="2400" dirty="0"/>
              <a:t> </a:t>
            </a:r>
            <a:r>
              <a:rPr lang="en-US" sz="2400" dirty="0" err="1"/>
              <a:t>phù</a:t>
            </a:r>
            <a:r>
              <a:rPr lang="en-US" sz="2400" dirty="0"/>
              <a:t> </a:t>
            </a:r>
            <a:r>
              <a:rPr lang="en-US" sz="2400" dirty="0" err="1"/>
              <a:t>hợp</a:t>
            </a:r>
            <a:r>
              <a:rPr lang="en-US" sz="2400" dirty="0"/>
              <a:t> </a:t>
            </a:r>
            <a:r>
              <a:rPr lang="en-US" sz="2400" dirty="0" err="1"/>
              <a:t>tương</a:t>
            </a:r>
            <a:r>
              <a:rPr lang="en-US" sz="2400" dirty="0"/>
              <a:t> </a:t>
            </a:r>
            <a:r>
              <a:rPr lang="en-US" sz="2400" dirty="0" err="1"/>
              <a:t>tự</a:t>
            </a:r>
            <a:r>
              <a:rPr lang="en-US" sz="2400" dirty="0"/>
              <a:t> </a:t>
            </a:r>
            <a:r>
              <a:rPr lang="en-US" sz="2400" dirty="0" err="1"/>
              <a:t>tồn</a:t>
            </a:r>
            <a:r>
              <a:rPr lang="en-US" sz="2400" dirty="0"/>
              <a:t> </a:t>
            </a:r>
            <a:r>
              <a:rPr lang="en-US" sz="2400" dirty="0" err="1"/>
              <a:t>tại</a:t>
            </a:r>
            <a:r>
              <a:rPr lang="en-US" sz="2400" dirty="0"/>
              <a:t>, </a:t>
            </a:r>
            <a:r>
              <a:rPr lang="en-US" sz="2400" dirty="0" err="1"/>
              <a:t>hoặc</a:t>
            </a:r>
            <a:r>
              <a:rPr lang="en-US" sz="2400" dirty="0"/>
              <a:t> </a:t>
            </a:r>
            <a:r>
              <a:rPr lang="en-US" sz="2400" dirty="0" err="1"/>
              <a:t>khả</a:t>
            </a:r>
            <a:r>
              <a:rPr lang="en-US" sz="2400" dirty="0"/>
              <a:t> </a:t>
            </a:r>
            <a:r>
              <a:rPr lang="en-US" sz="2400" dirty="0" err="1"/>
              <a:t>năng</a:t>
            </a:r>
            <a:r>
              <a:rPr lang="en-US" sz="2400" dirty="0"/>
              <a:t> </a:t>
            </a:r>
            <a:r>
              <a:rPr lang="en-US" sz="2400" dirty="0" err="1"/>
              <a:t>có</a:t>
            </a:r>
            <a:r>
              <a:rPr lang="en-US" sz="2400" dirty="0"/>
              <a:t> </a:t>
            </a:r>
            <a:r>
              <a:rPr lang="en-US" sz="2400" dirty="0" err="1"/>
              <a:t>thể</a:t>
            </a:r>
            <a:r>
              <a:rPr lang="en-US" sz="2400" dirty="0"/>
              <a:t> </a:t>
            </a:r>
            <a:r>
              <a:rPr lang="en-US" sz="2400" dirty="0" err="1"/>
              <a:t>xảy</a:t>
            </a:r>
            <a:r>
              <a:rPr lang="en-US" sz="2400" dirty="0"/>
              <a:t> </a:t>
            </a:r>
            <a:r>
              <a:rPr lang="en-US" sz="2400" dirty="0" err="1"/>
              <a:t>ra</a:t>
            </a:r>
            <a:r>
              <a:rPr lang="en-US" sz="2400" dirty="0"/>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9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99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99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99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D658-60CD-C2BF-DC6F-07BAB7663B6C}"/>
              </a:ext>
            </a:extLst>
          </p:cNvPr>
          <p:cNvSpPr>
            <a:spLocks noGrp="1"/>
          </p:cNvSpPr>
          <p:nvPr>
            <p:ph type="title"/>
          </p:nvPr>
        </p:nvSpPr>
        <p:spPr/>
        <p:txBody>
          <a:bodyPr/>
          <a:lstStyle/>
          <a:p>
            <a:r>
              <a:rPr lang="en-GB" sz="3200" b="1" dirty="0">
                <a:latin typeface="Tahoma" pitchFamily="34" charset="0"/>
                <a:ea typeface="ヒラギノ角ゴ Pro W3"/>
                <a:cs typeface="Tahoma" pitchFamily="34" charset="0"/>
              </a:rPr>
              <a:t>10. </a:t>
            </a:r>
            <a:r>
              <a:rPr lang="en-GB" sz="3200" b="1" dirty="0" err="1">
                <a:latin typeface="Tahoma" pitchFamily="34" charset="0"/>
                <a:ea typeface="ヒラギノ角ゴ Pro W3"/>
                <a:cs typeface="Tahoma" pitchFamily="34" charset="0"/>
              </a:rPr>
              <a:t>Cải</a:t>
            </a:r>
            <a:r>
              <a:rPr lang="en-GB" sz="3200" b="1" dirty="0">
                <a:latin typeface="Tahoma" pitchFamily="34" charset="0"/>
                <a:ea typeface="ヒラギノ角ゴ Pro W3"/>
                <a:cs typeface="Tahoma" pitchFamily="34" charset="0"/>
              </a:rPr>
              <a:t> </a:t>
            </a:r>
            <a:r>
              <a:rPr lang="en-GB" sz="3200" b="1" dirty="0" err="1">
                <a:latin typeface="Tahoma" pitchFamily="34" charset="0"/>
                <a:ea typeface="ヒラギノ角ゴ Pro W3"/>
                <a:cs typeface="Tahoma" pitchFamily="34" charset="0"/>
              </a:rPr>
              <a:t>tiến</a:t>
            </a:r>
            <a:r>
              <a:rPr lang="en-GB" sz="3200" b="1" dirty="0">
                <a:latin typeface="Tahoma" pitchFamily="34" charset="0"/>
                <a:ea typeface="ヒラギノ角ゴ Pro W3"/>
                <a:cs typeface="Tahoma" pitchFamily="34" charset="0"/>
              </a:rPr>
              <a:t>/Improvement</a:t>
            </a:r>
            <a:endParaRPr lang="en-VN" dirty="0"/>
          </a:p>
        </p:txBody>
      </p:sp>
      <p:sp>
        <p:nvSpPr>
          <p:cNvPr id="4" name="Rectangle 3">
            <a:extLst>
              <a:ext uri="{FF2B5EF4-FFF2-40B4-BE49-F238E27FC236}">
                <a16:creationId xmlns:a16="http://schemas.microsoft.com/office/drawing/2014/main" id="{084858B9-EA4F-239F-B3A7-AB45692C4169}"/>
              </a:ext>
            </a:extLst>
          </p:cNvPr>
          <p:cNvSpPr txBox="1">
            <a:spLocks/>
          </p:cNvSpPr>
          <p:nvPr/>
        </p:nvSpPr>
        <p:spPr bwMode="auto">
          <a:xfrm>
            <a:off x="685800" y="1447800"/>
            <a:ext cx="7696200" cy="4495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panose="020B0604020202020204" pitchFamily="34" charset="0"/>
              <a:buChar char="•"/>
            </a:pPr>
            <a:r>
              <a:rPr lang="en-US" sz="2400" kern="0" dirty="0" err="1"/>
              <a:t>Thực</a:t>
            </a:r>
            <a:r>
              <a:rPr lang="en-US" sz="2400" kern="0" dirty="0"/>
              <a:t> </a:t>
            </a:r>
            <a:r>
              <a:rPr lang="en-US" sz="2400" kern="0" dirty="0" err="1"/>
              <a:t>hiện</a:t>
            </a:r>
            <a:r>
              <a:rPr lang="en-US" sz="2400" kern="0" dirty="0"/>
              <a:t> </a:t>
            </a:r>
            <a:r>
              <a:rPr lang="en-US" sz="2400" kern="0" dirty="0" err="1"/>
              <a:t>mọi</a:t>
            </a:r>
            <a:r>
              <a:rPr lang="en-US" sz="2400" kern="0" dirty="0"/>
              <a:t> </a:t>
            </a:r>
            <a:r>
              <a:rPr lang="en-US" sz="2400" kern="0" dirty="0" err="1"/>
              <a:t>hoạt</a:t>
            </a:r>
            <a:r>
              <a:rPr lang="en-US" sz="2400" kern="0" dirty="0"/>
              <a:t> </a:t>
            </a:r>
            <a:r>
              <a:rPr lang="en-US" sz="2400" kern="0" dirty="0" err="1"/>
              <a:t>động</a:t>
            </a:r>
            <a:r>
              <a:rPr lang="en-US" sz="2400" kern="0" dirty="0"/>
              <a:t> </a:t>
            </a:r>
            <a:r>
              <a:rPr lang="en-US" sz="2400" kern="0" dirty="0" err="1"/>
              <a:t>cần</a:t>
            </a:r>
            <a:r>
              <a:rPr lang="en-US" sz="2400" kern="0" dirty="0"/>
              <a:t> </a:t>
            </a:r>
            <a:r>
              <a:rPr lang="en-US" sz="2400" kern="0" dirty="0" err="1"/>
              <a:t>thiết</a:t>
            </a:r>
            <a:endParaRPr lang="en-US" sz="2400" kern="0" dirty="0"/>
          </a:p>
          <a:p>
            <a:pPr>
              <a:buFont typeface="Arial" panose="020B0604020202020204" pitchFamily="34" charset="0"/>
              <a:buChar char="•"/>
            </a:pPr>
            <a:r>
              <a:rPr lang="en-US" sz="2400" kern="0" dirty="0" err="1"/>
              <a:t>Soát</a:t>
            </a:r>
            <a:r>
              <a:rPr lang="en-US" sz="2400" kern="0" dirty="0"/>
              <a:t> </a:t>
            </a:r>
            <a:r>
              <a:rPr lang="en-US" sz="2400" kern="0" dirty="0" err="1"/>
              <a:t>xét</a:t>
            </a:r>
            <a:r>
              <a:rPr lang="en-US" sz="2400" kern="0" dirty="0"/>
              <a:t> </a:t>
            </a:r>
            <a:r>
              <a:rPr lang="en-US" sz="2400" kern="0" dirty="0" err="1"/>
              <a:t>tính</a:t>
            </a:r>
            <a:r>
              <a:rPr lang="en-US" sz="2400" kern="0" dirty="0"/>
              <a:t> </a:t>
            </a:r>
            <a:r>
              <a:rPr lang="en-US" sz="2400" kern="0" dirty="0" err="1"/>
              <a:t>hiệu</a:t>
            </a:r>
            <a:r>
              <a:rPr lang="en-US" sz="2400" kern="0" dirty="0"/>
              <a:t> </a:t>
            </a:r>
            <a:r>
              <a:rPr lang="en-US" sz="2400" kern="0" dirty="0" err="1"/>
              <a:t>lực</a:t>
            </a:r>
            <a:r>
              <a:rPr lang="en-US" sz="2400" kern="0" dirty="0"/>
              <a:t> </a:t>
            </a:r>
            <a:r>
              <a:rPr lang="en-US" sz="2400" kern="0" dirty="0" err="1"/>
              <a:t>của</a:t>
            </a:r>
            <a:r>
              <a:rPr lang="en-US" sz="2400" kern="0" dirty="0"/>
              <a:t> </a:t>
            </a:r>
            <a:r>
              <a:rPr lang="en-US" sz="2400" kern="0" dirty="0" err="1"/>
              <a:t>mọi</a:t>
            </a:r>
            <a:r>
              <a:rPr lang="en-US" sz="2400" kern="0" dirty="0"/>
              <a:t> </a:t>
            </a:r>
            <a:r>
              <a:rPr lang="en-US" sz="2400" kern="0" dirty="0" err="1"/>
              <a:t>hành</a:t>
            </a:r>
            <a:r>
              <a:rPr lang="en-US" sz="2400" kern="0" dirty="0"/>
              <a:t> </a:t>
            </a:r>
            <a:r>
              <a:rPr lang="en-US" sz="2400" kern="0" dirty="0" err="1"/>
              <a:t>động</a:t>
            </a:r>
            <a:r>
              <a:rPr lang="en-US" sz="2400" kern="0" dirty="0"/>
              <a:t> </a:t>
            </a:r>
            <a:r>
              <a:rPr lang="en-US" sz="2400" kern="0" dirty="0" err="1"/>
              <a:t>khắc</a:t>
            </a:r>
            <a:r>
              <a:rPr lang="en-US" sz="2400" kern="0" dirty="0"/>
              <a:t> </a:t>
            </a:r>
            <a:r>
              <a:rPr lang="en-US" sz="2400" kern="0" dirty="0" err="1"/>
              <a:t>phục</a:t>
            </a:r>
            <a:r>
              <a:rPr lang="en-US" sz="2400" kern="0" dirty="0"/>
              <a:t> </a:t>
            </a:r>
            <a:r>
              <a:rPr lang="en-US" sz="2400" kern="0" dirty="0" err="1"/>
              <a:t>đang</a:t>
            </a:r>
            <a:r>
              <a:rPr lang="en-US" sz="2400" kern="0" dirty="0"/>
              <a:t> </a:t>
            </a:r>
            <a:r>
              <a:rPr lang="en-US" sz="2400" kern="0" dirty="0" err="1"/>
              <a:t>được</a:t>
            </a:r>
            <a:r>
              <a:rPr lang="en-US" sz="2400" kern="0" dirty="0"/>
              <a:t> </a:t>
            </a:r>
            <a:r>
              <a:rPr lang="en-US" sz="2400" kern="0" dirty="0" err="1"/>
              <a:t>thực</a:t>
            </a:r>
            <a:r>
              <a:rPr lang="en-US" sz="2400" kern="0" dirty="0"/>
              <a:t> </a:t>
            </a:r>
            <a:r>
              <a:rPr lang="en-US" sz="2400" kern="0" dirty="0" err="1"/>
              <a:t>hiện</a:t>
            </a:r>
            <a:endParaRPr lang="en-US" sz="2400" kern="0" dirty="0"/>
          </a:p>
          <a:p>
            <a:pPr>
              <a:buFont typeface="Arial" panose="020B0604020202020204" pitchFamily="34" charset="0"/>
              <a:buChar char="•"/>
            </a:pPr>
            <a:r>
              <a:rPr lang="en-US" sz="2400" kern="0" dirty="0" err="1"/>
              <a:t>Thực</a:t>
            </a:r>
            <a:r>
              <a:rPr lang="en-US" sz="2400" kern="0" dirty="0"/>
              <a:t> </a:t>
            </a:r>
            <a:r>
              <a:rPr lang="en-US" sz="2400" kern="0" dirty="0" err="1"/>
              <a:t>hiện</a:t>
            </a:r>
            <a:r>
              <a:rPr lang="en-US" sz="2400" kern="0" dirty="0"/>
              <a:t> </a:t>
            </a:r>
            <a:r>
              <a:rPr lang="en-US" sz="2400" kern="0" dirty="0" err="1"/>
              <a:t>các</a:t>
            </a:r>
            <a:r>
              <a:rPr lang="en-US" sz="2400" kern="0" dirty="0"/>
              <a:t> </a:t>
            </a:r>
            <a:r>
              <a:rPr lang="en-US" sz="2400" kern="0" dirty="0" err="1"/>
              <a:t>thay</a:t>
            </a:r>
            <a:r>
              <a:rPr lang="en-US" sz="2400" kern="0" dirty="0"/>
              <a:t> </a:t>
            </a:r>
            <a:r>
              <a:rPr lang="en-US" sz="2400" kern="0" dirty="0" err="1"/>
              <a:t>đổi</a:t>
            </a:r>
            <a:r>
              <a:rPr lang="en-US" sz="2400" kern="0" dirty="0"/>
              <a:t> </a:t>
            </a:r>
            <a:r>
              <a:rPr lang="en-US" sz="2400" kern="0" dirty="0" err="1"/>
              <a:t>đối</a:t>
            </a:r>
            <a:r>
              <a:rPr lang="en-US" sz="2400" kern="0" dirty="0"/>
              <a:t> </a:t>
            </a:r>
            <a:r>
              <a:rPr lang="en-US" sz="2400" kern="0" dirty="0" err="1"/>
              <a:t>với</a:t>
            </a:r>
            <a:r>
              <a:rPr lang="en-US" sz="2400" kern="0" dirty="0"/>
              <a:t> </a:t>
            </a:r>
            <a:r>
              <a:rPr lang="en-US" sz="2400" kern="0" dirty="0" err="1"/>
              <a:t>hệ</a:t>
            </a:r>
            <a:r>
              <a:rPr lang="en-US" sz="2400" kern="0" dirty="0"/>
              <a:t> </a:t>
            </a:r>
            <a:r>
              <a:rPr lang="en-US" sz="2400" kern="0" dirty="0" err="1"/>
              <a:t>thống</a:t>
            </a:r>
            <a:r>
              <a:rPr lang="en-US" sz="2400" kern="0" dirty="0"/>
              <a:t> </a:t>
            </a:r>
            <a:r>
              <a:rPr lang="en-US" sz="2400" kern="0" dirty="0" err="1"/>
              <a:t>quản</a:t>
            </a:r>
            <a:r>
              <a:rPr lang="en-US" sz="2400" kern="0" dirty="0"/>
              <a:t> </a:t>
            </a:r>
            <a:r>
              <a:rPr lang="en-US" sz="2400" kern="0" dirty="0" err="1"/>
              <a:t>lí</a:t>
            </a:r>
            <a:r>
              <a:rPr lang="en-US" sz="2400" kern="0" dirty="0"/>
              <a:t> ATTT</a:t>
            </a:r>
          </a:p>
          <a:p>
            <a:pPr marL="0" indent="0">
              <a:buNone/>
            </a:pPr>
            <a:r>
              <a:rPr lang="en-US" sz="2400" kern="0" dirty="0"/>
              <a:t> </a:t>
            </a:r>
            <a:r>
              <a:rPr lang="en-US" sz="2400" kern="0" dirty="0" err="1"/>
              <a:t>Thông</a:t>
            </a:r>
            <a:r>
              <a:rPr lang="en-US" sz="2400" kern="0" dirty="0"/>
              <a:t> tin </a:t>
            </a:r>
            <a:r>
              <a:rPr lang="en-US" sz="2400" kern="0" dirty="0" err="1"/>
              <a:t>dạng</a:t>
            </a:r>
            <a:r>
              <a:rPr lang="en-US" sz="2400" kern="0" dirty="0"/>
              <a:t> </a:t>
            </a:r>
            <a:r>
              <a:rPr lang="en-US" sz="2400" kern="0" dirty="0" err="1"/>
              <a:t>văn</a:t>
            </a:r>
            <a:r>
              <a:rPr lang="en-US" sz="2400" kern="0" dirty="0"/>
              <a:t> </a:t>
            </a:r>
            <a:r>
              <a:rPr lang="en-US" sz="2400" kern="0" dirty="0" err="1"/>
              <a:t>bản</a:t>
            </a:r>
            <a:r>
              <a:rPr lang="en-US" sz="2400" kern="0" dirty="0"/>
              <a:t> </a:t>
            </a:r>
            <a:r>
              <a:rPr lang="en-US" sz="2400" kern="0" dirty="0" err="1"/>
              <a:t>làm</a:t>
            </a:r>
            <a:r>
              <a:rPr lang="en-US" sz="2400" kern="0" dirty="0"/>
              <a:t> bang </a:t>
            </a:r>
            <a:r>
              <a:rPr lang="en-US" sz="2400" kern="0" dirty="0" err="1"/>
              <a:t>chứng</a:t>
            </a:r>
            <a:endParaRPr lang="en-US" sz="2400" kern="0" dirty="0"/>
          </a:p>
          <a:p>
            <a:r>
              <a:rPr lang="en-US" sz="2400" kern="0" dirty="0" err="1"/>
              <a:t>Bản</a:t>
            </a:r>
            <a:r>
              <a:rPr lang="en-US" sz="2400" kern="0" dirty="0"/>
              <a:t> </a:t>
            </a:r>
            <a:r>
              <a:rPr lang="en-US" sz="2400" kern="0" dirty="0" err="1"/>
              <a:t>chất</a:t>
            </a:r>
            <a:r>
              <a:rPr lang="en-US" sz="2400" kern="0" dirty="0"/>
              <a:t> </a:t>
            </a:r>
            <a:r>
              <a:rPr lang="en-US" sz="2400" kern="0" dirty="0" err="1"/>
              <a:t>của</a:t>
            </a:r>
            <a:r>
              <a:rPr lang="en-US" sz="2400" kern="0" dirty="0"/>
              <a:t> </a:t>
            </a:r>
            <a:r>
              <a:rPr lang="en-US" sz="2400" kern="0" dirty="0" err="1"/>
              <a:t>sự</a:t>
            </a:r>
            <a:r>
              <a:rPr lang="en-US" sz="2400" kern="0" dirty="0"/>
              <a:t> </a:t>
            </a:r>
            <a:r>
              <a:rPr lang="en-US" sz="2400" kern="0" dirty="0" err="1"/>
              <a:t>không</a:t>
            </a:r>
            <a:r>
              <a:rPr lang="en-US" sz="2400" kern="0" dirty="0"/>
              <a:t> </a:t>
            </a:r>
            <a:r>
              <a:rPr lang="en-US" sz="2400" kern="0" dirty="0" err="1"/>
              <a:t>phù</a:t>
            </a:r>
            <a:r>
              <a:rPr lang="en-US" sz="2400" kern="0" dirty="0"/>
              <a:t> </a:t>
            </a:r>
            <a:r>
              <a:rPr lang="en-US" sz="2400" kern="0" dirty="0" err="1"/>
              <a:t>hợp</a:t>
            </a:r>
            <a:r>
              <a:rPr lang="en-US" sz="2400" kern="0" dirty="0"/>
              <a:t> </a:t>
            </a:r>
            <a:r>
              <a:rPr lang="en-US" sz="2400" kern="0" dirty="0" err="1"/>
              <a:t>và</a:t>
            </a:r>
            <a:r>
              <a:rPr lang="en-US" sz="2400" kern="0" dirty="0"/>
              <a:t> </a:t>
            </a:r>
            <a:r>
              <a:rPr lang="en-US" sz="2400" kern="0" dirty="0" err="1"/>
              <a:t>mọi</a:t>
            </a:r>
            <a:r>
              <a:rPr lang="en-US" sz="2400" kern="0" dirty="0"/>
              <a:t> </a:t>
            </a:r>
            <a:r>
              <a:rPr lang="en-US" sz="2400" kern="0" dirty="0" err="1"/>
              <a:t>hành</a:t>
            </a:r>
            <a:r>
              <a:rPr lang="en-US" sz="2400" kern="0" dirty="0"/>
              <a:t> </a:t>
            </a:r>
            <a:r>
              <a:rPr lang="en-US" sz="2400" kern="0" dirty="0" err="1"/>
              <a:t>động</a:t>
            </a:r>
            <a:r>
              <a:rPr lang="en-US" sz="2400" kern="0" dirty="0"/>
              <a:t> </a:t>
            </a:r>
            <a:r>
              <a:rPr lang="en-US" sz="2400" kern="0" dirty="0" err="1"/>
              <a:t>tiếp</a:t>
            </a:r>
            <a:r>
              <a:rPr lang="en-US" sz="2400" kern="0" dirty="0"/>
              <a:t> </a:t>
            </a:r>
            <a:r>
              <a:rPr lang="en-US" sz="2400" kern="0" dirty="0" err="1"/>
              <a:t>theo</a:t>
            </a:r>
            <a:r>
              <a:rPr lang="en-US" sz="2400" kern="0" dirty="0"/>
              <a:t> </a:t>
            </a:r>
            <a:r>
              <a:rPr lang="en-US" sz="2400" kern="0" dirty="0" err="1"/>
              <a:t>được</a:t>
            </a:r>
            <a:r>
              <a:rPr lang="en-US" sz="2400" kern="0" dirty="0"/>
              <a:t> </a:t>
            </a:r>
            <a:r>
              <a:rPr lang="en-US" sz="2400" kern="0" dirty="0" err="1"/>
              <a:t>thực</a:t>
            </a:r>
            <a:r>
              <a:rPr lang="en-US" sz="2400" kern="0" dirty="0"/>
              <a:t> </a:t>
            </a:r>
            <a:r>
              <a:rPr lang="en-US" sz="2400" kern="0" dirty="0" err="1"/>
              <a:t>hiện</a:t>
            </a:r>
            <a:endParaRPr lang="en-US" sz="2400" kern="0" dirty="0"/>
          </a:p>
          <a:p>
            <a:r>
              <a:rPr lang="en-US" sz="2400" kern="0" dirty="0" err="1"/>
              <a:t>Các</a:t>
            </a:r>
            <a:r>
              <a:rPr lang="en-US" sz="2400" kern="0" dirty="0"/>
              <a:t> </a:t>
            </a:r>
            <a:r>
              <a:rPr lang="en-US" sz="2400" kern="0" dirty="0" err="1"/>
              <a:t>kết</a:t>
            </a:r>
            <a:r>
              <a:rPr lang="en-US" sz="2400" kern="0" dirty="0"/>
              <a:t> </a:t>
            </a:r>
            <a:r>
              <a:rPr lang="en-US" sz="2400" kern="0" dirty="0" err="1"/>
              <a:t>quả</a:t>
            </a:r>
            <a:r>
              <a:rPr lang="en-US" sz="2400" kern="0" dirty="0"/>
              <a:t> </a:t>
            </a:r>
            <a:r>
              <a:rPr lang="en-US" sz="2400" kern="0" dirty="0" err="1"/>
              <a:t>của</a:t>
            </a:r>
            <a:r>
              <a:rPr lang="en-US" sz="2400" kern="0" dirty="0"/>
              <a:t> </a:t>
            </a:r>
            <a:r>
              <a:rPr lang="en-US" sz="2400" kern="0" dirty="0" err="1"/>
              <a:t>bất</a:t>
            </a:r>
            <a:r>
              <a:rPr lang="en-US" sz="2400" kern="0" dirty="0"/>
              <a:t> </a:t>
            </a:r>
            <a:r>
              <a:rPr lang="en-US" sz="2400" kern="0" dirty="0" err="1"/>
              <a:t>kỳ</a:t>
            </a:r>
            <a:r>
              <a:rPr lang="en-US" sz="2400" kern="0" dirty="0"/>
              <a:t> </a:t>
            </a:r>
            <a:r>
              <a:rPr lang="en-US" sz="2400" kern="0" dirty="0" err="1"/>
              <a:t>hành</a:t>
            </a:r>
            <a:r>
              <a:rPr lang="en-US" sz="2400" kern="0" dirty="0"/>
              <a:t> </a:t>
            </a:r>
            <a:r>
              <a:rPr lang="en-US" sz="2400" kern="0" dirty="0" err="1"/>
              <a:t>động</a:t>
            </a:r>
            <a:r>
              <a:rPr lang="en-US" sz="2400" kern="0" dirty="0"/>
              <a:t> </a:t>
            </a:r>
            <a:r>
              <a:rPr lang="en-US" sz="2400" kern="0" dirty="0" err="1"/>
              <a:t>khắc</a:t>
            </a:r>
            <a:r>
              <a:rPr lang="en-US" sz="2400" kern="0" dirty="0"/>
              <a:t> </a:t>
            </a:r>
            <a:r>
              <a:rPr lang="en-US" sz="2400" kern="0" dirty="0" err="1"/>
              <a:t>phục</a:t>
            </a:r>
            <a:r>
              <a:rPr lang="en-US" sz="2400" kern="0" dirty="0"/>
              <a:t> </a:t>
            </a:r>
            <a:r>
              <a:rPr lang="en-US" sz="2400" kern="0" dirty="0" err="1"/>
              <a:t>nào</a:t>
            </a:r>
            <a:r>
              <a:rPr lang="en-US" sz="2400" kern="0"/>
              <a:t>.</a:t>
            </a:r>
            <a:endParaRPr lang="en-US" sz="2400" kern="0" dirty="0"/>
          </a:p>
        </p:txBody>
      </p:sp>
    </p:spTree>
    <p:extLst>
      <p:ext uri="{BB962C8B-B14F-4D97-AF65-F5344CB8AC3E}">
        <p14:creationId xmlns:p14="http://schemas.microsoft.com/office/powerpoint/2010/main" val="107935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p:cNvSpPr>
          <p:nvPr>
            <p:ph type="title" idx="4294967295"/>
          </p:nvPr>
        </p:nvSpPr>
        <p:spPr>
          <a:xfrm>
            <a:off x="0" y="685800"/>
            <a:ext cx="7696200" cy="685800"/>
          </a:xfrm>
          <a:solidFill>
            <a:srgbClr val="004635"/>
          </a:solidFill>
        </p:spPr>
        <p:txBody>
          <a:bodyPr/>
          <a:lstStyle/>
          <a:p>
            <a:r>
              <a:rPr lang="en-GB" b="1" dirty="0">
                <a:latin typeface="Tahoma" pitchFamily="34" charset="0"/>
                <a:ea typeface="ヒラギノ角ゴ Pro W3"/>
                <a:cs typeface="Tahoma" pitchFamily="34" charset="0"/>
              </a:rPr>
              <a:t>Clauses, Categories, Controls</a:t>
            </a:r>
          </a:p>
        </p:txBody>
      </p:sp>
      <p:sp>
        <p:nvSpPr>
          <p:cNvPr id="345091" name="Rectangle 3"/>
          <p:cNvSpPr>
            <a:spLocks noGrp="1"/>
          </p:cNvSpPr>
          <p:nvPr>
            <p:ph type="body" idx="4294967295"/>
          </p:nvPr>
        </p:nvSpPr>
        <p:spPr>
          <a:xfrm>
            <a:off x="1295400" y="1600200"/>
            <a:ext cx="7010400" cy="4114800"/>
          </a:xfrm>
        </p:spPr>
        <p:txBody>
          <a:bodyPr/>
          <a:lstStyle/>
          <a:p>
            <a:r>
              <a:rPr lang="en-US" sz="2400" dirty="0">
                <a:latin typeface="Arial" pitchFamily="34" charset="0"/>
                <a:cs typeface="Arial" pitchFamily="34" charset="0"/>
              </a:rPr>
              <a:t>14 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an </a:t>
            </a:r>
            <a:r>
              <a:rPr lang="en-US" sz="2400" dirty="0" err="1">
                <a:latin typeface="Arial" pitchFamily="34" charset="0"/>
                <a:cs typeface="Arial" pitchFamily="34" charset="0"/>
              </a:rPr>
              <a:t>ninh</a:t>
            </a:r>
            <a:r>
              <a:rPr lang="en-US" sz="2400" dirty="0">
                <a:latin typeface="Arial" pitchFamily="34" charset="0"/>
                <a:cs typeface="Arial" pitchFamily="34" charset="0"/>
              </a:rPr>
              <a:t> </a:t>
            </a:r>
          </a:p>
          <a:p>
            <a:r>
              <a:rPr lang="en-US" sz="2400" dirty="0">
                <a:latin typeface="Arial" pitchFamily="34" charset="0"/>
                <a:cs typeface="Arial" pitchFamily="34" charset="0"/>
              </a:rPr>
              <a:t>35 </a:t>
            </a:r>
            <a:r>
              <a:rPr lang="en-US" sz="2400" dirty="0" err="1">
                <a:latin typeface="Arial" pitchFamily="34" charset="0"/>
                <a:cs typeface="Arial" pitchFamily="34" charset="0"/>
              </a:rPr>
              <a:t>chủng</a:t>
            </a:r>
            <a:r>
              <a:rPr lang="en-US" sz="2400" dirty="0">
                <a:latin typeface="Arial" pitchFamily="34" charset="0"/>
                <a:cs typeface="Arial" pitchFamily="34" charset="0"/>
              </a:rPr>
              <a:t> </a:t>
            </a:r>
            <a:r>
              <a:rPr lang="en-US" sz="2400" dirty="0" err="1">
                <a:latin typeface="Arial" pitchFamily="34" charset="0"/>
                <a:cs typeface="Arial" pitchFamily="34" charset="0"/>
              </a:rPr>
              <a:t>loại</a:t>
            </a:r>
            <a:r>
              <a:rPr lang="en-US" sz="2400" dirty="0">
                <a:latin typeface="Arial" pitchFamily="34" charset="0"/>
                <a:cs typeface="Arial" pitchFamily="34" charset="0"/>
              </a:rPr>
              <a:t> (categories) an </a:t>
            </a:r>
            <a:r>
              <a:rPr lang="en-US" sz="2400" dirty="0" err="1">
                <a:latin typeface="Arial" pitchFamily="34" charset="0"/>
                <a:cs typeface="Arial" pitchFamily="34" charset="0"/>
              </a:rPr>
              <a:t>ninh</a:t>
            </a:r>
            <a:r>
              <a:rPr lang="en-US" sz="2400" dirty="0">
                <a:latin typeface="Arial" pitchFamily="34" charset="0"/>
                <a:cs typeface="Arial" pitchFamily="34" charset="0"/>
              </a:rPr>
              <a:t> </a:t>
            </a:r>
          </a:p>
          <a:p>
            <a:r>
              <a:rPr lang="en-US" sz="2400" dirty="0">
                <a:latin typeface="Arial" pitchFamily="34" charset="0"/>
                <a:cs typeface="Arial" pitchFamily="34" charset="0"/>
              </a:rPr>
              <a:t>114 </a:t>
            </a:r>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p>
          <a:p>
            <a:endParaRPr lang="en-GB" sz="2400" dirty="0">
              <a:latin typeface="Tahoma" pitchFamily="34" charset="0"/>
              <a:ea typeface="ヒラギノ角ゴ Pro W3"/>
              <a:cs typeface="Tahoma"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5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5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idx="4294967295"/>
          </p:nvPr>
        </p:nvSpPr>
        <p:spPr>
          <a:xfrm>
            <a:off x="30480" y="304800"/>
            <a:ext cx="7696200" cy="685800"/>
          </a:xfrm>
        </p:spPr>
        <p:txBody>
          <a:bodyPr/>
          <a:lstStyle/>
          <a:p>
            <a:r>
              <a:rPr lang="en-GB" sz="3200" b="1">
                <a:latin typeface="Tahoma" pitchFamily="34" charset="0"/>
                <a:ea typeface="ヒラギノ角ゴ Pro W3"/>
                <a:cs typeface="Tahoma" pitchFamily="34" charset="0"/>
              </a:rPr>
              <a:t>Controls</a:t>
            </a:r>
            <a:endParaRPr lang="en-GB" sz="3200" b="1" dirty="0">
              <a:latin typeface="Tahoma" pitchFamily="34" charset="0"/>
              <a:ea typeface="ヒラギノ角ゴ Pro W3"/>
              <a:cs typeface="Tahoma" pitchFamily="34" charset="0"/>
            </a:endParaRPr>
          </a:p>
        </p:txBody>
      </p:sp>
      <p:pic>
        <p:nvPicPr>
          <p:cNvPr id="344068" name="Picture 1" descr="Info security Diagram2.jpg"/>
          <p:cNvPicPr>
            <a:picLocks noChangeAspect="1"/>
          </p:cNvPicPr>
          <p:nvPr/>
        </p:nvPicPr>
        <p:blipFill>
          <a:blip r:embed="rId4" cstate="print"/>
          <a:srcRect/>
          <a:stretch>
            <a:fillRect/>
          </a:stretch>
        </p:blipFill>
        <p:spPr bwMode="auto">
          <a:xfrm>
            <a:off x="685800" y="990600"/>
            <a:ext cx="7924800" cy="5958418"/>
          </a:xfrm>
          <a:prstGeom prst="rect">
            <a:avLst/>
          </a:prstGeom>
          <a:noFill/>
          <a:ln w="9525">
            <a:noFill/>
            <a:miter lim="800000"/>
            <a:headEnd/>
            <a:tailEnd/>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76300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219"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196880" y="0"/>
              <a:ext cx="360" cy="360"/>
            </p14:xfrm>
          </p:contentPart>
        </mc:Choice>
        <mc:Fallback xmlns="">
          <p:pic>
            <p:nvPicPr>
              <p:cNvPr id="2" name="Ink 1"/>
              <p:cNvPicPr/>
              <p:nvPr/>
            </p:nvPicPr>
            <p:blipFill>
              <a:blip r:embed="rId4"/>
              <a:stretch>
                <a:fillRect/>
              </a:stretch>
            </p:blipFill>
            <p:spPr>
              <a:xfrm>
                <a:off x="4187520" y="-9360"/>
                <a:ext cx="19080" cy="19080"/>
              </a:xfrm>
              <a:prstGeom prst="rect">
                <a:avLst/>
              </a:prstGeom>
            </p:spPr>
          </p:pic>
        </mc:Fallback>
      </mc:AlternateContent>
    </p:spTree>
    <p:extLst>
      <p:ext uri="{BB962C8B-B14F-4D97-AF65-F5344CB8AC3E}">
        <p14:creationId xmlns:p14="http://schemas.microsoft.com/office/powerpoint/2010/main" val="2072142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04800"/>
            <a:ext cx="6019800" cy="673100"/>
          </a:xfrm>
        </p:spPr>
        <p:txBody>
          <a:bodyPr/>
          <a:lstStyle/>
          <a:p>
            <a:pPr eaLnBrk="1" hangingPunct="1"/>
            <a:r>
              <a:rPr lang="fr-CA" sz="3200" b="1" dirty="0"/>
              <a:t>14 </a:t>
            </a:r>
            <a:r>
              <a:rPr lang="fr-CA" sz="3200" b="1" dirty="0" err="1"/>
              <a:t>lĩnh</a:t>
            </a:r>
            <a:r>
              <a:rPr lang="fr-CA" sz="3200" b="1" dirty="0"/>
              <a:t> </a:t>
            </a:r>
            <a:r>
              <a:rPr lang="fr-CA" sz="3200" b="1" dirty="0" err="1"/>
              <a:t>vực</a:t>
            </a:r>
            <a:r>
              <a:rPr lang="fr-CA" sz="3200" b="1" dirty="0"/>
              <a:t> chủ </a:t>
            </a:r>
            <a:r>
              <a:rPr lang="fr-CA" sz="3200" b="1" dirty="0" err="1"/>
              <a:t>yếu</a:t>
            </a:r>
            <a:endParaRPr lang="en-US" sz="3200" b="1" dirty="0"/>
          </a:p>
        </p:txBody>
      </p:sp>
      <p:sp>
        <p:nvSpPr>
          <p:cNvPr id="167939" name="Rectangle 3"/>
          <p:cNvSpPr>
            <a:spLocks noGrp="1" noChangeArrowheads="1"/>
          </p:cNvSpPr>
          <p:nvPr>
            <p:ph type="body" idx="1"/>
          </p:nvPr>
        </p:nvSpPr>
        <p:spPr>
          <a:xfrm>
            <a:off x="533400" y="1295400"/>
            <a:ext cx="7848600" cy="4648200"/>
          </a:xfrm>
        </p:spPr>
        <p:txBody>
          <a:bodyPr/>
          <a:lstStyle/>
          <a:p>
            <a:pPr eaLnBrk="1" hangingPunct="1">
              <a:lnSpc>
                <a:spcPct val="90000"/>
              </a:lnSpc>
              <a:spcBef>
                <a:spcPct val="40000"/>
              </a:spcBef>
              <a:buFontTx/>
              <a:buNone/>
            </a:pPr>
            <a:r>
              <a:rPr lang="en-US" sz="2000" b="1" dirty="0">
                <a:solidFill>
                  <a:srgbClr val="FF3300"/>
                </a:solidFill>
              </a:rPr>
              <a:t>1</a:t>
            </a:r>
            <a:r>
              <a:rPr lang="en-US" sz="2000" b="1" dirty="0"/>
              <a:t>. 	</a:t>
            </a:r>
            <a:r>
              <a:rPr lang="en-US" sz="2000" b="1" dirty="0">
                <a:solidFill>
                  <a:srgbClr val="FF3300"/>
                </a:solidFill>
              </a:rPr>
              <a:t>CHÍNH SÁCH AN NINH THÔNG TIN</a:t>
            </a:r>
            <a:r>
              <a:rPr lang="en-US" sz="2000" dirty="0"/>
              <a:t> </a:t>
            </a:r>
            <a:r>
              <a:rPr lang="en-US" sz="2000" b="1" dirty="0"/>
              <a:t>– </a:t>
            </a:r>
            <a:r>
              <a:rPr lang="en-US" sz="2000" b="1" dirty="0" err="1"/>
              <a:t>Cung</a:t>
            </a:r>
            <a:r>
              <a:rPr lang="en-US" sz="2000" b="1" dirty="0"/>
              <a:t> </a:t>
            </a:r>
            <a:r>
              <a:rPr lang="en-US" sz="2000" b="1" dirty="0" err="1"/>
              <a:t>cấp</a:t>
            </a:r>
            <a:r>
              <a:rPr lang="en-US" sz="2000" b="1" dirty="0"/>
              <a:t> </a:t>
            </a:r>
            <a:r>
              <a:rPr lang="en-US" sz="2000" b="1" dirty="0" err="1"/>
              <a:t>hướng</a:t>
            </a:r>
            <a:r>
              <a:rPr lang="en-US" sz="2000" b="1" dirty="0"/>
              <a:t> </a:t>
            </a:r>
            <a:r>
              <a:rPr lang="en-US" sz="2000" b="1" dirty="0" err="1"/>
              <a:t>dẫn</a:t>
            </a:r>
            <a:r>
              <a:rPr lang="en-US" sz="2000" b="1" dirty="0"/>
              <a:t> </a:t>
            </a:r>
            <a:r>
              <a:rPr lang="en-US" sz="2000" b="1" dirty="0" err="1"/>
              <a:t>va</a:t>
            </a:r>
            <a:r>
              <a:rPr lang="en-US" sz="2000" b="1" dirty="0"/>
              <a:t>̀ ý </a:t>
            </a:r>
            <a:r>
              <a:rPr lang="en-US" sz="2000" b="1" dirty="0" err="1"/>
              <a:t>đô</a:t>
            </a:r>
            <a:r>
              <a:rPr lang="en-US" sz="2000" b="1" dirty="0"/>
              <a:t>̀ </a:t>
            </a:r>
            <a:r>
              <a:rPr lang="en-US" sz="2000" b="1" dirty="0" err="1"/>
              <a:t>quản</a:t>
            </a:r>
            <a:r>
              <a:rPr lang="en-US" sz="2000" b="1" dirty="0"/>
              <a:t> </a:t>
            </a:r>
            <a:r>
              <a:rPr lang="en-US" sz="2000" b="1" dirty="0" err="1"/>
              <a:t>ly</a:t>
            </a:r>
            <a:r>
              <a:rPr lang="en-US" sz="2000" b="1" dirty="0"/>
              <a:t>́ </a:t>
            </a:r>
            <a:r>
              <a:rPr lang="en-US" sz="2000" b="1" dirty="0" err="1"/>
              <a:t>đê</a:t>
            </a:r>
            <a:r>
              <a:rPr lang="en-US" sz="2000" b="1" dirty="0"/>
              <a:t>̉ </a:t>
            </a:r>
            <a:r>
              <a:rPr lang="en-US" sz="2000" b="1" dirty="0" err="1"/>
              <a:t>cải</a:t>
            </a:r>
            <a:r>
              <a:rPr lang="en-US" sz="2000" b="1" dirty="0"/>
              <a:t> </a:t>
            </a:r>
            <a:r>
              <a:rPr lang="en-US" sz="2000" b="1" dirty="0" err="1"/>
              <a:t>tiến</a:t>
            </a:r>
            <a:r>
              <a:rPr lang="en-US" sz="2000" b="1" dirty="0"/>
              <a:t> an </a:t>
            </a:r>
            <a:r>
              <a:rPr lang="en-US" sz="2000" b="1" dirty="0" err="1"/>
              <a:t>ninh</a:t>
            </a:r>
            <a:r>
              <a:rPr lang="en-US" sz="2000" b="1" dirty="0"/>
              <a:t> </a:t>
            </a:r>
            <a:r>
              <a:rPr lang="en-US" sz="2000" b="1" dirty="0" err="1"/>
              <a:t>thông</a:t>
            </a:r>
            <a:r>
              <a:rPr lang="en-US" sz="2000" b="1" dirty="0"/>
              <a:t> tin.</a:t>
            </a:r>
          </a:p>
          <a:p>
            <a:pPr eaLnBrk="1" hangingPunct="1">
              <a:lnSpc>
                <a:spcPct val="90000"/>
              </a:lnSpc>
              <a:spcBef>
                <a:spcPct val="40000"/>
              </a:spcBef>
              <a:buFontTx/>
              <a:buNone/>
            </a:pPr>
            <a:r>
              <a:rPr lang="en-US" sz="2000" b="1" dirty="0">
                <a:solidFill>
                  <a:srgbClr val="FF3300"/>
                </a:solidFill>
              </a:rPr>
              <a:t>2</a:t>
            </a:r>
            <a:r>
              <a:rPr lang="en-US" sz="2000" b="1" dirty="0"/>
              <a:t>. 	</a:t>
            </a:r>
            <a:r>
              <a:rPr lang="en-US" sz="2000" b="1" dirty="0">
                <a:solidFill>
                  <a:srgbClr val="FF3300"/>
                </a:solidFill>
              </a:rPr>
              <a:t>TỔ CHỨC AN NINH THÔNG TIN</a:t>
            </a:r>
            <a:r>
              <a:rPr lang="en-US" sz="2000" dirty="0"/>
              <a:t> </a:t>
            </a:r>
            <a:r>
              <a:rPr lang="en-US" sz="2000" b="1" dirty="0"/>
              <a:t>– </a:t>
            </a:r>
            <a:r>
              <a:rPr lang="en-US" sz="2000" b="1" dirty="0" err="1"/>
              <a:t>Tạo</a:t>
            </a:r>
            <a:r>
              <a:rPr lang="en-US" sz="2000" b="1" dirty="0"/>
              <a:t> </a:t>
            </a:r>
            <a:r>
              <a:rPr lang="en-US" sz="2000" b="1" dirty="0" err="1"/>
              <a:t>điều</a:t>
            </a:r>
            <a:r>
              <a:rPr lang="en-US" sz="2000" b="1" dirty="0"/>
              <a:t> </a:t>
            </a:r>
            <a:r>
              <a:rPr lang="en-US" sz="2000" b="1" dirty="0" err="1"/>
              <a:t>kiện</a:t>
            </a:r>
            <a:r>
              <a:rPr lang="en-US" sz="2000" b="1" dirty="0"/>
              <a:t> </a:t>
            </a:r>
            <a:r>
              <a:rPr lang="en-US" sz="2000" b="1" dirty="0" err="1"/>
              <a:t>kiểm</a:t>
            </a:r>
            <a:r>
              <a:rPr lang="en-US" sz="2000" b="1" dirty="0"/>
              <a:t> </a:t>
            </a:r>
            <a:r>
              <a:rPr lang="en-US" sz="2000" b="1" dirty="0" err="1"/>
              <a:t>soát</a:t>
            </a:r>
            <a:r>
              <a:rPr lang="en-US" sz="2000" b="1" dirty="0"/>
              <a:t> an </a:t>
            </a:r>
            <a:r>
              <a:rPr lang="en-US" sz="2000" b="1" dirty="0" err="1"/>
              <a:t>ninh</a:t>
            </a:r>
            <a:r>
              <a:rPr lang="en-US" sz="2000" b="1" dirty="0"/>
              <a:t> </a:t>
            </a:r>
            <a:r>
              <a:rPr lang="en-US" sz="2000" b="1" dirty="0" err="1"/>
              <a:t>thông</a:t>
            </a:r>
            <a:r>
              <a:rPr lang="en-US" sz="2000" b="1" dirty="0"/>
              <a:t> tin </a:t>
            </a:r>
            <a:r>
              <a:rPr lang="en-US" sz="2000" b="1" dirty="0" err="1"/>
              <a:t>trong</a:t>
            </a:r>
            <a:r>
              <a:rPr lang="en-US" sz="2000" b="1" dirty="0"/>
              <a:t> </a:t>
            </a:r>
            <a:r>
              <a:rPr lang="en-US" sz="2000" b="1" dirty="0" err="1"/>
              <a:t>tô</a:t>
            </a:r>
            <a:r>
              <a:rPr lang="en-US" sz="2000" b="1" dirty="0"/>
              <a:t>̉ </a:t>
            </a:r>
            <a:r>
              <a:rPr lang="en-US" sz="2000" b="1" dirty="0" err="1"/>
              <a:t>chức</a:t>
            </a:r>
            <a:r>
              <a:rPr lang="en-US" sz="2000" b="1" dirty="0"/>
              <a:t>.</a:t>
            </a:r>
          </a:p>
          <a:p>
            <a:pPr marL="457200" indent="-457200" eaLnBrk="1" hangingPunct="1">
              <a:lnSpc>
                <a:spcPct val="90000"/>
              </a:lnSpc>
              <a:spcBef>
                <a:spcPct val="40000"/>
              </a:spcBef>
              <a:buFontTx/>
              <a:buAutoNum type="arabicPeriod" startAt="3"/>
            </a:pPr>
            <a:r>
              <a:rPr lang="en-US" sz="2000" b="1" dirty="0">
                <a:solidFill>
                  <a:srgbClr val="FF3300"/>
                </a:solidFill>
              </a:rPr>
              <a:t>QUẢN LÝ TÀI SẢN</a:t>
            </a:r>
            <a:r>
              <a:rPr lang="en-US" sz="2000" dirty="0"/>
              <a:t> </a:t>
            </a:r>
            <a:r>
              <a:rPr lang="en-US" sz="2000" b="1" dirty="0"/>
              <a:t>– </a:t>
            </a:r>
            <a:r>
              <a:rPr lang="en-US" sz="2000" b="1" dirty="0" err="1"/>
              <a:t>Thực</a:t>
            </a:r>
            <a:r>
              <a:rPr lang="en-US" sz="2000" b="1" dirty="0"/>
              <a:t> </a:t>
            </a:r>
            <a:r>
              <a:rPr lang="en-US" sz="2000" b="1" dirty="0" err="1"/>
              <a:t>hiện</a:t>
            </a:r>
            <a:r>
              <a:rPr lang="en-US" sz="2000" b="1" dirty="0"/>
              <a:t> </a:t>
            </a:r>
            <a:r>
              <a:rPr lang="en-US" sz="2000" b="1" dirty="0" err="1"/>
              <a:t>kiểm</a:t>
            </a:r>
            <a:r>
              <a:rPr lang="en-US" sz="2000" b="1" dirty="0"/>
              <a:t> </a:t>
            </a:r>
            <a:r>
              <a:rPr lang="en-US" sz="2000" b="1" dirty="0" err="1"/>
              <a:t>kê</a:t>
            </a:r>
            <a:r>
              <a:rPr lang="en-US" sz="2000" b="1" dirty="0"/>
              <a:t> </a:t>
            </a:r>
            <a:r>
              <a:rPr lang="en-US" sz="2000" b="1" dirty="0" err="1"/>
              <a:t>tài</a:t>
            </a:r>
            <a:r>
              <a:rPr lang="en-US" sz="2000" b="1" dirty="0"/>
              <a:t> </a:t>
            </a:r>
            <a:r>
              <a:rPr lang="en-US" sz="2000" b="1" dirty="0" err="1"/>
              <a:t>sản</a:t>
            </a:r>
            <a:r>
              <a:rPr lang="en-US" sz="2000" b="1" dirty="0"/>
              <a:t> </a:t>
            </a:r>
            <a:r>
              <a:rPr lang="en-US" sz="2000" b="1" dirty="0" err="1"/>
              <a:t>va</a:t>
            </a:r>
            <a:r>
              <a:rPr lang="en-US" sz="2000" b="1" dirty="0"/>
              <a:t>̀ </a:t>
            </a:r>
            <a:r>
              <a:rPr lang="en-US" sz="2000" b="1" dirty="0" err="1"/>
              <a:t>bảo</a:t>
            </a:r>
            <a:r>
              <a:rPr lang="en-US" sz="2000" b="1" dirty="0"/>
              <a:t> </a:t>
            </a:r>
            <a:r>
              <a:rPr lang="en-US" sz="2000" b="1" dirty="0" err="1"/>
              <a:t>quản</a:t>
            </a:r>
            <a:r>
              <a:rPr lang="en-US" sz="2000" b="1" dirty="0"/>
              <a:t> </a:t>
            </a:r>
            <a:r>
              <a:rPr lang="en-US" sz="2000" b="1" dirty="0" err="1"/>
              <a:t>tài</a:t>
            </a:r>
            <a:r>
              <a:rPr lang="en-US" sz="2000" b="1" dirty="0"/>
              <a:t> </a:t>
            </a:r>
            <a:r>
              <a:rPr lang="en-US" sz="2000" b="1" dirty="0" err="1"/>
              <a:t>sản</a:t>
            </a:r>
            <a:r>
              <a:rPr lang="en-US" sz="2000" b="1" dirty="0"/>
              <a:t> </a:t>
            </a:r>
            <a:r>
              <a:rPr lang="en-US" sz="2000" b="1" dirty="0" err="1"/>
              <a:t>hiệu</a:t>
            </a:r>
            <a:r>
              <a:rPr lang="en-US" sz="2000" b="1" dirty="0"/>
              <a:t> quả.</a:t>
            </a:r>
          </a:p>
          <a:p>
            <a:pPr marL="457200" indent="-457200" eaLnBrk="1" hangingPunct="1">
              <a:lnSpc>
                <a:spcPct val="90000"/>
              </a:lnSpc>
              <a:spcBef>
                <a:spcPct val="40000"/>
              </a:spcBef>
              <a:buFontTx/>
              <a:buAutoNum type="arabicPeriod" startAt="3"/>
            </a:pPr>
            <a:r>
              <a:rPr lang="en-US" sz="2000" b="1" dirty="0">
                <a:solidFill>
                  <a:srgbClr val="FF0000"/>
                </a:solidFill>
              </a:rPr>
              <a:t>KIỂM SOÁT TRUY CẬP- </a:t>
            </a:r>
            <a:r>
              <a:rPr lang="en-US" sz="2000" b="1" dirty="0" err="1"/>
              <a:t>Kiểm</a:t>
            </a:r>
            <a:r>
              <a:rPr lang="en-US" sz="2000" b="1" dirty="0"/>
              <a:t> </a:t>
            </a:r>
            <a:r>
              <a:rPr lang="en-US" sz="2000" b="1" dirty="0" err="1"/>
              <a:t>soát</a:t>
            </a:r>
            <a:r>
              <a:rPr lang="en-US" sz="2000" b="1" dirty="0"/>
              <a:t> </a:t>
            </a:r>
            <a:r>
              <a:rPr lang="en-US" sz="2000" b="1" dirty="0" err="1"/>
              <a:t>việc</a:t>
            </a:r>
            <a:r>
              <a:rPr lang="en-US" sz="2000" b="1" dirty="0"/>
              <a:t> </a:t>
            </a:r>
            <a:r>
              <a:rPr lang="en-US" sz="2000" b="1" dirty="0" err="1"/>
              <a:t>truy</a:t>
            </a:r>
            <a:r>
              <a:rPr lang="en-US" sz="2000" b="1" dirty="0"/>
              <a:t> </a:t>
            </a:r>
            <a:r>
              <a:rPr lang="en-US" sz="2000" b="1" dirty="0" err="1"/>
              <a:t>cập</a:t>
            </a:r>
            <a:r>
              <a:rPr lang="en-US" sz="2000" b="1" dirty="0"/>
              <a:t> </a:t>
            </a:r>
            <a:r>
              <a:rPr lang="en-US" sz="2000" b="1" dirty="0" err="1"/>
              <a:t>đến</a:t>
            </a:r>
            <a:r>
              <a:rPr lang="en-US" sz="2000" b="1" dirty="0"/>
              <a:t> IS </a:t>
            </a:r>
            <a:r>
              <a:rPr lang="en-US" sz="2000" b="1" dirty="0" err="1"/>
              <a:t>để</a:t>
            </a:r>
            <a:r>
              <a:rPr lang="en-US" sz="2000" b="1" dirty="0"/>
              <a:t> </a:t>
            </a:r>
            <a:r>
              <a:rPr lang="en-US" sz="2000" b="1" dirty="0" err="1"/>
              <a:t>đảm</a:t>
            </a:r>
            <a:r>
              <a:rPr lang="en-US" sz="2000" b="1" dirty="0"/>
              <a:t> </a:t>
            </a:r>
            <a:r>
              <a:rPr lang="en-US" sz="2000" b="1" dirty="0" err="1"/>
              <a:t>bảo</a:t>
            </a:r>
            <a:r>
              <a:rPr lang="en-US" sz="2000" b="1" dirty="0"/>
              <a:t> </a:t>
            </a:r>
            <a:r>
              <a:rPr lang="en-US" sz="2000" b="1" dirty="0" err="1"/>
              <a:t>tính</a:t>
            </a:r>
            <a:r>
              <a:rPr lang="en-US" sz="2000" b="1" dirty="0"/>
              <a:t> </a:t>
            </a:r>
            <a:r>
              <a:rPr lang="en-US" sz="2000" b="1" dirty="0" err="1"/>
              <a:t>bảo</a:t>
            </a:r>
            <a:r>
              <a:rPr lang="en-US" sz="2000" b="1" dirty="0"/>
              <a:t> </a:t>
            </a:r>
            <a:r>
              <a:rPr lang="en-US" sz="2000" b="1" dirty="0" err="1"/>
              <a:t>mật</a:t>
            </a:r>
            <a:r>
              <a:rPr lang="en-US" sz="2000" b="1" dirty="0"/>
              <a:t> </a:t>
            </a:r>
            <a:r>
              <a:rPr lang="en-US" sz="2000" b="1" dirty="0" err="1"/>
              <a:t>và</a:t>
            </a:r>
            <a:r>
              <a:rPr lang="en-US" sz="2000" b="1" dirty="0"/>
              <a:t> </a:t>
            </a:r>
            <a:r>
              <a:rPr lang="en-US" sz="2000" b="1" dirty="0" err="1"/>
              <a:t>sẵn</a:t>
            </a:r>
            <a:r>
              <a:rPr lang="en-US" sz="2000" b="1" dirty="0"/>
              <a:t> </a:t>
            </a:r>
            <a:r>
              <a:rPr lang="en-US" sz="2000" b="1" dirty="0" err="1"/>
              <a:t>có</a:t>
            </a:r>
            <a:endParaRPr lang="en-US" sz="2000" b="1" dirty="0"/>
          </a:p>
          <a:p>
            <a:pPr eaLnBrk="1" hangingPunct="1">
              <a:lnSpc>
                <a:spcPct val="90000"/>
              </a:lnSpc>
              <a:spcBef>
                <a:spcPct val="40000"/>
              </a:spcBef>
              <a:buFontTx/>
              <a:buNone/>
            </a:pPr>
            <a:r>
              <a:rPr lang="en-US" sz="2000" b="1" dirty="0">
                <a:solidFill>
                  <a:srgbClr val="FF3300"/>
                </a:solidFill>
              </a:rPr>
              <a:t>5.    AN NINH TRUYỀN THÔNG</a:t>
            </a:r>
            <a:r>
              <a:rPr lang="en-US" sz="2000" b="1" dirty="0"/>
              <a:t>– </a:t>
            </a:r>
            <a:r>
              <a:rPr lang="en-US" sz="2000" b="1" dirty="0" err="1"/>
              <a:t>Giảm</a:t>
            </a:r>
            <a:r>
              <a:rPr lang="en-US" sz="2000" b="1" dirty="0"/>
              <a:t> </a:t>
            </a:r>
            <a:r>
              <a:rPr lang="en-US" sz="2000" b="1" dirty="0" err="1"/>
              <a:t>thiểu</a:t>
            </a:r>
            <a:r>
              <a:rPr lang="en-US" sz="2000" b="1" dirty="0"/>
              <a:t> </a:t>
            </a:r>
            <a:r>
              <a:rPr lang="en-US" sz="2000" b="1" dirty="0" err="1"/>
              <a:t>rủi</a:t>
            </a:r>
            <a:r>
              <a:rPr lang="en-US" sz="2000" b="1" dirty="0"/>
              <a:t> </a:t>
            </a:r>
            <a:r>
              <a:rPr lang="en-US" sz="2000" b="1" dirty="0" err="1"/>
              <a:t>ro</a:t>
            </a:r>
            <a:r>
              <a:rPr lang="en-US" sz="2000" b="1" dirty="0"/>
              <a:t> </a:t>
            </a:r>
            <a:r>
              <a:rPr lang="en-US" sz="2000" b="1" dirty="0" err="1"/>
              <a:t>trong</a:t>
            </a:r>
            <a:r>
              <a:rPr lang="en-US" sz="2000" b="1" dirty="0"/>
              <a:t> </a:t>
            </a:r>
            <a:r>
              <a:rPr lang="en-US" sz="2000" b="1" dirty="0" err="1"/>
              <a:t>trao</a:t>
            </a:r>
            <a:r>
              <a:rPr lang="en-US" sz="2000" b="1" dirty="0"/>
              <a:t> </a:t>
            </a:r>
            <a:r>
              <a:rPr lang="en-US" sz="2000" b="1" dirty="0" err="1"/>
              <a:t>đổi</a:t>
            </a:r>
            <a:r>
              <a:rPr lang="en-US" sz="2000" b="1" dirty="0"/>
              <a:t> </a:t>
            </a:r>
            <a:r>
              <a:rPr lang="en-US" sz="2000" b="1" dirty="0" err="1"/>
              <a:t>thông</a:t>
            </a:r>
            <a:r>
              <a:rPr lang="en-US" sz="2000" b="1" dirty="0"/>
              <a:t> tin</a:t>
            </a:r>
          </a:p>
          <a:p>
            <a:pPr marL="457200" indent="-457200" eaLnBrk="1" hangingPunct="1">
              <a:lnSpc>
                <a:spcPct val="90000"/>
              </a:lnSpc>
              <a:spcBef>
                <a:spcPct val="40000"/>
              </a:spcBef>
              <a:buFont typeface="+mj-lt"/>
              <a:buAutoNum type="arabicPeriod" startAt="6"/>
            </a:pPr>
            <a:r>
              <a:rPr lang="en-US" sz="2000" b="1" dirty="0">
                <a:solidFill>
                  <a:srgbClr val="FF3300"/>
                </a:solidFill>
              </a:rPr>
              <a:t>AN NINH VẬT LÝ VÀ MÔI TRƯỜNG</a:t>
            </a:r>
            <a:r>
              <a:rPr lang="en-US" sz="2000" dirty="0"/>
              <a:t> </a:t>
            </a:r>
            <a:r>
              <a:rPr lang="en-US" sz="2000" b="1" dirty="0"/>
              <a:t>– </a:t>
            </a:r>
            <a:r>
              <a:rPr lang="en-US" sz="2000" b="1" dirty="0" err="1"/>
              <a:t>Phòng</a:t>
            </a:r>
            <a:r>
              <a:rPr lang="en-US" sz="2000" b="1" dirty="0"/>
              <a:t> </a:t>
            </a:r>
            <a:r>
              <a:rPr lang="en-US" sz="2000" b="1" dirty="0" err="1"/>
              <a:t>ngừa</a:t>
            </a:r>
            <a:r>
              <a:rPr lang="en-US" sz="2000" b="1" dirty="0"/>
              <a:t> vi </a:t>
            </a:r>
            <a:r>
              <a:rPr lang="en-US" sz="2000" b="1" dirty="0" err="1"/>
              <a:t>phạm</a:t>
            </a:r>
            <a:r>
              <a:rPr lang="en-US" sz="2000" b="1" dirty="0"/>
              <a:t>, </a:t>
            </a:r>
            <a:r>
              <a:rPr lang="en-US" sz="2000" b="1" dirty="0" err="1"/>
              <a:t>làm</a:t>
            </a:r>
            <a:r>
              <a:rPr lang="en-US" sz="2000" b="1" dirty="0"/>
              <a:t> </a:t>
            </a:r>
            <a:r>
              <a:rPr lang="en-US" sz="2000" b="1" dirty="0" err="1"/>
              <a:t>hỏng</a:t>
            </a:r>
            <a:r>
              <a:rPr lang="en-US" sz="2000" b="1" dirty="0"/>
              <a:t> </a:t>
            </a:r>
            <a:r>
              <a:rPr lang="en-US" sz="2000" b="1" dirty="0" err="1"/>
              <a:t>hoặc</a:t>
            </a:r>
            <a:r>
              <a:rPr lang="en-US" sz="2000" b="1" dirty="0"/>
              <a:t> </a:t>
            </a:r>
            <a:r>
              <a:rPr lang="en-US" sz="2000" b="1" dirty="0" err="1"/>
              <a:t>pha</a:t>
            </a:r>
            <a:r>
              <a:rPr lang="en-US" sz="2000" b="1" dirty="0"/>
              <a:t>́ </a:t>
            </a:r>
            <a:r>
              <a:rPr lang="en-US" sz="2000" b="1" dirty="0" err="1"/>
              <a:t>vơ</a:t>
            </a:r>
            <a:r>
              <a:rPr lang="en-US" sz="2000" b="1" dirty="0"/>
              <a:t>̃ </a:t>
            </a:r>
            <a:r>
              <a:rPr lang="en-US" sz="2000" b="1" dirty="0" err="1"/>
              <a:t>thiết</a:t>
            </a:r>
            <a:r>
              <a:rPr lang="en-US" sz="2000" b="1" dirty="0"/>
              <a:t> bị </a:t>
            </a:r>
            <a:r>
              <a:rPr lang="en-US" sz="2000" b="1" dirty="0" err="1"/>
              <a:t>công</a:t>
            </a:r>
            <a:r>
              <a:rPr lang="en-US" sz="2000" b="1" dirty="0"/>
              <a:t> </a:t>
            </a:r>
            <a:r>
              <a:rPr lang="en-US" sz="2000" b="1" dirty="0" err="1"/>
              <a:t>nghiệp</a:t>
            </a:r>
            <a:r>
              <a:rPr lang="en-US" sz="2000" b="1" dirty="0"/>
              <a:t> </a:t>
            </a:r>
            <a:r>
              <a:rPr lang="en-US" sz="2000" b="1" dirty="0" err="1"/>
              <a:t>va</a:t>
            </a:r>
            <a:r>
              <a:rPr lang="en-US" sz="2000" b="1" dirty="0"/>
              <a:t>̀ </a:t>
            </a:r>
            <a:r>
              <a:rPr lang="en-US" sz="2000" b="1" dirty="0" err="1"/>
              <a:t>dư</a:t>
            </a:r>
            <a:r>
              <a:rPr lang="en-US" sz="2000" b="1" dirty="0"/>
              <a:t>̃ </a:t>
            </a:r>
            <a:r>
              <a:rPr lang="en-US" sz="2000" b="1" dirty="0" err="1"/>
              <a:t>liệu</a:t>
            </a:r>
            <a:r>
              <a:rPr lang="en-US" sz="2000" b="1" dirty="0"/>
              <a:t>.</a:t>
            </a:r>
          </a:p>
          <a:p>
            <a:pPr marL="457200" indent="-457200">
              <a:lnSpc>
                <a:spcPct val="90000"/>
              </a:lnSpc>
              <a:spcBef>
                <a:spcPct val="40000"/>
              </a:spcBef>
              <a:buFontTx/>
              <a:buAutoNum type="arabicPeriod" startAt="6"/>
            </a:pPr>
            <a:r>
              <a:rPr lang="en-US" sz="2000" b="1" dirty="0">
                <a:solidFill>
                  <a:srgbClr val="FF3300"/>
                </a:solidFill>
              </a:rPr>
              <a:t>AN NINH VẬN HÀNH</a:t>
            </a:r>
            <a:r>
              <a:rPr lang="en-US" sz="2000" b="1" dirty="0"/>
              <a:t>- </a:t>
            </a:r>
            <a:r>
              <a:rPr lang="en-US" sz="2000" b="1" dirty="0" err="1"/>
              <a:t>Đảm</a:t>
            </a:r>
            <a:r>
              <a:rPr lang="en-US" sz="2000" b="1" dirty="0"/>
              <a:t> </a:t>
            </a:r>
            <a:r>
              <a:rPr lang="en-US" sz="2000" b="1" dirty="0" err="1"/>
              <a:t>bảo</a:t>
            </a:r>
            <a:r>
              <a:rPr lang="en-US" sz="2000" b="1" dirty="0"/>
              <a:t> </a:t>
            </a:r>
            <a:r>
              <a:rPr lang="en-US" sz="2000" b="1" dirty="0" err="1"/>
              <a:t>vận</a:t>
            </a:r>
            <a:r>
              <a:rPr lang="en-US" sz="2000" b="1" dirty="0"/>
              <a:t> </a:t>
            </a:r>
            <a:r>
              <a:rPr lang="en-US" sz="2000" b="1" dirty="0" err="1"/>
              <a:t>hành</a:t>
            </a:r>
            <a:r>
              <a:rPr lang="en-US" sz="2000" b="1" dirty="0"/>
              <a:t> </a:t>
            </a:r>
            <a:r>
              <a:rPr lang="en-US" sz="2000" b="1" dirty="0" err="1"/>
              <a:t>thích</a:t>
            </a:r>
            <a:r>
              <a:rPr lang="en-US" sz="2000" b="1" dirty="0"/>
              <a:t> </a:t>
            </a:r>
            <a:r>
              <a:rPr lang="en-US" sz="2000" b="1" dirty="0" err="1"/>
              <a:t>hợp</a:t>
            </a:r>
            <a:r>
              <a:rPr lang="en-US" sz="2000" b="1" dirty="0"/>
              <a:t> </a:t>
            </a:r>
            <a:r>
              <a:rPr lang="en-US" sz="2000" b="1" dirty="0" err="1"/>
              <a:t>va</a:t>
            </a:r>
            <a:r>
              <a:rPr lang="en-US" sz="2000" b="1" dirty="0"/>
              <a:t>̀̀ tin </a:t>
            </a:r>
            <a:r>
              <a:rPr lang="en-US" sz="2000" b="1" dirty="0" err="1"/>
              <a:t>cậy</a:t>
            </a:r>
            <a:r>
              <a:rPr lang="en-US" sz="2000" b="1" dirty="0"/>
              <a:t> </a:t>
            </a:r>
            <a:r>
              <a:rPr lang="en-US" sz="2000" b="1" dirty="0" err="1"/>
              <a:t>các</a:t>
            </a:r>
            <a:r>
              <a:rPr lang="en-US" sz="2000" b="1" dirty="0"/>
              <a:t> </a:t>
            </a:r>
            <a:r>
              <a:rPr lang="en-US" sz="2000" b="1" dirty="0" err="1"/>
              <a:t>thiết</a:t>
            </a:r>
            <a:r>
              <a:rPr lang="en-US" sz="2000" b="1" dirty="0"/>
              <a:t> bị </a:t>
            </a:r>
            <a:r>
              <a:rPr lang="en-US" sz="2000" b="1" dirty="0" err="1"/>
              <a:t>sư</a:t>
            </a:r>
            <a:r>
              <a:rPr lang="en-US" sz="2000" b="1" dirty="0"/>
              <a:t>̉ </a:t>
            </a:r>
            <a:r>
              <a:rPr lang="en-US" sz="2000" b="1" dirty="0" err="1"/>
              <a:t>ly</a:t>
            </a:r>
            <a:r>
              <a:rPr lang="en-US" sz="2000" b="1" dirty="0"/>
              <a:t>́ </a:t>
            </a:r>
            <a:r>
              <a:rPr lang="en-US" sz="2000" b="1" dirty="0" err="1"/>
              <a:t>thông</a:t>
            </a:r>
            <a:r>
              <a:rPr lang="en-US" sz="2000" b="1" dirty="0"/>
              <a:t> tin.</a:t>
            </a:r>
          </a:p>
        </p:txBody>
      </p:sp>
      <p:sp>
        <p:nvSpPr>
          <p:cNvPr id="68612"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406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type="body" idx="1"/>
          </p:nvPr>
        </p:nvSpPr>
        <p:spPr>
          <a:xfrm>
            <a:off x="685800" y="1295400"/>
            <a:ext cx="8077200" cy="5181600"/>
          </a:xfrm>
        </p:spPr>
        <p:txBody>
          <a:bodyPr/>
          <a:lstStyle/>
          <a:p>
            <a:pPr marL="533400" indent="-533400" eaLnBrk="1" hangingPunct="1">
              <a:lnSpc>
                <a:spcPct val="90000"/>
              </a:lnSpc>
              <a:spcBef>
                <a:spcPct val="40000"/>
              </a:spcBef>
              <a:buFont typeface="+mj-lt"/>
              <a:buAutoNum type="arabicPeriod" startAt="8"/>
            </a:pPr>
            <a:r>
              <a:rPr lang="en-US" sz="2000" b="1" dirty="0">
                <a:solidFill>
                  <a:srgbClr val="FF3300"/>
                </a:solidFill>
              </a:rPr>
              <a:t>MÃ HÓA</a:t>
            </a:r>
            <a:r>
              <a:rPr lang="en-US" sz="2000" b="1" dirty="0"/>
              <a:t>– </a:t>
            </a:r>
            <a:r>
              <a:rPr lang="en-US" sz="2000" b="1" dirty="0" err="1"/>
              <a:t>Kiểm</a:t>
            </a:r>
            <a:r>
              <a:rPr lang="en-US" sz="2000" b="1" dirty="0"/>
              <a:t> </a:t>
            </a:r>
            <a:r>
              <a:rPr lang="en-US" sz="2000" b="1" dirty="0" err="1"/>
              <a:t>soát</a:t>
            </a:r>
            <a:r>
              <a:rPr lang="en-US" sz="2000" b="1" dirty="0"/>
              <a:t> </a:t>
            </a:r>
            <a:r>
              <a:rPr lang="en-US" sz="2000" b="1" dirty="0" err="1"/>
              <a:t>mã</a:t>
            </a:r>
            <a:r>
              <a:rPr lang="en-US" sz="2000" b="1" dirty="0"/>
              <a:t> </a:t>
            </a:r>
            <a:r>
              <a:rPr lang="en-US" sz="2000" b="1" dirty="0" err="1"/>
              <a:t>hóa</a:t>
            </a:r>
            <a:r>
              <a:rPr lang="en-US" sz="2000" b="1" dirty="0"/>
              <a:t> </a:t>
            </a:r>
            <a:r>
              <a:rPr lang="en-US" sz="2000" b="1" dirty="0" err="1"/>
              <a:t>thông</a:t>
            </a:r>
            <a:r>
              <a:rPr lang="en-US" sz="2000" b="1" dirty="0"/>
              <a:t> tin </a:t>
            </a:r>
            <a:r>
              <a:rPr lang="en-US" sz="2000" b="1" dirty="0" err="1"/>
              <a:t>đảm</a:t>
            </a:r>
            <a:r>
              <a:rPr lang="en-US" sz="2000" b="1" dirty="0"/>
              <a:t> </a:t>
            </a:r>
            <a:r>
              <a:rPr lang="en-US" sz="2000" b="1" dirty="0" err="1"/>
              <a:t>bảo</a:t>
            </a:r>
            <a:r>
              <a:rPr lang="en-US" sz="2000" b="1" dirty="0"/>
              <a:t> </a:t>
            </a:r>
            <a:r>
              <a:rPr lang="en-US" sz="2000" b="1" dirty="0" err="1"/>
              <a:t>bảo</a:t>
            </a:r>
            <a:r>
              <a:rPr lang="en-US" sz="2000" b="1" dirty="0"/>
              <a:t> </a:t>
            </a:r>
            <a:r>
              <a:rPr lang="en-US" sz="2000" b="1" dirty="0" err="1"/>
              <a:t>mật</a:t>
            </a:r>
            <a:r>
              <a:rPr lang="en-US" sz="2000" b="1" dirty="0"/>
              <a:t>, </a:t>
            </a:r>
            <a:r>
              <a:rPr lang="en-US" sz="2000" b="1" dirty="0" err="1"/>
              <a:t>toàn</a:t>
            </a:r>
            <a:r>
              <a:rPr lang="en-US" sz="2000" b="1" dirty="0"/>
              <a:t> </a:t>
            </a:r>
            <a:r>
              <a:rPr lang="en-US" sz="2000" b="1" dirty="0" err="1"/>
              <a:t>vẹn</a:t>
            </a:r>
            <a:r>
              <a:rPr lang="en-US" sz="2000" b="1" dirty="0"/>
              <a:t>.</a:t>
            </a:r>
          </a:p>
          <a:p>
            <a:pPr marL="533400" indent="-533400" eaLnBrk="1" hangingPunct="1">
              <a:lnSpc>
                <a:spcPct val="90000"/>
              </a:lnSpc>
              <a:spcBef>
                <a:spcPct val="40000"/>
              </a:spcBef>
              <a:buFontTx/>
              <a:buAutoNum type="arabicPeriod" startAt="8"/>
            </a:pPr>
            <a:r>
              <a:rPr lang="en-US" sz="2000" b="1" dirty="0">
                <a:solidFill>
                  <a:srgbClr val="FF0000"/>
                </a:solidFill>
              </a:rPr>
              <a:t>QUAN HỆ VỚI NHÀ CUNG CẤP </a:t>
            </a:r>
            <a:r>
              <a:rPr lang="en-US" sz="2000" b="1" dirty="0"/>
              <a:t>– </a:t>
            </a:r>
            <a:r>
              <a:rPr lang="en-US" sz="2000" b="1" dirty="0" err="1"/>
              <a:t>Đảm</a:t>
            </a:r>
            <a:r>
              <a:rPr lang="en-US" sz="2000" b="1" dirty="0"/>
              <a:t> </a:t>
            </a:r>
            <a:r>
              <a:rPr lang="en-US" sz="2000" b="1" dirty="0" err="1"/>
              <a:t>bảo</a:t>
            </a:r>
            <a:r>
              <a:rPr lang="en-US" sz="2000" b="1" dirty="0"/>
              <a:t> an </a:t>
            </a:r>
            <a:r>
              <a:rPr lang="en-US" sz="2000" b="1" dirty="0" err="1"/>
              <a:t>nnh</a:t>
            </a:r>
            <a:r>
              <a:rPr lang="en-US" sz="2000" b="1" dirty="0"/>
              <a:t> </a:t>
            </a:r>
            <a:r>
              <a:rPr lang="en-US" sz="2000" b="1" dirty="0" err="1"/>
              <a:t>thông</a:t>
            </a:r>
            <a:r>
              <a:rPr lang="en-US" sz="2000" b="1" dirty="0"/>
              <a:t> tin </a:t>
            </a:r>
            <a:r>
              <a:rPr lang="en-US" sz="2000" b="1" dirty="0" err="1"/>
              <a:t>giữa</a:t>
            </a:r>
            <a:r>
              <a:rPr lang="en-US" sz="2000" b="1" dirty="0"/>
              <a:t> </a:t>
            </a:r>
            <a:r>
              <a:rPr lang="en-US" sz="2000" b="1" dirty="0" err="1"/>
              <a:t>các</a:t>
            </a:r>
            <a:r>
              <a:rPr lang="en-US" sz="2000" b="1" dirty="0"/>
              <a:t> </a:t>
            </a:r>
            <a:r>
              <a:rPr lang="en-US" sz="2000" b="1" dirty="0" err="1"/>
              <a:t>bên</a:t>
            </a:r>
            <a:r>
              <a:rPr lang="en-US" sz="2000" b="1" dirty="0"/>
              <a:t> </a:t>
            </a:r>
            <a:r>
              <a:rPr lang="en-US" sz="2000" b="1" dirty="0" err="1"/>
              <a:t>đối</a:t>
            </a:r>
            <a:r>
              <a:rPr lang="en-US" sz="2000" b="1" dirty="0"/>
              <a:t> </a:t>
            </a:r>
            <a:r>
              <a:rPr lang="en-US" sz="2000" b="1" dirty="0" err="1"/>
              <a:t>tác</a:t>
            </a:r>
            <a:endParaRPr lang="en-US" sz="2000" b="1" dirty="0"/>
          </a:p>
          <a:p>
            <a:pPr marL="533400" indent="-533400" eaLnBrk="1" hangingPunct="1">
              <a:lnSpc>
                <a:spcPct val="90000"/>
              </a:lnSpc>
              <a:spcBef>
                <a:spcPct val="40000"/>
              </a:spcBef>
              <a:buFont typeface="+mj-lt"/>
              <a:buAutoNum type="arabicPeriod" startAt="10"/>
            </a:pPr>
            <a:r>
              <a:rPr lang="en-US" sz="2000" b="1" dirty="0">
                <a:solidFill>
                  <a:srgbClr val="FF3300"/>
                </a:solidFill>
              </a:rPr>
              <a:t>THIẾT LẬP VÀ DUY TRÌ HỆ THỐNG THÔNG TIN</a:t>
            </a:r>
            <a:r>
              <a:rPr lang="en-US" sz="2000" dirty="0"/>
              <a:t> </a:t>
            </a:r>
            <a:r>
              <a:rPr lang="en-US" sz="2000" b="1" dirty="0"/>
              <a:t>– </a:t>
            </a:r>
            <a:r>
              <a:rPr lang="en-US" sz="2000" b="1" dirty="0" err="1"/>
              <a:t>Đảm</a:t>
            </a:r>
            <a:r>
              <a:rPr lang="en-US" sz="2000" b="1" dirty="0"/>
              <a:t> </a:t>
            </a:r>
            <a:r>
              <a:rPr lang="en-US" sz="2000" b="1" dirty="0" err="1"/>
              <a:t>bảo</a:t>
            </a:r>
            <a:r>
              <a:rPr lang="en-US" sz="2000" b="1" dirty="0"/>
              <a:t> ̀ an </a:t>
            </a:r>
            <a:r>
              <a:rPr lang="en-US" sz="2000" b="1" dirty="0" err="1"/>
              <a:t>ninh</a:t>
            </a:r>
            <a:r>
              <a:rPr lang="en-US" sz="2000" b="1" dirty="0"/>
              <a:t> </a:t>
            </a:r>
            <a:r>
              <a:rPr lang="en-US" sz="2000" b="1" dirty="0" err="1"/>
              <a:t>được</a:t>
            </a:r>
            <a:r>
              <a:rPr lang="en-US" sz="2000" b="1" dirty="0"/>
              <a:t> </a:t>
            </a:r>
            <a:r>
              <a:rPr lang="en-US" sz="2000" b="1" dirty="0" err="1"/>
              <a:t>kết</a:t>
            </a:r>
            <a:r>
              <a:rPr lang="en-US" sz="2000" b="1" dirty="0"/>
              <a:t> </a:t>
            </a:r>
            <a:r>
              <a:rPr lang="en-US" sz="2000" b="1" dirty="0" err="1"/>
              <a:t>hợp</a:t>
            </a:r>
            <a:r>
              <a:rPr lang="en-US" sz="2000" b="1" dirty="0"/>
              <a:t> </a:t>
            </a:r>
            <a:r>
              <a:rPr lang="en-US" sz="2000" b="1" dirty="0" err="1"/>
              <a:t>chặt</a:t>
            </a:r>
            <a:r>
              <a:rPr lang="en-US" sz="2000" b="1" dirty="0"/>
              <a:t> </a:t>
            </a:r>
            <a:r>
              <a:rPr lang="en-US" sz="2000" b="1" dirty="0" err="1"/>
              <a:t>che</a:t>
            </a:r>
            <a:r>
              <a:rPr lang="en-US" sz="2000" b="1" dirty="0"/>
              <a:t>̃ </a:t>
            </a:r>
            <a:r>
              <a:rPr lang="en-US" sz="2000" b="1" dirty="0" err="1"/>
              <a:t>vào</a:t>
            </a:r>
            <a:r>
              <a:rPr lang="en-US" sz="2000" b="1" dirty="0"/>
              <a:t> </a:t>
            </a:r>
            <a:r>
              <a:rPr lang="en-US" sz="2000" b="1" dirty="0" err="1"/>
              <a:t>hê</a:t>
            </a:r>
            <a:r>
              <a:rPr lang="en-US" sz="2000" b="1" dirty="0"/>
              <a:t>̣ </a:t>
            </a:r>
            <a:r>
              <a:rPr lang="en-US" sz="2000" b="1" dirty="0" err="1"/>
              <a:t>thống</a:t>
            </a:r>
            <a:r>
              <a:rPr lang="en-US" sz="2000" b="1" dirty="0"/>
              <a:t> </a:t>
            </a:r>
            <a:r>
              <a:rPr lang="en-US" sz="2000" b="1" dirty="0" err="1"/>
              <a:t>thông</a:t>
            </a:r>
            <a:r>
              <a:rPr lang="en-US" sz="2000" b="1" dirty="0"/>
              <a:t> tin.</a:t>
            </a:r>
          </a:p>
          <a:p>
            <a:pPr marL="533400" indent="-533400" eaLnBrk="1" hangingPunct="1">
              <a:lnSpc>
                <a:spcPct val="90000"/>
              </a:lnSpc>
              <a:spcBef>
                <a:spcPct val="40000"/>
              </a:spcBef>
              <a:buFontTx/>
              <a:buAutoNum type="arabicPeriod" startAt="10"/>
            </a:pPr>
            <a:r>
              <a:rPr lang="en-US" sz="2000" b="1" dirty="0">
                <a:solidFill>
                  <a:srgbClr val="FF3300"/>
                </a:solidFill>
              </a:rPr>
              <a:t>QUẢN LÝ SỰ CỐ AN NINH THÔNG TIN</a:t>
            </a:r>
            <a:r>
              <a:rPr lang="en-US" sz="2000" dirty="0">
                <a:solidFill>
                  <a:srgbClr val="FF3300"/>
                </a:solidFill>
              </a:rPr>
              <a:t> –  </a:t>
            </a:r>
            <a:r>
              <a:rPr lang="en-US" sz="2000" b="1" dirty="0" err="1"/>
              <a:t>Đảm</a:t>
            </a:r>
            <a:r>
              <a:rPr lang="en-US" sz="2000" b="1" dirty="0"/>
              <a:t> </a:t>
            </a:r>
            <a:r>
              <a:rPr lang="en-US" sz="2000" b="1" dirty="0" err="1"/>
              <a:t>bảocách</a:t>
            </a:r>
            <a:r>
              <a:rPr lang="en-US" sz="2000" b="1" dirty="0"/>
              <a:t> </a:t>
            </a:r>
            <a:r>
              <a:rPr lang="en-US" sz="2000" b="1" dirty="0" err="1"/>
              <a:t>tiếp</a:t>
            </a:r>
            <a:r>
              <a:rPr lang="en-US" sz="2000" b="1" dirty="0"/>
              <a:t> </a:t>
            </a:r>
            <a:r>
              <a:rPr lang="en-US" sz="2000" b="1" dirty="0" err="1"/>
              <a:t>cận</a:t>
            </a:r>
            <a:r>
              <a:rPr lang="en-US" sz="2000" b="1" dirty="0"/>
              <a:t> </a:t>
            </a:r>
            <a:r>
              <a:rPr lang="en-US" sz="2000" b="1" dirty="0" err="1"/>
              <a:t>nhất</a:t>
            </a:r>
            <a:r>
              <a:rPr lang="en-US" sz="2000" b="1" dirty="0"/>
              <a:t> </a:t>
            </a:r>
            <a:r>
              <a:rPr lang="en-US" sz="2000" b="1" dirty="0" err="1"/>
              <a:t>quán</a:t>
            </a:r>
            <a:r>
              <a:rPr lang="en-US" sz="2000" b="1" dirty="0"/>
              <a:t> </a:t>
            </a:r>
            <a:r>
              <a:rPr lang="en-US" sz="2000" b="1" dirty="0" err="1"/>
              <a:t>va</a:t>
            </a:r>
            <a:r>
              <a:rPr lang="en-US" sz="2000" b="1" dirty="0"/>
              <a:t>̀̀ </a:t>
            </a:r>
            <a:r>
              <a:rPr lang="en-US" sz="2000" b="1" dirty="0" err="1"/>
              <a:t>hiệu</a:t>
            </a:r>
            <a:r>
              <a:rPr lang="en-US" sz="2000" b="1" dirty="0"/>
              <a:t> quả </a:t>
            </a:r>
            <a:r>
              <a:rPr lang="en-US" sz="2000" b="1" dirty="0" err="1"/>
              <a:t>đến</a:t>
            </a:r>
            <a:r>
              <a:rPr lang="en-US" sz="2000" b="1" dirty="0"/>
              <a:t> </a:t>
            </a:r>
            <a:r>
              <a:rPr lang="en-US" sz="2000" b="1" dirty="0" err="1"/>
              <a:t>việc</a:t>
            </a:r>
            <a:r>
              <a:rPr lang="en-US" sz="2000" b="1" dirty="0"/>
              <a:t> </a:t>
            </a:r>
            <a:r>
              <a:rPr lang="en-US" sz="2000" b="1" dirty="0" err="1"/>
              <a:t>kiểm</a:t>
            </a:r>
            <a:r>
              <a:rPr lang="en-US" sz="2000" b="1" dirty="0"/>
              <a:t> </a:t>
            </a:r>
            <a:r>
              <a:rPr lang="en-US" sz="2000" b="1" dirty="0" err="1"/>
              <a:t>soát</a:t>
            </a:r>
            <a:r>
              <a:rPr lang="en-US" sz="2000" b="1" dirty="0"/>
              <a:t> </a:t>
            </a:r>
            <a:r>
              <a:rPr lang="en-US" sz="2000" b="1" dirty="0" err="1"/>
              <a:t>sư</a:t>
            </a:r>
            <a:r>
              <a:rPr lang="en-US" sz="2000" b="1" dirty="0"/>
              <a:t>̣ </a:t>
            </a:r>
            <a:r>
              <a:rPr lang="en-US" sz="2000" b="1" dirty="0" err="1"/>
              <a:t>cô</a:t>
            </a:r>
            <a:r>
              <a:rPr lang="en-US" sz="2000" b="1" dirty="0"/>
              <a:t>́ an </a:t>
            </a:r>
            <a:r>
              <a:rPr lang="en-US" sz="2000" b="1" dirty="0" err="1"/>
              <a:t>ninh</a:t>
            </a:r>
            <a:r>
              <a:rPr lang="en-US" sz="2000" b="1" dirty="0"/>
              <a:t> </a:t>
            </a:r>
            <a:r>
              <a:rPr lang="en-US" sz="2000" b="1" dirty="0" err="1"/>
              <a:t>thông</a:t>
            </a:r>
            <a:r>
              <a:rPr lang="en-US" sz="2000" b="1" dirty="0"/>
              <a:t> tin. </a:t>
            </a:r>
            <a:endParaRPr lang="en-US" sz="2000" b="1" dirty="0">
              <a:solidFill>
                <a:srgbClr val="FF3300"/>
              </a:solidFill>
            </a:endParaRPr>
          </a:p>
          <a:p>
            <a:pPr marL="533400" indent="-533400" eaLnBrk="1" hangingPunct="1">
              <a:lnSpc>
                <a:spcPct val="90000"/>
              </a:lnSpc>
              <a:spcBef>
                <a:spcPct val="40000"/>
              </a:spcBef>
              <a:buFont typeface="+mj-lt"/>
              <a:buAutoNum type="arabicPeriod" startAt="12"/>
            </a:pPr>
            <a:r>
              <a:rPr lang="en-US" sz="2000" b="1" dirty="0">
                <a:solidFill>
                  <a:srgbClr val="FF0000"/>
                </a:solidFill>
              </a:rPr>
              <a:t>CÁC KHÍA CẠNH IS TRONG </a:t>
            </a:r>
            <a:r>
              <a:rPr lang="en-US" sz="2000" b="1" dirty="0">
                <a:solidFill>
                  <a:srgbClr val="FF3300"/>
                </a:solidFill>
              </a:rPr>
              <a:t>QUẢN LÝ TÍNH LIÊN TỤC KINH DOANH</a:t>
            </a:r>
            <a:r>
              <a:rPr lang="en-US" sz="2000" b="1" dirty="0"/>
              <a:t> – </a:t>
            </a:r>
            <a:r>
              <a:rPr lang="en-US" sz="2000" b="1" dirty="0" err="1"/>
              <a:t>Giảm</a:t>
            </a:r>
            <a:r>
              <a:rPr lang="en-US" sz="2000" b="1" dirty="0"/>
              <a:t> </a:t>
            </a:r>
            <a:r>
              <a:rPr lang="en-US" sz="2000" b="1" dirty="0" err="1"/>
              <a:t>thiểu</a:t>
            </a:r>
            <a:r>
              <a:rPr lang="en-US" sz="2000" b="1" dirty="0"/>
              <a:t> </a:t>
            </a:r>
            <a:r>
              <a:rPr lang="en-US" sz="2000" b="1" dirty="0" err="1"/>
              <a:t>ảnh</a:t>
            </a:r>
            <a:r>
              <a:rPr lang="en-US" sz="2000" b="1" dirty="0"/>
              <a:t> </a:t>
            </a:r>
            <a:r>
              <a:rPr lang="en-US" sz="2000" b="1" dirty="0" err="1"/>
              <a:t>hưởng</a:t>
            </a:r>
            <a:r>
              <a:rPr lang="en-US" sz="2000" b="1" dirty="0"/>
              <a:t> </a:t>
            </a:r>
            <a:r>
              <a:rPr lang="en-US" sz="2000" b="1" dirty="0" err="1"/>
              <a:t>của</a:t>
            </a:r>
            <a:r>
              <a:rPr lang="en-US" sz="2000" b="1" dirty="0"/>
              <a:t> </a:t>
            </a:r>
            <a:r>
              <a:rPr lang="en-US" sz="2000" b="1" dirty="0" err="1"/>
              <a:t>sư</a:t>
            </a:r>
            <a:r>
              <a:rPr lang="en-US" sz="2000" b="1" dirty="0"/>
              <a:t>̣ </a:t>
            </a:r>
            <a:r>
              <a:rPr lang="en-US" sz="2000" b="1" dirty="0" err="1"/>
              <a:t>gián</a:t>
            </a:r>
            <a:r>
              <a:rPr lang="en-US" sz="2000" b="1" dirty="0"/>
              <a:t> </a:t>
            </a:r>
            <a:r>
              <a:rPr lang="en-US" sz="2000" b="1" dirty="0" err="1"/>
              <a:t>đoạn</a:t>
            </a:r>
            <a:r>
              <a:rPr lang="en-US" sz="2000" b="1" dirty="0"/>
              <a:t> </a:t>
            </a:r>
            <a:r>
              <a:rPr lang="en-US" sz="2000" b="1" dirty="0" err="1"/>
              <a:t>kinh</a:t>
            </a:r>
            <a:r>
              <a:rPr lang="en-US" sz="2000" b="1" dirty="0"/>
              <a:t> </a:t>
            </a:r>
            <a:r>
              <a:rPr lang="en-US" sz="2000" b="1" dirty="0" err="1"/>
              <a:t>doanh</a:t>
            </a:r>
            <a:r>
              <a:rPr lang="en-US" sz="2000" b="1" dirty="0"/>
              <a:t> </a:t>
            </a:r>
            <a:r>
              <a:rPr lang="en-US" sz="2000" b="1" dirty="0" err="1"/>
              <a:t>va</a:t>
            </a:r>
            <a:r>
              <a:rPr lang="en-US" sz="2000" b="1" dirty="0"/>
              <a:t>̀ </a:t>
            </a:r>
            <a:r>
              <a:rPr lang="en-US" sz="2000" b="1" dirty="0" err="1"/>
              <a:t>bảo</a:t>
            </a:r>
            <a:r>
              <a:rPr lang="en-US" sz="2000" b="1" dirty="0"/>
              <a:t> </a:t>
            </a:r>
            <a:r>
              <a:rPr lang="en-US" sz="2000" b="1" dirty="0" err="1"/>
              <a:t>vê</a:t>
            </a:r>
            <a:r>
              <a:rPr lang="en-US" sz="2000" b="1" dirty="0"/>
              <a:t>̣ </a:t>
            </a:r>
            <a:r>
              <a:rPr lang="en-US" sz="2000" b="1" dirty="0" err="1"/>
              <a:t>các</a:t>
            </a:r>
            <a:r>
              <a:rPr lang="en-US" sz="2000" b="1" dirty="0"/>
              <a:t> quá </a:t>
            </a:r>
            <a:r>
              <a:rPr lang="en-US" sz="2000" b="1" dirty="0" err="1"/>
              <a:t>trình</a:t>
            </a:r>
            <a:r>
              <a:rPr lang="en-US" sz="2000" b="1" dirty="0"/>
              <a:t> </a:t>
            </a:r>
            <a:r>
              <a:rPr lang="en-US" sz="2000" b="1" dirty="0" err="1"/>
              <a:t>quan</a:t>
            </a:r>
            <a:r>
              <a:rPr lang="en-US" sz="2000" b="1" dirty="0"/>
              <a:t> </a:t>
            </a:r>
            <a:r>
              <a:rPr lang="en-US" sz="2000" b="1" dirty="0" err="1"/>
              <a:t>trọng</a:t>
            </a:r>
            <a:r>
              <a:rPr lang="en-US" sz="2000" b="1" dirty="0"/>
              <a:t> </a:t>
            </a:r>
            <a:r>
              <a:rPr lang="en-US" sz="2000" b="1" dirty="0" err="1"/>
              <a:t>của</a:t>
            </a:r>
            <a:r>
              <a:rPr lang="en-US" sz="2000" b="1" dirty="0"/>
              <a:t> </a:t>
            </a:r>
            <a:r>
              <a:rPr lang="en-US" sz="2000" b="1" dirty="0" err="1"/>
              <a:t>tô</a:t>
            </a:r>
            <a:r>
              <a:rPr lang="en-US" sz="2000" b="1" dirty="0"/>
              <a:t>̉ </a:t>
            </a:r>
            <a:r>
              <a:rPr lang="en-US" sz="2000" b="1" dirty="0" err="1"/>
              <a:t>chức</a:t>
            </a:r>
            <a:r>
              <a:rPr lang="en-US" sz="2000" b="1" dirty="0"/>
              <a:t> </a:t>
            </a:r>
            <a:r>
              <a:rPr lang="en-US" sz="2000" b="1" dirty="0" err="1"/>
              <a:t>khỏi</a:t>
            </a:r>
            <a:r>
              <a:rPr lang="en-US" sz="2000" b="1" dirty="0"/>
              <a:t> bị </a:t>
            </a:r>
            <a:r>
              <a:rPr lang="en-US" sz="2000" b="1" dirty="0" err="1"/>
              <a:t>sai</a:t>
            </a:r>
            <a:r>
              <a:rPr lang="en-US" sz="2000" b="1" dirty="0"/>
              <a:t> </a:t>
            </a:r>
            <a:r>
              <a:rPr lang="en-US" sz="2000" b="1" dirty="0" err="1"/>
              <a:t>lỗi</a:t>
            </a:r>
            <a:r>
              <a:rPr lang="en-US" sz="2000" b="1" dirty="0"/>
              <a:t> </a:t>
            </a:r>
            <a:r>
              <a:rPr lang="en-US" sz="2000" b="1" dirty="0" err="1"/>
              <a:t>va</a:t>
            </a:r>
            <a:r>
              <a:rPr lang="en-US" sz="2000" b="1" dirty="0"/>
              <a:t>̀ </a:t>
            </a:r>
            <a:r>
              <a:rPr lang="en-US" sz="2000" b="1" dirty="0" err="1"/>
              <a:t>thảm</a:t>
            </a:r>
            <a:r>
              <a:rPr lang="en-US" sz="2000" b="1" dirty="0"/>
              <a:t> </a:t>
            </a:r>
            <a:r>
              <a:rPr lang="en-US" sz="2000" b="1" dirty="0" err="1"/>
              <a:t>họa</a:t>
            </a:r>
            <a:r>
              <a:rPr lang="en-US" sz="2000" b="1" dirty="0"/>
              <a:t> </a:t>
            </a:r>
            <a:r>
              <a:rPr lang="en-US" sz="2000" b="1" dirty="0" err="1"/>
              <a:t>lớn</a:t>
            </a:r>
            <a:r>
              <a:rPr lang="en-US" sz="2000" b="1" dirty="0"/>
              <a:t>.</a:t>
            </a:r>
          </a:p>
          <a:p>
            <a:pPr marL="533400" indent="-533400" eaLnBrk="1" hangingPunct="1">
              <a:lnSpc>
                <a:spcPct val="90000"/>
              </a:lnSpc>
              <a:spcBef>
                <a:spcPct val="40000"/>
              </a:spcBef>
              <a:buFont typeface="+mj-lt"/>
              <a:buAutoNum type="arabicPeriod" startAt="12"/>
            </a:pPr>
            <a:r>
              <a:rPr lang="en-US" sz="2000" b="1" dirty="0">
                <a:solidFill>
                  <a:srgbClr val="FF0000"/>
                </a:solidFill>
              </a:rPr>
              <a:t>QUẢN LÝ NGUỒN NHÂN LỰC </a:t>
            </a:r>
            <a:r>
              <a:rPr lang="en-US" sz="2000" b="1" dirty="0"/>
              <a:t>– </a:t>
            </a:r>
            <a:r>
              <a:rPr lang="en-US" sz="2000" b="1" dirty="0" err="1"/>
              <a:t>Đảm</a:t>
            </a:r>
            <a:r>
              <a:rPr lang="en-US" sz="2000" b="1" dirty="0"/>
              <a:t> </a:t>
            </a:r>
            <a:r>
              <a:rPr lang="en-US" sz="2000" b="1" dirty="0" err="1"/>
              <a:t>bảo</a:t>
            </a:r>
            <a:r>
              <a:rPr lang="en-US" sz="2000" b="1" dirty="0"/>
              <a:t> an </a:t>
            </a:r>
            <a:r>
              <a:rPr lang="en-US" sz="2000" b="1" dirty="0" err="1"/>
              <a:t>ninh</a:t>
            </a:r>
            <a:r>
              <a:rPr lang="en-US" sz="2000" b="1" dirty="0"/>
              <a:t> </a:t>
            </a:r>
            <a:r>
              <a:rPr lang="en-US" sz="2000" b="1" dirty="0" err="1"/>
              <a:t>nhân</a:t>
            </a:r>
            <a:r>
              <a:rPr lang="en-US" sz="2000" b="1" dirty="0"/>
              <a:t> </a:t>
            </a:r>
            <a:r>
              <a:rPr lang="en-US" sz="2000" b="1" dirty="0" err="1"/>
              <a:t>sự</a:t>
            </a:r>
            <a:endParaRPr lang="en-US" sz="2000" b="1" dirty="0"/>
          </a:p>
          <a:p>
            <a:pPr marL="533400" indent="-533400" eaLnBrk="1" hangingPunct="1">
              <a:lnSpc>
                <a:spcPct val="90000"/>
              </a:lnSpc>
              <a:spcBef>
                <a:spcPct val="40000"/>
              </a:spcBef>
              <a:buFontTx/>
              <a:buNone/>
            </a:pPr>
            <a:r>
              <a:rPr lang="en-US" sz="2000" b="1" dirty="0">
                <a:solidFill>
                  <a:srgbClr val="FF3300"/>
                </a:solidFill>
              </a:rPr>
              <a:t>14</a:t>
            </a:r>
            <a:r>
              <a:rPr lang="en-US" sz="2000" b="1" dirty="0"/>
              <a:t>.   </a:t>
            </a:r>
            <a:r>
              <a:rPr lang="en-US" sz="2000" b="1" dirty="0">
                <a:solidFill>
                  <a:srgbClr val="FF0000"/>
                </a:solidFill>
              </a:rPr>
              <a:t>SỰ PHÙ HỢP </a:t>
            </a:r>
            <a:r>
              <a:rPr lang="en-US" sz="2000" b="1" dirty="0"/>
              <a:t>– </a:t>
            </a:r>
            <a:r>
              <a:rPr lang="en-US" sz="2000" b="1" dirty="0" err="1"/>
              <a:t>Tránh</a:t>
            </a:r>
            <a:r>
              <a:rPr lang="en-US" sz="2000" b="1" dirty="0"/>
              <a:t> vi </a:t>
            </a:r>
            <a:r>
              <a:rPr lang="en-US" sz="2000" b="1" dirty="0" err="1"/>
              <a:t>phạm</a:t>
            </a:r>
            <a:r>
              <a:rPr lang="en-US" sz="2000" b="1" dirty="0"/>
              <a:t> </a:t>
            </a:r>
            <a:r>
              <a:rPr lang="en-US" sz="2000" b="1" dirty="0" err="1"/>
              <a:t>luật</a:t>
            </a:r>
            <a:r>
              <a:rPr lang="en-US" sz="2000" b="1" dirty="0"/>
              <a:t> </a:t>
            </a:r>
            <a:r>
              <a:rPr lang="en-US" sz="2000" b="1" dirty="0" err="1"/>
              <a:t>hình</a:t>
            </a:r>
            <a:r>
              <a:rPr lang="en-US" sz="2000" b="1" dirty="0"/>
              <a:t> </a:t>
            </a:r>
            <a:r>
              <a:rPr lang="en-US" sz="2000" b="1" dirty="0" err="1"/>
              <a:t>sư</a:t>
            </a:r>
            <a:r>
              <a:rPr lang="en-US" sz="2000" b="1" dirty="0"/>
              <a:t>̣, </a:t>
            </a:r>
            <a:r>
              <a:rPr lang="en-US" sz="2000" b="1" dirty="0" err="1"/>
              <a:t>dân</a:t>
            </a:r>
            <a:r>
              <a:rPr lang="en-US" sz="2000" b="1" dirty="0"/>
              <a:t> </a:t>
            </a:r>
            <a:r>
              <a:rPr lang="en-US" sz="2000" b="1" dirty="0" err="1"/>
              <a:t>sư</a:t>
            </a:r>
            <a:r>
              <a:rPr lang="en-US" sz="2000" b="1" dirty="0"/>
              <a:t>̣, </a:t>
            </a:r>
            <a:r>
              <a:rPr lang="en-US" sz="2000" b="1" dirty="0" err="1"/>
              <a:t>chê</a:t>
            </a:r>
            <a:r>
              <a:rPr lang="en-US" sz="2000" b="1" dirty="0"/>
              <a:t>́ </a:t>
            </a:r>
            <a:r>
              <a:rPr lang="en-US" sz="2000" b="1" dirty="0" err="1"/>
              <a:t>định</a:t>
            </a:r>
            <a:r>
              <a:rPr lang="en-US" sz="2000" b="1" dirty="0"/>
              <a:t> </a:t>
            </a:r>
            <a:r>
              <a:rPr lang="en-US" sz="2000" b="1" dirty="0" err="1"/>
              <a:t>hoặc</a:t>
            </a:r>
            <a:r>
              <a:rPr lang="en-US" sz="2000" b="1" dirty="0"/>
              <a:t> </a:t>
            </a:r>
            <a:r>
              <a:rPr lang="en-US" sz="2000" b="1" dirty="0" err="1"/>
              <a:t>hợp</a:t>
            </a:r>
            <a:r>
              <a:rPr lang="en-US" sz="2000" b="1" dirty="0"/>
              <a:t> </a:t>
            </a:r>
            <a:r>
              <a:rPr lang="en-US" sz="2000" b="1" dirty="0" err="1"/>
              <a:t>đồng</a:t>
            </a:r>
            <a:r>
              <a:rPr lang="en-US" sz="2000" b="1" dirty="0"/>
              <a:t> </a:t>
            </a:r>
            <a:r>
              <a:rPr lang="en-US" sz="2000" b="1" dirty="0" err="1"/>
              <a:t>va</a:t>
            </a:r>
            <a:r>
              <a:rPr lang="en-US" sz="2000" b="1" dirty="0"/>
              <a:t>̀ </a:t>
            </a:r>
            <a:r>
              <a:rPr lang="en-US" sz="2000" b="1" dirty="0" err="1"/>
              <a:t>yêu</a:t>
            </a:r>
            <a:r>
              <a:rPr lang="en-US" sz="2000" b="1" dirty="0"/>
              <a:t> </a:t>
            </a:r>
            <a:r>
              <a:rPr lang="en-US" sz="2000" b="1" dirty="0" err="1"/>
              <a:t>cầu</a:t>
            </a:r>
            <a:r>
              <a:rPr lang="en-US" sz="2000" b="1" dirty="0"/>
              <a:t> an </a:t>
            </a:r>
            <a:r>
              <a:rPr lang="en-US" sz="2000" b="1" dirty="0" err="1"/>
              <a:t>ninh</a:t>
            </a:r>
            <a:r>
              <a:rPr lang="en-US" sz="2000" b="1" dirty="0"/>
              <a:t>.</a:t>
            </a:r>
          </a:p>
          <a:p>
            <a:pPr marL="533400" indent="-533400" eaLnBrk="1" hangingPunct="1">
              <a:lnSpc>
                <a:spcPct val="90000"/>
              </a:lnSpc>
              <a:spcBef>
                <a:spcPct val="40000"/>
              </a:spcBef>
              <a:buFontTx/>
              <a:buNone/>
            </a:pPr>
            <a:endParaRPr lang="en-US" sz="2000" b="1" dirty="0"/>
          </a:p>
        </p:txBody>
      </p:sp>
      <p:sp>
        <p:nvSpPr>
          <p:cNvPr id="69635" name="Rectangle 5"/>
          <p:cNvSpPr>
            <a:spLocks noGrp="1" noChangeArrowheads="1"/>
          </p:cNvSpPr>
          <p:nvPr>
            <p:ph type="title"/>
          </p:nvPr>
        </p:nvSpPr>
        <p:spPr>
          <a:xfrm>
            <a:off x="0" y="304800"/>
            <a:ext cx="6019800" cy="673100"/>
          </a:xfrm>
        </p:spPr>
        <p:txBody>
          <a:bodyPr/>
          <a:lstStyle/>
          <a:p>
            <a:pPr eaLnBrk="1" hangingPunct="1"/>
            <a:r>
              <a:rPr lang="fr-CA" sz="3200" b="1" dirty="0"/>
              <a:t>14 </a:t>
            </a:r>
            <a:r>
              <a:rPr lang="fr-CA" sz="3200" b="1" dirty="0" err="1"/>
              <a:t>Lĩnh</a:t>
            </a:r>
            <a:r>
              <a:rPr lang="fr-CA" sz="3200" b="1" dirty="0"/>
              <a:t> </a:t>
            </a:r>
            <a:r>
              <a:rPr lang="fr-CA" sz="3200" b="1" dirty="0" err="1"/>
              <a:t>vực</a:t>
            </a:r>
            <a:r>
              <a:rPr lang="fr-CA" sz="3200" b="1" dirty="0"/>
              <a:t> </a:t>
            </a:r>
            <a:r>
              <a:rPr lang="fr-CA" sz="3200" b="1" dirty="0" err="1"/>
              <a:t>chủ</a:t>
            </a:r>
            <a:r>
              <a:rPr lang="fr-CA" sz="3200" b="1" dirty="0"/>
              <a:t> </a:t>
            </a:r>
            <a:r>
              <a:rPr lang="fr-CA" sz="3200" b="1" dirty="0" err="1"/>
              <a:t>yếu</a:t>
            </a:r>
            <a:endParaRPr lang="en-US" sz="3200" b="1" dirty="0"/>
          </a:p>
        </p:txBody>
      </p:sp>
      <p:sp>
        <p:nvSpPr>
          <p:cNvPr id="69636" name="Line 32"/>
          <p:cNvSpPr>
            <a:spLocks noChangeShapeType="1"/>
          </p:cNvSpPr>
          <p:nvPr/>
        </p:nvSpPr>
        <p:spPr bwMode="auto">
          <a:xfrm flipH="1">
            <a:off x="0" y="5943600"/>
            <a:ext cx="914400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53736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86" name="Group 6"/>
          <p:cNvGrpSpPr>
            <a:grpSpLocks noChangeAspect="1"/>
          </p:cNvGrpSpPr>
          <p:nvPr/>
        </p:nvGrpSpPr>
        <p:grpSpPr bwMode="auto">
          <a:xfrm>
            <a:off x="64936" y="76200"/>
            <a:ext cx="7772400" cy="5595938"/>
            <a:chOff x="0" y="492"/>
            <a:chExt cx="4752" cy="3364"/>
          </a:xfrm>
        </p:grpSpPr>
        <p:sp>
          <p:nvSpPr>
            <p:cNvPr id="174085" name="AutoShape 5"/>
            <p:cNvSpPr>
              <a:spLocks noChangeAspect="1" noChangeArrowheads="1" noTextEdit="1"/>
            </p:cNvSpPr>
            <p:nvPr/>
          </p:nvSpPr>
          <p:spPr bwMode="auto">
            <a:xfrm>
              <a:off x="0" y="492"/>
              <a:ext cx="4752" cy="3364"/>
            </a:xfrm>
            <a:prstGeom prst="rect">
              <a:avLst/>
            </a:prstGeom>
            <a:noFill/>
            <a:ln w="9525">
              <a:noFill/>
              <a:miter lim="800000"/>
              <a:headEnd/>
              <a:tailEnd/>
            </a:ln>
          </p:spPr>
          <p:txBody>
            <a:bodyPr/>
            <a:lstStyle/>
            <a:p>
              <a:endParaRPr lang="en-US"/>
            </a:p>
          </p:txBody>
        </p:sp>
        <p:pic>
          <p:nvPicPr>
            <p:cNvPr id="174087" name="Picture 7"/>
            <p:cNvPicPr>
              <a:picLocks noChangeAspect="1" noChangeArrowheads="1"/>
            </p:cNvPicPr>
            <p:nvPr/>
          </p:nvPicPr>
          <p:blipFill>
            <a:blip r:embed="rId2" cstate="print"/>
            <a:srcRect/>
            <a:stretch>
              <a:fillRect/>
            </a:stretch>
          </p:blipFill>
          <p:spPr bwMode="auto">
            <a:xfrm>
              <a:off x="0" y="492"/>
              <a:ext cx="4760" cy="3372"/>
            </a:xfrm>
            <a:prstGeom prst="rect">
              <a:avLst/>
            </a:prstGeom>
            <a:noFill/>
            <a:ln w="9525">
              <a:noFill/>
              <a:miter lim="800000"/>
              <a:headEnd/>
              <a:tailEnd/>
            </a:ln>
          </p:spPr>
        </p:pic>
      </p:grpSp>
      <p:pic>
        <p:nvPicPr>
          <p:cNvPr id="5" name="Picture 3" descr="thanksCLR"/>
          <p:cNvPicPr>
            <a:picLocks noChangeAspect="1" noChangeArrowheads="1" noCrop="1"/>
          </p:cNvPicPr>
          <p:nvPr/>
        </p:nvPicPr>
        <p:blipFill>
          <a:blip r:embed="rId3" cstate="print"/>
          <a:srcRect/>
          <a:stretch>
            <a:fillRect/>
          </a:stretch>
        </p:blipFill>
        <p:spPr>
          <a:xfrm>
            <a:off x="228600" y="4572000"/>
            <a:ext cx="3951136" cy="1914525"/>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1076 -0.03167 C -0.1118 -0.07422 -0.1125 -0.1163 -0.1059 -0.15352 C -0.09913 -0.19121 -0.08854 -0.22566 -0.07048 -0.25641 C -0.05243 -0.28716 -0.02604 -0.31653 0.00295 -0.33826 C 0.03177 -0.36 0.07587 -0.37549 0.10261 -0.38751 C 0.12917 -0.39907 0.1507 -0.4037 0.1632 -0.40832 C 0.17587 -0.41294 0.15018 -0.40716 0.1783 -0.41549 C 0.20625 -0.42381 0.27691 -0.4467 0.33125 -0.45988 C 0.38542 -0.47306 0.47518 -0.48901 0.50417 -0.49456 " pathEditMode="relative" rAng="0" ptsTypes="aaaaaaaaA">
                                      <p:cBhvr>
                                        <p:cTn id="6" dur="5000" fill="hold"/>
                                        <p:tgtEl>
                                          <p:spTgt spid="5"/>
                                        </p:tgtEl>
                                        <p:attrNameLst>
                                          <p:attrName>ppt_x</p:attrName>
                                          <p:attrName>ppt_y</p:attrName>
                                        </p:attrNameLst>
                                      </p:cBhvr>
                                      <p:rCtr x="30700" y="-23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406400"/>
            <a:ext cx="6324600" cy="522288"/>
          </a:xfrm>
          <a:noFill/>
          <a:extLst>
            <a:ext uri="{909E8E84-426E-40DD-AFC4-6F175D3DCCD1}">
              <a14:hiddenFill xmlns:a14="http://schemas.microsoft.com/office/drawing/2010/main">
                <a:solidFill>
                  <a:srgbClr val="333399"/>
                </a:solidFill>
              </a14:hiddenFill>
            </a:ext>
          </a:extLst>
        </p:spPr>
        <p:txBody>
          <a:bodyPr/>
          <a:lstStyle/>
          <a:p>
            <a:pPr eaLnBrk="1" hangingPunct="1"/>
            <a:r>
              <a:rPr lang="en-US" altLang="zh-TW" sz="3600" b="1">
                <a:solidFill>
                  <a:srgbClr val="FF3300"/>
                </a:solidFill>
                <a:ea typeface="PMingLiU" panose="02020500000000000000" pitchFamily="18" charset="-120"/>
              </a:rPr>
              <a:t>An ninh thông tin là gì?</a:t>
            </a:r>
          </a:p>
        </p:txBody>
      </p:sp>
      <p:pic>
        <p:nvPicPr>
          <p:cNvPr id="285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18" y="3505200"/>
            <a:ext cx="330358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285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976" y="2228850"/>
            <a:ext cx="26765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2866505" y="1082676"/>
            <a:ext cx="4038600" cy="992188"/>
            <a:chOff x="1680" y="815"/>
            <a:chExt cx="2544" cy="625"/>
          </a:xfrm>
        </p:grpSpPr>
        <p:pic>
          <p:nvPicPr>
            <p:cNvPr id="153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815"/>
              <a:ext cx="2544"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5371" name="Text Box 7"/>
            <p:cNvSpPr txBox="1">
              <a:spLocks noChangeArrowheads="1"/>
            </p:cNvSpPr>
            <p:nvPr/>
          </p:nvSpPr>
          <p:spPr bwMode="auto">
            <a:xfrm>
              <a:off x="1680" y="815"/>
              <a:ext cx="2544" cy="618"/>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91440" rIns="36000" bIns="9144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80000"/>
                </a:lnSpc>
                <a:spcBef>
                  <a:spcPct val="30000"/>
                </a:spcBef>
              </a:pPr>
              <a:r>
                <a:rPr lang="en-US" b="1" u="sng" dirty="0">
                  <a:solidFill>
                    <a:srgbClr val="1C9040"/>
                  </a:solidFill>
                  <a:latin typeface="Arial" panose="020B0604020202020204" pitchFamily="34" charset="0"/>
                </a:rPr>
                <a:t>Confidentiality</a:t>
              </a:r>
            </a:p>
            <a:p>
              <a:pPr algn="ctr" eaLnBrk="1" hangingPunct="1">
                <a:lnSpc>
                  <a:spcPct val="80000"/>
                </a:lnSpc>
                <a:spcBef>
                  <a:spcPct val="30000"/>
                </a:spcBef>
              </a:pPr>
              <a:r>
                <a:rPr lang="en-US" sz="1800" b="1" dirty="0" err="1">
                  <a:latin typeface="Arial" panose="020B0604020202020204" pitchFamily="34" charset="0"/>
                </a:rPr>
                <a:t>Đảm</a:t>
              </a:r>
              <a:r>
                <a:rPr lang="en-US" sz="1800" b="1" dirty="0">
                  <a:latin typeface="Arial" panose="020B0604020202020204" pitchFamily="34" charset="0"/>
                </a:rPr>
                <a:t> </a:t>
              </a:r>
              <a:r>
                <a:rPr lang="en-US" sz="1800" b="1" dirty="0" err="1">
                  <a:latin typeface="Arial" panose="020B0604020202020204" pitchFamily="34" charset="0"/>
                </a:rPr>
                <a:t>bảo</a:t>
              </a:r>
              <a:r>
                <a:rPr lang="en-US" sz="1800" b="1" dirty="0">
                  <a:latin typeface="Arial" panose="020B0604020202020204" pitchFamily="34" charset="0"/>
                </a:rPr>
                <a:t> </a:t>
              </a:r>
              <a:r>
                <a:rPr lang="en-US" sz="1800" b="1" dirty="0" err="1">
                  <a:latin typeface="Arial" panose="020B0604020202020204" pitchFamily="34" charset="0"/>
                </a:rPr>
                <a:t>chỉ</a:t>
              </a:r>
              <a:r>
                <a:rPr lang="en-US" sz="1800" b="1" dirty="0">
                  <a:latin typeface="Arial" panose="020B0604020202020204" pitchFamily="34" charset="0"/>
                </a:rPr>
                <a:t> </a:t>
              </a:r>
              <a:r>
                <a:rPr lang="en-US" sz="1800" b="1" dirty="0" err="1">
                  <a:latin typeface="Arial" panose="020B0604020202020204" pitchFamily="34" charset="0"/>
                </a:rPr>
                <a:t>những</a:t>
              </a:r>
              <a:r>
                <a:rPr lang="en-US" sz="1800" b="1" dirty="0">
                  <a:latin typeface="Arial" panose="020B0604020202020204" pitchFamily="34" charset="0"/>
                </a:rPr>
                <a:t> </a:t>
              </a:r>
              <a:r>
                <a:rPr lang="en-US" sz="1800" b="1" dirty="0" err="1">
                  <a:latin typeface="Arial" panose="020B0604020202020204" pitchFamily="34" charset="0"/>
                </a:rPr>
                <a:t>người</a:t>
              </a:r>
              <a:r>
                <a:rPr lang="en-US" sz="1800" b="1" dirty="0">
                  <a:latin typeface="Arial" panose="020B0604020202020204" pitchFamily="34" charset="0"/>
                </a:rPr>
                <a:t> </a:t>
              </a:r>
              <a:r>
                <a:rPr lang="en-US" sz="1800" b="1" dirty="0" err="1">
                  <a:latin typeface="Arial" panose="020B0604020202020204" pitchFamily="34" charset="0"/>
                </a:rPr>
                <a:t>được</a:t>
              </a:r>
              <a:r>
                <a:rPr lang="en-US" sz="1800" b="1" dirty="0">
                  <a:latin typeface="Arial" panose="020B0604020202020204" pitchFamily="34" charset="0"/>
                </a:rPr>
                <a:t> </a:t>
              </a:r>
              <a:r>
                <a:rPr lang="en-US" sz="1800" b="1" dirty="0" err="1">
                  <a:latin typeface="Arial" panose="020B0604020202020204" pitchFamily="34" charset="0"/>
                </a:rPr>
                <a:t>ủy</a:t>
              </a:r>
              <a:r>
                <a:rPr lang="en-US" sz="1800" b="1" dirty="0">
                  <a:latin typeface="Arial" panose="020B0604020202020204" pitchFamily="34" charset="0"/>
                </a:rPr>
                <a:t> </a:t>
              </a:r>
              <a:r>
                <a:rPr lang="en-US" sz="1600" b="1" dirty="0" err="1">
                  <a:latin typeface="Arial" panose="020B0604020202020204" pitchFamily="34" charset="0"/>
                </a:rPr>
                <a:t>quyền</a:t>
              </a:r>
              <a:r>
                <a:rPr lang="en-US" sz="1600" b="1" dirty="0">
                  <a:latin typeface="Arial" panose="020B0604020202020204" pitchFamily="34" charset="0"/>
                </a:rPr>
                <a:t> </a:t>
              </a:r>
              <a:r>
                <a:rPr lang="en-US" sz="1600" b="1" dirty="0" err="1">
                  <a:latin typeface="Arial" panose="020B0604020202020204" pitchFamily="34" charset="0"/>
                </a:rPr>
                <a:t>mới</a:t>
              </a:r>
              <a:r>
                <a:rPr lang="en-US" sz="1600" b="1" dirty="0">
                  <a:latin typeface="Arial" panose="020B0604020202020204" pitchFamily="34" charset="0"/>
                </a:rPr>
                <a:t> </a:t>
              </a:r>
              <a:r>
                <a:rPr lang="en-US" sz="1600" b="1" dirty="0" err="1">
                  <a:latin typeface="Arial" panose="020B0604020202020204" pitchFamily="34" charset="0"/>
                </a:rPr>
                <a:t>truy</a:t>
              </a:r>
              <a:r>
                <a:rPr lang="en-US" sz="1600" b="1" dirty="0">
                  <a:latin typeface="Arial" panose="020B0604020202020204" pitchFamily="34" charset="0"/>
                </a:rPr>
                <a:t> </a:t>
              </a:r>
              <a:r>
                <a:rPr lang="en-US" sz="1600" b="1" dirty="0" err="1">
                  <a:latin typeface="Arial" panose="020B0604020202020204" pitchFamily="34" charset="0"/>
                </a:rPr>
                <a:t>cập</a:t>
              </a:r>
              <a:r>
                <a:rPr lang="en-US" sz="1600" b="1" dirty="0">
                  <a:latin typeface="Arial" panose="020B0604020202020204" pitchFamily="34" charset="0"/>
                </a:rPr>
                <a:t> </a:t>
              </a:r>
              <a:r>
                <a:rPr lang="en-US" sz="1600" b="1" dirty="0" err="1">
                  <a:latin typeface="Arial" panose="020B0604020202020204" pitchFamily="34" charset="0"/>
                </a:rPr>
                <a:t>được</a:t>
              </a:r>
              <a:r>
                <a:rPr lang="en-US" sz="1600" b="1" dirty="0">
                  <a:latin typeface="Arial" panose="020B0604020202020204" pitchFamily="34" charset="0"/>
                </a:rPr>
                <a:t> </a:t>
              </a:r>
              <a:r>
                <a:rPr lang="en-US" sz="1600" b="1" dirty="0" err="1">
                  <a:latin typeface="Arial" panose="020B0604020202020204" pitchFamily="34" charset="0"/>
                </a:rPr>
                <a:t>thông</a:t>
              </a:r>
              <a:r>
                <a:rPr lang="en-US" sz="1600" b="1" dirty="0">
                  <a:latin typeface="Arial" panose="020B0604020202020204" pitchFamily="34" charset="0"/>
                </a:rPr>
                <a:t> tin</a:t>
              </a:r>
            </a:p>
          </p:txBody>
        </p:sp>
        <p:sp>
          <p:nvSpPr>
            <p:cNvPr id="15372" name="Line 8"/>
            <p:cNvSpPr>
              <a:spLocks noChangeShapeType="1"/>
            </p:cNvSpPr>
            <p:nvPr/>
          </p:nvSpPr>
          <p:spPr bwMode="auto">
            <a:xfrm>
              <a:off x="2267" y="1048"/>
              <a:ext cx="139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lIns="36000" tIns="0" rIns="36000" bIns="0" anchor="ctr"/>
            <a:lstStyle/>
            <a:p>
              <a:endParaRPr lang="en-US"/>
            </a:p>
          </p:txBody>
        </p:sp>
      </p:grpSp>
      <p:grpSp>
        <p:nvGrpSpPr>
          <p:cNvPr id="3" name="Group 9"/>
          <p:cNvGrpSpPr>
            <a:grpSpLocks/>
          </p:cNvGrpSpPr>
          <p:nvPr/>
        </p:nvGrpSpPr>
        <p:grpSpPr bwMode="auto">
          <a:xfrm>
            <a:off x="6096000" y="3505200"/>
            <a:ext cx="2831370" cy="1282700"/>
            <a:chOff x="3840" y="2334"/>
            <a:chExt cx="1932" cy="808"/>
          </a:xfrm>
        </p:grpSpPr>
        <p:pic>
          <p:nvPicPr>
            <p:cNvPr id="1536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2341"/>
              <a:ext cx="1776"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5369" name="Text Box 11"/>
            <p:cNvSpPr txBox="1">
              <a:spLocks noChangeArrowheads="1"/>
            </p:cNvSpPr>
            <p:nvPr/>
          </p:nvSpPr>
          <p:spPr bwMode="auto">
            <a:xfrm>
              <a:off x="3840" y="2334"/>
              <a:ext cx="1932" cy="808"/>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36000" tIns="91440" rIns="36000" bIns="9144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80000"/>
                </a:lnSpc>
                <a:spcBef>
                  <a:spcPct val="30000"/>
                </a:spcBef>
              </a:pPr>
              <a:r>
                <a:rPr lang="en-US" b="1" u="sng" dirty="0">
                  <a:solidFill>
                    <a:schemeClr val="tx2"/>
                  </a:solidFill>
                  <a:latin typeface="Arial" panose="020B0604020202020204" pitchFamily="34" charset="0"/>
                </a:rPr>
                <a:t>Integrity</a:t>
              </a:r>
            </a:p>
            <a:p>
              <a:pPr algn="ctr" eaLnBrk="1" hangingPunct="1">
                <a:lnSpc>
                  <a:spcPct val="80000"/>
                </a:lnSpc>
                <a:spcBef>
                  <a:spcPct val="50000"/>
                </a:spcBef>
              </a:pPr>
              <a:r>
                <a:rPr lang="en-US" sz="1800" b="1" dirty="0" err="1">
                  <a:latin typeface="Arial" panose="020B0604020202020204" pitchFamily="34" charset="0"/>
                </a:rPr>
                <a:t>Đảm</a:t>
              </a:r>
              <a:r>
                <a:rPr lang="en-US" sz="1800" b="1" dirty="0">
                  <a:latin typeface="Arial" panose="020B0604020202020204" pitchFamily="34" charset="0"/>
                </a:rPr>
                <a:t> </a:t>
              </a:r>
              <a:r>
                <a:rPr lang="en-US" sz="1800" b="1" dirty="0" err="1">
                  <a:latin typeface="Arial" panose="020B0604020202020204" pitchFamily="34" charset="0"/>
                </a:rPr>
                <a:t>bảo</a:t>
              </a:r>
              <a:r>
                <a:rPr lang="en-US" sz="1800" b="1" dirty="0">
                  <a:latin typeface="Arial" panose="020B0604020202020204" pitchFamily="34" charset="0"/>
                </a:rPr>
                <a:t> </a:t>
              </a:r>
              <a:r>
                <a:rPr lang="en-US" sz="1800" b="1" dirty="0" err="1">
                  <a:latin typeface="Arial" panose="020B0604020202020204" pitchFamily="34" charset="0"/>
                </a:rPr>
                <a:t>độ</a:t>
              </a:r>
              <a:r>
                <a:rPr lang="en-US" sz="1800" b="1" dirty="0">
                  <a:latin typeface="Arial" panose="020B0604020202020204" pitchFamily="34" charset="0"/>
                </a:rPr>
                <a:t> </a:t>
              </a:r>
              <a:r>
                <a:rPr lang="en-US" sz="1800" b="1" dirty="0" err="1">
                  <a:latin typeface="Arial" panose="020B0604020202020204" pitchFamily="34" charset="0"/>
                </a:rPr>
                <a:t>chính</a:t>
              </a:r>
              <a:r>
                <a:rPr lang="en-US" sz="1800" b="1" dirty="0">
                  <a:latin typeface="Arial" panose="020B0604020202020204" pitchFamily="34" charset="0"/>
                </a:rPr>
                <a:t> </a:t>
              </a:r>
              <a:r>
                <a:rPr lang="en-US" sz="1800" b="1" dirty="0" err="1">
                  <a:latin typeface="Arial" panose="020B0604020202020204" pitchFamily="34" charset="0"/>
                </a:rPr>
                <a:t>xác</a:t>
              </a:r>
              <a:r>
                <a:rPr lang="en-US" sz="1800" b="1" dirty="0">
                  <a:latin typeface="Arial" panose="020B0604020202020204" pitchFamily="34" charset="0"/>
                </a:rPr>
                <a:t> </a:t>
              </a:r>
              <a:r>
                <a:rPr lang="en-US" sz="1800" b="1" dirty="0" err="1">
                  <a:latin typeface="Arial" panose="020B0604020202020204" pitchFamily="34" charset="0"/>
                </a:rPr>
                <a:t>và</a:t>
              </a:r>
              <a:r>
                <a:rPr lang="en-US" sz="1800" b="1" dirty="0">
                  <a:latin typeface="Arial" panose="020B0604020202020204" pitchFamily="34" charset="0"/>
                </a:rPr>
                <a:t> </a:t>
              </a:r>
              <a:r>
                <a:rPr lang="en-US" sz="1800" b="1" dirty="0" err="1">
                  <a:latin typeface="Arial" panose="020B0604020202020204" pitchFamily="34" charset="0"/>
                </a:rPr>
                <a:t>đầy</a:t>
              </a:r>
              <a:r>
                <a:rPr lang="en-US" sz="1800" b="1" dirty="0">
                  <a:latin typeface="Arial" panose="020B0604020202020204" pitchFamily="34" charset="0"/>
                </a:rPr>
                <a:t> </a:t>
              </a:r>
              <a:r>
                <a:rPr lang="en-US" sz="1800" b="1" dirty="0" err="1">
                  <a:latin typeface="Arial" panose="020B0604020202020204" pitchFamily="34" charset="0"/>
                </a:rPr>
                <a:t>đủ</a:t>
              </a:r>
              <a:r>
                <a:rPr lang="en-US" sz="1800" b="1" dirty="0">
                  <a:latin typeface="Arial" panose="020B0604020202020204" pitchFamily="34" charset="0"/>
                </a:rPr>
                <a:t> </a:t>
              </a:r>
              <a:r>
                <a:rPr lang="en-US" sz="1800" b="1" dirty="0" err="1">
                  <a:latin typeface="Arial" panose="020B0604020202020204" pitchFamily="34" charset="0"/>
                </a:rPr>
                <a:t>của</a:t>
              </a:r>
              <a:r>
                <a:rPr lang="en-US" sz="1800" b="1" dirty="0">
                  <a:latin typeface="Arial" panose="020B0604020202020204" pitchFamily="34" charset="0"/>
                </a:rPr>
                <a:t> </a:t>
              </a:r>
              <a:r>
                <a:rPr lang="en-US" sz="1800" b="1" dirty="0" err="1">
                  <a:latin typeface="Arial" panose="020B0604020202020204" pitchFamily="34" charset="0"/>
                </a:rPr>
                <a:t>thông</a:t>
              </a:r>
              <a:r>
                <a:rPr lang="en-US" sz="1800" b="1" dirty="0">
                  <a:latin typeface="Arial" panose="020B0604020202020204" pitchFamily="34" charset="0"/>
                </a:rPr>
                <a:t> tin </a:t>
              </a:r>
              <a:r>
                <a:rPr lang="en-US" sz="1800" b="1" dirty="0" err="1">
                  <a:latin typeface="Arial" panose="020B0604020202020204" pitchFamily="34" charset="0"/>
                </a:rPr>
                <a:t>và</a:t>
              </a:r>
              <a:r>
                <a:rPr lang="en-US" sz="1800" b="1" dirty="0">
                  <a:latin typeface="Arial" panose="020B0604020202020204" pitchFamily="34" charset="0"/>
                </a:rPr>
                <a:t> </a:t>
              </a:r>
              <a:r>
                <a:rPr lang="en-US" sz="1800" b="1" dirty="0" err="1">
                  <a:latin typeface="Arial" panose="020B0604020202020204" pitchFamily="34" charset="0"/>
                </a:rPr>
                <a:t>phương</a:t>
              </a:r>
              <a:r>
                <a:rPr lang="en-US" sz="1800" b="1" dirty="0">
                  <a:latin typeface="Arial" panose="020B0604020202020204" pitchFamily="34" charset="0"/>
                </a:rPr>
                <a:t> </a:t>
              </a:r>
              <a:r>
                <a:rPr lang="en-US" sz="1800" b="1" dirty="0" err="1">
                  <a:latin typeface="Arial" panose="020B0604020202020204" pitchFamily="34" charset="0"/>
                </a:rPr>
                <a:t>pháp</a:t>
              </a:r>
              <a:r>
                <a:rPr lang="en-US" sz="1800" b="1" dirty="0">
                  <a:latin typeface="Arial" panose="020B0604020202020204" pitchFamily="34" charset="0"/>
                </a:rPr>
                <a:t> </a:t>
              </a:r>
              <a:r>
                <a:rPr lang="en-US" sz="1800" b="1" dirty="0" err="1">
                  <a:latin typeface="Arial" panose="020B0604020202020204" pitchFamily="34" charset="0"/>
                </a:rPr>
                <a:t>xử</a:t>
              </a:r>
              <a:r>
                <a:rPr lang="en-US" sz="1800" b="1" dirty="0">
                  <a:latin typeface="Arial" panose="020B0604020202020204" pitchFamily="34" charset="0"/>
                </a:rPr>
                <a:t> </a:t>
              </a:r>
              <a:r>
                <a:rPr lang="en-US" sz="1800" b="1" dirty="0" err="1">
                  <a:latin typeface="Arial" panose="020B0604020202020204" pitchFamily="34" charset="0"/>
                </a:rPr>
                <a:t>lý</a:t>
              </a:r>
              <a:endParaRPr lang="en-US" sz="1800" b="1" dirty="0">
                <a:latin typeface="Arial" panose="020B0604020202020204" pitchFamily="34" charset="0"/>
              </a:endParaRPr>
            </a:p>
          </p:txBody>
        </p:sp>
      </p:grpSp>
      <p:sp>
        <p:nvSpPr>
          <p:cNvPr id="285708" name="Text Box 12"/>
          <p:cNvSpPr txBox="1">
            <a:spLocks noChangeArrowheads="1"/>
          </p:cNvSpPr>
          <p:nvPr/>
        </p:nvSpPr>
        <p:spPr bwMode="auto">
          <a:xfrm>
            <a:off x="282877" y="3445365"/>
            <a:ext cx="3370262" cy="1597360"/>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36000" tIns="91440" rIns="36000" bIns="9144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spcBef>
                <a:spcPct val="30000"/>
              </a:spcBef>
            </a:pPr>
            <a:r>
              <a:rPr lang="en-US" b="1" u="sng" dirty="0">
                <a:solidFill>
                  <a:srgbClr val="FA1B0A"/>
                </a:solidFill>
                <a:latin typeface="Arial" panose="020B0604020202020204" pitchFamily="34" charset="0"/>
              </a:rPr>
              <a:t>Availability</a:t>
            </a:r>
          </a:p>
          <a:p>
            <a:pPr algn="ctr" eaLnBrk="1" hangingPunct="1">
              <a:lnSpc>
                <a:spcPct val="90000"/>
              </a:lnSpc>
              <a:spcBef>
                <a:spcPct val="30000"/>
              </a:spcBef>
            </a:pPr>
            <a:r>
              <a:rPr lang="en-US" sz="1800" b="1" dirty="0" err="1">
                <a:latin typeface="Arial" panose="020B0604020202020204" pitchFamily="34" charset="0"/>
              </a:rPr>
              <a:t>Đảm</a:t>
            </a:r>
            <a:r>
              <a:rPr lang="en-US" sz="1800" b="1" dirty="0">
                <a:latin typeface="Arial" panose="020B0604020202020204" pitchFamily="34" charset="0"/>
              </a:rPr>
              <a:t> </a:t>
            </a:r>
            <a:r>
              <a:rPr lang="en-US" sz="1800" b="1" dirty="0" err="1">
                <a:latin typeface="Arial" panose="020B0604020202020204" pitchFamily="34" charset="0"/>
              </a:rPr>
              <a:t>bảo</a:t>
            </a:r>
            <a:r>
              <a:rPr lang="en-US" sz="1800" b="1" dirty="0">
                <a:latin typeface="Arial" panose="020B0604020202020204" pitchFamily="34" charset="0"/>
              </a:rPr>
              <a:t> </a:t>
            </a:r>
            <a:r>
              <a:rPr lang="en-US" sz="1800" b="1" dirty="0" err="1">
                <a:latin typeface="Arial" panose="020B0604020202020204" pitchFamily="34" charset="0"/>
              </a:rPr>
              <a:t>những</a:t>
            </a:r>
            <a:r>
              <a:rPr lang="en-US" sz="1800" b="1" dirty="0">
                <a:latin typeface="Arial" panose="020B0604020202020204" pitchFamily="34" charset="0"/>
              </a:rPr>
              <a:t> </a:t>
            </a:r>
            <a:r>
              <a:rPr lang="en-US" sz="1800" b="1" dirty="0" err="1">
                <a:latin typeface="Arial" panose="020B0604020202020204" pitchFamily="34" charset="0"/>
              </a:rPr>
              <a:t>người</a:t>
            </a:r>
            <a:r>
              <a:rPr lang="en-US" sz="1800" b="1" dirty="0">
                <a:latin typeface="Arial" panose="020B0604020202020204" pitchFamily="34" charset="0"/>
              </a:rPr>
              <a:t> </a:t>
            </a:r>
            <a:r>
              <a:rPr lang="en-US" sz="1800" b="1" dirty="0" err="1">
                <a:latin typeface="Arial" panose="020B0604020202020204" pitchFamily="34" charset="0"/>
              </a:rPr>
              <a:t>được</a:t>
            </a:r>
            <a:r>
              <a:rPr lang="en-US" sz="1800" b="1" dirty="0">
                <a:latin typeface="Arial" panose="020B0604020202020204" pitchFamily="34" charset="0"/>
              </a:rPr>
              <a:t> </a:t>
            </a:r>
            <a:r>
              <a:rPr lang="en-US" sz="1800" b="1" dirty="0" err="1">
                <a:latin typeface="Arial" panose="020B0604020202020204" pitchFamily="34" charset="0"/>
              </a:rPr>
              <a:t>ủy</a:t>
            </a:r>
            <a:r>
              <a:rPr lang="en-US" sz="1800" b="1" dirty="0">
                <a:latin typeface="Arial" panose="020B0604020202020204" pitchFamily="34" charset="0"/>
              </a:rPr>
              <a:t> </a:t>
            </a:r>
            <a:r>
              <a:rPr lang="en-US" sz="1800" b="1" dirty="0" err="1">
                <a:latin typeface="Arial" panose="020B0604020202020204" pitchFamily="34" charset="0"/>
              </a:rPr>
              <a:t>quyền</a:t>
            </a:r>
            <a:r>
              <a:rPr lang="en-US" sz="1800" b="1" dirty="0">
                <a:latin typeface="Arial" panose="020B0604020202020204" pitchFamily="34" charset="0"/>
              </a:rPr>
              <a:t> </a:t>
            </a:r>
            <a:r>
              <a:rPr lang="en-US" sz="1800" b="1" dirty="0" err="1">
                <a:latin typeface="Arial" panose="020B0604020202020204" pitchFamily="34" charset="0"/>
              </a:rPr>
              <a:t>truy</a:t>
            </a:r>
            <a:r>
              <a:rPr lang="en-US" sz="1800" b="1" dirty="0">
                <a:latin typeface="Arial" panose="020B0604020202020204" pitchFamily="34" charset="0"/>
              </a:rPr>
              <a:t> </a:t>
            </a:r>
            <a:r>
              <a:rPr lang="en-US" sz="1800" b="1" dirty="0" err="1">
                <a:latin typeface="Arial" panose="020B0604020202020204" pitchFamily="34" charset="0"/>
              </a:rPr>
              <a:t>cập</a:t>
            </a:r>
            <a:r>
              <a:rPr lang="en-US" sz="1800" b="1" dirty="0">
                <a:latin typeface="Arial" panose="020B0604020202020204" pitchFamily="34" charset="0"/>
              </a:rPr>
              <a:t> </a:t>
            </a:r>
            <a:r>
              <a:rPr lang="en-US" sz="1800" b="1" dirty="0" err="1">
                <a:latin typeface="Arial" panose="020B0604020202020204" pitchFamily="34" charset="0"/>
              </a:rPr>
              <a:t>được</a:t>
            </a:r>
            <a:r>
              <a:rPr lang="en-US" sz="1800" b="1" dirty="0">
                <a:latin typeface="Arial" panose="020B0604020202020204" pitchFamily="34" charset="0"/>
              </a:rPr>
              <a:t> </a:t>
            </a:r>
            <a:r>
              <a:rPr lang="en-US" sz="1800" b="1" dirty="0" err="1">
                <a:latin typeface="Arial" panose="020B0604020202020204" pitchFamily="34" charset="0"/>
              </a:rPr>
              <a:t>thông</a:t>
            </a:r>
            <a:r>
              <a:rPr lang="en-US" sz="1800" b="1" dirty="0">
                <a:latin typeface="Arial" panose="020B0604020202020204" pitchFamily="34" charset="0"/>
              </a:rPr>
              <a:t> tin </a:t>
            </a:r>
            <a:r>
              <a:rPr lang="en-US" sz="1800" b="1" dirty="0" err="1">
                <a:latin typeface="Arial" panose="020B0604020202020204" pitchFamily="34" charset="0"/>
              </a:rPr>
              <a:t>và</a:t>
            </a:r>
            <a:r>
              <a:rPr lang="en-US" sz="1800" b="1" dirty="0">
                <a:latin typeface="Arial" panose="020B0604020202020204" pitchFamily="34" charset="0"/>
              </a:rPr>
              <a:t> </a:t>
            </a:r>
            <a:r>
              <a:rPr lang="en-US" sz="1800" b="1" dirty="0" err="1">
                <a:latin typeface="Arial" panose="020B0604020202020204" pitchFamily="34" charset="0"/>
              </a:rPr>
              <a:t>tài</a:t>
            </a:r>
            <a:r>
              <a:rPr lang="en-US" sz="1800" b="1" dirty="0">
                <a:latin typeface="Arial" panose="020B0604020202020204" pitchFamily="34" charset="0"/>
              </a:rPr>
              <a:t> </a:t>
            </a:r>
            <a:r>
              <a:rPr lang="en-US" sz="1800" b="1" dirty="0" err="1">
                <a:latin typeface="Arial" panose="020B0604020202020204" pitchFamily="34" charset="0"/>
              </a:rPr>
              <a:t>sản</a:t>
            </a:r>
            <a:r>
              <a:rPr lang="en-US" sz="1800" b="1" dirty="0">
                <a:latin typeface="Arial" panose="020B0604020202020204" pitchFamily="34" charset="0"/>
              </a:rPr>
              <a:t> </a:t>
            </a:r>
            <a:r>
              <a:rPr lang="en-US" sz="1800" b="1" dirty="0" err="1">
                <a:latin typeface="Arial" panose="020B0604020202020204" pitchFamily="34" charset="0"/>
              </a:rPr>
              <a:t>kèm</a:t>
            </a:r>
            <a:r>
              <a:rPr lang="en-US" sz="1800" b="1" dirty="0">
                <a:latin typeface="Arial" panose="020B0604020202020204" pitchFamily="34" charset="0"/>
              </a:rPr>
              <a:t> </a:t>
            </a:r>
            <a:r>
              <a:rPr lang="en-US" sz="1800" b="1" dirty="0" err="1">
                <a:latin typeface="Arial" panose="020B0604020202020204" pitchFamily="34" charset="0"/>
              </a:rPr>
              <a:t>theo</a:t>
            </a:r>
            <a:r>
              <a:rPr lang="en-US" sz="1800" b="1" dirty="0">
                <a:latin typeface="Arial" panose="020B0604020202020204" pitchFamily="34" charset="0"/>
              </a:rPr>
              <a:t> </a:t>
            </a:r>
            <a:r>
              <a:rPr lang="en-US" sz="1800" b="1" dirty="0" err="1">
                <a:latin typeface="Arial" panose="020B0604020202020204" pitchFamily="34" charset="0"/>
              </a:rPr>
              <a:t>khi</a:t>
            </a:r>
            <a:r>
              <a:rPr lang="en-US" sz="1800" b="1" dirty="0">
                <a:latin typeface="Arial" panose="020B0604020202020204" pitchFamily="34" charset="0"/>
              </a:rPr>
              <a:t> </a:t>
            </a:r>
            <a:r>
              <a:rPr lang="en-US" sz="1800" b="1" dirty="0" err="1">
                <a:latin typeface="Arial" panose="020B0604020202020204" pitchFamily="34" charset="0"/>
              </a:rPr>
              <a:t>có</a:t>
            </a:r>
            <a:r>
              <a:rPr lang="en-US" sz="1800" b="1" dirty="0">
                <a:latin typeface="Arial" panose="020B0604020202020204" pitchFamily="34" charset="0"/>
              </a:rPr>
              <a:t> </a:t>
            </a:r>
            <a:r>
              <a:rPr lang="en-US" sz="1800" b="1" dirty="0" err="1">
                <a:latin typeface="Arial" panose="020B0604020202020204" pitchFamily="34" charset="0"/>
              </a:rPr>
              <a:t>yêu</a:t>
            </a:r>
            <a:r>
              <a:rPr lang="en-US" sz="1800" b="1" dirty="0">
                <a:latin typeface="Arial" panose="020B0604020202020204" pitchFamily="34" charset="0"/>
              </a:rPr>
              <a:t> </a:t>
            </a:r>
            <a:r>
              <a:rPr lang="en-US" sz="1800" b="1" dirty="0" err="1">
                <a:latin typeface="Arial" panose="020B0604020202020204" pitchFamily="34" charset="0"/>
              </a:rPr>
              <a:t>cầu</a:t>
            </a:r>
            <a:endParaRPr lang="en-US" sz="1800" b="1" dirty="0">
              <a:latin typeface="Arial" panose="020B0604020202020204" pitchFamily="34" charset="0"/>
            </a:endParaRPr>
          </a:p>
        </p:txBody>
      </p:sp>
      <p:sp>
        <p:nvSpPr>
          <p:cNvPr id="13" name="Text Box 12"/>
          <p:cNvSpPr txBox="1">
            <a:spLocks noChangeArrowheads="1"/>
          </p:cNvSpPr>
          <p:nvPr/>
        </p:nvSpPr>
        <p:spPr bwMode="auto">
          <a:xfrm>
            <a:off x="1752600" y="5215723"/>
            <a:ext cx="6248400" cy="738664"/>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square" lIns="36000" tIns="91440" rIns="36000" bIns="9144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spcBef>
                <a:spcPct val="30000"/>
              </a:spcBef>
            </a:pPr>
            <a:r>
              <a:rPr lang="en-US" sz="2000" b="1" dirty="0" err="1">
                <a:latin typeface="Arial" panose="020B0604020202020204" pitchFamily="34" charset="0"/>
              </a:rPr>
              <a:t>Có</a:t>
            </a:r>
            <a:r>
              <a:rPr lang="en-US" sz="2000" b="1" dirty="0">
                <a:latin typeface="Arial" panose="020B0604020202020204" pitchFamily="34" charset="0"/>
              </a:rPr>
              <a:t> </a:t>
            </a:r>
            <a:r>
              <a:rPr lang="en-US" sz="2000" b="1" dirty="0" err="1">
                <a:latin typeface="Arial" panose="020B0604020202020204" pitchFamily="34" charset="0"/>
              </a:rPr>
              <a:t>thể</a:t>
            </a:r>
            <a:r>
              <a:rPr lang="en-US" sz="2000" b="1" dirty="0">
                <a:latin typeface="Arial" panose="020B0604020202020204" pitchFamily="34" charset="0"/>
              </a:rPr>
              <a:t> </a:t>
            </a:r>
            <a:r>
              <a:rPr lang="en-US" sz="2000" b="1" dirty="0" err="1">
                <a:latin typeface="Arial" panose="020B0604020202020204" pitchFamily="34" charset="0"/>
              </a:rPr>
              <a:t>bao</a:t>
            </a:r>
            <a:r>
              <a:rPr lang="en-US" sz="2000" b="1" dirty="0">
                <a:latin typeface="Arial" panose="020B0604020202020204" pitchFamily="34" charset="0"/>
              </a:rPr>
              <a:t> </a:t>
            </a:r>
            <a:r>
              <a:rPr lang="en-US" sz="2000" b="1" dirty="0" err="1">
                <a:latin typeface="Arial" panose="020B0604020202020204" pitchFamily="34" charset="0"/>
              </a:rPr>
              <a:t>gồm</a:t>
            </a:r>
            <a:r>
              <a:rPr lang="en-US" sz="2000" b="1" dirty="0">
                <a:latin typeface="Arial" panose="020B0604020202020204" pitchFamily="34" charset="0"/>
              </a:rPr>
              <a:t> </a:t>
            </a:r>
            <a:r>
              <a:rPr lang="en-US" sz="2000" b="1" dirty="0" err="1">
                <a:latin typeface="Arial" panose="020B0604020202020204" pitchFamily="34" charset="0"/>
              </a:rPr>
              <a:t>thêm</a:t>
            </a:r>
            <a:r>
              <a:rPr lang="en-US" sz="2000" b="1" dirty="0">
                <a:latin typeface="Arial" panose="020B0604020202020204" pitchFamily="34" charset="0"/>
              </a:rPr>
              <a:t>: authenticity, accountability,                        non-repudiation, </a:t>
            </a:r>
            <a:r>
              <a:rPr lang="en-US" sz="2000" b="1" dirty="0" err="1">
                <a:latin typeface="Arial" panose="020B0604020202020204" pitchFamily="34" charset="0"/>
              </a:rPr>
              <a:t>và</a:t>
            </a:r>
            <a:r>
              <a:rPr lang="en-US" sz="2000" b="1" dirty="0">
                <a:latin typeface="Arial" panose="020B0604020202020204" pitchFamily="34" charset="0"/>
              </a:rPr>
              <a:t> reliability (2.62)</a:t>
            </a:r>
          </a:p>
        </p:txBody>
      </p:sp>
    </p:spTree>
    <p:extLst>
      <p:ext uri="{BB962C8B-B14F-4D97-AF65-F5344CB8AC3E}">
        <p14:creationId xmlns:p14="http://schemas.microsoft.com/office/powerpoint/2010/main" val="3228118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57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56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body" idx="1"/>
          </p:nvPr>
        </p:nvSpPr>
        <p:spPr>
          <a:xfrm>
            <a:off x="1143000" y="1371600"/>
            <a:ext cx="6365875" cy="3962400"/>
          </a:xfrm>
          <a:solidFill>
            <a:srgbClr val="FFFFFF"/>
          </a:solidFill>
        </p:spPr>
        <p:txBody>
          <a:bodyPr lIns="182880" tIns="228600" rIns="182880" bIns="228600"/>
          <a:lstStyle/>
          <a:p>
            <a:pPr marL="58738" indent="-58738" eaLnBrk="1" hangingPunct="1">
              <a:spcBef>
                <a:spcPct val="40000"/>
              </a:spcBef>
              <a:buFontTx/>
              <a:buNone/>
            </a:pPr>
            <a:r>
              <a:rPr lang="en-GB" altLang="zh-TW" sz="2400" b="1" i="1" dirty="0" err="1">
                <a:latin typeface="Times New Roman" panose="02020603050405020304" pitchFamily="18" charset="0"/>
                <a:ea typeface="PMingLiU" panose="02020500000000000000" pitchFamily="18" charset="-120"/>
              </a:rPr>
              <a:t>Các</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hoạt</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động</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có</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phối</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hợp</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để</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định</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hướng</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và</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kiểm</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soát</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một</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tổ</a:t>
            </a:r>
            <a:r>
              <a:rPr lang="en-GB" altLang="zh-TW" sz="2400" b="1" i="1" dirty="0">
                <a:latin typeface="Times New Roman" panose="02020603050405020304" pitchFamily="18" charset="0"/>
                <a:ea typeface="PMingLiU" panose="02020500000000000000" pitchFamily="18" charset="-120"/>
              </a:rPr>
              <a:t> </a:t>
            </a:r>
            <a:r>
              <a:rPr lang="en-GB" altLang="zh-TW" sz="2400" b="1" i="1" dirty="0" err="1">
                <a:latin typeface="Times New Roman" panose="02020603050405020304" pitchFamily="18" charset="0"/>
                <a:ea typeface="PMingLiU" panose="02020500000000000000" pitchFamily="18" charset="-120"/>
              </a:rPr>
              <a:t>chức</a:t>
            </a:r>
            <a:endParaRPr lang="en-GB" altLang="zh-TW" sz="2400" b="1" i="1" dirty="0">
              <a:latin typeface="Times New Roman" panose="02020603050405020304" pitchFamily="18" charset="0"/>
              <a:ea typeface="PMingLiU" panose="02020500000000000000" pitchFamily="18" charset="-120"/>
            </a:endParaRPr>
          </a:p>
          <a:p>
            <a:pPr marL="58738" indent="-58738" eaLnBrk="1" hangingPunct="1">
              <a:spcBef>
                <a:spcPct val="40000"/>
              </a:spcBef>
              <a:buFontTx/>
              <a:buNone/>
            </a:pPr>
            <a:r>
              <a:rPr lang="en-US" altLang="zh-TW" sz="3200" b="1" i="1" dirty="0" err="1">
                <a:solidFill>
                  <a:srgbClr val="FA1B0A"/>
                </a:solidFill>
                <a:latin typeface="Times New Roman" panose="02020603050405020304" pitchFamily="18" charset="0"/>
                <a:ea typeface="PMingLiU" panose="02020500000000000000" pitchFamily="18" charset="-120"/>
              </a:rPr>
              <a:t>Hệ</a:t>
            </a:r>
            <a:r>
              <a:rPr lang="en-US" altLang="zh-TW" sz="3200" b="1" i="1" dirty="0">
                <a:solidFill>
                  <a:srgbClr val="FA1B0A"/>
                </a:solidFill>
                <a:latin typeface="Times New Roman" panose="02020603050405020304" pitchFamily="18" charset="0"/>
                <a:ea typeface="PMingLiU" panose="02020500000000000000" pitchFamily="18" charset="-120"/>
              </a:rPr>
              <a:t> </a:t>
            </a:r>
            <a:r>
              <a:rPr lang="en-US" altLang="zh-TW" sz="3200" b="1" i="1" dirty="0" err="1">
                <a:solidFill>
                  <a:srgbClr val="FA1B0A"/>
                </a:solidFill>
                <a:latin typeface="Times New Roman" panose="02020603050405020304" pitchFamily="18" charset="0"/>
                <a:ea typeface="PMingLiU" panose="02020500000000000000" pitchFamily="18" charset="-120"/>
              </a:rPr>
              <a:t>thống</a:t>
            </a:r>
            <a:r>
              <a:rPr lang="en-US" altLang="zh-TW" sz="3200" b="1" i="1" dirty="0">
                <a:solidFill>
                  <a:srgbClr val="FA1B0A"/>
                </a:solidFill>
                <a:latin typeface="Times New Roman" panose="02020603050405020304" pitchFamily="18" charset="0"/>
                <a:ea typeface="PMingLiU" panose="02020500000000000000" pitchFamily="18" charset="-120"/>
              </a:rPr>
              <a:t> </a:t>
            </a:r>
            <a:r>
              <a:rPr lang="en-US" altLang="zh-TW" sz="3200" b="1" i="1" dirty="0" err="1">
                <a:solidFill>
                  <a:srgbClr val="FA1B0A"/>
                </a:solidFill>
                <a:latin typeface="Times New Roman" panose="02020603050405020304" pitchFamily="18" charset="0"/>
                <a:ea typeface="PMingLiU" panose="02020500000000000000" pitchFamily="18" charset="-120"/>
              </a:rPr>
              <a:t>quản</a:t>
            </a:r>
            <a:r>
              <a:rPr lang="en-US" altLang="zh-TW" sz="3200" b="1" i="1" dirty="0">
                <a:solidFill>
                  <a:srgbClr val="FA1B0A"/>
                </a:solidFill>
                <a:latin typeface="Times New Roman" panose="02020603050405020304" pitchFamily="18" charset="0"/>
                <a:ea typeface="PMingLiU" panose="02020500000000000000" pitchFamily="18" charset="-120"/>
              </a:rPr>
              <a:t> </a:t>
            </a:r>
            <a:r>
              <a:rPr lang="en-US" altLang="zh-TW" sz="3200" b="1" i="1" dirty="0" err="1">
                <a:solidFill>
                  <a:srgbClr val="FA1B0A"/>
                </a:solidFill>
                <a:latin typeface="Times New Roman" panose="02020603050405020304" pitchFamily="18" charset="0"/>
                <a:ea typeface="PMingLiU" panose="02020500000000000000" pitchFamily="18" charset="-120"/>
              </a:rPr>
              <a:t>lý</a:t>
            </a:r>
            <a:r>
              <a:rPr lang="en-US" altLang="zh-TW" sz="3200" b="1" i="1" dirty="0">
                <a:solidFill>
                  <a:srgbClr val="FA1B0A"/>
                </a:solidFill>
                <a:latin typeface="Times New Roman" panose="02020603050405020304" pitchFamily="18" charset="0"/>
                <a:ea typeface="PMingLiU" panose="02020500000000000000" pitchFamily="18" charset="-120"/>
              </a:rPr>
              <a:t> </a:t>
            </a:r>
          </a:p>
          <a:p>
            <a:pPr marL="0" indent="0">
              <a:buNone/>
            </a:pPr>
            <a:r>
              <a:rPr lang="it-IT" sz="2400" b="1" i="1" dirty="0">
                <a:latin typeface="Times New Roman" panose="02020603050405020304" pitchFamily="18" charset="0"/>
                <a:cs typeface="Times New Roman" panose="02020603050405020304" pitchFamily="18" charset="0"/>
              </a:rPr>
              <a:t>Tập hợp các yếu tố có liên quan hoặc tương tác của tổ chức để thiết lập </a:t>
            </a:r>
            <a:r>
              <a:rPr lang="it-IT" sz="2400" b="1" i="1" dirty="0">
                <a:solidFill>
                  <a:srgbClr val="FF0000"/>
                </a:solidFill>
                <a:latin typeface="Times New Roman" panose="02020603050405020304" pitchFamily="18" charset="0"/>
                <a:cs typeface="Times New Roman" panose="02020603050405020304" pitchFamily="18" charset="0"/>
              </a:rPr>
              <a:t>chính sách mục tiêu </a:t>
            </a:r>
            <a:r>
              <a:rPr lang="it-IT" sz="2400" b="1" i="1" dirty="0">
                <a:latin typeface="Times New Roman" panose="02020603050405020304" pitchFamily="18" charset="0"/>
                <a:cs typeface="Times New Roman" panose="02020603050405020304" pitchFamily="18" charset="0"/>
              </a:rPr>
              <a:t>và các </a:t>
            </a:r>
            <a:r>
              <a:rPr lang="it-IT" sz="2400" b="1" i="1" dirty="0">
                <a:solidFill>
                  <a:srgbClr val="FF0000"/>
                </a:solidFill>
                <a:latin typeface="Times New Roman" panose="02020603050405020304" pitchFamily="18" charset="0"/>
                <a:cs typeface="Times New Roman" panose="02020603050405020304" pitchFamily="18" charset="0"/>
              </a:rPr>
              <a:t>quá trình </a:t>
            </a:r>
            <a:r>
              <a:rPr lang="it-IT" sz="2400" b="1" i="1" dirty="0">
                <a:latin typeface="Times New Roman" panose="02020603050405020304" pitchFamily="18" charset="0"/>
                <a:cs typeface="Times New Roman" panose="02020603050405020304" pitchFamily="18" charset="0"/>
              </a:rPr>
              <a:t>để đạt được các mục tiêu đó.</a:t>
            </a:r>
            <a:endParaRPr lang="en-US" sz="2400" b="1" i="1" dirty="0">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title"/>
          </p:nvPr>
        </p:nvSpPr>
        <p:spPr>
          <a:xfrm>
            <a:off x="1143000" y="685800"/>
            <a:ext cx="6527800" cy="701675"/>
          </a:xfrm>
          <a:noFill/>
          <a:extLst>
            <a:ext uri="{909E8E84-426E-40DD-AFC4-6F175D3DCCD1}">
              <a14:hiddenFill xmlns:a14="http://schemas.microsoft.com/office/drawing/2010/main">
                <a:solidFill>
                  <a:srgbClr val="333399"/>
                </a:solidFill>
              </a14:hiddenFill>
            </a:ext>
          </a:extLst>
        </p:spPr>
        <p:txBody>
          <a:bodyPr/>
          <a:lstStyle/>
          <a:p>
            <a:pPr algn="l" eaLnBrk="1" hangingPunct="1"/>
            <a:r>
              <a:rPr lang="en-US" sz="3200" b="1" i="1">
                <a:solidFill>
                  <a:srgbClr val="FF3300"/>
                </a:solidFill>
                <a:latin typeface="Times New Roman" panose="02020603050405020304" pitchFamily="18" charset="0"/>
              </a:rPr>
              <a:t> Quản lý</a:t>
            </a:r>
          </a:p>
        </p:txBody>
      </p:sp>
    </p:spTree>
    <p:extLst>
      <p:ext uri="{BB962C8B-B14F-4D97-AF65-F5344CB8AC3E}">
        <p14:creationId xmlns:p14="http://schemas.microsoft.com/office/powerpoint/2010/main" val="3854403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38">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593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59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2362200" y="2057400"/>
            <a:ext cx="6096000" cy="2616101"/>
          </a:xfrm>
          <a:prstGeom prst="rect">
            <a:avLst/>
          </a:prstGeom>
          <a:solidFill>
            <a:schemeClr val="accent5">
              <a:lumMod val="40000"/>
              <a:lumOff val="60000"/>
            </a:schemeClr>
          </a:solidFill>
          <a:ln>
            <a:noFill/>
          </a:ln>
        </p:spPr>
        <p:txBody>
          <a:bodyPr wrap="square" lIns="365760" tIns="228600" rIns="365760" bIns="22860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vi-VN" sz="2800" dirty="0">
                <a:latin typeface="Tahoma" panose="020B0604030504040204" pitchFamily="34" charset="0"/>
                <a:ea typeface="Tahoma" panose="020B0604030504040204" pitchFamily="34" charset="0"/>
                <a:cs typeface="Tahoma" panose="020B0604030504040204" pitchFamily="34" charset="0"/>
              </a:rPr>
              <a:t>Tập hợp các yếu tố có liên quan và tương </a:t>
            </a:r>
            <a:r>
              <a:rPr lang="vi-VN" sz="2800">
                <a:latin typeface="Tahoma" panose="020B0604030504040204" pitchFamily="34" charset="0"/>
                <a:ea typeface="Tahoma" panose="020B0604030504040204" pitchFamily="34" charset="0"/>
                <a:cs typeface="Tahoma" panose="020B0604030504040204" pitchFamily="34" charset="0"/>
              </a:rPr>
              <a:t>tác </a:t>
            </a:r>
            <a:r>
              <a:rPr lang="it-IT" sz="2800">
                <a:latin typeface="Arial" panose="020B0604020202020204" pitchFamily="34" charset="0"/>
                <a:cs typeface="Arial" panose="020B0604020202020204" pitchFamily="34" charset="0"/>
              </a:rPr>
              <a:t>thiết lập </a:t>
            </a:r>
            <a:r>
              <a:rPr lang="it-IT" sz="2800">
                <a:solidFill>
                  <a:srgbClr val="FF0000"/>
                </a:solidFill>
                <a:latin typeface="Arial" panose="020B0604020202020204" pitchFamily="34" charset="0"/>
                <a:cs typeface="Arial" panose="020B0604020202020204" pitchFamily="34" charset="0"/>
              </a:rPr>
              <a:t>chính sách, mục tiêu</a:t>
            </a:r>
            <a:r>
              <a:rPr lang="it-IT" sz="2800">
                <a:latin typeface="Arial" panose="020B0604020202020204" pitchFamily="34" charset="0"/>
                <a:cs typeface="Arial" panose="020B0604020202020204" pitchFamily="34" charset="0"/>
              </a:rPr>
              <a:t> </a:t>
            </a:r>
            <a:r>
              <a:rPr lang="vi-VN" sz="2800">
                <a:latin typeface="Tahoma" panose="020B0604030504040204" pitchFamily="34" charset="0"/>
                <a:ea typeface="Tahoma" panose="020B0604030504040204" pitchFamily="34" charset="0"/>
                <a:cs typeface="Tahoma" panose="020B0604030504040204" pitchFamily="34" charset="0"/>
              </a:rPr>
              <a:t>về </a:t>
            </a:r>
            <a:r>
              <a:rPr lang="vi-VN" sz="2800">
                <a:solidFill>
                  <a:srgbClr val="FF0000"/>
                </a:solidFill>
                <a:latin typeface="Tahoma" panose="020B0604030504040204" pitchFamily="34" charset="0"/>
                <a:ea typeface="Tahoma" panose="020B0604030504040204" pitchFamily="34" charset="0"/>
                <a:cs typeface="Tahoma" panose="020B0604030504040204" pitchFamily="34" charset="0"/>
              </a:rPr>
              <a:t>an ninh thông tin</a:t>
            </a:r>
            <a:r>
              <a:rPr lang="en-US" sz="2800">
                <a:latin typeface="Tahoma" panose="020B0604030504040204" pitchFamily="34" charset="0"/>
                <a:ea typeface="Tahoma" panose="020B0604030504040204" pitchFamily="34" charset="0"/>
                <a:cs typeface="Tahoma" panose="020B0604030504040204" pitchFamily="34" charset="0"/>
              </a:rPr>
              <a:t> của </a:t>
            </a:r>
            <a:r>
              <a:rPr lang="vi-VN" sz="2800">
                <a:latin typeface="Tahoma" panose="020B0604030504040204" pitchFamily="34" charset="0"/>
                <a:ea typeface="Tahoma" panose="020B0604030504040204" pitchFamily="34" charset="0"/>
                <a:cs typeface="Tahoma" panose="020B0604030504040204" pitchFamily="34" charset="0"/>
              </a:rPr>
              <a:t>một tổ chức</a:t>
            </a:r>
            <a:r>
              <a:rPr lang="en-US" sz="2800">
                <a:latin typeface="Tahoma" panose="020B0604030504040204" pitchFamily="34" charset="0"/>
                <a:ea typeface="Tahoma" panose="020B0604030504040204" pitchFamily="34" charset="0"/>
                <a:cs typeface="Tahoma" panose="020B0604030504040204" pitchFamily="34" charset="0"/>
              </a:rPr>
              <a:t> </a:t>
            </a:r>
            <a:r>
              <a:rPr lang="it-IT" sz="2800">
                <a:latin typeface="Arial" panose="020B0604020202020204" pitchFamily="34" charset="0"/>
                <a:cs typeface="Arial" panose="020B0604020202020204" pitchFamily="34" charset="0"/>
              </a:rPr>
              <a:t>và </a:t>
            </a:r>
            <a:r>
              <a:rPr lang="it-IT" sz="2800">
                <a:solidFill>
                  <a:srgbClr val="FF0000"/>
                </a:solidFill>
                <a:latin typeface="Arial" panose="020B0604020202020204" pitchFamily="34" charset="0"/>
                <a:cs typeface="Arial" panose="020B0604020202020204" pitchFamily="34" charset="0"/>
              </a:rPr>
              <a:t>các quá trình</a:t>
            </a:r>
            <a:r>
              <a:rPr lang="it-IT" sz="2800">
                <a:latin typeface="Arial" panose="020B0604020202020204" pitchFamily="34" charset="0"/>
                <a:cs typeface="Arial" panose="020B0604020202020204" pitchFamily="34" charset="0"/>
              </a:rPr>
              <a:t> để đạt được các mục tiêu đó</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1028" name="Rectangle 3"/>
          <p:cNvSpPr>
            <a:spLocks noGrp="1" noChangeArrowheads="1"/>
          </p:cNvSpPr>
          <p:nvPr>
            <p:ph type="title"/>
          </p:nvPr>
        </p:nvSpPr>
        <p:spPr>
          <a:xfrm>
            <a:off x="190500" y="685800"/>
            <a:ext cx="8763000" cy="685800"/>
          </a:xfrm>
          <a:noFill/>
        </p:spPr>
        <p:txBody>
          <a:bodyPr/>
          <a:lstStyle/>
          <a:p>
            <a:pPr eaLnBrk="1" hangingPunct="1"/>
            <a:r>
              <a:rPr lang="vi-VN" b="1" dirty="0">
                <a:solidFill>
                  <a:srgbClr val="FF3300"/>
                </a:solidFill>
              </a:rPr>
              <a:t>HỆ THỐNG QUẢN LÝ AN TOÀN THÔNG TIN </a:t>
            </a:r>
            <a:endParaRPr lang="en-US" b="1" dirty="0"/>
          </a:p>
        </p:txBody>
      </p:sp>
      <p:graphicFrame>
        <p:nvGraphicFramePr>
          <p:cNvPr id="1026" name="Object 4"/>
          <p:cNvGraphicFramePr>
            <a:graphicFrameLocks noChangeAspect="1"/>
          </p:cNvGraphicFramePr>
          <p:nvPr/>
        </p:nvGraphicFramePr>
        <p:xfrm>
          <a:off x="381000" y="1828800"/>
          <a:ext cx="2182813" cy="2209800"/>
        </p:xfrm>
        <a:graphic>
          <a:graphicData uri="http://schemas.openxmlformats.org/presentationml/2006/ole">
            <mc:AlternateContent xmlns:mc="http://schemas.openxmlformats.org/markup-compatibility/2006">
              <mc:Choice xmlns:v="urn:schemas-microsoft-com:vml" Requires="v">
                <p:oleObj name="Clip" r:id="rId3" imgW="1288080" imgH="1304280" progId="MS_ClipArt_Gallery.2">
                  <p:embed/>
                </p:oleObj>
              </mc:Choice>
              <mc:Fallback>
                <p:oleObj name="Clip" r:id="rId3" imgW="1288080" imgH="13042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2182813"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469" name="Oval 5"/>
          <p:cNvSpPr>
            <a:spLocks noChangeArrowheads="1"/>
          </p:cNvSpPr>
          <p:nvPr/>
        </p:nvSpPr>
        <p:spPr bwMode="auto">
          <a:xfrm>
            <a:off x="0" y="1905000"/>
            <a:ext cx="2590800" cy="2590800"/>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Tree>
    <p:extLst>
      <p:ext uri="{BB962C8B-B14F-4D97-AF65-F5344CB8AC3E}">
        <p14:creationId xmlns:p14="http://schemas.microsoft.com/office/powerpoint/2010/main" val="1843477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6">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318469"/>
                                        </p:tgtEl>
                                        <p:attrNameLst>
                                          <p:attrName>style.visibility</p:attrName>
                                        </p:attrNameLst>
                                      </p:cBhvr>
                                      <p:to>
                                        <p:strVal val="visible"/>
                                      </p:to>
                                    </p:set>
                                    <p:animEffect transition="in" filter="strips(upRight)">
                                      <p:cBhvr>
                                        <p:cTn id="15" dur="10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build="p" bldLvl="2" animBg="1" autoUpdateAnimBg="0"/>
      <p:bldP spid="3184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p:cNvSpPr>
          <p:nvPr>
            <p:ph type="title" idx="4294967295"/>
          </p:nvPr>
        </p:nvSpPr>
        <p:spPr>
          <a:xfrm>
            <a:off x="0" y="304800"/>
            <a:ext cx="7696200" cy="520700"/>
          </a:xfrm>
        </p:spPr>
        <p:txBody>
          <a:bodyPr/>
          <a:lstStyle/>
          <a:p>
            <a:r>
              <a:rPr lang="en-GB">
                <a:latin typeface="Tahoma" pitchFamily="34" charset="0"/>
                <a:ea typeface="ヒラギノ角ゴ Pro W3"/>
                <a:cs typeface="Tahoma" pitchFamily="34" charset="0"/>
              </a:rPr>
              <a:t>The ISO/IEC 27000 series</a:t>
            </a:r>
          </a:p>
        </p:txBody>
      </p:sp>
      <p:pic>
        <p:nvPicPr>
          <p:cNvPr id="2" name="Picture 1"/>
          <p:cNvPicPr>
            <a:picLocks noChangeAspect="1"/>
          </p:cNvPicPr>
          <p:nvPr/>
        </p:nvPicPr>
        <p:blipFill>
          <a:blip r:embed="rId4"/>
          <a:stretch>
            <a:fillRect/>
          </a:stretch>
        </p:blipFill>
        <p:spPr>
          <a:xfrm>
            <a:off x="238331" y="863600"/>
            <a:ext cx="8905669" cy="5325687"/>
          </a:xfrm>
          <a:prstGeom prst="rect">
            <a:avLst/>
          </a:prstGeom>
        </p:spPr>
      </p:pic>
    </p:spTree>
    <p:custDataLst>
      <p:tags r:id="rId1"/>
    </p:custDataLst>
    <p:extLst>
      <p:ext uri="{BB962C8B-B14F-4D97-AF65-F5344CB8AC3E}">
        <p14:creationId xmlns:p14="http://schemas.microsoft.com/office/powerpoint/2010/main" val="321814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p:cNvSpPr>
          <p:nvPr>
            <p:ph type="title" idx="4294967295"/>
          </p:nvPr>
        </p:nvSpPr>
        <p:spPr>
          <a:xfrm>
            <a:off x="609600" y="990600"/>
            <a:ext cx="7924800" cy="4114800"/>
          </a:xfrm>
        </p:spPr>
        <p:txBody>
          <a:bodyPr/>
          <a:lstStyle/>
          <a:p>
            <a:pPr algn="l">
              <a:spcBef>
                <a:spcPts val="1200"/>
              </a:spcBef>
            </a:pPr>
            <a:r>
              <a:rPr lang="en-GB" sz="3600" b="1" dirty="0">
                <a:solidFill>
                  <a:srgbClr val="FFFF00"/>
                </a:solidFill>
                <a:latin typeface="Tahoma" pitchFamily="34" charset="0"/>
                <a:ea typeface="ヒラギノ角ゴ Pro W3"/>
                <a:cs typeface="Tahoma" pitchFamily="34" charset="0"/>
              </a:rPr>
              <a:t>    </a:t>
            </a:r>
            <a:r>
              <a:rPr lang="en-GB" sz="3600" b="1" dirty="0" err="1">
                <a:solidFill>
                  <a:srgbClr val="FFFF00"/>
                </a:solidFill>
                <a:latin typeface="Tahoma" pitchFamily="34" charset="0"/>
                <a:ea typeface="ヒラギノ角ゴ Pro W3"/>
                <a:cs typeface="Tahoma" pitchFamily="34" charset="0"/>
              </a:rPr>
              <a:t>Giới</a:t>
            </a:r>
            <a:r>
              <a:rPr lang="en-GB" sz="3600" b="1" dirty="0">
                <a:solidFill>
                  <a:srgbClr val="FFFF00"/>
                </a:solidFill>
                <a:latin typeface="Tahoma" pitchFamily="34" charset="0"/>
                <a:ea typeface="ヒラギノ角ゴ Pro W3"/>
                <a:cs typeface="Tahoma" pitchFamily="34" charset="0"/>
              </a:rPr>
              <a:t> </a:t>
            </a:r>
            <a:r>
              <a:rPr lang="en-GB" sz="3600" b="1" dirty="0" err="1">
                <a:solidFill>
                  <a:srgbClr val="FFFF00"/>
                </a:solidFill>
                <a:latin typeface="Tahoma" pitchFamily="34" charset="0"/>
                <a:ea typeface="ヒラギノ角ゴ Pro W3"/>
                <a:cs typeface="Tahoma" pitchFamily="34" charset="0"/>
              </a:rPr>
              <a:t>thiệu</a:t>
            </a:r>
            <a:br>
              <a:rPr lang="en-GB" sz="3600" b="1" dirty="0">
                <a:solidFill>
                  <a:srgbClr val="FFFF00"/>
                </a:solidFill>
                <a:latin typeface="Tahoma" pitchFamily="34" charset="0"/>
                <a:ea typeface="ヒラギノ角ゴ Pro W3"/>
                <a:cs typeface="Tahoma" pitchFamily="34" charset="0"/>
              </a:rPr>
            </a:br>
            <a:br>
              <a:rPr lang="en-GB" sz="3600" b="1" dirty="0">
                <a:solidFill>
                  <a:srgbClr val="FFFF00"/>
                </a:solidFill>
                <a:latin typeface="Tahoma" pitchFamily="34" charset="0"/>
                <a:ea typeface="ヒラギノ角ゴ Pro W3"/>
                <a:cs typeface="Tahoma" pitchFamily="34" charset="0"/>
              </a:rPr>
            </a:br>
            <a:r>
              <a:rPr lang="en-GB" sz="4400" b="1" dirty="0">
                <a:latin typeface="Tahoma" pitchFamily="34" charset="0"/>
                <a:ea typeface="ヒラギノ角ゴ Pro W3"/>
                <a:cs typeface="Tahoma" pitchFamily="34" charset="0"/>
              </a:rPr>
              <a:t>   ISO/</a:t>
            </a:r>
            <a:r>
              <a:rPr lang="en-GB" sz="4400" b="1">
                <a:latin typeface="Tahoma" pitchFamily="34" charset="0"/>
                <a:ea typeface="ヒラギノ角ゴ Pro W3"/>
                <a:cs typeface="Tahoma" pitchFamily="34" charset="0"/>
              </a:rPr>
              <a:t>IEC 27001:2022</a:t>
            </a:r>
            <a:br>
              <a:rPr lang="en-GB" sz="4400" b="1" dirty="0">
                <a:latin typeface="Tahoma" pitchFamily="34" charset="0"/>
                <a:ea typeface="ヒラギノ角ゴ Pro W3"/>
                <a:cs typeface="Tahoma" pitchFamily="34" charset="0"/>
              </a:rPr>
            </a:br>
            <a:br>
              <a:rPr lang="en-GB" sz="4400" b="1" dirty="0">
                <a:latin typeface="Tahoma" pitchFamily="34" charset="0"/>
                <a:ea typeface="ヒラギノ角ゴ Pro W3"/>
                <a:cs typeface="Tahoma" pitchFamily="34" charset="0"/>
              </a:rPr>
            </a:br>
            <a:r>
              <a:rPr lang="en-US" sz="2400" b="1" dirty="0"/>
              <a:t> Information technology — Security techniques — Information security management systems — Requirements</a:t>
            </a:r>
            <a:endParaRPr lang="en-GB" sz="2400" b="1" dirty="0">
              <a:latin typeface="Tahoma" pitchFamily="34" charset="0"/>
              <a:ea typeface="ヒラギノ角ゴ Pro W3"/>
              <a:cs typeface="Tahoma"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NARRATION" val="9,-1831580591,Y:\Sys_Assess\Business Development\Product Marketing\SuzanneFribbins\ISO 27001\New Product Launch\130129 What you can expect from the new ISO 27001 FINAL.ppc"/>
</p:tagLst>
</file>

<file path=ppt/tags/tag10.xml><?xml version="1.0" encoding="utf-8"?>
<p:tagLst xmlns:a="http://schemas.openxmlformats.org/drawingml/2006/main" xmlns:r="http://schemas.openxmlformats.org/officeDocument/2006/relationships" xmlns:p="http://schemas.openxmlformats.org/presentationml/2006/main">
  <p:tag name="PPSNARRATION" val="19,-1831580591,Y:\Sys_Assess\Business Development\Product Marketing\SuzanneFribbins\ISO 27001\New Product Launch\130129 What you can expect from the new ISO 27001 FINAL.ppc"/>
</p:tagLst>
</file>

<file path=ppt/tags/tag11.xml><?xml version="1.0" encoding="utf-8"?>
<p:tagLst xmlns:a="http://schemas.openxmlformats.org/drawingml/2006/main" xmlns:r="http://schemas.openxmlformats.org/officeDocument/2006/relationships" xmlns:p="http://schemas.openxmlformats.org/presentationml/2006/main">
  <p:tag name="PPSNARRATION" val="19,-1831580591,Y:\Sys_Assess\Business Development\Product Marketing\SuzanneFribbins\ISO 27001\New Product Launch\130129 What you can expect from the new ISO 27001 FINAL.ppc"/>
</p:tagLst>
</file>

<file path=ppt/tags/tag12.xml><?xml version="1.0" encoding="utf-8"?>
<p:tagLst xmlns:a="http://schemas.openxmlformats.org/drawingml/2006/main" xmlns:r="http://schemas.openxmlformats.org/officeDocument/2006/relationships" xmlns:p="http://schemas.openxmlformats.org/presentationml/2006/main">
  <p:tag name="PPSNARRATION" val="19,-1831580591,Y:\Sys_Assess\Business Development\Product Marketing\SuzanneFribbins\ISO 27001\New Product Launch\130129 What you can expect from the new ISO 27001 FINAL.ppc"/>
</p:tagLst>
</file>

<file path=ppt/tags/tag13.xml><?xml version="1.0" encoding="utf-8"?>
<p:tagLst xmlns:a="http://schemas.openxmlformats.org/drawingml/2006/main" xmlns:r="http://schemas.openxmlformats.org/officeDocument/2006/relationships" xmlns:p="http://schemas.openxmlformats.org/presentationml/2006/main">
  <p:tag name="PPSNARRATION" val="19,-1831580591,Y:\Sys_Assess\Business Development\Product Marketing\SuzanneFribbins\ISO 27001\New Product Launch\130129 What you can expect from the new ISO 27001 FINAL.ppc"/>
</p:tagLst>
</file>

<file path=ppt/tags/tag14.xml><?xml version="1.0" encoding="utf-8"?>
<p:tagLst xmlns:a="http://schemas.openxmlformats.org/drawingml/2006/main" xmlns:r="http://schemas.openxmlformats.org/officeDocument/2006/relationships" xmlns:p="http://schemas.openxmlformats.org/presentationml/2006/main">
  <p:tag name="PPSNARRATION" val="19,-1831580591,Y:\Sys_Assess\Business Development\Product Marketing\SuzanneFribbins\ISO 27001\New Product Launch\130129 What you can expect from the new ISO 27001 FINAL.ppc"/>
</p:tagLst>
</file>

<file path=ppt/tags/tag15.xml><?xml version="1.0" encoding="utf-8"?>
<p:tagLst xmlns:a="http://schemas.openxmlformats.org/drawingml/2006/main" xmlns:r="http://schemas.openxmlformats.org/officeDocument/2006/relationships" xmlns:p="http://schemas.openxmlformats.org/presentationml/2006/main">
  <p:tag name="PPSNARRATION" val="20,-1831580591,Y:\Sys_Assess\Business Development\Product Marketing\SuzanneFribbins\ISO 27001\New Product Launch\130129 What you can expect from the new ISO 27001 FINAL.ppc"/>
</p:tagLst>
</file>

<file path=ppt/tags/tag16.xml><?xml version="1.0" encoding="utf-8"?>
<p:tagLst xmlns:a="http://schemas.openxmlformats.org/drawingml/2006/main" xmlns:r="http://schemas.openxmlformats.org/officeDocument/2006/relationships" xmlns:p="http://schemas.openxmlformats.org/presentationml/2006/main">
  <p:tag name="PPSNARRATION" val="20,-1831580591,Y:\Sys_Assess\Business Development\Product Marketing\SuzanneFribbins\ISO 27001\New Product Launch\130129 What you can expect from the new ISO 27001 FINAL.ppc"/>
</p:tagLst>
</file>

<file path=ppt/tags/tag17.xml><?xml version="1.0" encoding="utf-8"?>
<p:tagLst xmlns:a="http://schemas.openxmlformats.org/drawingml/2006/main" xmlns:r="http://schemas.openxmlformats.org/officeDocument/2006/relationships" xmlns:p="http://schemas.openxmlformats.org/presentationml/2006/main">
  <p:tag name="PPSNARRATION" val="20,-1831580591,Y:\Sys_Assess\Business Development\Product Marketing\SuzanneFribbins\ISO 27001\New Product Launch\130129 What you can expect from the new ISO 27001 FINAL.ppc"/>
</p:tagLst>
</file>

<file path=ppt/tags/tag18.xml><?xml version="1.0" encoding="utf-8"?>
<p:tagLst xmlns:a="http://schemas.openxmlformats.org/drawingml/2006/main" xmlns:r="http://schemas.openxmlformats.org/officeDocument/2006/relationships" xmlns:p="http://schemas.openxmlformats.org/presentationml/2006/main">
  <p:tag name="PPSNARRATION" val="20,-1831580591,Y:\Sys_Assess\Business Development\Product Marketing\SuzanneFribbins\ISO 27001\New Product Launch\130129 What you can expect from the new ISO 27001 FINAL.ppc"/>
</p:tagLst>
</file>

<file path=ppt/tags/tag19.xml><?xml version="1.0" encoding="utf-8"?>
<p:tagLst xmlns:a="http://schemas.openxmlformats.org/drawingml/2006/main" xmlns:r="http://schemas.openxmlformats.org/officeDocument/2006/relationships" xmlns:p="http://schemas.openxmlformats.org/presentationml/2006/main">
  <p:tag name="PPSNARRATION" val="20,-1831580591,Y:\Sys_Assess\Business Development\Product Marketing\SuzanneFribbins\ISO 27001\New Product Launch\130129 What you can expect from the new ISO 27001 FINAL.ppc"/>
</p:tagLst>
</file>

<file path=ppt/tags/tag2.xml><?xml version="1.0" encoding="utf-8"?>
<p:tagLst xmlns:a="http://schemas.openxmlformats.org/drawingml/2006/main" xmlns:r="http://schemas.openxmlformats.org/officeDocument/2006/relationships" xmlns:p="http://schemas.openxmlformats.org/presentationml/2006/main">
  <p:tag name="PPSNARRATION" val="10,-1831580591,Y:\Sys_Assess\Business Development\Product Marketing\SuzanneFribbins\ISO 27001\New Product Launch\130129 What you can expect from the new ISO 27001 FINAL.ppc"/>
</p:tagLst>
</file>

<file path=ppt/tags/tag20.xml><?xml version="1.0" encoding="utf-8"?>
<p:tagLst xmlns:a="http://schemas.openxmlformats.org/drawingml/2006/main" xmlns:r="http://schemas.openxmlformats.org/officeDocument/2006/relationships" xmlns:p="http://schemas.openxmlformats.org/presentationml/2006/main">
  <p:tag name="PPSNARRATION" val="21,-1831580591,Y:\Sys_Assess\Business Development\Product Marketing\SuzanneFribbins\ISO 27001\New Product Launch\130129 What you can expect from the new ISO 27001 FINAL.ppc"/>
</p:tagLst>
</file>

<file path=ppt/tags/tag21.xml><?xml version="1.0" encoding="utf-8"?>
<p:tagLst xmlns:a="http://schemas.openxmlformats.org/drawingml/2006/main" xmlns:r="http://schemas.openxmlformats.org/officeDocument/2006/relationships" xmlns:p="http://schemas.openxmlformats.org/presentationml/2006/main">
  <p:tag name="PPSNARRATION" val="21,-1831580591,Y:\Sys_Assess\Business Development\Product Marketing\SuzanneFribbins\ISO 27001\New Product Launch\130129 What you can expect from the new ISO 27001 FINAL.ppc"/>
</p:tagLst>
</file>

<file path=ppt/tags/tag22.xml><?xml version="1.0" encoding="utf-8"?>
<p:tagLst xmlns:a="http://schemas.openxmlformats.org/drawingml/2006/main" xmlns:r="http://schemas.openxmlformats.org/officeDocument/2006/relationships" xmlns:p="http://schemas.openxmlformats.org/presentationml/2006/main">
  <p:tag name="PPSNARRATION" val="22,-1831580591,Y:\Sys_Assess\Business Development\Product Marketing\SuzanneFribbins\ISO 27001\New Product Launch\130129 What you can expect from the new ISO 27001 FINAL.ppc"/>
</p:tagLst>
</file>

<file path=ppt/tags/tag23.xml><?xml version="1.0" encoding="utf-8"?>
<p:tagLst xmlns:a="http://schemas.openxmlformats.org/drawingml/2006/main" xmlns:r="http://schemas.openxmlformats.org/officeDocument/2006/relationships" xmlns:p="http://schemas.openxmlformats.org/presentationml/2006/main">
  <p:tag name="PPSNARRATION" val="22,-1831580591,Y:\Sys_Assess\Business Development\Product Marketing\SuzanneFribbins\ISO 27001\New Product Launch\130129 What you can expect from the new ISO 27001 FINAL.ppc"/>
</p:tagLst>
</file>

<file path=ppt/tags/tag24.xml><?xml version="1.0" encoding="utf-8"?>
<p:tagLst xmlns:a="http://schemas.openxmlformats.org/drawingml/2006/main" xmlns:r="http://schemas.openxmlformats.org/officeDocument/2006/relationships" xmlns:p="http://schemas.openxmlformats.org/presentationml/2006/main">
  <p:tag name="PPSNARRATION" val="22,-1831580591,Y:\Sys_Assess\Business Development\Product Marketing\SuzanneFribbins\ISO 27001\New Product Launch\130129 What you can expect from the new ISO 27001 FINAL.ppc"/>
</p:tagLst>
</file>

<file path=ppt/tags/tag25.xml><?xml version="1.0" encoding="utf-8"?>
<p:tagLst xmlns:a="http://schemas.openxmlformats.org/drawingml/2006/main" xmlns:r="http://schemas.openxmlformats.org/officeDocument/2006/relationships" xmlns:p="http://schemas.openxmlformats.org/presentationml/2006/main">
  <p:tag name="PPSNARRATION" val="22,-1831580591,Y:\Sys_Assess\Business Development\Product Marketing\SuzanneFribbins\ISO 27001\New Product Launch\130129 What you can expect from the new ISO 27001 FINAL.ppc"/>
</p:tagLst>
</file>

<file path=ppt/tags/tag26.xml><?xml version="1.0" encoding="utf-8"?>
<p:tagLst xmlns:a="http://schemas.openxmlformats.org/drawingml/2006/main" xmlns:r="http://schemas.openxmlformats.org/officeDocument/2006/relationships" xmlns:p="http://schemas.openxmlformats.org/presentationml/2006/main">
  <p:tag name="PPSNARRATION" val="23,-1831580591,Y:\Sys_Assess\Business Development\Product Marketing\SuzanneFribbins\ISO 27001\New Product Launch\130129 What you can expect from the new ISO 27001 FINAL.ppc"/>
</p:tagLst>
</file>

<file path=ppt/tags/tag27.xml><?xml version="1.0" encoding="utf-8"?>
<p:tagLst xmlns:a="http://schemas.openxmlformats.org/drawingml/2006/main" xmlns:r="http://schemas.openxmlformats.org/officeDocument/2006/relationships" xmlns:p="http://schemas.openxmlformats.org/presentationml/2006/main">
  <p:tag name="PPSNARRATION" val="25,-1831580591,Y:\Sys_Assess\Business Development\Product Marketing\SuzanneFribbins\ISO 27001\New Product Launch\130129 What you can expect from the new ISO 27001 FINAL.ppc"/>
</p:tagLst>
</file>

<file path=ppt/tags/tag28.xml><?xml version="1.0" encoding="utf-8"?>
<p:tagLst xmlns:a="http://schemas.openxmlformats.org/drawingml/2006/main" xmlns:r="http://schemas.openxmlformats.org/officeDocument/2006/relationships" xmlns:p="http://schemas.openxmlformats.org/presentationml/2006/main">
  <p:tag name="PPSNARRATION" val="24,-1831580591,Y:\Sys_Assess\Business Development\Product Marketing\SuzanneFribbins\ISO 27001\New Product Launch\130129 What you can expect from the new ISO 27001 FINAL.ppc"/>
</p:tagLst>
</file>

<file path=ppt/tags/tag3.xml><?xml version="1.0" encoding="utf-8"?>
<p:tagLst xmlns:a="http://schemas.openxmlformats.org/drawingml/2006/main" xmlns:r="http://schemas.openxmlformats.org/officeDocument/2006/relationships" xmlns:p="http://schemas.openxmlformats.org/presentationml/2006/main">
  <p:tag name="PPSNARRATION" val="10,-1831580591,Y:\Sys_Assess\Business Development\Product Marketing\SuzanneFribbins\ISO 27001\New Product Launch\130129 What you can expect from the new ISO 27001 FINAL.ppc"/>
</p:tagLst>
</file>

<file path=ppt/tags/tag4.xml><?xml version="1.0" encoding="utf-8"?>
<p:tagLst xmlns:a="http://schemas.openxmlformats.org/drawingml/2006/main" xmlns:r="http://schemas.openxmlformats.org/officeDocument/2006/relationships" xmlns:p="http://schemas.openxmlformats.org/presentationml/2006/main">
  <p:tag name="PPSNARRATION" val="17,-1831580591,Y:\Sys_Assess\Business Development\Product Marketing\SuzanneFribbins\ISO 27001\New Product Launch\130129 What you can expect from the new ISO 27001 FINAL.ppc"/>
</p:tagLst>
</file>

<file path=ppt/tags/tag5.xml><?xml version="1.0" encoding="utf-8"?>
<p:tagLst xmlns:a="http://schemas.openxmlformats.org/drawingml/2006/main" xmlns:r="http://schemas.openxmlformats.org/officeDocument/2006/relationships" xmlns:p="http://schemas.openxmlformats.org/presentationml/2006/main">
  <p:tag name="PPSNARRATION" val="17,-1831580591,Y:\Sys_Assess\Business Development\Product Marketing\SuzanneFribbins\ISO 27001\New Product Launch\130129 What you can expect from the new ISO 27001 FINAL.ppc"/>
</p:tagLst>
</file>

<file path=ppt/tags/tag6.xml><?xml version="1.0" encoding="utf-8"?>
<p:tagLst xmlns:a="http://schemas.openxmlformats.org/drawingml/2006/main" xmlns:r="http://schemas.openxmlformats.org/officeDocument/2006/relationships" xmlns:p="http://schemas.openxmlformats.org/presentationml/2006/main">
  <p:tag name="PPSNARRATION" val="17,-1831580591,Y:\Sys_Assess\Business Development\Product Marketing\SuzanneFribbins\ISO 27001\New Product Launch\130129 What you can expect from the new ISO 27001 FINAL.ppc"/>
</p:tagLst>
</file>

<file path=ppt/tags/tag7.xml><?xml version="1.0" encoding="utf-8"?>
<p:tagLst xmlns:a="http://schemas.openxmlformats.org/drawingml/2006/main" xmlns:r="http://schemas.openxmlformats.org/officeDocument/2006/relationships" xmlns:p="http://schemas.openxmlformats.org/presentationml/2006/main">
  <p:tag name="PPSNARRATION" val="18,-1831580591,Y:\Sys_Assess\Business Development\Product Marketing\SuzanneFribbins\ISO 27001\New Product Launch\130129 What you can expect from the new ISO 27001 FINAL.ppc"/>
</p:tagLst>
</file>

<file path=ppt/tags/tag8.xml><?xml version="1.0" encoding="utf-8"?>
<p:tagLst xmlns:a="http://schemas.openxmlformats.org/drawingml/2006/main" xmlns:r="http://schemas.openxmlformats.org/officeDocument/2006/relationships" xmlns:p="http://schemas.openxmlformats.org/presentationml/2006/main">
  <p:tag name="PPSNARRATION" val="18,-1831580591,Y:\Sys_Assess\Business Development\Product Marketing\SuzanneFribbins\ISO 27001\New Product Launch\130129 What you can expect from the new ISO 27001 FINAL.ppc"/>
</p:tagLst>
</file>

<file path=ppt/tags/tag9.xml><?xml version="1.0" encoding="utf-8"?>
<p:tagLst xmlns:a="http://schemas.openxmlformats.org/drawingml/2006/main" xmlns:r="http://schemas.openxmlformats.org/officeDocument/2006/relationships" xmlns:p="http://schemas.openxmlformats.org/presentationml/2006/main">
  <p:tag name="PPSNARRATION" val="19,-1831580591,Y:\Sys_Assess\Business Development\Product Marketing\SuzanneFribbins\ISO 27001\New Product Launch\130129 What you can expect from the new ISO 27001 FINAL.ppc"/>
</p:tagLst>
</file>

<file path=ppt/theme/theme1.xml><?xml version="1.0" encoding="utf-8"?>
<a:theme xmlns:a="http://schemas.openxmlformats.org/drawingml/2006/main" name="Modèle par défaut">
  <a:themeElements>
    <a:clrScheme name="Modèle par défau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CA"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CA"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23520</TotalTime>
  <Words>6880</Words>
  <Application>Microsoft Macintosh PowerPoint</Application>
  <PresentationFormat>On-screen Show (4:3)</PresentationFormat>
  <Paragraphs>482</Paragraphs>
  <Slides>42</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.VnArial</vt:lpstr>
      <vt:lpstr>.VnBlackH</vt:lpstr>
      <vt:lpstr>Arial</vt:lpstr>
      <vt:lpstr>Calibri</vt:lpstr>
      <vt:lpstr>Century Gothic</vt:lpstr>
      <vt:lpstr>Tahoma</vt:lpstr>
      <vt:lpstr>Times New Roman</vt:lpstr>
      <vt:lpstr>Modèle par défaut</vt:lpstr>
      <vt:lpstr>Clip</vt:lpstr>
      <vt:lpstr>PowerPoint Presentation</vt:lpstr>
      <vt:lpstr>Nội dung</vt:lpstr>
      <vt:lpstr>Thông tin là gì?</vt:lpstr>
      <vt:lpstr>PowerPoint Presentation</vt:lpstr>
      <vt:lpstr>An ninh thông tin là gì?</vt:lpstr>
      <vt:lpstr> Quản lý</vt:lpstr>
      <vt:lpstr>HỆ THỐNG QUẢN LÝ AN TOÀN THÔNG TIN </vt:lpstr>
      <vt:lpstr>The ISO/IEC 27000 series</vt:lpstr>
      <vt:lpstr>    Giới thiệu     ISO/IEC 27001:2022   Information technology — Security techniques — Information security management systems — Requirements</vt:lpstr>
      <vt:lpstr>Mục đích</vt:lpstr>
      <vt:lpstr> Phạm vi áp dụng </vt:lpstr>
      <vt:lpstr>Cấu trúc ISO/IEC 27001:2013</vt:lpstr>
      <vt:lpstr>4. Bối cảnh của tổ chức</vt:lpstr>
      <vt:lpstr>4. Bối cảnh của tổ chức</vt:lpstr>
      <vt:lpstr>4. Bối cảnh của tổ chức</vt:lpstr>
      <vt:lpstr>5. Sự lãnh đạo/Leadership</vt:lpstr>
      <vt:lpstr>5. Sự lãnh đạo/Leadership</vt:lpstr>
      <vt:lpstr>6. Hoạch định/Planning</vt:lpstr>
      <vt:lpstr>6. Hoạch định/Planning</vt:lpstr>
      <vt:lpstr>6. Hoạch định/Planning</vt:lpstr>
      <vt:lpstr>Quá trình Quản lý rủi ro an ninh thông tin</vt:lpstr>
      <vt:lpstr>6. Hoạch định/Planning</vt:lpstr>
      <vt:lpstr>6. Hoạch định/Planning</vt:lpstr>
      <vt:lpstr>6. Hoạch định/Planning</vt:lpstr>
      <vt:lpstr>7. Hỗ trợ/Support</vt:lpstr>
      <vt:lpstr>7. Hỗ trợ/Support</vt:lpstr>
      <vt:lpstr>7. Hỗ trợ/Support</vt:lpstr>
      <vt:lpstr>7. Hỗ trợ/Support</vt:lpstr>
      <vt:lpstr>7. Hỗ trợ/Support</vt:lpstr>
      <vt:lpstr>8. Vận hành/Operation</vt:lpstr>
      <vt:lpstr>8. Vận hành/Operation</vt:lpstr>
      <vt:lpstr>9. Đánh giá kết quả thực hiện Performance evaluation</vt:lpstr>
      <vt:lpstr>9. Đánh giá kết quả thực hiện Performance evaluation</vt:lpstr>
      <vt:lpstr>9. Đánh giá kết quả thực hiện Performance evaluation</vt:lpstr>
      <vt:lpstr>9. Đánh giá kết quả thực hiện Performance evaluation</vt:lpstr>
      <vt:lpstr>10. Cải tiến/Improvement</vt:lpstr>
      <vt:lpstr>10. Cải tiến/Improvement</vt:lpstr>
      <vt:lpstr>Clauses, Categories, Controls</vt:lpstr>
      <vt:lpstr>Controls</vt:lpstr>
      <vt:lpstr>14 lĩnh vực chủ yếu</vt:lpstr>
      <vt:lpstr>14 Lĩnh vực chủ yếu</vt:lpstr>
      <vt:lpstr>PowerPoint Presentation</vt:lpstr>
    </vt:vector>
  </TitlesOfParts>
  <Company>escem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Callio Technologies</dc:creator>
  <cp:lastModifiedBy>Microsoft Office User</cp:lastModifiedBy>
  <cp:revision>474</cp:revision>
  <cp:lastPrinted>2020-11-27T02:30:34Z</cp:lastPrinted>
  <dcterms:created xsi:type="dcterms:W3CDTF">2003-08-11T14:04:33Z</dcterms:created>
  <dcterms:modified xsi:type="dcterms:W3CDTF">2025-01-06T17:07:41Z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asVP">
    <vt:r8>1</vt:r8>
  </property>
</Properties>
</file>