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D9AF-4798-48A9-9163-E05324F33B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C7E4BB-64EA-433B-A335-1A82A27F2A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59FB45-A831-4228-9850-A2EABB6E7801}"/>
              </a:ext>
            </a:extLst>
          </p:cNvPr>
          <p:cNvSpPr>
            <a:spLocks noGrp="1"/>
          </p:cNvSpPr>
          <p:nvPr>
            <p:ph type="dt" sz="half" idx="10"/>
          </p:nvPr>
        </p:nvSpPr>
        <p:spPr/>
        <p:txBody>
          <a:bodyPr/>
          <a:lstStyle/>
          <a:p>
            <a:fld id="{9E09AA86-3CDA-4E90-AB90-38F844138525}" type="datetimeFigureOut">
              <a:rPr lang="en-US" smtClean="0"/>
              <a:t>3/31/2025</a:t>
            </a:fld>
            <a:endParaRPr lang="en-US"/>
          </a:p>
        </p:txBody>
      </p:sp>
      <p:sp>
        <p:nvSpPr>
          <p:cNvPr id="5" name="Footer Placeholder 4">
            <a:extLst>
              <a:ext uri="{FF2B5EF4-FFF2-40B4-BE49-F238E27FC236}">
                <a16:creationId xmlns:a16="http://schemas.microsoft.com/office/drawing/2014/main" id="{2E8A7306-072F-493D-9FCB-82762404C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AD3E5D-CD7D-435B-8A45-ED85809C9EC3}"/>
              </a:ext>
            </a:extLst>
          </p:cNvPr>
          <p:cNvSpPr>
            <a:spLocks noGrp="1"/>
          </p:cNvSpPr>
          <p:nvPr>
            <p:ph type="sldNum" sz="quarter" idx="12"/>
          </p:nvPr>
        </p:nvSpPr>
        <p:spPr/>
        <p:txBody>
          <a:bodyPr/>
          <a:lstStyle/>
          <a:p>
            <a:fld id="{4A2E7A0E-B7B0-4A53-BB0C-C2E24092B057}" type="slidenum">
              <a:rPr lang="en-US" smtClean="0"/>
              <a:t>‹#›</a:t>
            </a:fld>
            <a:endParaRPr lang="en-US"/>
          </a:p>
        </p:txBody>
      </p:sp>
    </p:spTree>
    <p:extLst>
      <p:ext uri="{BB962C8B-B14F-4D97-AF65-F5344CB8AC3E}">
        <p14:creationId xmlns:p14="http://schemas.microsoft.com/office/powerpoint/2010/main" val="1500503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3B26-FD13-493F-B648-45C33F3509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6DAB9C-EF1A-4DBA-9419-28A3434CD0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6E009-625A-452F-96C9-BA66DA741FA0}"/>
              </a:ext>
            </a:extLst>
          </p:cNvPr>
          <p:cNvSpPr>
            <a:spLocks noGrp="1"/>
          </p:cNvSpPr>
          <p:nvPr>
            <p:ph type="dt" sz="half" idx="10"/>
          </p:nvPr>
        </p:nvSpPr>
        <p:spPr/>
        <p:txBody>
          <a:bodyPr/>
          <a:lstStyle/>
          <a:p>
            <a:fld id="{9E09AA86-3CDA-4E90-AB90-38F844138525}" type="datetimeFigureOut">
              <a:rPr lang="en-US" smtClean="0"/>
              <a:t>3/31/2025</a:t>
            </a:fld>
            <a:endParaRPr lang="en-US"/>
          </a:p>
        </p:txBody>
      </p:sp>
      <p:sp>
        <p:nvSpPr>
          <p:cNvPr id="5" name="Footer Placeholder 4">
            <a:extLst>
              <a:ext uri="{FF2B5EF4-FFF2-40B4-BE49-F238E27FC236}">
                <a16:creationId xmlns:a16="http://schemas.microsoft.com/office/drawing/2014/main" id="{A44FA2C4-876B-49AA-89C0-480104E37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982E63-EAF8-446F-9AAE-A12E1E9E5B40}"/>
              </a:ext>
            </a:extLst>
          </p:cNvPr>
          <p:cNvSpPr>
            <a:spLocks noGrp="1"/>
          </p:cNvSpPr>
          <p:nvPr>
            <p:ph type="sldNum" sz="quarter" idx="12"/>
          </p:nvPr>
        </p:nvSpPr>
        <p:spPr/>
        <p:txBody>
          <a:bodyPr/>
          <a:lstStyle/>
          <a:p>
            <a:fld id="{4A2E7A0E-B7B0-4A53-BB0C-C2E24092B057}" type="slidenum">
              <a:rPr lang="en-US" smtClean="0"/>
              <a:t>‹#›</a:t>
            </a:fld>
            <a:endParaRPr lang="en-US"/>
          </a:p>
        </p:txBody>
      </p:sp>
    </p:spTree>
    <p:extLst>
      <p:ext uri="{BB962C8B-B14F-4D97-AF65-F5344CB8AC3E}">
        <p14:creationId xmlns:p14="http://schemas.microsoft.com/office/powerpoint/2010/main" val="2472428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3A8D3F-A861-4B5B-B0DF-C7871AF111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37A252-835D-4BC7-8205-5648790987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56066B-6225-4B35-8760-60D8F4C252A1}"/>
              </a:ext>
            </a:extLst>
          </p:cNvPr>
          <p:cNvSpPr>
            <a:spLocks noGrp="1"/>
          </p:cNvSpPr>
          <p:nvPr>
            <p:ph type="dt" sz="half" idx="10"/>
          </p:nvPr>
        </p:nvSpPr>
        <p:spPr/>
        <p:txBody>
          <a:bodyPr/>
          <a:lstStyle/>
          <a:p>
            <a:fld id="{9E09AA86-3CDA-4E90-AB90-38F844138525}" type="datetimeFigureOut">
              <a:rPr lang="en-US" smtClean="0"/>
              <a:t>3/31/2025</a:t>
            </a:fld>
            <a:endParaRPr lang="en-US"/>
          </a:p>
        </p:txBody>
      </p:sp>
      <p:sp>
        <p:nvSpPr>
          <p:cNvPr id="5" name="Footer Placeholder 4">
            <a:extLst>
              <a:ext uri="{FF2B5EF4-FFF2-40B4-BE49-F238E27FC236}">
                <a16:creationId xmlns:a16="http://schemas.microsoft.com/office/drawing/2014/main" id="{22AE45F6-8257-4C69-83D9-6B9C07729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D9B325-A291-4632-ABD8-B282A4303ADB}"/>
              </a:ext>
            </a:extLst>
          </p:cNvPr>
          <p:cNvSpPr>
            <a:spLocks noGrp="1"/>
          </p:cNvSpPr>
          <p:nvPr>
            <p:ph type="sldNum" sz="quarter" idx="12"/>
          </p:nvPr>
        </p:nvSpPr>
        <p:spPr/>
        <p:txBody>
          <a:bodyPr/>
          <a:lstStyle/>
          <a:p>
            <a:fld id="{4A2E7A0E-B7B0-4A53-BB0C-C2E24092B057}" type="slidenum">
              <a:rPr lang="en-US" smtClean="0"/>
              <a:t>‹#›</a:t>
            </a:fld>
            <a:endParaRPr lang="en-US"/>
          </a:p>
        </p:txBody>
      </p:sp>
    </p:spTree>
    <p:extLst>
      <p:ext uri="{BB962C8B-B14F-4D97-AF65-F5344CB8AC3E}">
        <p14:creationId xmlns:p14="http://schemas.microsoft.com/office/powerpoint/2010/main" val="1491265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0D6E6-FD64-4ADB-A34C-F705320DFD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700C99-7A04-48B9-899A-52AF16E26A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CF0A7-373E-49CF-AF73-2ADCD28A56BD}"/>
              </a:ext>
            </a:extLst>
          </p:cNvPr>
          <p:cNvSpPr>
            <a:spLocks noGrp="1"/>
          </p:cNvSpPr>
          <p:nvPr>
            <p:ph type="dt" sz="half" idx="10"/>
          </p:nvPr>
        </p:nvSpPr>
        <p:spPr/>
        <p:txBody>
          <a:bodyPr/>
          <a:lstStyle/>
          <a:p>
            <a:fld id="{9E09AA86-3CDA-4E90-AB90-38F844138525}" type="datetimeFigureOut">
              <a:rPr lang="en-US" smtClean="0"/>
              <a:t>3/31/2025</a:t>
            </a:fld>
            <a:endParaRPr lang="en-US"/>
          </a:p>
        </p:txBody>
      </p:sp>
      <p:sp>
        <p:nvSpPr>
          <p:cNvPr id="5" name="Footer Placeholder 4">
            <a:extLst>
              <a:ext uri="{FF2B5EF4-FFF2-40B4-BE49-F238E27FC236}">
                <a16:creationId xmlns:a16="http://schemas.microsoft.com/office/drawing/2014/main" id="{9C72310C-1BF3-4C68-AFAA-E27EA681E8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8A7306-E6D8-407B-A17B-905469297236}"/>
              </a:ext>
            </a:extLst>
          </p:cNvPr>
          <p:cNvSpPr>
            <a:spLocks noGrp="1"/>
          </p:cNvSpPr>
          <p:nvPr>
            <p:ph type="sldNum" sz="quarter" idx="12"/>
          </p:nvPr>
        </p:nvSpPr>
        <p:spPr/>
        <p:txBody>
          <a:bodyPr/>
          <a:lstStyle/>
          <a:p>
            <a:fld id="{4A2E7A0E-B7B0-4A53-BB0C-C2E24092B057}" type="slidenum">
              <a:rPr lang="en-US" smtClean="0"/>
              <a:t>‹#›</a:t>
            </a:fld>
            <a:endParaRPr lang="en-US"/>
          </a:p>
        </p:txBody>
      </p:sp>
    </p:spTree>
    <p:extLst>
      <p:ext uri="{BB962C8B-B14F-4D97-AF65-F5344CB8AC3E}">
        <p14:creationId xmlns:p14="http://schemas.microsoft.com/office/powerpoint/2010/main" val="145624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CCE5E-EEBE-467E-A85C-94AEA9408F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F6E33E-C6B1-4571-B8AA-12166136E0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6630D7-D581-411C-B6AD-E9FA0C07462E}"/>
              </a:ext>
            </a:extLst>
          </p:cNvPr>
          <p:cNvSpPr>
            <a:spLocks noGrp="1"/>
          </p:cNvSpPr>
          <p:nvPr>
            <p:ph type="dt" sz="half" idx="10"/>
          </p:nvPr>
        </p:nvSpPr>
        <p:spPr/>
        <p:txBody>
          <a:bodyPr/>
          <a:lstStyle/>
          <a:p>
            <a:fld id="{9E09AA86-3CDA-4E90-AB90-38F844138525}" type="datetimeFigureOut">
              <a:rPr lang="en-US" smtClean="0"/>
              <a:t>3/31/2025</a:t>
            </a:fld>
            <a:endParaRPr lang="en-US"/>
          </a:p>
        </p:txBody>
      </p:sp>
      <p:sp>
        <p:nvSpPr>
          <p:cNvPr id="5" name="Footer Placeholder 4">
            <a:extLst>
              <a:ext uri="{FF2B5EF4-FFF2-40B4-BE49-F238E27FC236}">
                <a16:creationId xmlns:a16="http://schemas.microsoft.com/office/drawing/2014/main" id="{F6111F9C-034E-4546-BE3B-0EDA8EC096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392B6-3538-43E1-B1E6-71D0578B95D2}"/>
              </a:ext>
            </a:extLst>
          </p:cNvPr>
          <p:cNvSpPr>
            <a:spLocks noGrp="1"/>
          </p:cNvSpPr>
          <p:nvPr>
            <p:ph type="sldNum" sz="quarter" idx="12"/>
          </p:nvPr>
        </p:nvSpPr>
        <p:spPr/>
        <p:txBody>
          <a:bodyPr/>
          <a:lstStyle/>
          <a:p>
            <a:fld id="{4A2E7A0E-B7B0-4A53-BB0C-C2E24092B057}" type="slidenum">
              <a:rPr lang="en-US" smtClean="0"/>
              <a:t>‹#›</a:t>
            </a:fld>
            <a:endParaRPr lang="en-US"/>
          </a:p>
        </p:txBody>
      </p:sp>
    </p:spTree>
    <p:extLst>
      <p:ext uri="{BB962C8B-B14F-4D97-AF65-F5344CB8AC3E}">
        <p14:creationId xmlns:p14="http://schemas.microsoft.com/office/powerpoint/2010/main" val="263054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513B6-8280-470B-A386-1EA9D2FBC0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679007-B2CA-47DC-B81F-A67D506FF2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02D0D4-6458-4C85-A4A0-E1CEA31707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97D8D7-4BCE-453B-8CD9-1169692BBA58}"/>
              </a:ext>
            </a:extLst>
          </p:cNvPr>
          <p:cNvSpPr>
            <a:spLocks noGrp="1"/>
          </p:cNvSpPr>
          <p:nvPr>
            <p:ph type="dt" sz="half" idx="10"/>
          </p:nvPr>
        </p:nvSpPr>
        <p:spPr/>
        <p:txBody>
          <a:bodyPr/>
          <a:lstStyle/>
          <a:p>
            <a:fld id="{9E09AA86-3CDA-4E90-AB90-38F844138525}" type="datetimeFigureOut">
              <a:rPr lang="en-US" smtClean="0"/>
              <a:t>3/31/2025</a:t>
            </a:fld>
            <a:endParaRPr lang="en-US"/>
          </a:p>
        </p:txBody>
      </p:sp>
      <p:sp>
        <p:nvSpPr>
          <p:cNvPr id="6" name="Footer Placeholder 5">
            <a:extLst>
              <a:ext uri="{FF2B5EF4-FFF2-40B4-BE49-F238E27FC236}">
                <a16:creationId xmlns:a16="http://schemas.microsoft.com/office/drawing/2014/main" id="{4D3DA8F2-04D4-4EF2-8894-C7D0CCB0EA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33D0CE-2901-4076-89D5-E75F460FCFEA}"/>
              </a:ext>
            </a:extLst>
          </p:cNvPr>
          <p:cNvSpPr>
            <a:spLocks noGrp="1"/>
          </p:cNvSpPr>
          <p:nvPr>
            <p:ph type="sldNum" sz="quarter" idx="12"/>
          </p:nvPr>
        </p:nvSpPr>
        <p:spPr/>
        <p:txBody>
          <a:bodyPr/>
          <a:lstStyle/>
          <a:p>
            <a:fld id="{4A2E7A0E-B7B0-4A53-BB0C-C2E24092B057}" type="slidenum">
              <a:rPr lang="en-US" smtClean="0"/>
              <a:t>‹#›</a:t>
            </a:fld>
            <a:endParaRPr lang="en-US"/>
          </a:p>
        </p:txBody>
      </p:sp>
    </p:spTree>
    <p:extLst>
      <p:ext uri="{BB962C8B-B14F-4D97-AF65-F5344CB8AC3E}">
        <p14:creationId xmlns:p14="http://schemas.microsoft.com/office/powerpoint/2010/main" val="1296934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6869C-E920-4345-8540-BA2AFA0F0D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DCCC9C-E3A7-4AE0-8FA9-17057EA250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99AACE-CE7D-4E49-AD1D-E69CCEE2CC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DB1F5C-C0A9-4DE8-BFB2-A00D56D118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4CE7C5-D36C-4F42-B9D4-12A97FF472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164FCA-2A24-4A9A-8B05-1BE169FFD51D}"/>
              </a:ext>
            </a:extLst>
          </p:cNvPr>
          <p:cNvSpPr>
            <a:spLocks noGrp="1"/>
          </p:cNvSpPr>
          <p:nvPr>
            <p:ph type="dt" sz="half" idx="10"/>
          </p:nvPr>
        </p:nvSpPr>
        <p:spPr/>
        <p:txBody>
          <a:bodyPr/>
          <a:lstStyle/>
          <a:p>
            <a:fld id="{9E09AA86-3CDA-4E90-AB90-38F844138525}" type="datetimeFigureOut">
              <a:rPr lang="en-US" smtClean="0"/>
              <a:t>3/31/2025</a:t>
            </a:fld>
            <a:endParaRPr lang="en-US"/>
          </a:p>
        </p:txBody>
      </p:sp>
      <p:sp>
        <p:nvSpPr>
          <p:cNvPr id="8" name="Footer Placeholder 7">
            <a:extLst>
              <a:ext uri="{FF2B5EF4-FFF2-40B4-BE49-F238E27FC236}">
                <a16:creationId xmlns:a16="http://schemas.microsoft.com/office/drawing/2014/main" id="{FE8344A0-5D58-4377-9EEE-A555340E2C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324BB0-E332-43D0-A749-D288553D9488}"/>
              </a:ext>
            </a:extLst>
          </p:cNvPr>
          <p:cNvSpPr>
            <a:spLocks noGrp="1"/>
          </p:cNvSpPr>
          <p:nvPr>
            <p:ph type="sldNum" sz="quarter" idx="12"/>
          </p:nvPr>
        </p:nvSpPr>
        <p:spPr/>
        <p:txBody>
          <a:bodyPr/>
          <a:lstStyle/>
          <a:p>
            <a:fld id="{4A2E7A0E-B7B0-4A53-BB0C-C2E24092B057}" type="slidenum">
              <a:rPr lang="en-US" smtClean="0"/>
              <a:t>‹#›</a:t>
            </a:fld>
            <a:endParaRPr lang="en-US"/>
          </a:p>
        </p:txBody>
      </p:sp>
    </p:spTree>
    <p:extLst>
      <p:ext uri="{BB962C8B-B14F-4D97-AF65-F5344CB8AC3E}">
        <p14:creationId xmlns:p14="http://schemas.microsoft.com/office/powerpoint/2010/main" val="462269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00811-1137-4D4D-B8E3-D3E24BB544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284146-E289-4C35-A005-06B5DEFD705D}"/>
              </a:ext>
            </a:extLst>
          </p:cNvPr>
          <p:cNvSpPr>
            <a:spLocks noGrp="1"/>
          </p:cNvSpPr>
          <p:nvPr>
            <p:ph type="dt" sz="half" idx="10"/>
          </p:nvPr>
        </p:nvSpPr>
        <p:spPr/>
        <p:txBody>
          <a:bodyPr/>
          <a:lstStyle/>
          <a:p>
            <a:fld id="{9E09AA86-3CDA-4E90-AB90-38F844138525}" type="datetimeFigureOut">
              <a:rPr lang="en-US" smtClean="0"/>
              <a:t>3/31/2025</a:t>
            </a:fld>
            <a:endParaRPr lang="en-US"/>
          </a:p>
        </p:txBody>
      </p:sp>
      <p:sp>
        <p:nvSpPr>
          <p:cNvPr id="4" name="Footer Placeholder 3">
            <a:extLst>
              <a:ext uri="{FF2B5EF4-FFF2-40B4-BE49-F238E27FC236}">
                <a16:creationId xmlns:a16="http://schemas.microsoft.com/office/drawing/2014/main" id="{CCADC0E9-BB62-4D48-8C37-0141F2C16F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E2E2A5-7510-44DF-904C-D54BC34BDEF3}"/>
              </a:ext>
            </a:extLst>
          </p:cNvPr>
          <p:cNvSpPr>
            <a:spLocks noGrp="1"/>
          </p:cNvSpPr>
          <p:nvPr>
            <p:ph type="sldNum" sz="quarter" idx="12"/>
          </p:nvPr>
        </p:nvSpPr>
        <p:spPr/>
        <p:txBody>
          <a:bodyPr/>
          <a:lstStyle/>
          <a:p>
            <a:fld id="{4A2E7A0E-B7B0-4A53-BB0C-C2E24092B057}" type="slidenum">
              <a:rPr lang="en-US" smtClean="0"/>
              <a:t>‹#›</a:t>
            </a:fld>
            <a:endParaRPr lang="en-US"/>
          </a:p>
        </p:txBody>
      </p:sp>
    </p:spTree>
    <p:extLst>
      <p:ext uri="{BB962C8B-B14F-4D97-AF65-F5344CB8AC3E}">
        <p14:creationId xmlns:p14="http://schemas.microsoft.com/office/powerpoint/2010/main" val="340317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C77D8F-D802-4384-8B88-2DD430345886}"/>
              </a:ext>
            </a:extLst>
          </p:cNvPr>
          <p:cNvSpPr>
            <a:spLocks noGrp="1"/>
          </p:cNvSpPr>
          <p:nvPr>
            <p:ph type="dt" sz="half" idx="10"/>
          </p:nvPr>
        </p:nvSpPr>
        <p:spPr/>
        <p:txBody>
          <a:bodyPr/>
          <a:lstStyle/>
          <a:p>
            <a:fld id="{9E09AA86-3CDA-4E90-AB90-38F844138525}" type="datetimeFigureOut">
              <a:rPr lang="en-US" smtClean="0"/>
              <a:t>3/31/2025</a:t>
            </a:fld>
            <a:endParaRPr lang="en-US"/>
          </a:p>
        </p:txBody>
      </p:sp>
      <p:sp>
        <p:nvSpPr>
          <p:cNvPr id="3" name="Footer Placeholder 2">
            <a:extLst>
              <a:ext uri="{FF2B5EF4-FFF2-40B4-BE49-F238E27FC236}">
                <a16:creationId xmlns:a16="http://schemas.microsoft.com/office/drawing/2014/main" id="{69E5671B-F326-49DA-B1EC-D3E7535C17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99FBF8-8229-4C6C-8576-FEB923783BBC}"/>
              </a:ext>
            </a:extLst>
          </p:cNvPr>
          <p:cNvSpPr>
            <a:spLocks noGrp="1"/>
          </p:cNvSpPr>
          <p:nvPr>
            <p:ph type="sldNum" sz="quarter" idx="12"/>
          </p:nvPr>
        </p:nvSpPr>
        <p:spPr/>
        <p:txBody>
          <a:bodyPr/>
          <a:lstStyle/>
          <a:p>
            <a:fld id="{4A2E7A0E-B7B0-4A53-BB0C-C2E24092B057}" type="slidenum">
              <a:rPr lang="en-US" smtClean="0"/>
              <a:t>‹#›</a:t>
            </a:fld>
            <a:endParaRPr lang="en-US"/>
          </a:p>
        </p:txBody>
      </p:sp>
    </p:spTree>
    <p:extLst>
      <p:ext uri="{BB962C8B-B14F-4D97-AF65-F5344CB8AC3E}">
        <p14:creationId xmlns:p14="http://schemas.microsoft.com/office/powerpoint/2010/main" val="278300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DE60E-137C-4080-94A2-97DE6FB807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892388-2055-4882-A51E-41047013BB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5223EB-E629-4938-9769-C38B2355FF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68766-7AA0-4455-BE49-589C40B916F1}"/>
              </a:ext>
            </a:extLst>
          </p:cNvPr>
          <p:cNvSpPr>
            <a:spLocks noGrp="1"/>
          </p:cNvSpPr>
          <p:nvPr>
            <p:ph type="dt" sz="half" idx="10"/>
          </p:nvPr>
        </p:nvSpPr>
        <p:spPr/>
        <p:txBody>
          <a:bodyPr/>
          <a:lstStyle/>
          <a:p>
            <a:fld id="{9E09AA86-3CDA-4E90-AB90-38F844138525}" type="datetimeFigureOut">
              <a:rPr lang="en-US" smtClean="0"/>
              <a:t>3/31/2025</a:t>
            </a:fld>
            <a:endParaRPr lang="en-US"/>
          </a:p>
        </p:txBody>
      </p:sp>
      <p:sp>
        <p:nvSpPr>
          <p:cNvPr id="6" name="Footer Placeholder 5">
            <a:extLst>
              <a:ext uri="{FF2B5EF4-FFF2-40B4-BE49-F238E27FC236}">
                <a16:creationId xmlns:a16="http://schemas.microsoft.com/office/drawing/2014/main" id="{248D8980-7833-4305-B835-4739C2ED97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C064D9-D2FF-4465-9F0A-78F19A42307B}"/>
              </a:ext>
            </a:extLst>
          </p:cNvPr>
          <p:cNvSpPr>
            <a:spLocks noGrp="1"/>
          </p:cNvSpPr>
          <p:nvPr>
            <p:ph type="sldNum" sz="quarter" idx="12"/>
          </p:nvPr>
        </p:nvSpPr>
        <p:spPr/>
        <p:txBody>
          <a:bodyPr/>
          <a:lstStyle/>
          <a:p>
            <a:fld id="{4A2E7A0E-B7B0-4A53-BB0C-C2E24092B057}" type="slidenum">
              <a:rPr lang="en-US" smtClean="0"/>
              <a:t>‹#›</a:t>
            </a:fld>
            <a:endParaRPr lang="en-US"/>
          </a:p>
        </p:txBody>
      </p:sp>
    </p:spTree>
    <p:extLst>
      <p:ext uri="{BB962C8B-B14F-4D97-AF65-F5344CB8AC3E}">
        <p14:creationId xmlns:p14="http://schemas.microsoft.com/office/powerpoint/2010/main" val="2476329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A201C-A60B-4518-91C8-0177DDA5B2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C9BBAA-C56F-43BF-ABD2-FA63DD623B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86A03B-690B-43BF-B955-274E21775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73C227-7BF4-49A3-80C9-6546B3F53432}"/>
              </a:ext>
            </a:extLst>
          </p:cNvPr>
          <p:cNvSpPr>
            <a:spLocks noGrp="1"/>
          </p:cNvSpPr>
          <p:nvPr>
            <p:ph type="dt" sz="half" idx="10"/>
          </p:nvPr>
        </p:nvSpPr>
        <p:spPr/>
        <p:txBody>
          <a:bodyPr/>
          <a:lstStyle/>
          <a:p>
            <a:fld id="{9E09AA86-3CDA-4E90-AB90-38F844138525}" type="datetimeFigureOut">
              <a:rPr lang="en-US" smtClean="0"/>
              <a:t>3/31/2025</a:t>
            </a:fld>
            <a:endParaRPr lang="en-US"/>
          </a:p>
        </p:txBody>
      </p:sp>
      <p:sp>
        <p:nvSpPr>
          <p:cNvPr id="6" name="Footer Placeholder 5">
            <a:extLst>
              <a:ext uri="{FF2B5EF4-FFF2-40B4-BE49-F238E27FC236}">
                <a16:creationId xmlns:a16="http://schemas.microsoft.com/office/drawing/2014/main" id="{BED7A293-D887-45FA-83B3-F87F6C6A55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7AF2E-091C-4223-A577-B675BB0DB994}"/>
              </a:ext>
            </a:extLst>
          </p:cNvPr>
          <p:cNvSpPr>
            <a:spLocks noGrp="1"/>
          </p:cNvSpPr>
          <p:nvPr>
            <p:ph type="sldNum" sz="quarter" idx="12"/>
          </p:nvPr>
        </p:nvSpPr>
        <p:spPr/>
        <p:txBody>
          <a:bodyPr/>
          <a:lstStyle/>
          <a:p>
            <a:fld id="{4A2E7A0E-B7B0-4A53-BB0C-C2E24092B057}" type="slidenum">
              <a:rPr lang="en-US" smtClean="0"/>
              <a:t>‹#›</a:t>
            </a:fld>
            <a:endParaRPr lang="en-US"/>
          </a:p>
        </p:txBody>
      </p:sp>
    </p:spTree>
    <p:extLst>
      <p:ext uri="{BB962C8B-B14F-4D97-AF65-F5344CB8AC3E}">
        <p14:creationId xmlns:p14="http://schemas.microsoft.com/office/powerpoint/2010/main" val="2205058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A169-6EC4-4B38-A454-E96D469CEC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BBEF31-49BA-4DCC-8BD8-71210860BF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21F9DB-5D49-4FA2-B8D8-15208A37A5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09AA86-3CDA-4E90-AB90-38F844138525}" type="datetimeFigureOut">
              <a:rPr lang="en-US" smtClean="0"/>
              <a:t>3/31/2025</a:t>
            </a:fld>
            <a:endParaRPr lang="en-US"/>
          </a:p>
        </p:txBody>
      </p:sp>
      <p:sp>
        <p:nvSpPr>
          <p:cNvPr id="5" name="Footer Placeholder 4">
            <a:extLst>
              <a:ext uri="{FF2B5EF4-FFF2-40B4-BE49-F238E27FC236}">
                <a16:creationId xmlns:a16="http://schemas.microsoft.com/office/drawing/2014/main" id="{2214D386-E942-49BA-9526-774B68921D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045351-B9E1-473F-AAAB-4CB5C95E92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2E7A0E-B7B0-4A53-BB0C-C2E24092B057}" type="slidenum">
              <a:rPr lang="en-US" smtClean="0"/>
              <a:t>‹#›</a:t>
            </a:fld>
            <a:endParaRPr lang="en-US"/>
          </a:p>
        </p:txBody>
      </p:sp>
    </p:spTree>
    <p:extLst>
      <p:ext uri="{BB962C8B-B14F-4D97-AF65-F5344CB8AC3E}">
        <p14:creationId xmlns:p14="http://schemas.microsoft.com/office/powerpoint/2010/main" val="2942501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70846-1D0A-4D1E-9A19-31162903A0DB}"/>
              </a:ext>
            </a:extLst>
          </p:cNvPr>
          <p:cNvSpPr>
            <a:spLocks noGrp="1"/>
          </p:cNvSpPr>
          <p:nvPr>
            <p:ph type="ctrTitle"/>
          </p:nvPr>
        </p:nvSpPr>
        <p:spPr>
          <a:xfrm>
            <a:off x="214489" y="203199"/>
            <a:ext cx="11751733" cy="6225033"/>
          </a:xfrm>
          <a:solidFill>
            <a:schemeClr val="accent2">
              <a:lumMod val="20000"/>
              <a:lumOff val="80000"/>
            </a:schemeClr>
          </a:solidFill>
        </p:spPr>
        <p:txBody>
          <a:bodyPr>
            <a:normAutofit fontScale="90000"/>
          </a:bodyPr>
          <a:lstStyle/>
          <a:p>
            <a:br>
              <a:rPr lang="vi-VN" dirty="0"/>
            </a:br>
            <a:br>
              <a:rPr lang="vi-VN" dirty="0"/>
            </a:br>
            <a:br>
              <a:rPr lang="vi-VN" dirty="0"/>
            </a:br>
            <a:br>
              <a:rPr lang="vi-VN" dirty="0"/>
            </a:br>
            <a:br>
              <a:rPr lang="vi-VN" dirty="0"/>
            </a:br>
            <a:br>
              <a:rPr lang="vi-VN" dirty="0"/>
            </a:br>
            <a:br>
              <a:rPr lang="vi-VN" dirty="0"/>
            </a:br>
            <a:br>
              <a:rPr lang="vi-VN" dirty="0"/>
            </a:br>
            <a:br>
              <a:rPr lang="vi-VN" dirty="0"/>
            </a:br>
            <a:br>
              <a:rPr lang="vi-VN" dirty="0"/>
            </a:br>
            <a:br>
              <a:rPr lang="vi-VN" dirty="0"/>
            </a:br>
            <a:br>
              <a:rPr lang="vi-VN" dirty="0"/>
            </a:br>
            <a:br>
              <a:rPr lang="vi-VN" dirty="0"/>
            </a:br>
            <a:r>
              <a:rPr lang="vi-VN" dirty="0"/>
              <a:t>   </a:t>
            </a:r>
            <a:br>
              <a:rPr lang="vi-VN" dirty="0"/>
            </a:br>
            <a:br>
              <a:rPr lang="vi-VN" dirty="0"/>
            </a:br>
            <a:br>
              <a:rPr lang="vi-VN" dirty="0"/>
            </a:br>
            <a:br>
              <a:rPr lang="vi-VN" dirty="0"/>
            </a:br>
            <a:br>
              <a:rPr lang="vi-VN" dirty="0"/>
            </a:br>
            <a:br>
              <a:rPr lang="vi-VN" dirty="0"/>
            </a:br>
            <a:br>
              <a:rPr lang="vi-VN" dirty="0"/>
            </a:br>
            <a:r>
              <a:rPr lang="vi-VN" dirty="0"/>
              <a:t>Hướng dẫn kiểm tra vật liệu so sánh với Datasheet trên PLM</a:t>
            </a:r>
            <a:br>
              <a:rPr lang="vi-VN" dirty="0"/>
            </a:br>
            <a:br>
              <a:rPr lang="vi-VN" dirty="0"/>
            </a:br>
            <a:r>
              <a:rPr lang="vi-VN" sz="3300" dirty="0">
                <a:solidFill>
                  <a:srgbClr val="92D050"/>
                </a:solidFill>
              </a:rPr>
              <a:t>Datasheet </a:t>
            </a:r>
            <a:r>
              <a:rPr lang="en-US" sz="3300" b="0" i="0" dirty="0">
                <a:solidFill>
                  <a:srgbClr val="0B0000"/>
                </a:solidFill>
                <a:effectLst/>
                <a:latin typeface="Inter"/>
              </a:rPr>
              <a:t>là </a:t>
            </a:r>
            <a:r>
              <a:rPr lang="en-US" sz="3300" b="0" i="0" dirty="0" err="1">
                <a:solidFill>
                  <a:srgbClr val="0B0000"/>
                </a:solidFill>
                <a:effectLst/>
                <a:latin typeface="Inter"/>
              </a:rPr>
              <a:t>loại</a:t>
            </a:r>
            <a:r>
              <a:rPr lang="en-US" sz="3300" b="0" i="0" dirty="0">
                <a:solidFill>
                  <a:srgbClr val="0B0000"/>
                </a:solidFill>
                <a:effectLst/>
                <a:latin typeface="Inter"/>
              </a:rPr>
              <a:t> </a:t>
            </a:r>
            <a:r>
              <a:rPr lang="en-US" sz="3300" b="0" i="0" dirty="0" err="1">
                <a:solidFill>
                  <a:srgbClr val="0B0000"/>
                </a:solidFill>
                <a:effectLst/>
                <a:latin typeface="Inter"/>
              </a:rPr>
              <a:t>tài</a:t>
            </a:r>
            <a:r>
              <a:rPr lang="en-US" sz="3300" b="0" i="0" dirty="0">
                <a:solidFill>
                  <a:srgbClr val="0B0000"/>
                </a:solidFill>
                <a:effectLst/>
                <a:latin typeface="Inter"/>
              </a:rPr>
              <a:t> liệu </a:t>
            </a:r>
            <a:r>
              <a:rPr lang="en-US" sz="3300" b="0" i="0" dirty="0" err="1">
                <a:solidFill>
                  <a:srgbClr val="0B0000"/>
                </a:solidFill>
                <a:effectLst/>
                <a:latin typeface="Inter"/>
              </a:rPr>
              <a:t>mô</a:t>
            </a:r>
            <a:r>
              <a:rPr lang="en-US" sz="3300" b="0" i="0" dirty="0">
                <a:solidFill>
                  <a:srgbClr val="0B0000"/>
                </a:solidFill>
                <a:effectLst/>
                <a:latin typeface="Inter"/>
              </a:rPr>
              <a:t> </a:t>
            </a:r>
            <a:r>
              <a:rPr lang="en-US" sz="3300" b="0" i="0" dirty="0" err="1">
                <a:solidFill>
                  <a:srgbClr val="0B0000"/>
                </a:solidFill>
                <a:effectLst/>
                <a:latin typeface="Inter"/>
              </a:rPr>
              <a:t>tả</a:t>
            </a:r>
            <a:r>
              <a:rPr lang="en-US" sz="3300" b="0" i="0" dirty="0">
                <a:solidFill>
                  <a:srgbClr val="0B0000"/>
                </a:solidFill>
                <a:effectLst/>
                <a:latin typeface="Inter"/>
              </a:rPr>
              <a:t> </a:t>
            </a:r>
            <a:r>
              <a:rPr lang="en-US" sz="3300" b="0" i="0" dirty="0" err="1">
                <a:solidFill>
                  <a:srgbClr val="0B0000"/>
                </a:solidFill>
                <a:effectLst/>
                <a:latin typeface="Inter"/>
              </a:rPr>
              <a:t>tổng</a:t>
            </a:r>
            <a:r>
              <a:rPr lang="en-US" sz="3300" b="0" i="0" dirty="0">
                <a:solidFill>
                  <a:srgbClr val="0B0000"/>
                </a:solidFill>
                <a:effectLst/>
                <a:latin typeface="Inter"/>
              </a:rPr>
              <a:t> </a:t>
            </a:r>
            <a:r>
              <a:rPr lang="en-US" sz="3300" b="0" i="0" dirty="0" err="1">
                <a:solidFill>
                  <a:srgbClr val="0B0000"/>
                </a:solidFill>
                <a:effectLst/>
                <a:latin typeface="Inter"/>
              </a:rPr>
              <a:t>quan</a:t>
            </a:r>
            <a:r>
              <a:rPr lang="en-US" sz="3300" b="0" i="0" dirty="0">
                <a:solidFill>
                  <a:srgbClr val="0B0000"/>
                </a:solidFill>
                <a:effectLst/>
                <a:latin typeface="Inter"/>
              </a:rPr>
              <a:t> </a:t>
            </a:r>
            <a:r>
              <a:rPr lang="en-US" sz="3300" b="0" i="0" dirty="0" err="1">
                <a:solidFill>
                  <a:srgbClr val="0B0000"/>
                </a:solidFill>
                <a:effectLst/>
                <a:latin typeface="Inter"/>
              </a:rPr>
              <a:t>hiệu</a:t>
            </a:r>
            <a:r>
              <a:rPr lang="en-US" sz="3300" b="0" i="0" dirty="0">
                <a:solidFill>
                  <a:srgbClr val="0B0000"/>
                </a:solidFill>
                <a:effectLst/>
                <a:latin typeface="Inter"/>
              </a:rPr>
              <a:t> </a:t>
            </a:r>
            <a:r>
              <a:rPr lang="en-US" sz="3300" b="0" i="0" dirty="0" err="1">
                <a:solidFill>
                  <a:srgbClr val="0B0000"/>
                </a:solidFill>
                <a:effectLst/>
                <a:latin typeface="Inter"/>
              </a:rPr>
              <a:t>năng</a:t>
            </a:r>
            <a:r>
              <a:rPr lang="en-US" sz="3300" b="0" i="0" dirty="0">
                <a:solidFill>
                  <a:srgbClr val="0B0000"/>
                </a:solidFill>
                <a:effectLst/>
                <a:latin typeface="Inter"/>
              </a:rPr>
              <a:t> </a:t>
            </a:r>
            <a:r>
              <a:rPr lang="en-US" sz="3300" b="0" i="0" dirty="0" err="1">
                <a:solidFill>
                  <a:srgbClr val="0B0000"/>
                </a:solidFill>
                <a:effectLst/>
                <a:latin typeface="Inter"/>
              </a:rPr>
              <a:t>và</a:t>
            </a:r>
            <a:r>
              <a:rPr lang="en-US" sz="3300" b="0" i="0" dirty="0">
                <a:solidFill>
                  <a:srgbClr val="0B0000"/>
                </a:solidFill>
                <a:effectLst/>
                <a:latin typeface="Inter"/>
              </a:rPr>
              <a:t> </a:t>
            </a:r>
            <a:r>
              <a:rPr lang="en-US" sz="3300" b="0" i="0" dirty="0" err="1">
                <a:solidFill>
                  <a:srgbClr val="0B0000"/>
                </a:solidFill>
                <a:effectLst/>
                <a:latin typeface="Inter"/>
              </a:rPr>
              <a:t>các</a:t>
            </a:r>
            <a:r>
              <a:rPr lang="en-US" sz="3300" b="0" i="0" dirty="0">
                <a:solidFill>
                  <a:srgbClr val="0B0000"/>
                </a:solidFill>
                <a:effectLst/>
                <a:latin typeface="Inter"/>
              </a:rPr>
              <a:t> </a:t>
            </a:r>
            <a:r>
              <a:rPr lang="en-US" sz="3300" b="0" i="0" dirty="0" err="1">
                <a:solidFill>
                  <a:srgbClr val="0B0000"/>
                </a:solidFill>
                <a:effectLst/>
                <a:latin typeface="Inter"/>
              </a:rPr>
              <a:t>thông</a:t>
            </a:r>
            <a:r>
              <a:rPr lang="en-US" sz="3300" b="0" i="0" dirty="0">
                <a:solidFill>
                  <a:srgbClr val="0B0000"/>
                </a:solidFill>
                <a:effectLst/>
                <a:latin typeface="Inter"/>
              </a:rPr>
              <a:t> </a:t>
            </a:r>
            <a:r>
              <a:rPr lang="en-US" sz="3300" b="0" i="0" dirty="0" err="1">
                <a:solidFill>
                  <a:srgbClr val="0B0000"/>
                </a:solidFill>
                <a:effectLst/>
                <a:latin typeface="Inter"/>
              </a:rPr>
              <a:t>số</a:t>
            </a:r>
            <a:r>
              <a:rPr lang="en-US" sz="3300" b="0" i="0" dirty="0">
                <a:solidFill>
                  <a:srgbClr val="0B0000"/>
                </a:solidFill>
                <a:effectLst/>
                <a:latin typeface="Inter"/>
              </a:rPr>
              <a:t> </a:t>
            </a:r>
            <a:r>
              <a:rPr lang="en-US" sz="3300" b="0" i="0" dirty="0" err="1">
                <a:solidFill>
                  <a:srgbClr val="0B0000"/>
                </a:solidFill>
                <a:effectLst/>
                <a:latin typeface="Inter"/>
              </a:rPr>
              <a:t>kỹ</a:t>
            </a:r>
            <a:r>
              <a:rPr lang="en-US" sz="3300" b="0" i="0" dirty="0">
                <a:solidFill>
                  <a:srgbClr val="0B0000"/>
                </a:solidFill>
                <a:effectLst/>
                <a:latin typeface="Inter"/>
              </a:rPr>
              <a:t> </a:t>
            </a:r>
            <a:r>
              <a:rPr lang="en-US" sz="3300" b="0" i="0" dirty="0" err="1">
                <a:solidFill>
                  <a:srgbClr val="0B0000"/>
                </a:solidFill>
                <a:effectLst/>
                <a:latin typeface="Inter"/>
              </a:rPr>
              <a:t>thuật</a:t>
            </a:r>
            <a:r>
              <a:rPr lang="en-US" sz="3300" b="0" i="0" dirty="0">
                <a:solidFill>
                  <a:srgbClr val="0B0000"/>
                </a:solidFill>
                <a:effectLst/>
                <a:latin typeface="Inter"/>
              </a:rPr>
              <a:t> của </a:t>
            </a:r>
            <a:r>
              <a:rPr lang="en-US" sz="3300" b="0" i="0" dirty="0" err="1">
                <a:solidFill>
                  <a:srgbClr val="0B0000"/>
                </a:solidFill>
                <a:effectLst/>
                <a:latin typeface="Inter"/>
              </a:rPr>
              <a:t>sản</a:t>
            </a:r>
            <a:r>
              <a:rPr lang="en-US" sz="3300" b="0" i="0" dirty="0">
                <a:solidFill>
                  <a:srgbClr val="0B0000"/>
                </a:solidFill>
                <a:effectLst/>
                <a:latin typeface="Inter"/>
              </a:rPr>
              <a:t> </a:t>
            </a:r>
            <a:r>
              <a:rPr lang="en-US" sz="3300" b="0" i="0" dirty="0" err="1">
                <a:solidFill>
                  <a:srgbClr val="0B0000"/>
                </a:solidFill>
                <a:effectLst/>
                <a:latin typeface="Inter"/>
              </a:rPr>
              <a:t>phẩm</a:t>
            </a:r>
            <a:r>
              <a:rPr lang="en-US" sz="3300" b="0" i="0" dirty="0">
                <a:solidFill>
                  <a:srgbClr val="0B0000"/>
                </a:solidFill>
                <a:effectLst/>
                <a:latin typeface="Inter"/>
              </a:rPr>
              <a:t> </a:t>
            </a:r>
            <a:r>
              <a:rPr lang="en-US" sz="3300" b="0" i="0" dirty="0" err="1">
                <a:solidFill>
                  <a:srgbClr val="0B0000"/>
                </a:solidFill>
                <a:effectLst/>
                <a:latin typeface="Inter"/>
              </a:rPr>
              <a:t>một</a:t>
            </a:r>
            <a:r>
              <a:rPr lang="en-US" sz="3300" b="0" i="0" dirty="0">
                <a:solidFill>
                  <a:srgbClr val="0B0000"/>
                </a:solidFill>
                <a:effectLst/>
                <a:latin typeface="Inter"/>
              </a:rPr>
              <a:t> </a:t>
            </a:r>
            <a:r>
              <a:rPr lang="en-US" sz="3300" b="0" i="0" dirty="0" err="1">
                <a:solidFill>
                  <a:srgbClr val="0B0000"/>
                </a:solidFill>
                <a:effectLst/>
                <a:latin typeface="Inter"/>
              </a:rPr>
              <a:t>cách</a:t>
            </a:r>
            <a:r>
              <a:rPr lang="en-US" sz="3300" b="0" i="0" dirty="0">
                <a:solidFill>
                  <a:srgbClr val="0B0000"/>
                </a:solidFill>
                <a:effectLst/>
                <a:latin typeface="Inter"/>
              </a:rPr>
              <a:t> chi </a:t>
            </a:r>
            <a:r>
              <a:rPr lang="en-US" sz="3300" b="0" i="0" dirty="0" err="1">
                <a:solidFill>
                  <a:srgbClr val="0B0000"/>
                </a:solidFill>
                <a:effectLst/>
                <a:latin typeface="Inter"/>
              </a:rPr>
              <a:t>tiết</a:t>
            </a:r>
            <a:br>
              <a:rPr lang="vi-VN" dirty="0"/>
            </a:br>
            <a:br>
              <a:rPr lang="vi-VN" dirty="0"/>
            </a:br>
            <a:br>
              <a:rPr lang="vi-VN" dirty="0"/>
            </a:br>
            <a:endParaRPr lang="en-US" dirty="0"/>
          </a:p>
        </p:txBody>
      </p:sp>
    </p:spTree>
    <p:extLst>
      <p:ext uri="{BB962C8B-B14F-4D97-AF65-F5344CB8AC3E}">
        <p14:creationId xmlns:p14="http://schemas.microsoft.com/office/powerpoint/2010/main" val="3828667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ED10C-D932-9C64-0BA8-E8C83E79EA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FD1CB6-99B9-539F-DF00-BD25EBDA7B59}"/>
              </a:ext>
            </a:extLst>
          </p:cNvPr>
          <p:cNvSpPr>
            <a:spLocks noGrp="1"/>
          </p:cNvSpPr>
          <p:nvPr>
            <p:ph type="ctrTitle"/>
          </p:nvPr>
        </p:nvSpPr>
        <p:spPr>
          <a:xfrm>
            <a:off x="214489" y="203199"/>
            <a:ext cx="11751733" cy="4850063"/>
          </a:xfrm>
          <a:solidFill>
            <a:schemeClr val="accent2">
              <a:lumMod val="20000"/>
              <a:lumOff val="80000"/>
            </a:schemeClr>
          </a:solidFill>
        </p:spPr>
        <p:txBody>
          <a:bodyPr/>
          <a:lstStyle/>
          <a:p>
            <a:endParaRPr lang="en-US" dirty="0"/>
          </a:p>
        </p:txBody>
      </p:sp>
      <p:sp>
        <p:nvSpPr>
          <p:cNvPr id="3" name="Subtitle 2">
            <a:extLst>
              <a:ext uri="{FF2B5EF4-FFF2-40B4-BE49-F238E27FC236}">
                <a16:creationId xmlns:a16="http://schemas.microsoft.com/office/drawing/2014/main" id="{97CFA8FC-480C-43E0-BD5B-381C43974BF9}"/>
              </a:ext>
            </a:extLst>
          </p:cNvPr>
          <p:cNvSpPr>
            <a:spLocks noGrp="1"/>
          </p:cNvSpPr>
          <p:nvPr>
            <p:ph type="subTitle" idx="1"/>
          </p:nvPr>
        </p:nvSpPr>
        <p:spPr>
          <a:xfrm>
            <a:off x="214490" y="5188016"/>
            <a:ext cx="11751732" cy="1336961"/>
          </a:xfrm>
          <a:solidFill>
            <a:schemeClr val="bg2">
              <a:lumMod val="90000"/>
            </a:schemeClr>
          </a:solidFill>
        </p:spPr>
        <p:txBody>
          <a:bodyPr/>
          <a:lstStyle/>
          <a:p>
            <a:r>
              <a:rPr lang="vi-VN" dirty="0">
                <a:latin typeface="Times New Roman" panose="02020603050405020304" pitchFamily="18" charset="0"/>
                <a:cs typeface="Times New Roman" panose="02020603050405020304" pitchFamily="18" charset="0"/>
              </a:rPr>
              <a:t>Sau khi có PN(mã liệu sản phẩm) để kiểm tra hình ảnh thông số chi tiết,tìm thông tin theo hướng dẫn trên ảnh</a:t>
            </a:r>
          </a:p>
          <a:p>
            <a:r>
              <a:rPr lang="vi-VN" sz="2400" dirty="0">
                <a:solidFill>
                  <a:schemeClr val="tx1">
                    <a:lumMod val="95000"/>
                    <a:lumOff val="5000"/>
                  </a:schemeClr>
                </a:solidFill>
              </a:rPr>
              <a:t>Truy cập đường link: </a:t>
            </a:r>
            <a:r>
              <a:rPr lang="vi-VN" sz="2400" dirty="0">
                <a:solidFill>
                  <a:srgbClr val="0070C0"/>
                </a:solidFill>
              </a:rPr>
              <a:t>http://plm.gemtek.com.tw </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63E6839-B3FB-51F1-D6A1-1C86A27D4C6B}"/>
              </a:ext>
            </a:extLst>
          </p:cNvPr>
          <p:cNvPicPr>
            <a:picLocks noChangeAspect="1"/>
          </p:cNvPicPr>
          <p:nvPr/>
        </p:nvPicPr>
        <p:blipFill>
          <a:blip r:embed="rId2"/>
          <a:stretch>
            <a:fillRect/>
          </a:stretch>
        </p:blipFill>
        <p:spPr>
          <a:xfrm>
            <a:off x="714645" y="333023"/>
            <a:ext cx="10751419" cy="4541355"/>
          </a:xfrm>
          <a:prstGeom prst="rect">
            <a:avLst/>
          </a:prstGeom>
        </p:spPr>
      </p:pic>
    </p:spTree>
    <p:extLst>
      <p:ext uri="{BB962C8B-B14F-4D97-AF65-F5344CB8AC3E}">
        <p14:creationId xmlns:p14="http://schemas.microsoft.com/office/powerpoint/2010/main" val="2559931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70846-1D0A-4D1E-9A19-31162903A0DB}"/>
              </a:ext>
            </a:extLst>
          </p:cNvPr>
          <p:cNvSpPr>
            <a:spLocks noGrp="1"/>
          </p:cNvSpPr>
          <p:nvPr>
            <p:ph type="ctrTitle"/>
          </p:nvPr>
        </p:nvSpPr>
        <p:spPr>
          <a:xfrm>
            <a:off x="214489" y="128016"/>
            <a:ext cx="11751733" cy="4896370"/>
          </a:xfrm>
          <a:solidFill>
            <a:schemeClr val="accent2">
              <a:lumMod val="20000"/>
              <a:lumOff val="80000"/>
            </a:schemeClr>
          </a:solidFill>
        </p:spPr>
        <p:txBody>
          <a:bodyPr/>
          <a:lstStyle/>
          <a:p>
            <a:endParaRPr lang="en-US" dirty="0"/>
          </a:p>
        </p:txBody>
      </p:sp>
      <p:sp>
        <p:nvSpPr>
          <p:cNvPr id="3" name="Subtitle 2">
            <a:extLst>
              <a:ext uri="{FF2B5EF4-FFF2-40B4-BE49-F238E27FC236}">
                <a16:creationId xmlns:a16="http://schemas.microsoft.com/office/drawing/2014/main" id="{CFAB16A8-9A28-4917-8072-E7DAAE641D17}"/>
              </a:ext>
            </a:extLst>
          </p:cNvPr>
          <p:cNvSpPr>
            <a:spLocks noGrp="1"/>
          </p:cNvSpPr>
          <p:nvPr>
            <p:ph type="subTitle" idx="1"/>
          </p:nvPr>
        </p:nvSpPr>
        <p:spPr>
          <a:xfrm>
            <a:off x="214490" y="5245768"/>
            <a:ext cx="11751732" cy="1279210"/>
          </a:xfrm>
          <a:solidFill>
            <a:schemeClr val="bg2">
              <a:lumMod val="90000"/>
            </a:schemeClr>
          </a:solidFill>
        </p:spPr>
        <p:txBody>
          <a:bodyPr/>
          <a:lstStyle/>
          <a:p>
            <a:r>
              <a:rPr lang="vi-VN" b="1" dirty="0">
                <a:latin typeface="Times New Roman" panose="02020603050405020304" pitchFamily="18" charset="0"/>
                <a:cs typeface="Times New Roman" panose="02020603050405020304" pitchFamily="18" charset="0"/>
              </a:rPr>
              <a:t>Chọn mở File PDF có chữ “datasheet” hoặc File có chữ “Spec”</a:t>
            </a:r>
            <a:endParaRPr lang="en-US"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F73A2B2-0E91-3BB8-AEA2-99ABE16E6BD7}"/>
              </a:ext>
            </a:extLst>
          </p:cNvPr>
          <p:cNvPicPr>
            <a:picLocks noChangeAspect="1"/>
          </p:cNvPicPr>
          <p:nvPr/>
        </p:nvPicPr>
        <p:blipFill>
          <a:blip r:embed="rId2"/>
          <a:stretch>
            <a:fillRect/>
          </a:stretch>
        </p:blipFill>
        <p:spPr>
          <a:xfrm>
            <a:off x="353795" y="1207009"/>
            <a:ext cx="11222510" cy="3612709"/>
          </a:xfrm>
          <a:prstGeom prst="rect">
            <a:avLst/>
          </a:prstGeom>
        </p:spPr>
      </p:pic>
    </p:spTree>
    <p:extLst>
      <p:ext uri="{BB962C8B-B14F-4D97-AF65-F5344CB8AC3E}">
        <p14:creationId xmlns:p14="http://schemas.microsoft.com/office/powerpoint/2010/main" val="86842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70846-1D0A-4D1E-9A19-31162903A0DB}"/>
              </a:ext>
            </a:extLst>
          </p:cNvPr>
          <p:cNvSpPr>
            <a:spLocks noGrp="1"/>
          </p:cNvSpPr>
          <p:nvPr>
            <p:ph type="ctrTitle"/>
          </p:nvPr>
        </p:nvSpPr>
        <p:spPr>
          <a:xfrm>
            <a:off x="214489" y="203200"/>
            <a:ext cx="11751733" cy="4782686"/>
          </a:xfrm>
          <a:solidFill>
            <a:schemeClr val="accent2">
              <a:lumMod val="20000"/>
              <a:lumOff val="80000"/>
            </a:schemeClr>
          </a:solidFill>
        </p:spPr>
        <p:txBody>
          <a:bodyPr/>
          <a:lstStyle/>
          <a:p>
            <a:r>
              <a:rPr lang="vi-VN" dirty="0"/>
              <a:t>.</a:t>
            </a:r>
            <a:endParaRPr lang="en-US" dirty="0"/>
          </a:p>
        </p:txBody>
      </p:sp>
      <p:sp>
        <p:nvSpPr>
          <p:cNvPr id="3" name="Subtitle 2">
            <a:extLst>
              <a:ext uri="{FF2B5EF4-FFF2-40B4-BE49-F238E27FC236}">
                <a16:creationId xmlns:a16="http://schemas.microsoft.com/office/drawing/2014/main" id="{CFAB16A8-9A28-4917-8072-E7DAAE641D17}"/>
              </a:ext>
            </a:extLst>
          </p:cNvPr>
          <p:cNvSpPr>
            <a:spLocks noGrp="1"/>
          </p:cNvSpPr>
          <p:nvPr>
            <p:ph type="subTitle" idx="1"/>
          </p:nvPr>
        </p:nvSpPr>
        <p:spPr>
          <a:xfrm>
            <a:off x="214490" y="4985886"/>
            <a:ext cx="11751732" cy="1539092"/>
          </a:xfrm>
          <a:solidFill>
            <a:schemeClr val="bg2">
              <a:lumMod val="90000"/>
            </a:schemeClr>
          </a:solidFill>
        </p:spPr>
        <p:txBody>
          <a:bodyPr/>
          <a:lstStyle/>
          <a:p>
            <a:pPr algn="l"/>
            <a:r>
              <a:rPr lang="vi-VN" dirty="0">
                <a:latin typeface="Times New Roman" panose="02020603050405020304" pitchFamily="18" charset="0"/>
                <a:cs typeface="Times New Roman" panose="02020603050405020304" pitchFamily="18" charset="0"/>
              </a:rPr>
              <a:t>Để so sánh được vật liệu với datasheet,yêu cầu có vật liệu thực tế,thước đo.Theo như hình ảnh trong datasheet cung cấp hình ảnh và kích thước của vật liệu,tiến hành đo và so sánh với liệu thực tế</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B919C98-6D92-917F-A027-0858CDC75983}"/>
              </a:ext>
            </a:extLst>
          </p:cNvPr>
          <p:cNvPicPr>
            <a:picLocks noChangeAspect="1"/>
          </p:cNvPicPr>
          <p:nvPr/>
        </p:nvPicPr>
        <p:blipFill>
          <a:blip r:embed="rId2"/>
          <a:stretch>
            <a:fillRect/>
          </a:stretch>
        </p:blipFill>
        <p:spPr>
          <a:xfrm>
            <a:off x="466315" y="280618"/>
            <a:ext cx="5710668" cy="4581625"/>
          </a:xfrm>
          <a:prstGeom prst="rect">
            <a:avLst/>
          </a:prstGeom>
        </p:spPr>
      </p:pic>
      <p:pic>
        <p:nvPicPr>
          <p:cNvPr id="8" name="Picture 7">
            <a:extLst>
              <a:ext uri="{FF2B5EF4-FFF2-40B4-BE49-F238E27FC236}">
                <a16:creationId xmlns:a16="http://schemas.microsoft.com/office/drawing/2014/main" id="{108EB66F-C5A0-B269-D0B0-D2581303759D}"/>
              </a:ext>
            </a:extLst>
          </p:cNvPr>
          <p:cNvPicPr>
            <a:picLocks noChangeAspect="1"/>
          </p:cNvPicPr>
          <p:nvPr/>
        </p:nvPicPr>
        <p:blipFill>
          <a:blip r:embed="rId3"/>
          <a:stretch>
            <a:fillRect/>
          </a:stretch>
        </p:blipFill>
        <p:spPr>
          <a:xfrm>
            <a:off x="6233198" y="1319135"/>
            <a:ext cx="2782190" cy="2775938"/>
          </a:xfrm>
          <a:prstGeom prst="rect">
            <a:avLst/>
          </a:prstGeom>
        </p:spPr>
      </p:pic>
      <p:pic>
        <p:nvPicPr>
          <p:cNvPr id="10" name="Picture 9">
            <a:extLst>
              <a:ext uri="{FF2B5EF4-FFF2-40B4-BE49-F238E27FC236}">
                <a16:creationId xmlns:a16="http://schemas.microsoft.com/office/drawing/2014/main" id="{B26A2DEB-6293-81CC-C962-64AFD5D1D219}"/>
              </a:ext>
            </a:extLst>
          </p:cNvPr>
          <p:cNvPicPr>
            <a:picLocks noChangeAspect="1"/>
          </p:cNvPicPr>
          <p:nvPr/>
        </p:nvPicPr>
        <p:blipFill>
          <a:blip r:embed="rId4"/>
          <a:stretch>
            <a:fillRect/>
          </a:stretch>
        </p:blipFill>
        <p:spPr>
          <a:xfrm>
            <a:off x="9071603" y="345054"/>
            <a:ext cx="2842470" cy="4313573"/>
          </a:xfrm>
          <a:prstGeom prst="rect">
            <a:avLst/>
          </a:prstGeom>
        </p:spPr>
      </p:pic>
    </p:spTree>
    <p:extLst>
      <p:ext uri="{BB962C8B-B14F-4D97-AF65-F5344CB8AC3E}">
        <p14:creationId xmlns:p14="http://schemas.microsoft.com/office/powerpoint/2010/main" val="1816040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70846-1D0A-4D1E-9A19-31162903A0DB}"/>
              </a:ext>
            </a:extLst>
          </p:cNvPr>
          <p:cNvSpPr>
            <a:spLocks noGrp="1"/>
          </p:cNvSpPr>
          <p:nvPr>
            <p:ph type="ctrTitle"/>
          </p:nvPr>
        </p:nvSpPr>
        <p:spPr>
          <a:xfrm>
            <a:off x="214489" y="203200"/>
            <a:ext cx="11751733" cy="4686434"/>
          </a:xfrm>
          <a:solidFill>
            <a:schemeClr val="accent2">
              <a:lumMod val="20000"/>
              <a:lumOff val="80000"/>
            </a:schemeClr>
          </a:solidFill>
        </p:spPr>
        <p:txBody>
          <a:bodyPr/>
          <a:lstStyle/>
          <a:p>
            <a:r>
              <a:rPr lang="vi-VN" dirty="0"/>
              <a:t>.</a:t>
            </a:r>
            <a:endParaRPr lang="en-US" dirty="0"/>
          </a:p>
        </p:txBody>
      </p:sp>
      <p:sp>
        <p:nvSpPr>
          <p:cNvPr id="3" name="Subtitle 2">
            <a:extLst>
              <a:ext uri="{FF2B5EF4-FFF2-40B4-BE49-F238E27FC236}">
                <a16:creationId xmlns:a16="http://schemas.microsoft.com/office/drawing/2014/main" id="{CFAB16A8-9A28-4917-8072-E7DAAE641D17}"/>
              </a:ext>
            </a:extLst>
          </p:cNvPr>
          <p:cNvSpPr>
            <a:spLocks noGrp="1"/>
          </p:cNvSpPr>
          <p:nvPr>
            <p:ph type="subTitle" idx="1"/>
          </p:nvPr>
        </p:nvSpPr>
        <p:spPr>
          <a:xfrm>
            <a:off x="353247" y="5223630"/>
            <a:ext cx="11751732" cy="1356212"/>
          </a:xfrm>
          <a:solidFill>
            <a:schemeClr val="bg2">
              <a:lumMod val="90000"/>
            </a:schemeClr>
          </a:solidFill>
        </p:spPr>
        <p:txBody>
          <a:bodyPr>
            <a:normAutofit/>
          </a:bodyPr>
          <a:lstStyle/>
          <a:p>
            <a:pPr algn="l"/>
            <a:r>
              <a:rPr lang="vi-VN" dirty="0">
                <a:latin typeface="Times New Roman" panose="02020603050405020304" pitchFamily="18" charset="0"/>
                <a:cs typeface="Times New Roman" panose="02020603050405020304" pitchFamily="18" charset="0"/>
              </a:rPr>
              <a:t>Hình 1: Thông số kĩ thuật của vật liệu</a:t>
            </a:r>
          </a:p>
          <a:p>
            <a:pPr algn="l"/>
            <a:r>
              <a:rPr lang="vi-VN" dirty="0">
                <a:latin typeface="Times New Roman" panose="02020603050405020304" pitchFamily="18" charset="0"/>
                <a:cs typeface="Times New Roman" panose="02020603050405020304" pitchFamily="18" charset="0"/>
              </a:rPr>
              <a:t>Hình 2: Giải thích nội dung in</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trên vật liệu</a:t>
            </a:r>
            <a:endParaRPr lang="en-US"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5699049D-149D-9CE9-B87E-92226B897149}"/>
              </a:ext>
            </a:extLst>
          </p:cNvPr>
          <p:cNvPicPr>
            <a:picLocks noChangeAspect="1"/>
          </p:cNvPicPr>
          <p:nvPr/>
        </p:nvPicPr>
        <p:blipFill>
          <a:blip r:embed="rId2"/>
          <a:stretch>
            <a:fillRect/>
          </a:stretch>
        </p:blipFill>
        <p:spPr>
          <a:xfrm>
            <a:off x="353247" y="621792"/>
            <a:ext cx="4637352" cy="4085842"/>
          </a:xfrm>
          <a:prstGeom prst="rect">
            <a:avLst/>
          </a:prstGeom>
        </p:spPr>
      </p:pic>
      <p:pic>
        <p:nvPicPr>
          <p:cNvPr id="18" name="Picture 17">
            <a:extLst>
              <a:ext uri="{FF2B5EF4-FFF2-40B4-BE49-F238E27FC236}">
                <a16:creationId xmlns:a16="http://schemas.microsoft.com/office/drawing/2014/main" id="{263418C8-C704-B63A-F89C-A407A77D7981}"/>
              </a:ext>
            </a:extLst>
          </p:cNvPr>
          <p:cNvPicPr>
            <a:picLocks noChangeAspect="1"/>
          </p:cNvPicPr>
          <p:nvPr/>
        </p:nvPicPr>
        <p:blipFill>
          <a:blip r:embed="rId3"/>
          <a:stretch>
            <a:fillRect/>
          </a:stretch>
        </p:blipFill>
        <p:spPr>
          <a:xfrm>
            <a:off x="5070829" y="621792"/>
            <a:ext cx="6698534" cy="4085842"/>
          </a:xfrm>
          <a:prstGeom prst="rect">
            <a:avLst/>
          </a:prstGeom>
        </p:spPr>
      </p:pic>
    </p:spTree>
    <p:extLst>
      <p:ext uri="{BB962C8B-B14F-4D97-AF65-F5344CB8AC3E}">
        <p14:creationId xmlns:p14="http://schemas.microsoft.com/office/powerpoint/2010/main" val="1496078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953F0-31FB-C613-C4AC-1D4713DC76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D29918-8ED0-102A-18B0-0DA94912CAE8}"/>
              </a:ext>
            </a:extLst>
          </p:cNvPr>
          <p:cNvSpPr>
            <a:spLocks noGrp="1"/>
          </p:cNvSpPr>
          <p:nvPr>
            <p:ph type="ctrTitle"/>
          </p:nvPr>
        </p:nvSpPr>
        <p:spPr>
          <a:xfrm>
            <a:off x="214489" y="429768"/>
            <a:ext cx="11751733" cy="5367528"/>
          </a:xfrm>
          <a:solidFill>
            <a:schemeClr val="accent2">
              <a:lumMod val="20000"/>
              <a:lumOff val="80000"/>
            </a:schemeClr>
          </a:solidFill>
        </p:spPr>
        <p:txBody>
          <a:bodyPr/>
          <a:lstStyle/>
          <a:p>
            <a:r>
              <a:rPr lang="vi-VN" dirty="0"/>
              <a:t>Cảm ơn đã tham gia</a:t>
            </a:r>
            <a:br>
              <a:rPr lang="vi-VN" dirty="0"/>
            </a:br>
            <a:br>
              <a:rPr lang="vi-VN" dirty="0"/>
            </a:br>
            <a:endParaRPr lang="en-US" dirty="0"/>
          </a:p>
        </p:txBody>
      </p:sp>
    </p:spTree>
    <p:extLst>
      <p:ext uri="{BB962C8B-B14F-4D97-AF65-F5344CB8AC3E}">
        <p14:creationId xmlns:p14="http://schemas.microsoft.com/office/powerpoint/2010/main" val="3489690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197</Words>
  <Application>Microsoft Office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Inter</vt:lpstr>
      <vt:lpstr>Arial</vt:lpstr>
      <vt:lpstr>Calibri</vt:lpstr>
      <vt:lpstr>Calibri Light</vt:lpstr>
      <vt:lpstr>Times New Roman</vt:lpstr>
      <vt:lpstr>Office Theme</vt:lpstr>
      <vt:lpstr>                       Hướng dẫn kiểm tra vật liệu so sánh với Datasheet trên PLM  Datasheet là loại tài liệu mô tả tổng quan hiệu năng và các thông số kỹ thuật của sản phẩm một cách chi tiết   </vt:lpstr>
      <vt:lpstr>PowerPoint Presentation</vt:lpstr>
      <vt:lpstr>PowerPoint Presentation</vt:lpstr>
      <vt:lpstr>.</vt:lpstr>
      <vt:lpstr>.</vt:lpstr>
      <vt:lpstr>Cảm ơn đã tham gia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QAD-Public-Account</dc:creator>
  <cp:lastModifiedBy>Doan_Thi_Hue - 段氏花</cp:lastModifiedBy>
  <cp:revision>17</cp:revision>
  <dcterms:created xsi:type="dcterms:W3CDTF">2020-02-01T08:29:00Z</dcterms:created>
  <dcterms:modified xsi:type="dcterms:W3CDTF">2025-03-31T10:04:55Z</dcterms:modified>
</cp:coreProperties>
</file>