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8540-43D3-2A9E-8272-9CC7FDD9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306C0-045D-6C46-AA51-FC14E81F7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C9DC-1575-5BDB-8483-34D89ACD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DAC3-6232-9EDB-711B-27A4EBEC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ECE9-62B7-4082-B88F-63E042BC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81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0941-45C2-6A38-769C-11BBB5A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8DCE1-536E-F27B-37DA-C87DB890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92CB-8F60-18C1-92DA-D99CF378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19FC-0E86-F94B-E76F-76EB832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6741-02EF-BBAC-C84E-049A068D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32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987C5-B0EE-996D-943D-D56D89EA6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8FD50-CCCD-57A3-FD3B-A65C581C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1B4E-635A-3A00-6E71-C6E57B8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0B5B7-78A4-8A45-A264-C9F01B05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09E6-C1FC-5901-A022-8C4207F9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78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65BF-17A8-B2A3-A4A4-D7DB73E9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5819-B67E-F42D-99E3-C2FB3D06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379E-7646-344D-5A7A-7584382D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DE89-D64B-4ADB-61EE-87C4E660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A4E5-54D4-4B6F-2E1C-84DF80C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2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3C80-24D5-A4C8-C4CA-3A966663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8E4A-8F03-8A53-784F-03D2E2FC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DDD9-20B9-DFD1-CD5F-8870A963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A3EF-1183-7FDB-84FF-F587B595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992A-8B64-0637-00D3-64C4D749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11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C7EC-62EA-15B0-DB4B-B724708E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72D6-2813-BD28-BD86-C2AFF51EA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E8117-6B6C-D6E3-D852-45AD6ECE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70315-4087-F7B8-8669-5EB23F6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25BF-3406-886A-ADAA-A82316F7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5E716-4AB6-7320-2E66-C4EDBE86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3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FAB1-4E37-6A9A-C6A2-B05854D9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C4BA-D665-D552-DD90-A55A14BB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26680-E043-DB7A-6421-1D4394FE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0DFC5-1C1E-2112-D5AA-896E20FED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EB43D-F40D-C46E-3ED9-1D66E67D2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8A510-CB82-889F-26D7-1FBF3E9B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36804-B282-B8EF-9639-0F860E6D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8958A-6E4A-C81D-DA5B-8C760A56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8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59ED-55A9-7DFF-2AED-17B82BCB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AF8E4-9944-CAB6-B484-46D8BE4F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B9513-C653-3217-C56C-349BD4D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B38F-F49B-DE5C-4453-A879F75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9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7E935-F33D-33EE-4FA8-0ED40BE3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71233-4D4F-E7B5-884A-F84307A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91E2C-4EA1-B439-2800-D3B0670A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798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35DA-0AB6-6733-DEF2-E88A4631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19F0-4757-B18D-F0CA-1041F2B4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688BD-952D-F864-C05F-482DCBC9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60568-E13F-680E-3E9F-04098FAD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3126-7E1D-7813-F654-99C59A5D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B9380-B8FA-6292-3DBE-CC9394A3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298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40E7-D75E-17F8-3748-85912E67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B129-4B74-B801-D52E-2A7D2EDCA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E7419-E9CC-0ED4-3563-4E3ACD526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9031-208E-024A-3D89-68AD841F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7EA2-4572-44CA-993C-AD8694B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BF44-B590-6EDC-F2C3-4B6FC0EA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572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B33B1-23C6-9F50-9CA6-BE34D712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574E-A635-0D23-4DCE-BE51B1A0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C022-E543-8781-06C0-90FE82A8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591EF-906D-42EB-913F-0FB85D1550AB}" type="datetimeFigureOut">
              <a:rPr lang="vi-VN" smtClean="0"/>
              <a:t>31/03/2025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FD65E-CB90-22C9-012B-E19782D8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F8D7-89BC-E5E0-1020-F6F106117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7DFA0-66DD-47EA-A9A8-B7F49AD017D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6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5.1.172/AresPortal/index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FC7A9E-FF05-0BBE-B529-C0E94FB8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1439-F6DC-7B3C-663E-A549A6CC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4" y="2288446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5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biệt_MRB</a:t>
            </a:r>
            <a:endParaRPr lang="en-US" sz="5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58D32-EF21-2036-9B11-1C526F43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4" y="659258"/>
            <a:ext cx="2624122" cy="10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EF229-3042-FE91-32F4-41F7CB466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B21F5F5-0DD1-35CE-6F7E-519C9256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Đào tạo kiểm tra đơn liên lạc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AD9D03A-E930-1B7E-F325-BD43BAACE790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400" b="1" u="sng"/>
              <a:t>1    Kiểm tra đơn liên lạc:</a:t>
            </a:r>
          </a:p>
          <a:p>
            <a:r>
              <a:rPr lang="en-US" sz="1400"/>
              <a:t>Ta sẽ vào hệ thống Portal để kiểm tra: </a:t>
            </a:r>
            <a:r>
              <a:rPr lang="en-US" sz="1400">
                <a:hlinkClick r:id="rId2"/>
              </a:rPr>
              <a:t>http://10.5.1.172/AresPortal/index.aspx</a:t>
            </a:r>
            <a:endParaRPr lang="en-US" sz="1400"/>
          </a:p>
          <a:p>
            <a:r>
              <a:rPr lang="en-US" sz="1400"/>
              <a:t>Sau khi vào xong điền tài khoản mật khẩu để đăng nhập và làm lần lượt theo thứ tự 1 </a:t>
            </a:r>
            <a:r>
              <a:rPr lang="en-US" sz="1400">
                <a:sym typeface="Wingdings" panose="05000000000000000000" pitchFamily="2" charset="2"/>
              </a:rPr>
              <a:t> 2  3 như hình bên cạnh</a:t>
            </a:r>
          </a:p>
          <a:p>
            <a:r>
              <a:rPr lang="en-US" sz="1400">
                <a:sym typeface="Wingdings" panose="05000000000000000000" pitchFamily="2" charset="2"/>
              </a:rPr>
              <a:t>Trước tiên ta sẽ điều chỉnh thời gian nhưng lưu ý khi điều chỉnh không được quá 3 tháng</a:t>
            </a:r>
          </a:p>
          <a:p>
            <a:r>
              <a:rPr lang="en-US" sz="1400">
                <a:sym typeface="Wingdings" panose="05000000000000000000" pitchFamily="2" charset="2"/>
              </a:rPr>
              <a:t>Ta sẽ có 4 cách tìm kiếm đơn liên lạc là: Tìm theo mã đơn, tìm theo Model, Tìm theo P/N, Tìm theo W/O</a:t>
            </a:r>
          </a:p>
          <a:p>
            <a:r>
              <a:rPr lang="en-US" sz="1400">
                <a:sym typeface="Wingdings" panose="05000000000000000000" pitchFamily="2" charset="2"/>
              </a:rPr>
              <a:t>Trong 4 cách trên thông dụng nhất ta hay sử dụng là tìm theo W/O vì khi ta tìm theo 3 cách còn lại có thể đơn liên lạc này sẽ không được áp dụng cho W/O đang sản xuất</a:t>
            </a:r>
            <a:endParaRPr lang="en-US" sz="140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2D131C-221C-53DC-1595-992B385E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6099048" y="1641188"/>
            <a:ext cx="5458968" cy="35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5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92630-17BC-9C07-30A9-9417BBF9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1CD69D9-4C2C-2282-BDCE-DEF05580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Đào </a:t>
            </a:r>
            <a:r>
              <a:rPr lang="en-US" sz="3200" b="1" dirty="0" err="1"/>
              <a:t>tạo</a:t>
            </a:r>
            <a:r>
              <a:rPr lang="en-US" sz="3200" b="1" dirty="0"/>
              <a:t> </a:t>
            </a:r>
            <a:r>
              <a:rPr lang="en-US" sz="3200" b="1" dirty="0" err="1"/>
              <a:t>kiểm</a:t>
            </a:r>
            <a:r>
              <a:rPr lang="en-US" sz="3200" b="1" dirty="0"/>
              <a:t> </a:t>
            </a:r>
            <a:r>
              <a:rPr lang="en-US" sz="3200" b="1" dirty="0" err="1"/>
              <a:t>tra</a:t>
            </a:r>
            <a:r>
              <a:rPr lang="en-US" sz="3200" b="1" dirty="0"/>
              <a:t> </a:t>
            </a:r>
            <a:r>
              <a:rPr lang="en-US" sz="3200" b="1" dirty="0" err="1"/>
              <a:t>đơn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lạc</a:t>
            </a:r>
            <a:endParaRPr lang="en-US" sz="3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61400-95F5-9976-20E8-F5CF470A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" b="1"/>
          <a:stretch/>
        </p:blipFill>
        <p:spPr>
          <a:xfrm>
            <a:off x="838200" y="372481"/>
            <a:ext cx="5136795" cy="3409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AF8F5-B8FD-06D5-FA57-C462FD4A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1550852"/>
            <a:ext cx="5136795" cy="105304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5F18B62-DE6B-CFDF-B59E-F6D29FC9DD27}"/>
              </a:ext>
            </a:extLst>
          </p:cNvPr>
          <p:cNvSpPr txBox="1">
            <a:spLocks/>
          </p:cNvSpPr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500" b="1" u="sng"/>
              <a:t>1   Kiểm tra đơn liên lạc:</a:t>
            </a:r>
          </a:p>
          <a:p>
            <a:r>
              <a:rPr lang="en-US" sz="1500"/>
              <a:t>Nếu trong trường hợp tìm theo W/O nhưng ta không tìm thấy đơn liên lạc ta sẽ vào kế hoạch tổng để xem PC có note đơn liên lạc hay không: \\10.41.1.5\Public-Folder\09.MPC\Thom PC\1. VN Schedule</a:t>
            </a:r>
          </a:p>
          <a:p>
            <a:r>
              <a:rPr lang="en-US" sz="1500"/>
              <a:t>Mở kế hoạch lên và tìm W/O mình đang cần tìm chú ý phần Note or Remark nếu có ta sẽ lấy mã đơn được ghi trong đó và tìm trong Portal</a:t>
            </a:r>
          </a:p>
        </p:txBody>
      </p:sp>
    </p:spTree>
    <p:extLst>
      <p:ext uri="{BB962C8B-B14F-4D97-AF65-F5344CB8AC3E}">
        <p14:creationId xmlns:p14="http://schemas.microsoft.com/office/powerpoint/2010/main" val="179694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1B482-DA1F-03FA-CB32-52D0D1BE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6545A1C-7FE8-EFB9-D003-B7817019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Đào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tạo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kiểm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đơn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liên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lạc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A5AF09-F584-2D91-0B7D-4F98398F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2" b="-2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6346BC8-56A3-C61A-A1DC-7EB900C5E166}"/>
              </a:ext>
            </a:extLst>
          </p:cNvPr>
          <p:cNvSpPr txBox="1">
            <a:spLocks/>
          </p:cNvSpPr>
          <p:nvPr/>
        </p:nvSpPr>
        <p:spPr>
          <a:xfrm>
            <a:off x="835155" y="3526300"/>
            <a:ext cx="3986155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700" b="1" u="sng"/>
              <a:t>1    Kiểm tra đơn liên lạc:</a:t>
            </a:r>
          </a:p>
          <a:p>
            <a:r>
              <a:rPr lang="en-US" sz="1700"/>
              <a:t>Sau khi điền W/O và “Seach” màn hình hiển thị ra mã đơn, Model, P/N và cần chú ý đến ngày hết hạn đơn nếu đơn hết hạn cần báo lại Leader rồi click choột vào vị trí chữ xanh cạnh mã đơn</a:t>
            </a:r>
          </a:p>
          <a:p>
            <a:r>
              <a:rPr lang="en-US" sz="1700"/>
              <a:t>Sau khi click xong bước trên màn hình sẽ hiển thị ta sẽ click chữ xanh cột đầu tiên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894F7C-2080-1F4A-E789-3EF23DCD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746" b="1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9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B445F-4E2A-28FC-31F4-3C9587EC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7C5F937-FDA4-49FD-A135-03738460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5E37C-522A-423F-B958-36BF66141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8EAF16B-9259-80C9-5D9D-F6E343EB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97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Đào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tạo</a:t>
            </a: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kiểm</a:t>
            </a: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đơn</a:t>
            </a: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liên</a:t>
            </a: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lạc</a:t>
            </a:r>
            <a:endParaRPr lang="en-US" sz="3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9B922-236D-9AE8-53F5-9E10A730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924" b="2"/>
          <a:stretch/>
        </p:blipFill>
        <p:spPr>
          <a:xfrm>
            <a:off x="6125216" y="0"/>
            <a:ext cx="6095980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3" y="0"/>
                </a:lnTo>
                <a:lnTo>
                  <a:pt x="5998730" y="19709"/>
                </a:lnTo>
                <a:cubicBezTo>
                  <a:pt x="6001245" y="280059"/>
                  <a:pt x="5986414" y="540409"/>
                  <a:pt x="5999656" y="800631"/>
                </a:cubicBezTo>
                <a:cubicBezTo>
                  <a:pt x="6009854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2" y="3561638"/>
                  <a:pt x="5989196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0" y="4176620"/>
                </a:lnTo>
                <a:cubicBezTo>
                  <a:pt x="5886701" y="4176651"/>
                  <a:pt x="5821787" y="4174749"/>
                  <a:pt x="5756904" y="4173480"/>
                </a:cubicBezTo>
                <a:cubicBezTo>
                  <a:pt x="5518558" y="4169040"/>
                  <a:pt x="5280085" y="4173480"/>
                  <a:pt x="5042246" y="4150774"/>
                </a:cubicBezTo>
                <a:cubicBezTo>
                  <a:pt x="4977617" y="4144622"/>
                  <a:pt x="4912545" y="4140690"/>
                  <a:pt x="4847599" y="4141467"/>
                </a:cubicBezTo>
                <a:cubicBezTo>
                  <a:pt x="4782654" y="4142244"/>
                  <a:pt x="4717834" y="4147730"/>
                  <a:pt x="4653712" y="4160414"/>
                </a:cubicBezTo>
                <a:cubicBezTo>
                  <a:pt x="4446570" y="4200625"/>
                  <a:pt x="4238795" y="4203162"/>
                  <a:pt x="4029496" y="4186925"/>
                </a:cubicBezTo>
                <a:cubicBezTo>
                  <a:pt x="3943620" y="4180203"/>
                  <a:pt x="3857745" y="4169040"/>
                  <a:pt x="3771488" y="4171196"/>
                </a:cubicBezTo>
                <a:cubicBezTo>
                  <a:pt x="3623584" y="4175129"/>
                  <a:pt x="3475553" y="4167137"/>
                  <a:pt x="3327522" y="4169167"/>
                </a:cubicBezTo>
                <a:cubicBezTo>
                  <a:pt x="3323527" y="4169738"/>
                  <a:pt x="3319442" y="4169205"/>
                  <a:pt x="3315726" y="4167645"/>
                </a:cubicBezTo>
                <a:cubicBezTo>
                  <a:pt x="3278940" y="4142402"/>
                  <a:pt x="3238602" y="4152169"/>
                  <a:pt x="3200548" y="4158765"/>
                </a:cubicBezTo>
                <a:cubicBezTo>
                  <a:pt x="3074081" y="4180710"/>
                  <a:pt x="2947741" y="4191492"/>
                  <a:pt x="2819245" y="4174494"/>
                </a:cubicBezTo>
                <a:cubicBezTo>
                  <a:pt x="2696545" y="4156698"/>
                  <a:pt x="2572095" y="4154478"/>
                  <a:pt x="2448850" y="4167898"/>
                </a:cubicBezTo>
                <a:cubicBezTo>
                  <a:pt x="2279382" y="4187687"/>
                  <a:pt x="2110548" y="4183501"/>
                  <a:pt x="1941461" y="4167898"/>
                </a:cubicBezTo>
                <a:cubicBezTo>
                  <a:pt x="1872836" y="4161556"/>
                  <a:pt x="1803197" y="4150774"/>
                  <a:pt x="1735207" y="4166630"/>
                </a:cubicBezTo>
                <a:cubicBezTo>
                  <a:pt x="1651488" y="4186038"/>
                  <a:pt x="1568022" y="4179695"/>
                  <a:pt x="1484049" y="4175382"/>
                </a:cubicBezTo>
                <a:cubicBezTo>
                  <a:pt x="1377751" y="4169801"/>
                  <a:pt x="1271707" y="4153692"/>
                  <a:pt x="1165028" y="4166376"/>
                </a:cubicBezTo>
                <a:cubicBezTo>
                  <a:pt x="1115684" y="4172211"/>
                  <a:pt x="1066721" y="4181471"/>
                  <a:pt x="1016743" y="4179061"/>
                </a:cubicBezTo>
                <a:cubicBezTo>
                  <a:pt x="878480" y="4172719"/>
                  <a:pt x="740343" y="4165235"/>
                  <a:pt x="601825" y="4166376"/>
                </a:cubicBezTo>
                <a:cubicBezTo>
                  <a:pt x="543856" y="4166757"/>
                  <a:pt x="486267" y="4168659"/>
                  <a:pt x="428552" y="4172845"/>
                </a:cubicBezTo>
                <a:cubicBezTo>
                  <a:pt x="320858" y="4180710"/>
                  <a:pt x="213545" y="4170055"/>
                  <a:pt x="106233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ED6509-210B-8DBF-81BE-5F02DDAC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2" r="151" b="-3"/>
          <a:stretch/>
        </p:blipFill>
        <p:spPr>
          <a:xfrm>
            <a:off x="-28875" y="0"/>
            <a:ext cx="6172193" cy="418767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38" name="sketch line">
            <a:extLst>
              <a:ext uri="{FF2B5EF4-FFF2-40B4-BE49-F238E27FC236}">
                <a16:creationId xmlns:a16="http://schemas.microsoft.com/office/drawing/2014/main" id="{C125E75E-F290-415E-9397-4DAC206C5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533095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9D5B0AB-FC30-C744-CAFE-7CDE4E89846A}"/>
              </a:ext>
            </a:extLst>
          </p:cNvPr>
          <p:cNvSpPr txBox="1">
            <a:spLocks/>
          </p:cNvSpPr>
          <p:nvPr/>
        </p:nvSpPr>
        <p:spPr>
          <a:xfrm>
            <a:off x="4513286" y="4196272"/>
            <a:ext cx="7557917" cy="255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>
                <a:solidFill>
                  <a:srgbClr val="FFFFFF"/>
                </a:solidFill>
              </a:rPr>
              <a:t>1    </a:t>
            </a:r>
            <a:r>
              <a:rPr lang="en-US" sz="2000" b="1" u="sng" dirty="0" err="1">
                <a:solidFill>
                  <a:srgbClr val="FFFFFF"/>
                </a:solidFill>
              </a:rPr>
              <a:t>Kiểm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tra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đơn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liên</a:t>
            </a:r>
            <a:r>
              <a:rPr lang="en-US" sz="2000" b="1" u="sng" dirty="0">
                <a:solidFill>
                  <a:srgbClr val="FFFFFF"/>
                </a:solidFill>
              </a:rPr>
              <a:t> </a:t>
            </a:r>
            <a:r>
              <a:rPr lang="en-US" sz="2000" b="1" u="sng" dirty="0" err="1">
                <a:solidFill>
                  <a:srgbClr val="FFFFFF"/>
                </a:solidFill>
              </a:rPr>
              <a:t>lạc</a:t>
            </a:r>
            <a:r>
              <a:rPr lang="en-US" sz="2000" b="1" u="sng" dirty="0">
                <a:solidFill>
                  <a:srgbClr val="FFFFFF"/>
                </a:solidFill>
              </a:rPr>
              <a:t>:</a:t>
            </a:r>
          </a:p>
          <a:p>
            <a:pPr marL="0"/>
            <a:r>
              <a:rPr lang="en-US" sz="1200" dirty="0" err="1">
                <a:solidFill>
                  <a:srgbClr val="FFFFFF"/>
                </a:solidFill>
              </a:rPr>
              <a:t>Màn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hình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sẽ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hiển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thị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biểu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mẫu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đơn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liện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lạc</a:t>
            </a:r>
            <a:r>
              <a:rPr lang="en-US" sz="1200" dirty="0">
                <a:solidFill>
                  <a:srgbClr val="FFFFFF"/>
                </a:solidFill>
              </a:rPr>
              <a:t> ta </a:t>
            </a:r>
            <a:r>
              <a:rPr lang="en-US" sz="1200" dirty="0" err="1">
                <a:solidFill>
                  <a:srgbClr val="FFFFFF"/>
                </a:solidFill>
              </a:rPr>
              <a:t>có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thể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thay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chuyển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đổi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từ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tiếng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trung</a:t>
            </a:r>
            <a:r>
              <a:rPr lang="en-US" sz="1200" dirty="0">
                <a:solidFill>
                  <a:srgbClr val="FFFFFF"/>
                </a:solidFill>
              </a:rPr>
              <a:t> sang </a:t>
            </a:r>
            <a:r>
              <a:rPr lang="en-US" sz="1200" dirty="0" err="1">
                <a:solidFill>
                  <a:srgbClr val="FFFFFF"/>
                </a:solidFill>
              </a:rPr>
              <a:t>tiếng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việt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và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xem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lần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lượt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từ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trên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xuống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dưới</a:t>
            </a:r>
            <a:r>
              <a:rPr lang="en-US" sz="1200" dirty="0">
                <a:solidFill>
                  <a:srgbClr val="FFFFFF"/>
                </a:solidFill>
              </a:rPr>
              <a:t>: </a:t>
            </a:r>
            <a:r>
              <a:rPr lang="en-US" sz="1200" dirty="0" err="1">
                <a:solidFill>
                  <a:srgbClr val="FFFFFF"/>
                </a:solidFill>
              </a:rPr>
              <a:t>tệp</a:t>
            </a:r>
            <a:r>
              <a:rPr lang="en-US" sz="1200" dirty="0">
                <a:solidFill>
                  <a:srgbClr val="FFFFFF"/>
                </a:solidFill>
              </a:rPr>
              <a:t> file </a:t>
            </a:r>
            <a:r>
              <a:rPr lang="en-US" sz="1200" dirty="0" err="1">
                <a:solidFill>
                  <a:srgbClr val="FFFFFF"/>
                </a:solidFill>
              </a:rPr>
              <a:t>đính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kèm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tài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liệu</a:t>
            </a:r>
            <a:r>
              <a:rPr lang="en-US" sz="1200" dirty="0">
                <a:solidFill>
                  <a:srgbClr val="FFFFFF"/>
                </a:solidFill>
              </a:rPr>
              <a:t>, W/O </a:t>
            </a:r>
            <a:r>
              <a:rPr lang="en-US" sz="1200" dirty="0" err="1">
                <a:solidFill>
                  <a:srgbClr val="FFFFFF"/>
                </a:solidFill>
              </a:rPr>
              <a:t>áp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dụng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cho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đơn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liên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lạc</a:t>
            </a:r>
            <a:r>
              <a:rPr lang="en-US" sz="1200" dirty="0">
                <a:solidFill>
                  <a:srgbClr val="FFFFFF"/>
                </a:solidFill>
              </a:rPr>
              <a:t>, Công </a:t>
            </a:r>
            <a:r>
              <a:rPr lang="en-US" sz="1200" dirty="0" err="1">
                <a:solidFill>
                  <a:srgbClr val="FFFFFF"/>
                </a:solidFill>
              </a:rPr>
              <a:t>đoạn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thay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đổi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 err="1">
                <a:solidFill>
                  <a:srgbClr val="FFFFFF"/>
                </a:solidFill>
              </a:rPr>
              <a:t>nguyên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nhân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thay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đổi</a:t>
            </a:r>
            <a:endParaRPr lang="en-US" sz="1200" dirty="0">
              <a:solidFill>
                <a:srgbClr val="FFFFFF"/>
              </a:solidFill>
            </a:endParaRPr>
          </a:p>
          <a:p>
            <a:pPr marL="0"/>
            <a:r>
              <a:rPr lang="en-US" sz="1200" dirty="0" err="1">
                <a:solidFill>
                  <a:srgbClr val="FFFFFF"/>
                </a:solidFill>
              </a:rPr>
              <a:t>Mô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tá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nguyên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nhận</a:t>
            </a:r>
            <a:r>
              <a:rPr lang="en-US" sz="1200" dirty="0">
                <a:solidFill>
                  <a:srgbClr val="FFFFFF"/>
                </a:solidFill>
              </a:rPr>
              <a:t>: </a:t>
            </a:r>
            <a:r>
              <a:rPr lang="en-US" sz="1200" dirty="0" err="1">
                <a:solidFill>
                  <a:srgbClr val="FFFFFF"/>
                </a:solidFill>
              </a:rPr>
              <a:t>những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nội</a:t>
            </a:r>
            <a:r>
              <a:rPr lang="en-US" sz="1200" dirty="0">
                <a:solidFill>
                  <a:srgbClr val="FFFFFF"/>
                </a:solidFill>
              </a:rPr>
              <a:t> dung </a:t>
            </a:r>
            <a:r>
              <a:rPr lang="en-US" sz="1200" dirty="0" err="1">
                <a:solidFill>
                  <a:srgbClr val="FFFFFF"/>
                </a:solidFill>
              </a:rPr>
              <a:t>thay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đổi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sẽ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được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đề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cập</a:t>
            </a:r>
            <a:r>
              <a:rPr lang="en-US" sz="1200" dirty="0">
                <a:solidFill>
                  <a:srgbClr val="FFFFFF"/>
                </a:solidFill>
              </a:rPr>
              <a:t> ta </a:t>
            </a:r>
            <a:r>
              <a:rPr lang="en-US" sz="1200" dirty="0" err="1">
                <a:solidFill>
                  <a:srgbClr val="FFFFFF"/>
                </a:solidFill>
              </a:rPr>
              <a:t>sẽ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kiểm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tra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và</a:t>
            </a:r>
            <a:r>
              <a:rPr lang="en-US" sz="1200" dirty="0">
                <a:solidFill>
                  <a:srgbClr val="FFFFFF"/>
                </a:solidFill>
              </a:rPr>
              <a:t> so </a:t>
            </a:r>
            <a:r>
              <a:rPr lang="en-US" sz="1200" dirty="0" err="1">
                <a:solidFill>
                  <a:srgbClr val="FFFFFF"/>
                </a:solidFill>
              </a:rPr>
              <a:t>sánh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với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thực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tế</a:t>
            </a:r>
            <a:endParaRPr lang="en-US" sz="1200" dirty="0">
              <a:solidFill>
                <a:srgbClr val="FFFFFF"/>
              </a:solidFill>
            </a:endParaRPr>
          </a:p>
          <a:p>
            <a:pPr marL="0"/>
            <a:r>
              <a:rPr lang="en-US" sz="1200" dirty="0" err="1">
                <a:solidFill>
                  <a:srgbClr val="FFFFFF"/>
                </a:solidFill>
              </a:rPr>
              <a:t>Cách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xử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lý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hàng</a:t>
            </a:r>
            <a:r>
              <a:rPr lang="en-US" sz="1200" dirty="0">
                <a:solidFill>
                  <a:srgbClr val="FFFFFF"/>
                </a:solidFill>
              </a:rPr>
              <a:t> OK:  </a:t>
            </a:r>
            <a:r>
              <a:rPr lang="en-US" sz="1200" dirty="0" err="1">
                <a:solidFill>
                  <a:srgbClr val="FFFFFF"/>
                </a:solidFill>
              </a:rPr>
              <a:t>Kiểm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tra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yêu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cầu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trong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đơn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và</a:t>
            </a:r>
            <a:r>
              <a:rPr lang="en-US" sz="1200" dirty="0">
                <a:solidFill>
                  <a:srgbClr val="FFFFFF"/>
                </a:solidFill>
              </a:rPr>
              <a:t> so </a:t>
            </a:r>
            <a:r>
              <a:rPr lang="en-US" sz="1200" dirty="0" err="1">
                <a:solidFill>
                  <a:srgbClr val="FFFFFF"/>
                </a:solidFill>
              </a:rPr>
              <a:t>sánh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với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thực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tế</a:t>
            </a:r>
            <a:endParaRPr lang="en-US" sz="1200" dirty="0">
              <a:solidFill>
                <a:srgbClr val="FFFFFF"/>
              </a:solidFill>
            </a:endParaRPr>
          </a:p>
          <a:p>
            <a:pPr marL="0"/>
            <a:r>
              <a:rPr lang="en-US" sz="1200" dirty="0" err="1">
                <a:solidFill>
                  <a:srgbClr val="FFFFFF"/>
                </a:solidFill>
              </a:rPr>
              <a:t>Kiểm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tra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nội</a:t>
            </a:r>
            <a:r>
              <a:rPr lang="en-US" sz="1200" dirty="0">
                <a:solidFill>
                  <a:srgbClr val="FFFFFF"/>
                </a:solidFill>
              </a:rPr>
              <a:t> dung </a:t>
            </a:r>
            <a:r>
              <a:rPr lang="en-US" sz="1200" dirty="0" err="1">
                <a:solidFill>
                  <a:srgbClr val="FFFFFF"/>
                </a:solidFill>
              </a:rPr>
              <a:t>tương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ứng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theo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công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đoạn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tương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ứng</a:t>
            </a:r>
            <a:r>
              <a:rPr lang="en-US" sz="1200" dirty="0">
                <a:solidFill>
                  <a:srgbClr val="FFFFFF"/>
                </a:solidFill>
              </a:rPr>
              <a:t> 98 </a:t>
            </a:r>
            <a:r>
              <a:rPr lang="en-US" sz="1200" dirty="0" err="1">
                <a:solidFill>
                  <a:srgbClr val="FFFFFF"/>
                </a:solidFill>
              </a:rPr>
              <a:t>hoặc</a:t>
            </a:r>
            <a:r>
              <a:rPr lang="en-US" sz="1200" dirty="0">
                <a:solidFill>
                  <a:srgbClr val="FFFFFF"/>
                </a:solidFill>
              </a:rPr>
              <a:t> 99</a:t>
            </a:r>
          </a:p>
          <a:p>
            <a:pPr marL="0" indent="0">
              <a:buNone/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43C656-D7E7-30A4-9353-ECEDA79A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7C9819-2F3C-A895-5034-2C08F1FE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4" y="190195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Đào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tạo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kiểm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đơn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MRB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422D2-0CBC-2926-5558-B2057919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3" y="1428637"/>
            <a:ext cx="8031476" cy="42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485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Wingdings</vt:lpstr>
      <vt:lpstr>Office Theme</vt:lpstr>
      <vt:lpstr>SOP đào tạo kiểm tra đơn liên lạc &amp; đơn đặc biệt_MRB</vt:lpstr>
      <vt:lpstr>Đào tạo kiểm tra đơn liên lạc</vt:lpstr>
      <vt:lpstr>Đào tạo kiểm tra đơn liên lạc</vt:lpstr>
      <vt:lpstr>Đào tạo kiểm tra đơn liên lạc</vt:lpstr>
      <vt:lpstr>Đào tạo kiểm tra đơn liên lạc</vt:lpstr>
      <vt:lpstr>Đào tạo kiểm tra đơn MRB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VN117</dc:creator>
  <cp:lastModifiedBy>VN117</cp:lastModifiedBy>
  <cp:revision>7</cp:revision>
  <cp:lastPrinted>2025-03-29T15:23:19Z</cp:lastPrinted>
  <dcterms:created xsi:type="dcterms:W3CDTF">2025-03-29T14:07:11Z</dcterms:created>
  <dcterms:modified xsi:type="dcterms:W3CDTF">2025-03-31T06:26:44Z</dcterms:modified>
</cp:coreProperties>
</file>