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20162-AAC3-49E6-B89C-3BC023CFF7D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E6A13-BB18-4953-A0BC-622CBAB4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E6A13-BB18-4953-A0BC-622CBAB4F2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7D9E-DD94-0C7B-D9A3-CFA813F4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C21B-3DEB-0C5E-74BA-FFC05E32A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2280-008D-D025-64EB-D2F5E723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D663-75F5-1472-1B27-964633F0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404D-568D-7EE2-77DF-E18400B5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688D-229E-7482-4798-A99FEAA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DF1C7-F308-760B-7844-15EE07217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4F8B-996A-07D3-1E9E-76EDA401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2CB0C-D5B4-3E55-DA3A-79F24C12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30F3-B464-1023-19D2-1BA541DC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29F4C-4AFC-9E4D-A51A-DA1425DEA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4904B-8A3D-A2CE-C6B4-ED2D82474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AC90-B142-B568-FBDB-9846B9B2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74B6-780E-6609-B29B-FFDB97E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251A-2FFD-2CEF-630B-A3447375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5A74-DFDC-5D6C-B9F9-D04B10C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BB95-8094-CF32-C96D-0C34B73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9595-067F-99EF-0235-D790F6C9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7902-CBAC-28A7-25DE-25FC6DEC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6224-672B-789A-14E3-7F47F43C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2084-A381-D49A-279D-D6A8F603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CB97C-0F82-2402-C96D-C64C2863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CC9D-8C58-9C32-558F-A0282E1C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B9D1-E39C-E504-6AA5-C4FD9BF4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143E-8FA3-F62F-592F-11A3782F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4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E4AB-6280-4BBA-1FE2-17EFD7F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6717-DB33-544B-ED71-CE7A4A49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70BF7-3646-B5C9-BC20-A9F58ED4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94A-03AF-E9F2-6228-91976856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2D6CB-056F-40CC-FE3F-19391ACD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1B19C-5BF3-00B3-5388-0C8168DA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00E1-E528-7AE0-5659-D3580A9D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E290-929C-3B4C-F43E-A28D9DC8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DFEA-85D6-9913-7730-1EAA4B91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13E02-11D6-F80D-A0EA-ACA850D12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226F8-129B-65EA-8548-4789873F1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8B54D-7E92-2C7D-BABB-EAC0A30D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58AE4-BCA9-DBA9-172F-7987FECC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E28EE-72CA-62CB-F5F1-90540587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93EA-429F-7A26-4589-C41C69DA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0ECA-3075-9B08-4E71-7D8C4D1B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6FC48-A71C-AEA9-53C9-D120030E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24ACE-7533-D856-F270-8DD3071B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C65AA-8DB3-3FF8-9883-2839E2DB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1F8C4-DFC4-AE61-0C88-F82E3783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5FC2-2962-346E-DA55-3AC563BE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BC3-AE99-3CE2-E445-CD716669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0286-79EB-870C-6D03-B516AEE2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0DC4C-1A7D-9F0A-D0AD-93C9AF42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5FDB-6F74-8506-8971-A6F52D6E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7BFD9-B915-E4A2-23FA-FAC73D55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E273-883C-00D4-543C-D53918E8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D402-F1A3-9AA6-1453-E611B1BC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C1DFC-207A-624D-D052-D69598C58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ED02E-2BAF-3D14-A141-EA9B4DAA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498B-FBC4-0B50-DB5A-A1802CA3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6252-7FF1-4694-9FA0-319EBCE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21661-5B06-8CA9-1729-9574DB40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9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FE0A2-667E-199E-5A61-B38EE7EB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88A7-5773-3768-C9FD-1D161C16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242B-7FE1-8D43-0C77-2631EE34C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20CC-7008-4928-A2B9-4B2B2266AF9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9753-E84A-D26D-FF1C-EC4AC5085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42EA-A140-559F-A600-624EEAA1C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781C-AE33-4A93-885A-D5551978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EBD7D7-021D-CC98-1C3A-9CF3CD945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702" y="1980288"/>
            <a:ext cx="7496289" cy="2031055"/>
          </a:xfrm>
        </p:spPr>
        <p:txBody>
          <a:bodyPr>
            <a:normAutofit fontScale="90000"/>
          </a:bodyPr>
          <a:lstStyle/>
          <a:p>
            <a:r>
              <a:rPr lang="zh-CN" altLang="en-US" sz="5200" dirty="0">
                <a:solidFill>
                  <a:schemeClr val="tx2"/>
                </a:solidFill>
              </a:rPr>
              <a:t>耗材管控系统</a:t>
            </a:r>
            <a:r>
              <a:rPr lang="en-US" altLang="zh-CN" sz="5200" dirty="0">
                <a:solidFill>
                  <a:schemeClr val="tx2"/>
                </a:solidFill>
              </a:rPr>
              <a:t>SOP</a:t>
            </a:r>
            <a:br>
              <a:rPr lang="vi-VN" altLang="zh-CN" sz="5200" dirty="0">
                <a:solidFill>
                  <a:schemeClr val="tx2"/>
                </a:solidFill>
              </a:rPr>
            </a:br>
            <a:r>
              <a:rPr lang="vi-VN" altLang="zh-CN" sz="5200" dirty="0">
                <a:solidFill>
                  <a:schemeClr val="tx2"/>
                </a:solidFill>
              </a:rPr>
              <a:t>Administration System SOP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69304-36A7-76AD-07E1-3A14A224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373" y="724276"/>
            <a:ext cx="6301221" cy="1619739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chemeClr val="tx2"/>
                </a:solidFill>
              </a:rPr>
              <a:t>I. Add Supplies Maintenance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E7FB60-9971-3ACC-E037-E3A732CC840B}"/>
              </a:ext>
            </a:extLst>
          </p:cNvPr>
          <p:cNvSpPr txBox="1"/>
          <p:nvPr/>
        </p:nvSpPr>
        <p:spPr>
          <a:xfrm>
            <a:off x="7435988" y="2235196"/>
            <a:ext cx="4064946" cy="96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vi-V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Enter Supplies Maintenance Display</a:t>
            </a:r>
          </a:p>
          <a:p>
            <a:pPr defTabSz="786384">
              <a:spcAft>
                <a:spcPts val="600"/>
              </a:spcAft>
            </a:pPr>
            <a:r>
              <a:rPr lang="vi-V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-Step 1: choose [5]. Supplies Management</a:t>
            </a:r>
          </a:p>
          <a:p>
            <a:pPr defTabSz="786384">
              <a:spcAft>
                <a:spcPts val="600"/>
              </a:spcAft>
            </a:pPr>
            <a:r>
              <a:rPr lang="vi-V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-Step 2: choose [5.1]. Supplies Management</a:t>
            </a:r>
            <a:endParaRPr lang="vi-V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3A0D8A-7F37-F920-80F6-75E6D3AB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91" y="1961163"/>
            <a:ext cx="5108339" cy="38199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25E8F1-410D-703A-381B-9850632AB1E2}"/>
              </a:ext>
            </a:extLst>
          </p:cNvPr>
          <p:cNvSpPr txBox="1"/>
          <p:nvPr/>
        </p:nvSpPr>
        <p:spPr>
          <a:xfrm>
            <a:off x="1554274" y="2550346"/>
            <a:ext cx="798922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vi-VN" sz="1548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Step1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FB3EE-FCC9-3B40-3E65-A48E679CC725}"/>
              </a:ext>
            </a:extLst>
          </p:cNvPr>
          <p:cNvSpPr txBox="1"/>
          <p:nvPr/>
        </p:nvSpPr>
        <p:spPr>
          <a:xfrm>
            <a:off x="3269277" y="2385842"/>
            <a:ext cx="758541" cy="33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vi-VN" sz="1548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Step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6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2A88B-1782-D82F-05B6-501A0165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72" y="1013753"/>
            <a:ext cx="5462553" cy="4076315"/>
          </a:xfrm>
          <a:prstGeom prst="rect">
            <a:avLst/>
          </a:prstGeom>
        </p:spPr>
      </p:pic>
      <p:pic>
        <p:nvPicPr>
          <p:cNvPr id="7" name="Picture 6">
            <a:hlinkClick r:id="" action="ppaction://noaction"/>
            <a:extLst>
              <a:ext uri="{FF2B5EF4-FFF2-40B4-BE49-F238E27FC236}">
                <a16:creationId xmlns:a16="http://schemas.microsoft.com/office/drawing/2014/main" id="{0D2A641B-0EDC-4F71-EB3C-75693B7C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665" y="1013753"/>
            <a:ext cx="374718" cy="579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5050E-5E39-EAF2-9AAB-021A1C8B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126" y="1671777"/>
            <a:ext cx="356874" cy="481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36FF83-0BBD-AD34-830F-8C6AAC836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282" y="2231659"/>
            <a:ext cx="383640" cy="5085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3CD5F-A099-5E01-04F4-0FF23343B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204" y="2821798"/>
            <a:ext cx="365796" cy="490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ED76FE-F338-4303-6BA8-10BA1C514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47" y="3394094"/>
            <a:ext cx="339031" cy="5085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7EC697-9289-7D18-1324-5FF3CA704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282" y="3978571"/>
            <a:ext cx="365796" cy="4817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CB71AC-3C75-FB05-3E07-6CC831774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5204" y="4536282"/>
            <a:ext cx="356874" cy="4996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98CFF0-E731-232B-F366-C84873A58B46}"/>
              </a:ext>
            </a:extLst>
          </p:cNvPr>
          <p:cNvSpPr txBox="1"/>
          <p:nvPr/>
        </p:nvSpPr>
        <p:spPr>
          <a:xfrm>
            <a:off x="8310554" y="1078062"/>
            <a:ext cx="14093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vi-V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supplies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8041B-A447-3BAF-A8BF-C819B03E3E52}"/>
              </a:ext>
            </a:extLst>
          </p:cNvPr>
          <p:cNvSpPr txBox="1"/>
          <p:nvPr/>
        </p:nvSpPr>
        <p:spPr>
          <a:xfrm>
            <a:off x="3938814" y="1498782"/>
            <a:ext cx="29367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rgbClr val="B30000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1</a:t>
            </a:r>
            <a:endParaRPr 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73264-5F79-D0C0-B108-B5CD5A723FBF}"/>
              </a:ext>
            </a:extLst>
          </p:cNvPr>
          <p:cNvSpPr txBox="1"/>
          <p:nvPr/>
        </p:nvSpPr>
        <p:spPr>
          <a:xfrm>
            <a:off x="2230791" y="1977072"/>
            <a:ext cx="29367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rgbClr val="B30000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2</a:t>
            </a:r>
            <a:endParaRPr 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ACB56-734C-15BC-2697-C6C4AF5A6914}"/>
              </a:ext>
            </a:extLst>
          </p:cNvPr>
          <p:cNvSpPr txBox="1"/>
          <p:nvPr/>
        </p:nvSpPr>
        <p:spPr>
          <a:xfrm>
            <a:off x="8310554" y="1634453"/>
            <a:ext cx="164820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vi-V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supplies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6AD45-7329-32F0-0F80-CBE3A1941F9D}"/>
              </a:ext>
            </a:extLst>
          </p:cNvPr>
          <p:cNvSpPr txBox="1"/>
          <p:nvPr/>
        </p:nvSpPr>
        <p:spPr>
          <a:xfrm>
            <a:off x="8361000" y="2347805"/>
            <a:ext cx="6719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vi-V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DA1C33-6A30-D9A0-5056-64596311C735}"/>
              </a:ext>
            </a:extLst>
          </p:cNvPr>
          <p:cNvSpPr txBox="1"/>
          <p:nvPr/>
        </p:nvSpPr>
        <p:spPr>
          <a:xfrm>
            <a:off x="8380277" y="2931808"/>
            <a:ext cx="86857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altLang="zh-C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eplace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BFBAD1-D4E5-87C0-BC14-E9A7B29D1368}"/>
              </a:ext>
            </a:extLst>
          </p:cNvPr>
          <p:cNvSpPr txBox="1"/>
          <p:nvPr/>
        </p:nvSpPr>
        <p:spPr>
          <a:xfrm>
            <a:off x="8369464" y="3556652"/>
            <a:ext cx="68230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altLang="zh-C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eave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F6E7FB-94C4-8AF9-2F2C-9A4C77FC282D}"/>
              </a:ext>
            </a:extLst>
          </p:cNvPr>
          <p:cNvSpPr txBox="1"/>
          <p:nvPr/>
        </p:nvSpPr>
        <p:spPr>
          <a:xfrm>
            <a:off x="8361000" y="4114363"/>
            <a:ext cx="74411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vi-V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BE8B3E-8084-E5A8-630A-48E9E42E0051}"/>
              </a:ext>
            </a:extLst>
          </p:cNvPr>
          <p:cNvSpPr txBox="1"/>
          <p:nvPr/>
        </p:nvSpPr>
        <p:spPr>
          <a:xfrm>
            <a:off x="8352078" y="4704502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vi-V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8F9F83-A9A6-96F8-1375-AF3DEAF71DEF}"/>
              </a:ext>
            </a:extLst>
          </p:cNvPr>
          <p:cNvSpPr txBox="1"/>
          <p:nvPr/>
        </p:nvSpPr>
        <p:spPr>
          <a:xfrm>
            <a:off x="7750122" y="952289"/>
            <a:ext cx="30328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vi-VN" sz="1674" kern="1200">
                <a:solidFill>
                  <a:srgbClr val="B30000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1</a:t>
            </a:r>
            <a:endParaRPr 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D96470-1545-A37D-4919-3A0BD17991E4}"/>
              </a:ext>
            </a:extLst>
          </p:cNvPr>
          <p:cNvSpPr txBox="1"/>
          <p:nvPr/>
        </p:nvSpPr>
        <p:spPr>
          <a:xfrm>
            <a:off x="2230791" y="5090069"/>
            <a:ext cx="29367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rgbClr val="B30000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2</a:t>
            </a:r>
            <a:endParaRPr 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78DBC-201E-89E1-ECA9-97A0C9D98F39}"/>
              </a:ext>
            </a:extLst>
          </p:cNvPr>
          <p:cNvSpPr txBox="1"/>
          <p:nvPr/>
        </p:nvSpPr>
        <p:spPr>
          <a:xfrm>
            <a:off x="2372100" y="5090069"/>
            <a:ext cx="3604705" cy="1353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zh-CN" alt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耗材名称：</a:t>
            </a:r>
            <a:r>
              <a:rPr lang="en-US" altLang="zh-C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Supplies Name</a:t>
            </a:r>
          </a:p>
          <a:p>
            <a:pPr defTabSz="850392">
              <a:spcAft>
                <a:spcPts val="600"/>
              </a:spcAft>
            </a:pPr>
            <a:r>
              <a:rPr lang="zh-CN" alt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耗材数量：</a:t>
            </a:r>
            <a:r>
              <a:rPr lang="en-US" altLang="zh-C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Supplies Inventory number</a:t>
            </a:r>
          </a:p>
          <a:p>
            <a:pPr defTabSz="850392">
              <a:spcAft>
                <a:spcPts val="600"/>
              </a:spcAft>
            </a:pPr>
            <a:r>
              <a:rPr lang="zh-CN" alt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耗材壽命：</a:t>
            </a:r>
            <a:r>
              <a:rPr lang="en-US" altLang="zh-C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Consumable </a:t>
            </a:r>
            <a:r>
              <a:rPr lang="vi-VN" altLang="zh-C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altLang="zh-CN" sz="167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</a:t>
            </a:r>
            <a:endParaRPr lang="en-US" altLang="zh-CN" sz="167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0392">
              <a:spcAft>
                <a:spcPts val="600"/>
              </a:spcAft>
            </a:pPr>
            <a:r>
              <a:rPr lang="zh-CN" alt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耗材描述：</a:t>
            </a:r>
            <a:r>
              <a:rPr lang="en-US" altLang="zh-C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Supplies</a:t>
            </a:r>
            <a:r>
              <a:rPr lang="vi-VN" altLang="zh-C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Description</a:t>
            </a:r>
            <a:endParaRPr lang="en-US" altLang="zh-C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E7DFDB-C1D7-764C-A06E-6E7CC32D7FD1}"/>
              </a:ext>
            </a:extLst>
          </p:cNvPr>
          <p:cNvSpPr txBox="1"/>
          <p:nvPr/>
        </p:nvSpPr>
        <p:spPr>
          <a:xfrm>
            <a:off x="2230791" y="643467"/>
            <a:ext cx="44903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vi-VN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Supplies Management Display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3632F3-E25E-9D3C-F86F-41B90E1C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74" y="646888"/>
            <a:ext cx="7045221" cy="4141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B7086-C098-A7D8-024E-980BE5BD117A}"/>
              </a:ext>
            </a:extLst>
          </p:cNvPr>
          <p:cNvSpPr txBox="1"/>
          <p:nvPr/>
        </p:nvSpPr>
        <p:spPr>
          <a:xfrm>
            <a:off x="243692" y="280098"/>
            <a:ext cx="41698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>
                <a:latin typeface="Arial (Body)"/>
              </a:rPr>
              <a:t>3. Add Supplies Item</a:t>
            </a:r>
          </a:p>
          <a:p>
            <a:endParaRPr lang="vi-VN" sz="1500" dirty="0">
              <a:latin typeface="Arial (Body)"/>
            </a:endParaRPr>
          </a:p>
          <a:p>
            <a:r>
              <a:rPr lang="vi-VN" sz="1500" dirty="0">
                <a:latin typeface="Arial (Body)"/>
              </a:rPr>
              <a:t>Step 1: </a:t>
            </a:r>
            <a:r>
              <a:rPr lang="en-US" sz="1500" dirty="0">
                <a:latin typeface="Arial (Body)"/>
              </a:rPr>
              <a:t>Choose item          to add new supply</a:t>
            </a:r>
          </a:p>
          <a:p>
            <a:endParaRPr lang="en-US" sz="1500" dirty="0">
              <a:latin typeface="Arial (Body)"/>
            </a:endParaRPr>
          </a:p>
          <a:p>
            <a:r>
              <a:rPr lang="en-US" sz="1500" dirty="0">
                <a:latin typeface="Arial (Body)"/>
              </a:rPr>
              <a:t>Step 2:</a:t>
            </a:r>
            <a:r>
              <a:rPr lang="vi-VN" sz="1500" dirty="0">
                <a:latin typeface="Arial (Body)"/>
              </a:rPr>
              <a:t> Type in information</a:t>
            </a:r>
            <a:endParaRPr lang="en-US" sz="1500" dirty="0">
              <a:latin typeface="Arial (Body)"/>
            </a:endParaRPr>
          </a:p>
          <a:p>
            <a:r>
              <a:rPr lang="vi-VN" sz="1500" dirty="0">
                <a:latin typeface="Arial (Body)"/>
              </a:rPr>
              <a:t>For example: </a:t>
            </a:r>
            <a:r>
              <a:rPr lang="en-US" sz="1500" dirty="0">
                <a:latin typeface="Arial (Body)"/>
              </a:rPr>
              <a:t>Supplies which you need to add has Optical Cable, just type in </a:t>
            </a:r>
            <a:r>
              <a:rPr lang="en-US" sz="1500" dirty="0" err="1">
                <a:latin typeface="Arial (Body)"/>
              </a:rPr>
              <a:t>i</a:t>
            </a:r>
            <a:r>
              <a:rPr lang="vi-VN" sz="1500" dirty="0">
                <a:latin typeface="Arial (Body)"/>
              </a:rPr>
              <a:t>nformation as this</a:t>
            </a:r>
            <a:r>
              <a:rPr lang="en-US" sz="1500" dirty="0">
                <a:latin typeface="Arial (Body)"/>
              </a:rPr>
              <a:t> follow</a:t>
            </a:r>
            <a:r>
              <a:rPr lang="en-US" altLang="zh-CN" sz="1500" dirty="0">
                <a:latin typeface="Arial (Body)"/>
              </a:rPr>
              <a:t>ing:</a:t>
            </a:r>
            <a:endParaRPr lang="vi-VN" sz="1500" dirty="0">
              <a:latin typeface="Arial (Body)"/>
            </a:endParaRPr>
          </a:p>
          <a:p>
            <a:r>
              <a:rPr lang="zh-CN" altLang="en-US" sz="1500" dirty="0">
                <a:latin typeface="Arial (Body)"/>
              </a:rPr>
              <a:t>耗材名称</a:t>
            </a:r>
            <a:r>
              <a:rPr lang="vi-VN" altLang="zh-CN" sz="1500" dirty="0">
                <a:latin typeface="Arial (Body)"/>
              </a:rPr>
              <a:t> [ </a:t>
            </a:r>
            <a:r>
              <a:rPr lang="en-US" altLang="zh-CN" sz="1500" dirty="0">
                <a:latin typeface="Arial (Body)"/>
              </a:rPr>
              <a:t>Supplies </a:t>
            </a:r>
            <a:r>
              <a:rPr lang="vi-VN" altLang="zh-CN" sz="1500" dirty="0">
                <a:latin typeface="Arial (Body)"/>
              </a:rPr>
              <a:t>Name ]: Optical Cable</a:t>
            </a:r>
            <a:endParaRPr lang="en-US" altLang="zh-CN" sz="1500" dirty="0">
              <a:latin typeface="Arial (Body)"/>
            </a:endParaRPr>
          </a:p>
          <a:p>
            <a:r>
              <a:rPr lang="zh-CN" altLang="en-US" sz="1500" dirty="0">
                <a:latin typeface="Arial (Body)"/>
              </a:rPr>
              <a:t>耗材数量</a:t>
            </a:r>
            <a:r>
              <a:rPr lang="vi-VN" altLang="zh-CN" sz="1500" dirty="0">
                <a:latin typeface="Arial (Body)"/>
              </a:rPr>
              <a:t> [ </a:t>
            </a:r>
            <a:r>
              <a:rPr lang="en-US" altLang="zh-CN" sz="1500" dirty="0">
                <a:latin typeface="Arial (Body)"/>
              </a:rPr>
              <a:t>Supplies Inventory number</a:t>
            </a:r>
            <a:r>
              <a:rPr lang="vi-VN" altLang="zh-CN" sz="1500" dirty="0">
                <a:latin typeface="Arial (Body)"/>
              </a:rPr>
              <a:t> ]:</a:t>
            </a:r>
            <a:r>
              <a:rPr lang="en-US" altLang="zh-CN" sz="1500" dirty="0">
                <a:latin typeface="Arial (Body)"/>
              </a:rPr>
              <a:t> 448</a:t>
            </a:r>
          </a:p>
          <a:p>
            <a:r>
              <a:rPr lang="zh-CN" altLang="en-US" sz="1500" dirty="0">
                <a:latin typeface="Arial (Body)"/>
              </a:rPr>
              <a:t>耗材壽命</a:t>
            </a:r>
            <a:r>
              <a:rPr lang="vi-VN" altLang="zh-CN" sz="1500" dirty="0">
                <a:latin typeface="Arial (Body)"/>
              </a:rPr>
              <a:t> [ </a:t>
            </a:r>
            <a:r>
              <a:rPr lang="en-US" altLang="zh-CN" sz="1500" dirty="0">
                <a:latin typeface="Arial (Body)"/>
              </a:rPr>
              <a:t>Consumable life</a:t>
            </a:r>
            <a:r>
              <a:rPr lang="vi-VN" altLang="zh-CN" sz="1500" dirty="0">
                <a:latin typeface="Arial (Body)"/>
              </a:rPr>
              <a:t> ]</a:t>
            </a:r>
            <a:r>
              <a:rPr lang="en-US" altLang="zh-CN" sz="1500" dirty="0">
                <a:latin typeface="Arial (Body)"/>
              </a:rPr>
              <a:t>: 1000 (according to </a:t>
            </a:r>
            <a:r>
              <a:rPr lang="vi-VN" altLang="zh-CN" sz="1500" dirty="0">
                <a:latin typeface="Arial (Body)"/>
              </a:rPr>
              <a:t>supplier)</a:t>
            </a:r>
          </a:p>
          <a:p>
            <a:r>
              <a:rPr lang="zh-CN" altLang="en-US" sz="1500" dirty="0">
                <a:latin typeface="Arial (Body)"/>
              </a:rPr>
              <a:t>耗材描述</a:t>
            </a:r>
            <a:r>
              <a:rPr lang="vi-VN" altLang="zh-CN" sz="1500" dirty="0">
                <a:latin typeface="Arial (Body)"/>
              </a:rPr>
              <a:t> [ </a:t>
            </a:r>
            <a:r>
              <a:rPr lang="en-US" altLang="zh-CN" sz="1500" dirty="0">
                <a:latin typeface="Arial (Body)"/>
              </a:rPr>
              <a:t>Supplies</a:t>
            </a:r>
            <a:r>
              <a:rPr lang="vi-VN" altLang="zh-CN" sz="1500" dirty="0">
                <a:latin typeface="Arial (Body)"/>
              </a:rPr>
              <a:t> Description ]: Discription</a:t>
            </a:r>
          </a:p>
          <a:p>
            <a:endParaRPr lang="vi-VN" altLang="zh-CN" sz="1500" dirty="0">
              <a:latin typeface="Arial (Body)"/>
            </a:endParaRPr>
          </a:p>
          <a:p>
            <a:r>
              <a:rPr lang="vi-VN" sz="1500" dirty="0">
                <a:latin typeface="Arial (Body)"/>
              </a:rPr>
              <a:t>Step 3: Choose item         to save information</a:t>
            </a:r>
          </a:p>
          <a:p>
            <a:endParaRPr lang="vi-VN" sz="1500" dirty="0">
              <a:latin typeface="Arial (Body)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vi-VN" sz="1500" dirty="0">
                <a:latin typeface="Arial (Body)"/>
              </a:rPr>
              <a:t>If item “OpticalCable” </a:t>
            </a:r>
            <a:r>
              <a:rPr lang="en-US" sz="1500" dirty="0">
                <a:latin typeface="Arial (Body)"/>
              </a:rPr>
              <a:t>appears in the next frame</a:t>
            </a:r>
            <a:r>
              <a:rPr lang="vi-VN" sz="1500" dirty="0">
                <a:latin typeface="Arial (Body)"/>
              </a:rPr>
              <a:t> like this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vi-VN" sz="1500" dirty="0">
              <a:latin typeface="Arial (Body)"/>
            </a:endParaRPr>
          </a:p>
          <a:p>
            <a:endParaRPr lang="vi-VN" sz="1500" dirty="0">
              <a:latin typeface="Arial (Body)"/>
            </a:endParaRPr>
          </a:p>
          <a:p>
            <a:endParaRPr lang="vi-VN" sz="1500" dirty="0">
              <a:latin typeface="Arial (Body)"/>
            </a:endParaRPr>
          </a:p>
          <a:p>
            <a:endParaRPr lang="vi-VN" sz="1500" dirty="0">
              <a:latin typeface="Arial (Body)"/>
            </a:endParaRPr>
          </a:p>
          <a:p>
            <a:endParaRPr lang="vi-VN" sz="1500" dirty="0">
              <a:latin typeface="Arial (Body)"/>
            </a:endParaRPr>
          </a:p>
          <a:p>
            <a:endParaRPr lang="vi-VN" sz="1500" dirty="0">
              <a:latin typeface="Arial (Body)"/>
            </a:endParaRPr>
          </a:p>
          <a:p>
            <a:endParaRPr lang="vi-VN" sz="1500" dirty="0">
              <a:latin typeface="Arial (Body)"/>
            </a:endParaRPr>
          </a:p>
          <a:p>
            <a:r>
              <a:rPr lang="vi-VN" sz="1500" dirty="0">
                <a:latin typeface="Arial (Body)"/>
              </a:rPr>
              <a:t>It’s mean update completed</a:t>
            </a:r>
          </a:p>
        </p:txBody>
      </p:sp>
      <p:pic>
        <p:nvPicPr>
          <p:cNvPr id="11" name="Picture 10">
            <a:hlinkClick r:id="rId3" action="ppaction://hlinksldjump"/>
            <a:extLst>
              <a:ext uri="{FF2B5EF4-FFF2-40B4-BE49-F238E27FC236}">
                <a16:creationId xmlns:a16="http://schemas.microsoft.com/office/drawing/2014/main" id="{C35CAAAF-D697-755E-F9E6-F1639C124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690" y="639834"/>
            <a:ext cx="350769" cy="542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2080C-87DB-AC59-C09A-F871E8B31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28" y="3340171"/>
            <a:ext cx="409524" cy="542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E00A16-9BE9-8602-E30B-B7AC88F61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41" y="4479771"/>
            <a:ext cx="4133333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500CB9-2375-AE8B-55EF-F1B2CFAF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Add Station Which is Use Supplies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4DB39-328E-4758-2C88-F788AEE76F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1. Enter Station Supplies Maintenance Display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Step 1: choose [5]. Supplies Management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Step 2: choose [5.2]. Station Supplies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A7F99-E0A9-B3E5-5AC6-73D8BECE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83889"/>
            <a:ext cx="6903720" cy="46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5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74765-0B7F-2F44-46F9-10403F0B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74" y="1174036"/>
            <a:ext cx="6284665" cy="3301621"/>
          </a:xfrm>
          <a:prstGeom prst="rect">
            <a:avLst/>
          </a:prstGeom>
        </p:spPr>
      </p:pic>
      <p:pic>
        <p:nvPicPr>
          <p:cNvPr id="6" name="Picture 5">
            <a:hlinkClick r:id="" action="ppaction://noaction"/>
            <a:extLst>
              <a:ext uri="{FF2B5EF4-FFF2-40B4-BE49-F238E27FC236}">
                <a16:creationId xmlns:a16="http://schemas.microsoft.com/office/drawing/2014/main" id="{B58071E2-31B1-9E10-6209-CFC2B137E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531" y="1174036"/>
            <a:ext cx="434322" cy="672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222B3B-9CAD-F669-F315-E51F30423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019" y="2585664"/>
            <a:ext cx="444663" cy="589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E7BF3-CDE8-A8F3-2D88-FD92B0C28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360" y="3269672"/>
            <a:ext cx="423981" cy="568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07C7B-EC6E-54DF-26A2-BF11C3129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530" y="3953775"/>
            <a:ext cx="392958" cy="589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74F1F-CDFF-F70D-6B12-DE9093645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9019" y="4610443"/>
            <a:ext cx="423981" cy="558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864D65-DF38-F632-8BFC-903D8CEF3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4190" y="1916153"/>
            <a:ext cx="434322" cy="5997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A8A553-B37F-DD68-7CF5-110BEBBAE6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9701" y="5312466"/>
            <a:ext cx="413639" cy="5584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F36FB1-386B-CA09-9FD5-8249A6F9D484}"/>
              </a:ext>
            </a:extLst>
          </p:cNvPr>
          <p:cNvSpPr txBox="1"/>
          <p:nvPr/>
        </p:nvSpPr>
        <p:spPr>
          <a:xfrm>
            <a:off x="8920483" y="1424839"/>
            <a:ext cx="1453705" cy="4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vi-V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station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94A85-C16B-840E-1858-9E12A55BCD5C}"/>
              </a:ext>
            </a:extLst>
          </p:cNvPr>
          <p:cNvSpPr txBox="1"/>
          <p:nvPr/>
        </p:nvSpPr>
        <p:spPr>
          <a:xfrm>
            <a:off x="8927102" y="2090070"/>
            <a:ext cx="924579" cy="4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vi-V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D9EDB-5D4F-F783-17CF-EF53A0E8CFFE}"/>
              </a:ext>
            </a:extLst>
          </p:cNvPr>
          <p:cNvSpPr txBox="1"/>
          <p:nvPr/>
        </p:nvSpPr>
        <p:spPr>
          <a:xfrm>
            <a:off x="8945641" y="2749720"/>
            <a:ext cx="771411" cy="4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vi-V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BD543-6605-C1C9-1E05-160BD6F5CE49}"/>
              </a:ext>
            </a:extLst>
          </p:cNvPr>
          <p:cNvSpPr txBox="1"/>
          <p:nvPr/>
        </p:nvSpPr>
        <p:spPr>
          <a:xfrm>
            <a:off x="8939376" y="3414951"/>
            <a:ext cx="998518" cy="4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eplace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DAA3B-9F0B-17F5-C817-4FB31C855964}"/>
              </a:ext>
            </a:extLst>
          </p:cNvPr>
          <p:cNvSpPr txBox="1"/>
          <p:nvPr/>
        </p:nvSpPr>
        <p:spPr>
          <a:xfrm>
            <a:off x="8939376" y="4074601"/>
            <a:ext cx="783943" cy="4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eave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85219-86A0-B833-BA33-A7D1DCDB4EFD}"/>
              </a:ext>
            </a:extLst>
          </p:cNvPr>
          <p:cNvSpPr txBox="1"/>
          <p:nvPr/>
        </p:nvSpPr>
        <p:spPr>
          <a:xfrm>
            <a:off x="8951680" y="4718156"/>
            <a:ext cx="854957" cy="4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vi-V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8AA4C2-3B65-681A-3446-8B5F7BE2A7C4}"/>
              </a:ext>
            </a:extLst>
          </p:cNvPr>
          <p:cNvSpPr txBox="1"/>
          <p:nvPr/>
        </p:nvSpPr>
        <p:spPr>
          <a:xfrm>
            <a:off x="8920483" y="5429025"/>
            <a:ext cx="811443" cy="4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2330D-43A6-D21B-0E9F-F76279C06649}"/>
              </a:ext>
            </a:extLst>
          </p:cNvPr>
          <p:cNvSpPr txBox="1"/>
          <p:nvPr/>
        </p:nvSpPr>
        <p:spPr>
          <a:xfrm>
            <a:off x="1817812" y="4610443"/>
            <a:ext cx="6115777" cy="1896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zh-CN" altLang="en-US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小站名稱</a:t>
            </a:r>
            <a:r>
              <a:rPr lang="vi-VN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	</a:t>
            </a: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 Name</a:t>
            </a:r>
          </a:p>
          <a:p>
            <a:pPr defTabSz="987552">
              <a:spcAft>
                <a:spcPts val="600"/>
              </a:spcAft>
            </a:pPr>
            <a:r>
              <a:rPr lang="zh-CN" altLang="en-US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耗材名稱</a:t>
            </a:r>
            <a:r>
              <a:rPr lang="vi-VN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	</a:t>
            </a: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Supplies Name</a:t>
            </a:r>
          </a:p>
          <a:p>
            <a:pPr defTabSz="987552">
              <a:spcAft>
                <a:spcPts val="600"/>
              </a:spcAft>
            </a:pPr>
            <a:r>
              <a:rPr lang="zh-CN" altLang="en-US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使用新耗材</a:t>
            </a:r>
            <a:r>
              <a:rPr lang="vi-VN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	</a:t>
            </a: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old or new Supplies</a:t>
            </a:r>
            <a:endParaRPr lang="vi-VN" altLang="zh-CN" sz="194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87552">
              <a:spcAft>
                <a:spcPts val="600"/>
              </a:spcAft>
            </a:pPr>
            <a:r>
              <a:rPr lang="zh-CN" altLang="en-US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耗材壽命</a:t>
            </a:r>
            <a:r>
              <a:rPr lang="vi-VN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	</a:t>
            </a: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Consumable </a:t>
            </a:r>
            <a:r>
              <a:rPr lang="vi-VN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altLang="zh-CN" sz="194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</a:t>
            </a: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(provide by Vendors)</a:t>
            </a:r>
          </a:p>
          <a:p>
            <a:pPr defTabSz="987552">
              <a:spcAft>
                <a:spcPts val="600"/>
              </a:spcAft>
            </a:pPr>
            <a:r>
              <a:rPr lang="zh-CN" altLang="en-US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耗材編號</a:t>
            </a:r>
            <a:r>
              <a:rPr lang="vi-VN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	</a:t>
            </a: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Supplies</a:t>
            </a:r>
            <a:r>
              <a:rPr lang="vi-VN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</a:t>
            </a:r>
            <a:r>
              <a:rPr lang="en-US" altLang="zh-C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vi-VN" altLang="zh-CN" sz="1944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prescribed by EQ</a:t>
            </a:r>
            <a:r>
              <a:rPr lang="en-US" altLang="zh-CN" sz="1944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)</a:t>
            </a:r>
            <a:endParaRPr lang="en-US" altLang="zh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F40A0-D30F-0E63-4760-2B81C9ED9D3F}"/>
              </a:ext>
            </a:extLst>
          </p:cNvPr>
          <p:cNvSpPr txBox="1"/>
          <p:nvPr/>
        </p:nvSpPr>
        <p:spPr>
          <a:xfrm>
            <a:off x="1823174" y="643467"/>
            <a:ext cx="6090525" cy="401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vi-V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Station Supplies Management Display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0FFD-2E4A-4522-4EA7-402316FA765C}"/>
              </a:ext>
            </a:extLst>
          </p:cNvPr>
          <p:cNvSpPr>
            <a:spLocks/>
          </p:cNvSpPr>
          <p:nvPr/>
        </p:nvSpPr>
        <p:spPr>
          <a:xfrm>
            <a:off x="643467" y="1150262"/>
            <a:ext cx="4387710" cy="539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vi-V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3. Add </a:t>
            </a:r>
            <a:r>
              <a:rPr 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Station Which is Use </a:t>
            </a:r>
            <a:r>
              <a:rPr lang="vi-V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Supplies</a:t>
            </a:r>
          </a:p>
          <a:p>
            <a:pPr defTabSz="841248">
              <a:spcAft>
                <a:spcPts val="600"/>
              </a:spcAft>
            </a:pPr>
            <a:r>
              <a:rPr lang="vi-V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Step 1: Choose </a:t>
            </a:r>
            <a:r>
              <a:rPr 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item          to add supplies to </a:t>
            </a:r>
            <a:r>
              <a:rPr lang="vi-V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stat</a:t>
            </a:r>
            <a:r>
              <a:rPr 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ion</a:t>
            </a:r>
            <a:endParaRPr lang="vi-VN" sz="1380" kern="1200">
              <a:solidFill>
                <a:schemeClr val="tx1"/>
              </a:solidFill>
              <a:latin typeface="Arial (Body)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r>
              <a:rPr lang="vi-V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Step 2: Type </a:t>
            </a:r>
            <a:r>
              <a:rPr 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in information of station which you want to add supplies</a:t>
            </a:r>
          </a:p>
          <a:p>
            <a:pPr defTabSz="841248">
              <a:spcAft>
                <a:spcPts val="600"/>
              </a:spcAft>
            </a:pPr>
            <a:r>
              <a:rPr 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For example, Model ERTB-100 FT-2-01 need to use </a:t>
            </a:r>
            <a:r>
              <a:rPr lang="en-US" sz="1380" kern="1200" err="1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DCCable</a:t>
            </a:r>
            <a:r>
              <a:rPr 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, </a:t>
            </a:r>
            <a:r>
              <a:rPr lang="vi-V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type in information </a:t>
            </a:r>
            <a:r>
              <a:rPr 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as this following:</a:t>
            </a:r>
          </a:p>
          <a:p>
            <a:pPr defTabSz="841248">
              <a:spcAft>
                <a:spcPts val="600"/>
              </a:spcAft>
            </a:pPr>
            <a:r>
              <a:rPr lang="zh-CN" alt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小站名稱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 [Station Name]: ERTB-100/FT-2-01</a:t>
            </a:r>
          </a:p>
          <a:p>
            <a:pPr defTabSz="841248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zh-CN" sz="1380" kern="1200">
                <a:solidFill>
                  <a:srgbClr val="B30000"/>
                </a:solidFill>
                <a:latin typeface="Arial (Body)"/>
                <a:ea typeface="+mn-ea"/>
                <a:cs typeface="+mn-cs"/>
              </a:rPr>
              <a:t>Station name you type in on this system need to be the same as the station name on production line</a:t>
            </a:r>
          </a:p>
          <a:p>
            <a:pPr defTabSz="841248">
              <a:spcAft>
                <a:spcPts val="600"/>
              </a:spcAft>
            </a:pPr>
            <a:r>
              <a:rPr lang="zh-CN" alt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耗材名稱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 [Supplies Name]: DCCABLE</a:t>
            </a:r>
          </a:p>
          <a:p>
            <a:pPr defTabSz="841248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altLang="zh-CN" sz="1380" kern="1200">
                <a:solidFill>
                  <a:srgbClr val="B30000"/>
                </a:solidFill>
                <a:latin typeface="Arial (Body)"/>
                <a:ea typeface="+mn-ea"/>
                <a:cs typeface="+mn-cs"/>
              </a:rPr>
              <a:t>Only can add w</a:t>
            </a:r>
            <a:r>
              <a:rPr lang="en-US" altLang="zh-CN" sz="1380" kern="1200" err="1">
                <a:solidFill>
                  <a:srgbClr val="B30000"/>
                </a:solidFill>
                <a:latin typeface="Arial (Body)"/>
                <a:ea typeface="+mn-ea"/>
                <a:cs typeface="+mn-cs"/>
              </a:rPr>
              <a:t>hich</a:t>
            </a:r>
            <a:r>
              <a:rPr lang="en-US" altLang="zh-CN" sz="1380" kern="1200">
                <a:solidFill>
                  <a:srgbClr val="B30000"/>
                </a:solidFill>
                <a:latin typeface="Arial (Body)"/>
                <a:ea typeface="+mn-ea"/>
                <a:cs typeface="+mn-cs"/>
              </a:rPr>
              <a:t> supply you’ve already </a:t>
            </a:r>
            <a:r>
              <a:rPr lang="vi-VN" altLang="zh-CN" sz="1380" kern="1200">
                <a:solidFill>
                  <a:srgbClr val="B30000"/>
                </a:solidFill>
                <a:latin typeface="Arial (Body)"/>
                <a:ea typeface="+mn-ea"/>
                <a:cs typeface="+mn-cs"/>
              </a:rPr>
              <a:t>added to </a:t>
            </a:r>
            <a:r>
              <a:rPr lang="en-US" altLang="zh-CN" sz="1380" kern="1200">
                <a:solidFill>
                  <a:srgbClr val="B30000"/>
                </a:solidFill>
                <a:latin typeface="Arial (Body)"/>
                <a:ea typeface="+mn-ea"/>
                <a:cs typeface="+mn-cs"/>
              </a:rPr>
              <a:t>supply</a:t>
            </a:r>
            <a:r>
              <a:rPr lang="vi-VN" altLang="zh-CN" sz="1380" kern="1200">
                <a:solidFill>
                  <a:srgbClr val="B30000"/>
                </a:solidFill>
                <a:latin typeface="Arial (Body)"/>
                <a:ea typeface="+mn-ea"/>
                <a:cs typeface="+mn-cs"/>
              </a:rPr>
              <a:t> management section ( I )</a:t>
            </a:r>
            <a:endParaRPr lang="en-US" altLang="zh-CN" sz="1380" kern="1200">
              <a:solidFill>
                <a:srgbClr val="B30000"/>
              </a:solidFill>
              <a:latin typeface="Arial (Body)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r>
              <a:rPr lang="zh-CN" alt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使用新耗材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 [Use old or new Supplies]</a:t>
            </a:r>
            <a:r>
              <a:rPr lang="vi-VN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: choose </a:t>
            </a:r>
            <a:r>
              <a:rPr lang="zh-CN" alt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是 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if </a:t>
            </a:r>
            <a:r>
              <a:rPr lang="en-US" altLang="zh-CN" sz="1380" kern="1200" err="1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DCCable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 is new, </a:t>
            </a:r>
            <a:r>
              <a:rPr lang="zh-CN" alt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否 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if </a:t>
            </a:r>
            <a:r>
              <a:rPr lang="en-US" altLang="zh-CN" sz="1380" kern="1200" err="1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DCCable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 is old</a:t>
            </a:r>
            <a:endParaRPr lang="vi-VN" altLang="zh-CN" sz="1380" kern="1200">
              <a:solidFill>
                <a:schemeClr val="tx1"/>
              </a:solidFill>
              <a:latin typeface="Arial (Body)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r>
              <a:rPr lang="zh-CN" alt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耗材壽命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 [Consumable </a:t>
            </a:r>
            <a:r>
              <a:rPr lang="vi-VN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L</a:t>
            </a:r>
            <a:r>
              <a:rPr lang="en-US" altLang="zh-CN" sz="1380" kern="1200" err="1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ife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]: (provide by Vendors)</a:t>
            </a:r>
          </a:p>
          <a:p>
            <a:pPr defTabSz="841248">
              <a:spcAft>
                <a:spcPts val="600"/>
              </a:spcAft>
            </a:pPr>
            <a:r>
              <a:rPr lang="zh-CN" altLang="en-US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耗材編號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 [Supplies</a:t>
            </a:r>
            <a:r>
              <a:rPr lang="vi-VN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 Number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]: (p</a:t>
            </a:r>
            <a:r>
              <a:rPr lang="vi-VN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rescribed by EQ</a:t>
            </a:r>
            <a:r>
              <a:rPr lang="en-US" altLang="zh-CN" sz="1380" kern="1200">
                <a:solidFill>
                  <a:schemeClr val="tx1"/>
                </a:solidFill>
                <a:latin typeface="Arial (Body)"/>
                <a:ea typeface="+mn-ea"/>
                <a:cs typeface="+mn-cs"/>
              </a:rPr>
              <a:t>)</a:t>
            </a:r>
            <a:endParaRPr lang="vi-VN" sz="1500">
              <a:latin typeface="Arial (Body)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448D36-F7CB-0FF1-3309-E2DD6C66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10" y="1150262"/>
            <a:ext cx="6555223" cy="416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E9FDF-F01B-4BA6-BB4B-1430D4BA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95" y="1406182"/>
            <a:ext cx="321664" cy="4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4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B49F-E560-D871-E8CC-6D86C19A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46" y="677752"/>
            <a:ext cx="3697586" cy="473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dirty="0"/>
              <a:t>4. </a:t>
            </a:r>
            <a:r>
              <a:rPr lang="en-US" dirty="0"/>
              <a:t>Confirmation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0E76F0-B3AB-7919-34E5-BB408C90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41" y="1774153"/>
            <a:ext cx="3315700" cy="7746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02F30B-CEC0-DF37-095B-264518B1DCA1}"/>
              </a:ext>
            </a:extLst>
          </p:cNvPr>
          <p:cNvSpPr txBox="1"/>
          <p:nvPr/>
        </p:nvSpPr>
        <p:spPr>
          <a:xfrm>
            <a:off x="357530" y="1071326"/>
            <a:ext cx="442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</a:t>
            </a:r>
          </a:p>
          <a:p>
            <a:r>
              <a:rPr lang="en-US" dirty="0"/>
              <a:t>At</a:t>
            </a:r>
            <a:r>
              <a:rPr lang="vi-VN" dirty="0"/>
              <a:t> this</a:t>
            </a:r>
            <a:r>
              <a:rPr lang="en-US" dirty="0"/>
              <a:t> test box, type in which station you want to confirm</a:t>
            </a:r>
          </a:p>
          <a:p>
            <a:r>
              <a:rPr lang="en-US" dirty="0"/>
              <a:t>For example, we want to confirm model WRTB-379, just type in station as following picture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B6724D-F340-0CFE-3B25-E05D3E5C7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46" y="3259247"/>
            <a:ext cx="4515103" cy="2382393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8B2B3FA4-66B6-4E31-D06D-FDDF05F8F34E}"/>
              </a:ext>
            </a:extLst>
          </p:cNvPr>
          <p:cNvSpPr/>
          <p:nvPr/>
        </p:nvSpPr>
        <p:spPr>
          <a:xfrm>
            <a:off x="2759799" y="2607398"/>
            <a:ext cx="327433" cy="8010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07377A-B9AD-E795-F566-0E52923D9BC5}"/>
              </a:ext>
            </a:extLst>
          </p:cNvPr>
          <p:cNvSpPr txBox="1"/>
          <p:nvPr/>
        </p:nvSpPr>
        <p:spPr>
          <a:xfrm>
            <a:off x="6335780" y="1065290"/>
            <a:ext cx="4422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</a:t>
            </a:r>
          </a:p>
          <a:p>
            <a:r>
              <a:rPr lang="en-US" dirty="0"/>
              <a:t>Choose item        to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supply system appear information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mean update completed</a:t>
            </a:r>
          </a:p>
          <a:p>
            <a:r>
              <a:rPr lang="en-US" dirty="0"/>
              <a:t>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53D5FF0-2D48-22E0-0555-F2274D6F6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633" y="1359966"/>
            <a:ext cx="274317" cy="3703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0CB152-1782-B918-1203-EF292D128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841" y="3096615"/>
            <a:ext cx="4199235" cy="21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8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BD7D7-021D-CC98-1C3A-9CF3CD945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6600"/>
              <a:t>Thank You!</a:t>
            </a:r>
            <a:endParaRPr lang="en-US" sz="660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</TotalTime>
  <Words>527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(Body)</vt:lpstr>
      <vt:lpstr>Aptos</vt:lpstr>
      <vt:lpstr>Arial</vt:lpstr>
      <vt:lpstr>Calibri</vt:lpstr>
      <vt:lpstr>Calibri Light</vt:lpstr>
      <vt:lpstr>Symbol</vt:lpstr>
      <vt:lpstr>Wingdings</vt:lpstr>
      <vt:lpstr>Office Theme</vt:lpstr>
      <vt:lpstr>耗材管控系统SOP Administration System SOP</vt:lpstr>
      <vt:lpstr>I. Add Supplies Maintenance</vt:lpstr>
      <vt:lpstr>PowerPoint Presentation</vt:lpstr>
      <vt:lpstr>PowerPoint Presentation</vt:lpstr>
      <vt:lpstr>II. Add Station Which is Use Supplies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耗材管控系统SOP</dc:title>
  <dc:creator>VN67</dc:creator>
  <cp:lastModifiedBy>VN67</cp:lastModifiedBy>
  <cp:revision>46</cp:revision>
  <dcterms:created xsi:type="dcterms:W3CDTF">2024-02-02T03:02:14Z</dcterms:created>
  <dcterms:modified xsi:type="dcterms:W3CDTF">2024-03-14T03:06:05Z</dcterms:modified>
</cp:coreProperties>
</file>