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
  </p:notesMasterIdLst>
  <p:sldIdLst>
    <p:sldId id="396" r:id="rId2"/>
    <p:sldId id="430" r:id="rId3"/>
    <p:sldId id="397" r:id="rId4"/>
    <p:sldId id="436" r:id="rId5"/>
    <p:sldId id="432" r:id="rId6"/>
    <p:sldId id="437" r:id="rId7"/>
    <p:sldId id="406" r:id="rId8"/>
  </p:sldIdLst>
  <p:sldSz cx="9144000" cy="6858000" type="screen4x3"/>
  <p:notesSz cx="7099300" cy="10234613"/>
  <p:defaultTextStyle>
    <a:defPPr>
      <a:defRPr lang="zh-TW"/>
    </a:defPPr>
    <a:lvl1pPr algn="ctr" rtl="0" fontAlgn="base">
      <a:spcBef>
        <a:spcPct val="0"/>
      </a:spcBef>
      <a:spcAft>
        <a:spcPct val="0"/>
      </a:spcAft>
      <a:defRPr kumimoji="1" kern="1200">
        <a:solidFill>
          <a:srgbClr val="0000FF"/>
        </a:solidFill>
        <a:latin typeface="Arial" charset="0"/>
        <a:ea typeface="標楷體" pitchFamily="65" charset="-120"/>
        <a:cs typeface="+mn-cs"/>
      </a:defRPr>
    </a:lvl1pPr>
    <a:lvl2pPr marL="457200" algn="ctr" rtl="0" fontAlgn="base">
      <a:spcBef>
        <a:spcPct val="0"/>
      </a:spcBef>
      <a:spcAft>
        <a:spcPct val="0"/>
      </a:spcAft>
      <a:defRPr kumimoji="1" kern="1200">
        <a:solidFill>
          <a:srgbClr val="0000FF"/>
        </a:solidFill>
        <a:latin typeface="Arial" charset="0"/>
        <a:ea typeface="標楷體" pitchFamily="65" charset="-120"/>
        <a:cs typeface="+mn-cs"/>
      </a:defRPr>
    </a:lvl2pPr>
    <a:lvl3pPr marL="914400" algn="ctr" rtl="0" fontAlgn="base">
      <a:spcBef>
        <a:spcPct val="0"/>
      </a:spcBef>
      <a:spcAft>
        <a:spcPct val="0"/>
      </a:spcAft>
      <a:defRPr kumimoji="1" kern="1200">
        <a:solidFill>
          <a:srgbClr val="0000FF"/>
        </a:solidFill>
        <a:latin typeface="Arial" charset="0"/>
        <a:ea typeface="標楷體" pitchFamily="65" charset="-120"/>
        <a:cs typeface="+mn-cs"/>
      </a:defRPr>
    </a:lvl3pPr>
    <a:lvl4pPr marL="1371600" algn="ctr" rtl="0" fontAlgn="base">
      <a:spcBef>
        <a:spcPct val="0"/>
      </a:spcBef>
      <a:spcAft>
        <a:spcPct val="0"/>
      </a:spcAft>
      <a:defRPr kumimoji="1" kern="1200">
        <a:solidFill>
          <a:srgbClr val="0000FF"/>
        </a:solidFill>
        <a:latin typeface="Arial" charset="0"/>
        <a:ea typeface="標楷體" pitchFamily="65" charset="-120"/>
        <a:cs typeface="+mn-cs"/>
      </a:defRPr>
    </a:lvl4pPr>
    <a:lvl5pPr marL="1828800" algn="ctr" rtl="0" fontAlgn="base">
      <a:spcBef>
        <a:spcPct val="0"/>
      </a:spcBef>
      <a:spcAft>
        <a:spcPct val="0"/>
      </a:spcAft>
      <a:defRPr kumimoji="1" kern="1200">
        <a:solidFill>
          <a:srgbClr val="0000FF"/>
        </a:solidFill>
        <a:latin typeface="Arial" charset="0"/>
        <a:ea typeface="標楷體" pitchFamily="65" charset="-120"/>
        <a:cs typeface="+mn-cs"/>
      </a:defRPr>
    </a:lvl5pPr>
    <a:lvl6pPr marL="2286000" algn="l" defTabSz="914400" rtl="0" eaLnBrk="1" latinLnBrk="0" hangingPunct="1">
      <a:defRPr kumimoji="1" kern="1200">
        <a:solidFill>
          <a:srgbClr val="0000FF"/>
        </a:solidFill>
        <a:latin typeface="Arial" charset="0"/>
        <a:ea typeface="標楷體" pitchFamily="65" charset="-120"/>
        <a:cs typeface="+mn-cs"/>
      </a:defRPr>
    </a:lvl6pPr>
    <a:lvl7pPr marL="2743200" algn="l" defTabSz="914400" rtl="0" eaLnBrk="1" latinLnBrk="0" hangingPunct="1">
      <a:defRPr kumimoji="1" kern="1200">
        <a:solidFill>
          <a:srgbClr val="0000FF"/>
        </a:solidFill>
        <a:latin typeface="Arial" charset="0"/>
        <a:ea typeface="標楷體" pitchFamily="65" charset="-120"/>
        <a:cs typeface="+mn-cs"/>
      </a:defRPr>
    </a:lvl7pPr>
    <a:lvl8pPr marL="3200400" algn="l" defTabSz="914400" rtl="0" eaLnBrk="1" latinLnBrk="0" hangingPunct="1">
      <a:defRPr kumimoji="1" kern="1200">
        <a:solidFill>
          <a:srgbClr val="0000FF"/>
        </a:solidFill>
        <a:latin typeface="Arial" charset="0"/>
        <a:ea typeface="標楷體" pitchFamily="65" charset="-120"/>
        <a:cs typeface="+mn-cs"/>
      </a:defRPr>
    </a:lvl8pPr>
    <a:lvl9pPr marL="3657600" algn="l" defTabSz="914400" rtl="0" eaLnBrk="1" latinLnBrk="0" hangingPunct="1">
      <a:defRPr kumimoji="1" kern="1200">
        <a:solidFill>
          <a:srgbClr val="0000FF"/>
        </a:solidFill>
        <a:latin typeface="Arial" charset="0"/>
        <a:ea typeface="標楷體" pitchFamily="65" charset="-120"/>
        <a:cs typeface="+mn-cs"/>
      </a:defRPr>
    </a:lvl9pPr>
  </p:defaultTextStyle>
  <p:extLst>
    <p:ext uri="{521415D9-36F7-43E2-AB2F-B90AF26B5E84}">
      <p14:sectionLst xmlns:p14="http://schemas.microsoft.com/office/powerpoint/2010/main">
        <p14:section name="Default Section" id="{B15A28CF-4F82-42D7-B839-AF5DD3F674EB}">
          <p14:sldIdLst>
            <p14:sldId id="396"/>
          </p14:sldIdLst>
        </p14:section>
        <p14:section name="Untitled Section" id="{E34560F6-603D-43EE-9C9C-761E2237E8DD}">
          <p14:sldIdLst>
            <p14:sldId id="430"/>
            <p14:sldId id="397"/>
            <p14:sldId id="436"/>
            <p14:sldId id="432"/>
            <p14:sldId id="437"/>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99FFCC"/>
    <a:srgbClr val="CC99FF"/>
    <a:srgbClr val="FFFF00"/>
    <a:srgbClr val="FFFFCC"/>
    <a:srgbClr val="3333CC"/>
    <a:srgbClr val="33CC33"/>
    <a:srgbClr val="D60093"/>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08" autoAdjust="0"/>
    <p:restoredTop sz="99673" autoAdjust="0"/>
  </p:normalViewPr>
  <p:slideViewPr>
    <p:cSldViewPr>
      <p:cViewPr varScale="1">
        <p:scale>
          <a:sx n="111" d="100"/>
          <a:sy n="111" d="100"/>
        </p:scale>
        <p:origin x="118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b="0">
                <a:solidFill>
                  <a:schemeClr val="tx1"/>
                </a:solidFill>
                <a:ea typeface="新細明體" pitchFamily="18" charset="-120"/>
              </a:defRPr>
            </a:lvl1pPr>
          </a:lstStyle>
          <a:p>
            <a:pPr>
              <a:defRPr/>
            </a:pPr>
            <a:endParaRPr lang="en-US" altLang="zh-TW"/>
          </a:p>
        </p:txBody>
      </p:sp>
      <p:sp>
        <p:nvSpPr>
          <p:cNvPr id="717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solidFill>
                  <a:schemeClr val="tx1"/>
                </a:solidFill>
                <a:ea typeface="新細明體" pitchFamily="18" charset="-12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717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b="0">
                <a:solidFill>
                  <a:schemeClr val="tx1"/>
                </a:solidFill>
                <a:ea typeface="新細明體" pitchFamily="18" charset="-120"/>
              </a:defRPr>
            </a:lvl1pPr>
          </a:lstStyle>
          <a:p>
            <a:pPr>
              <a:defRPr/>
            </a:pPr>
            <a:endParaRPr lang="en-US" altLang="zh-TW"/>
          </a:p>
        </p:txBody>
      </p:sp>
      <p:sp>
        <p:nvSpPr>
          <p:cNvPr id="717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solidFill>
                  <a:schemeClr val="tx1"/>
                </a:solidFill>
                <a:ea typeface="新細明體" pitchFamily="18" charset="-120"/>
              </a:defRPr>
            </a:lvl1pPr>
          </a:lstStyle>
          <a:p>
            <a:pPr>
              <a:defRPr/>
            </a:pPr>
            <a:fld id="{54D85698-08B8-4656-8357-C7A90EA5C2C1}"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5"/>
          <p:cNvSpPr>
            <a:spLocks noGrp="1" noChangeArrowheads="1"/>
          </p:cNvSpPr>
          <p:nvPr>
            <p:ph type="sldNum" sz="quarter" idx="10"/>
          </p:nvPr>
        </p:nvSpPr>
        <p:spPr>
          <a:ln/>
        </p:spPr>
        <p:txBody>
          <a:bodyPr/>
          <a:lstStyle>
            <a:lvl1pPr>
              <a:defRPr/>
            </a:lvl1pPr>
          </a:lstStyle>
          <a:p>
            <a:pPr>
              <a:defRPr/>
            </a:pPr>
            <a:fld id="{BF6F5141-E3CD-4AA6-97E5-CE28C6C1DBA1}" type="slidenum">
              <a:rPr lang="en-US" altLang="zh-TW"/>
              <a:pPr>
                <a:defRPr/>
              </a:pPr>
              <a:t>‹#›</a:t>
            </a:fld>
            <a:endParaRPr lang="en-US" altLang="zh-TW"/>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sldNum" sz="quarter" idx="10"/>
          </p:nvPr>
        </p:nvSpPr>
        <p:spPr>
          <a:ln/>
        </p:spPr>
        <p:txBody>
          <a:bodyPr/>
          <a:lstStyle>
            <a:lvl1pPr>
              <a:defRPr/>
            </a:lvl1pPr>
          </a:lstStyle>
          <a:p>
            <a:pPr>
              <a:defRPr/>
            </a:pPr>
            <a:fld id="{72C36F07-F11A-42A0-A223-8DEED2C423F2}" type="slidenum">
              <a:rPr lang="en-US" altLang="zh-TW"/>
              <a:pPr>
                <a:defRPr/>
              </a:pPr>
              <a:t>‹#›</a:t>
            </a:fld>
            <a:endParaRPr lang="en-US" altLang="zh-TW"/>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304800"/>
            <a:ext cx="1943100" cy="54864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5800" y="304800"/>
            <a:ext cx="5676900" cy="5486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sldNum" sz="quarter" idx="10"/>
          </p:nvPr>
        </p:nvSpPr>
        <p:spPr>
          <a:ln/>
        </p:spPr>
        <p:txBody>
          <a:bodyPr/>
          <a:lstStyle>
            <a:lvl1pPr>
              <a:defRPr/>
            </a:lvl1pPr>
          </a:lstStyle>
          <a:p>
            <a:pPr>
              <a:defRPr/>
            </a:pPr>
            <a:fld id="{9A245BC6-16D2-403A-8EFE-2213CB29CE83}" type="slidenum">
              <a:rPr lang="en-US" altLang="zh-TW"/>
              <a:pPr>
                <a:defRPr/>
              </a:pPr>
              <a:t>‹#›</a:t>
            </a:fld>
            <a:endParaRPr lang="en-US" altLang="zh-TW"/>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標題及物件在文字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304800"/>
            <a:ext cx="7772400" cy="609600"/>
          </a:xfrm>
        </p:spPr>
        <p:txBody>
          <a:bodyPr/>
          <a:lstStyle/>
          <a:p>
            <a:r>
              <a:rPr lang="zh-TW" altLang="en-US"/>
              <a:t>按一下以編輯母片標題樣式</a:t>
            </a:r>
          </a:p>
        </p:txBody>
      </p:sp>
      <p:sp>
        <p:nvSpPr>
          <p:cNvPr id="3" name="內容版面配置區 2"/>
          <p:cNvSpPr>
            <a:spLocks noGrp="1"/>
          </p:cNvSpPr>
          <p:nvPr>
            <p:ph sz="half" idx="1"/>
          </p:nvPr>
        </p:nvSpPr>
        <p:spPr>
          <a:xfrm>
            <a:off x="685800" y="1447800"/>
            <a:ext cx="7772400" cy="2095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85800" y="3695700"/>
            <a:ext cx="7772400" cy="2095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sldNum" sz="quarter" idx="10"/>
          </p:nvPr>
        </p:nvSpPr>
        <p:spPr>
          <a:ln/>
        </p:spPr>
        <p:txBody>
          <a:bodyPr/>
          <a:lstStyle>
            <a:lvl1pPr>
              <a:defRPr/>
            </a:lvl1pPr>
          </a:lstStyle>
          <a:p>
            <a:pPr>
              <a:defRPr/>
            </a:pPr>
            <a:fld id="{E42B429A-A264-4408-A195-DA4D34DAA632}" type="slidenum">
              <a:rPr lang="en-US" altLang="zh-TW"/>
              <a:pPr>
                <a:defRPr/>
              </a:pPr>
              <a:t>‹#›</a:t>
            </a:fld>
            <a:endParaRPr lang="en-US" altLang="zh-TW"/>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685800" y="304800"/>
            <a:ext cx="7772400" cy="609600"/>
          </a:xfrm>
        </p:spPr>
        <p:txBody>
          <a:bodyPr/>
          <a:lstStyle/>
          <a:p>
            <a:r>
              <a:rPr lang="zh-TW" altLang="en-US"/>
              <a:t>按一下以編輯母片標題樣式</a:t>
            </a:r>
          </a:p>
        </p:txBody>
      </p:sp>
      <p:sp>
        <p:nvSpPr>
          <p:cNvPr id="3" name="內容版面配置區 2"/>
          <p:cNvSpPr>
            <a:spLocks noGrp="1"/>
          </p:cNvSpPr>
          <p:nvPr>
            <p:ph sz="quarter" idx="1"/>
          </p:nvPr>
        </p:nvSpPr>
        <p:spPr>
          <a:xfrm>
            <a:off x="685800" y="1447800"/>
            <a:ext cx="3810000" cy="2095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1447800"/>
            <a:ext cx="3810000" cy="2095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685800" y="3695700"/>
            <a:ext cx="3810000" cy="2095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內容版面配置區 5"/>
          <p:cNvSpPr>
            <a:spLocks noGrp="1"/>
          </p:cNvSpPr>
          <p:nvPr>
            <p:ph sz="quarter" idx="4"/>
          </p:nvPr>
        </p:nvSpPr>
        <p:spPr>
          <a:xfrm>
            <a:off x="4648200" y="3695700"/>
            <a:ext cx="3810000" cy="2095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sldNum" sz="quarter" idx="10"/>
          </p:nvPr>
        </p:nvSpPr>
        <p:spPr>
          <a:ln/>
        </p:spPr>
        <p:txBody>
          <a:bodyPr/>
          <a:lstStyle>
            <a:lvl1pPr>
              <a:defRPr/>
            </a:lvl1pPr>
          </a:lstStyle>
          <a:p>
            <a:pPr>
              <a:defRPr/>
            </a:pPr>
            <a:fld id="{354D93DB-DAE2-4FA6-823C-298FA7642CAF}" type="slidenum">
              <a:rPr lang="en-US" altLang="zh-TW"/>
              <a:pPr>
                <a:defRPr/>
              </a:pPr>
              <a:t>‹#›</a:t>
            </a:fld>
            <a:endParaRPr lang="en-US" altLang="zh-TW"/>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sldNum" sz="quarter" idx="10"/>
          </p:nvPr>
        </p:nvSpPr>
        <p:spPr>
          <a:ln/>
        </p:spPr>
        <p:txBody>
          <a:bodyPr/>
          <a:lstStyle>
            <a:lvl1pPr>
              <a:defRPr/>
            </a:lvl1pPr>
          </a:lstStyle>
          <a:p>
            <a:pPr>
              <a:defRPr/>
            </a:pPr>
            <a:fld id="{8091C76A-B8FF-4BF9-943A-A3886262CA7F}" type="slidenum">
              <a:rPr lang="en-US" altLang="zh-TW"/>
              <a:pPr>
                <a:defRPr/>
              </a:pPr>
              <a:t>‹#›</a:t>
            </a:fld>
            <a:endParaRPr lang="en-US" altLang="zh-TW"/>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5"/>
          <p:cNvSpPr>
            <a:spLocks noGrp="1" noChangeArrowheads="1"/>
          </p:cNvSpPr>
          <p:nvPr>
            <p:ph type="sldNum" sz="quarter" idx="10"/>
          </p:nvPr>
        </p:nvSpPr>
        <p:spPr>
          <a:ln/>
        </p:spPr>
        <p:txBody>
          <a:bodyPr/>
          <a:lstStyle>
            <a:lvl1pPr>
              <a:defRPr/>
            </a:lvl1pPr>
          </a:lstStyle>
          <a:p>
            <a:pPr>
              <a:defRPr/>
            </a:pPr>
            <a:fld id="{A71B4F58-7F82-4E1F-AF57-D3B8A0AA34D6}" type="slidenum">
              <a:rPr lang="en-US" altLang="zh-TW"/>
              <a:pPr>
                <a:defRPr/>
              </a:pPr>
              <a:t>‹#›</a:t>
            </a:fld>
            <a:endParaRPr lang="en-US" altLang="zh-TW"/>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58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sldNum" sz="quarter" idx="10"/>
          </p:nvPr>
        </p:nvSpPr>
        <p:spPr>
          <a:ln/>
        </p:spPr>
        <p:txBody>
          <a:bodyPr/>
          <a:lstStyle>
            <a:lvl1pPr>
              <a:defRPr/>
            </a:lvl1pPr>
          </a:lstStyle>
          <a:p>
            <a:pPr>
              <a:defRPr/>
            </a:pPr>
            <a:fld id="{3ECC21AC-85A4-4CD0-A7A7-8494BE112E20}" type="slidenum">
              <a:rPr lang="en-US" altLang="zh-TW"/>
              <a:pPr>
                <a:defRPr/>
              </a:pPr>
              <a:t>‹#›</a:t>
            </a:fld>
            <a:endParaRPr lang="en-US" altLang="zh-TW"/>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sldNum" sz="quarter" idx="10"/>
          </p:nvPr>
        </p:nvSpPr>
        <p:spPr>
          <a:ln/>
        </p:spPr>
        <p:txBody>
          <a:bodyPr/>
          <a:lstStyle>
            <a:lvl1pPr>
              <a:defRPr/>
            </a:lvl1pPr>
          </a:lstStyle>
          <a:p>
            <a:pPr>
              <a:defRPr/>
            </a:pPr>
            <a:fld id="{2E72D305-DCF0-4DEE-A54B-2751F89E7204}" type="slidenum">
              <a:rPr lang="en-US" altLang="zh-TW"/>
              <a:pPr>
                <a:defRPr/>
              </a:pPr>
              <a:t>‹#›</a:t>
            </a:fld>
            <a:endParaRPr lang="en-US" altLang="zh-TW"/>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sldNum" sz="quarter" idx="10"/>
          </p:nvPr>
        </p:nvSpPr>
        <p:spPr>
          <a:ln/>
        </p:spPr>
        <p:txBody>
          <a:bodyPr/>
          <a:lstStyle>
            <a:lvl1pPr>
              <a:defRPr/>
            </a:lvl1pPr>
          </a:lstStyle>
          <a:p>
            <a:pPr>
              <a:defRPr/>
            </a:pPr>
            <a:fld id="{BAC2A8C6-2FFD-4C33-B079-F4EFDC628022}" type="slidenum">
              <a:rPr lang="en-US" altLang="zh-TW"/>
              <a:pPr>
                <a:defRPr/>
              </a:pPr>
              <a:t>‹#›</a:t>
            </a:fld>
            <a:endParaRPr lang="en-US" altLang="zh-TW"/>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18C188AC-1897-4752-B8E5-E9AA60FFD50B}" type="slidenum">
              <a:rPr lang="en-US" altLang="zh-TW"/>
              <a:pPr>
                <a:defRPr/>
              </a:pPr>
              <a:t>‹#›</a:t>
            </a:fld>
            <a:endParaRPr lang="en-US" altLang="zh-TW"/>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6D33D3E1-DA0D-482B-8431-EAA8E98E2E1A}" type="slidenum">
              <a:rPr lang="en-US" altLang="zh-TW"/>
              <a:pPr>
                <a:defRPr/>
              </a:pPr>
              <a:t>‹#›</a:t>
            </a:fld>
            <a:endParaRPr lang="en-US" altLang="zh-TW"/>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708ED2F4-E261-4E5B-95F8-880381B39228}" type="slidenum">
              <a:rPr lang="en-US" altLang="zh-TW"/>
              <a:pPr>
                <a:defRPr/>
              </a:pPr>
              <a:t>‹#›</a:t>
            </a:fld>
            <a:endParaRPr lang="en-US" altLang="zh-TW"/>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lay1 copy"/>
          <p:cNvPicPr>
            <a:picLocks noChangeAspect="1" noChangeArrowheads="1"/>
          </p:cNvPicPr>
          <p:nvPr/>
        </p:nvPicPr>
        <p:blipFill>
          <a:blip r:embed="rId15"/>
          <a:srcRect/>
          <a:stretch>
            <a:fillRect/>
          </a:stretch>
        </p:blipFill>
        <p:spPr bwMode="auto">
          <a:xfrm>
            <a:off x="0" y="0"/>
            <a:ext cx="9144000" cy="68611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04800"/>
            <a:ext cx="7772400" cy="6096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8" name="Rectangle 4"/>
          <p:cNvSpPr>
            <a:spLocks noGrp="1" noChangeArrowheads="1"/>
          </p:cNvSpPr>
          <p:nvPr>
            <p:ph type="body" idx="1"/>
          </p:nvPr>
        </p:nvSpPr>
        <p:spPr bwMode="auto">
          <a:xfrm>
            <a:off x="685800" y="1447800"/>
            <a:ext cx="77724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6629" name="Rectangle 5"/>
          <p:cNvSpPr>
            <a:spLocks noGrp="1" noChangeArrowheads="1"/>
          </p:cNvSpPr>
          <p:nvPr>
            <p:ph type="sldNum" sz="quarter" idx="4"/>
          </p:nvPr>
        </p:nvSpPr>
        <p:spPr bwMode="auto">
          <a:xfrm>
            <a:off x="8534400" y="6096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0">
                <a:solidFill>
                  <a:schemeClr val="bg1"/>
                </a:solidFill>
                <a:ea typeface="+mn-ea"/>
              </a:defRPr>
            </a:lvl1pPr>
          </a:lstStyle>
          <a:p>
            <a:pPr>
              <a:defRPr/>
            </a:pPr>
            <a:fld id="{B165E337-0A97-4AEE-8A01-DA9B17A81B18}"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ransition/>
  <p:hf hdr="0" ftr="0" dt="0"/>
  <p:txStyles>
    <p:titleStyle>
      <a:lvl1pPr algn="ctr" rtl="0" eaLnBrk="0" fontAlgn="base" hangingPunct="0">
        <a:spcBef>
          <a:spcPct val="0"/>
        </a:spcBef>
        <a:spcAft>
          <a:spcPct val="0"/>
        </a:spcAft>
        <a:defRPr kumimoji="1" sz="4400">
          <a:solidFill>
            <a:srgbClr val="FFFFFF"/>
          </a:solidFill>
          <a:latin typeface="+mj-lt"/>
          <a:ea typeface="+mj-ea"/>
          <a:cs typeface="+mj-cs"/>
        </a:defRPr>
      </a:lvl1pPr>
      <a:lvl2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2pPr>
      <a:lvl3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3pPr>
      <a:lvl4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4pPr>
      <a:lvl5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5pPr>
      <a:lvl6pPr marL="457200" algn="ctr" rtl="0" fontAlgn="base">
        <a:spcBef>
          <a:spcPct val="0"/>
        </a:spcBef>
        <a:spcAft>
          <a:spcPct val="0"/>
        </a:spcAft>
        <a:defRPr kumimoji="1" sz="4400">
          <a:solidFill>
            <a:srgbClr val="FFFFFF"/>
          </a:solidFill>
          <a:latin typeface="Times" pitchFamily="18" charset="0"/>
          <a:ea typeface="新細明體" pitchFamily="18" charset="-120"/>
        </a:defRPr>
      </a:lvl6pPr>
      <a:lvl7pPr marL="914400" algn="ctr" rtl="0" fontAlgn="base">
        <a:spcBef>
          <a:spcPct val="0"/>
        </a:spcBef>
        <a:spcAft>
          <a:spcPct val="0"/>
        </a:spcAft>
        <a:defRPr kumimoji="1" sz="4400">
          <a:solidFill>
            <a:srgbClr val="FFFFFF"/>
          </a:solidFill>
          <a:latin typeface="Times" pitchFamily="18" charset="0"/>
          <a:ea typeface="新細明體" pitchFamily="18" charset="-120"/>
        </a:defRPr>
      </a:lvl7pPr>
      <a:lvl8pPr marL="1371600" algn="ctr" rtl="0" fontAlgn="base">
        <a:spcBef>
          <a:spcPct val="0"/>
        </a:spcBef>
        <a:spcAft>
          <a:spcPct val="0"/>
        </a:spcAft>
        <a:defRPr kumimoji="1" sz="4400">
          <a:solidFill>
            <a:srgbClr val="FFFFFF"/>
          </a:solidFill>
          <a:latin typeface="Times" pitchFamily="18" charset="0"/>
          <a:ea typeface="新細明體" pitchFamily="18" charset="-120"/>
        </a:defRPr>
      </a:lvl8pPr>
      <a:lvl9pPr marL="1828800" algn="ctr" rtl="0" fontAlgn="base">
        <a:spcBef>
          <a:spcPct val="0"/>
        </a:spcBef>
        <a:spcAft>
          <a:spcPct val="0"/>
        </a:spcAft>
        <a:defRPr kumimoji="1" sz="4400">
          <a:solidFill>
            <a:srgbClr val="FFFFFF"/>
          </a:solidFill>
          <a:latin typeface="Times" pitchFamily="18" charset="0"/>
          <a:ea typeface="新細明體" pitchFamily="18" charset="-120"/>
        </a:defRPr>
      </a:lvl9pPr>
    </p:titleStyle>
    <p:bodyStyle>
      <a:lvl1pPr marL="342900" indent="-342900" algn="l" rtl="0" eaLnBrk="0" fontAlgn="base" hangingPunct="0">
        <a:spcBef>
          <a:spcPct val="20000"/>
        </a:spcBef>
        <a:spcAft>
          <a:spcPct val="0"/>
        </a:spcAft>
        <a:buClr>
          <a:srgbClr val="FF3300"/>
        </a:buClr>
        <a:buFont typeface="Wingdings" pitchFamily="2" charset="2"/>
        <a:buChar char="n"/>
        <a:defRPr kumimoji="1" sz="20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Wingdings" pitchFamily="2" charset="2"/>
        <a:buChar char="v"/>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1600">
          <a:solidFill>
            <a:schemeClr val="tx1"/>
          </a:solidFill>
          <a:latin typeface="Times New Roman" pitchFamily="18" charset="0"/>
          <a:ea typeface="+mn-ea"/>
        </a:defRPr>
      </a:lvl3pPr>
      <a:lvl4pPr marL="1600200" indent="-228600" algn="l" rtl="0" eaLnBrk="0" fontAlgn="base" hangingPunct="0">
        <a:spcBef>
          <a:spcPct val="20000"/>
        </a:spcBef>
        <a:spcAft>
          <a:spcPct val="0"/>
        </a:spcAft>
        <a:buChar char="–"/>
        <a:defRPr kumimoji="1" sz="1400" i="1">
          <a:solidFill>
            <a:schemeClr val="tx1"/>
          </a:solidFill>
          <a:latin typeface="+mn-lt"/>
          <a:ea typeface="+mn-ea"/>
        </a:defRPr>
      </a:lvl4pPr>
      <a:lvl5pPr marL="2057400" indent="-228600" algn="l" rtl="0" eaLnBrk="0" fontAlgn="base" hangingPunct="0">
        <a:spcBef>
          <a:spcPct val="20000"/>
        </a:spcBef>
        <a:spcAft>
          <a:spcPct val="0"/>
        </a:spcAft>
        <a:buChar char="»"/>
        <a:defRPr kumimoji="1" sz="1200">
          <a:solidFill>
            <a:schemeClr val="tx1"/>
          </a:solidFill>
          <a:latin typeface="Times New Roman" pitchFamily="18" charset="0"/>
          <a:ea typeface="+mn-ea"/>
        </a:defRPr>
      </a:lvl5pPr>
      <a:lvl6pPr marL="2514600" indent="-228600" algn="l" rtl="0" fontAlgn="base">
        <a:spcBef>
          <a:spcPct val="20000"/>
        </a:spcBef>
        <a:spcAft>
          <a:spcPct val="0"/>
        </a:spcAft>
        <a:buChar char="»"/>
        <a:defRPr kumimoji="1" sz="1200">
          <a:solidFill>
            <a:schemeClr val="tx1"/>
          </a:solidFill>
          <a:latin typeface="Times New Roman" pitchFamily="18" charset="0"/>
          <a:ea typeface="+mn-ea"/>
        </a:defRPr>
      </a:lvl6pPr>
      <a:lvl7pPr marL="2971800" indent="-228600" algn="l" rtl="0" fontAlgn="base">
        <a:spcBef>
          <a:spcPct val="20000"/>
        </a:spcBef>
        <a:spcAft>
          <a:spcPct val="0"/>
        </a:spcAft>
        <a:buChar char="»"/>
        <a:defRPr kumimoji="1" sz="1200">
          <a:solidFill>
            <a:schemeClr val="tx1"/>
          </a:solidFill>
          <a:latin typeface="Times New Roman" pitchFamily="18" charset="0"/>
          <a:ea typeface="+mn-ea"/>
        </a:defRPr>
      </a:lvl7pPr>
      <a:lvl8pPr marL="3429000" indent="-228600" algn="l" rtl="0" fontAlgn="base">
        <a:spcBef>
          <a:spcPct val="20000"/>
        </a:spcBef>
        <a:spcAft>
          <a:spcPct val="0"/>
        </a:spcAft>
        <a:buChar char="»"/>
        <a:defRPr kumimoji="1" sz="1200">
          <a:solidFill>
            <a:schemeClr val="tx1"/>
          </a:solidFill>
          <a:latin typeface="Times New Roman" pitchFamily="18" charset="0"/>
          <a:ea typeface="+mn-ea"/>
        </a:defRPr>
      </a:lvl8pPr>
      <a:lvl9pPr marL="3886200" indent="-228600" algn="l" rtl="0" fontAlgn="base">
        <a:spcBef>
          <a:spcPct val="20000"/>
        </a:spcBef>
        <a:spcAft>
          <a:spcPct val="0"/>
        </a:spcAft>
        <a:buChar char="»"/>
        <a:defRPr kumimoji="1" sz="1200">
          <a:solidFill>
            <a:schemeClr val="tx1"/>
          </a:solidFill>
          <a:latin typeface="Times New Roman" pitchFamily="18" charset="0"/>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38221A52-D076-42EA-B26A-F82F176D0E95}" type="slidenum">
              <a:rPr lang="en-US" altLang="zh-TW"/>
              <a:pPr>
                <a:defRPr/>
              </a:pPr>
              <a:t>1</a:t>
            </a:fld>
            <a:endParaRPr lang="en-US" altLang="zh-TW"/>
          </a:p>
        </p:txBody>
      </p:sp>
      <p:sp>
        <p:nvSpPr>
          <p:cNvPr id="2051" name="Rectangle 9"/>
          <p:cNvSpPr>
            <a:spLocks noGrp="1" noChangeArrowheads="1"/>
          </p:cNvSpPr>
          <p:nvPr>
            <p:ph type="ctrTitle"/>
          </p:nvPr>
        </p:nvSpPr>
        <p:spPr>
          <a:xfrm>
            <a:off x="685800" y="1676400"/>
            <a:ext cx="7772400" cy="1752600"/>
          </a:xfrm>
        </p:spPr>
        <p:txBody>
          <a:bodyPr/>
          <a:lstStyle/>
          <a:p>
            <a:pPr eaLnBrk="1" hangingPunct="1"/>
            <a:r>
              <a:rPr lang="zh-CN" altLang="en-US" sz="8000" b="1" dirty="0">
                <a:solidFill>
                  <a:schemeClr val="tx1"/>
                </a:solidFill>
                <a:ea typeface="標楷體" pitchFamily="65" charset="-120"/>
              </a:rPr>
              <a:t>工单</a:t>
            </a:r>
            <a:r>
              <a:rPr lang="en-US" altLang="zh-CN" sz="8000" b="1" dirty="0">
                <a:solidFill>
                  <a:schemeClr val="tx1"/>
                </a:solidFill>
                <a:ea typeface="標楷體" pitchFamily="65" charset="-120"/>
              </a:rPr>
              <a:t>Buffer</a:t>
            </a:r>
            <a:endParaRPr lang="zh-CN" altLang="en-US" sz="8000" b="1" dirty="0">
              <a:solidFill>
                <a:schemeClr val="tx1"/>
              </a:solidFill>
              <a:ea typeface="標楷體" pitchFamily="65" charset="-120"/>
            </a:endParaRPr>
          </a:p>
        </p:txBody>
      </p:sp>
      <p:sp>
        <p:nvSpPr>
          <p:cNvPr id="2052" name="Rectangle 10"/>
          <p:cNvSpPr>
            <a:spLocks noGrp="1" noChangeArrowheads="1"/>
          </p:cNvSpPr>
          <p:nvPr>
            <p:ph type="subTitle" idx="1"/>
          </p:nvPr>
        </p:nvSpPr>
        <p:spPr>
          <a:xfrm>
            <a:off x="1371600" y="3886200"/>
            <a:ext cx="6400800" cy="609600"/>
          </a:xfrm>
        </p:spPr>
        <p:txBody>
          <a:bodyPr/>
          <a:lstStyle/>
          <a:p>
            <a:pPr eaLnBrk="1" hangingPunct="1"/>
            <a:r>
              <a:rPr lang="zh-CN" altLang="en-US" dirty="0"/>
              <a:t>資材一部</a:t>
            </a:r>
            <a:r>
              <a:rPr lang="en-US" altLang="zh-CN" dirty="0"/>
              <a:t>WIFI</a:t>
            </a:r>
            <a:r>
              <a:rPr lang="zh-CN" altLang="en-US" dirty="0"/>
              <a:t>生管一課</a:t>
            </a:r>
            <a:endParaRPr lang="en-US" altLang="zh-CN" dirty="0"/>
          </a:p>
          <a:p>
            <a:pPr eaLnBrk="1" hangingPunct="1"/>
            <a:r>
              <a:rPr lang="en-US" altLang="zh-TW" dirty="0"/>
              <a:t>2024.8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5DCD-DC3E-8CCB-98ED-1B46FEA30B55}"/>
              </a:ext>
            </a:extLst>
          </p:cNvPr>
          <p:cNvSpPr>
            <a:spLocks noGrp="1"/>
          </p:cNvSpPr>
          <p:nvPr>
            <p:ph type="title"/>
          </p:nvPr>
        </p:nvSpPr>
        <p:spPr/>
        <p:txBody>
          <a:bodyPr/>
          <a:lstStyle/>
          <a:p>
            <a:r>
              <a:rPr lang="zh-CN" altLang="en-US" dirty="0"/>
              <a:t>工单</a:t>
            </a:r>
            <a:r>
              <a:rPr lang="en-US" altLang="zh-CN" dirty="0"/>
              <a:t>buffer</a:t>
            </a:r>
            <a:endParaRPr lang="en-US" dirty="0"/>
          </a:p>
        </p:txBody>
      </p:sp>
      <p:sp>
        <p:nvSpPr>
          <p:cNvPr id="5" name="Slide Number Placeholder 4">
            <a:extLst>
              <a:ext uri="{FF2B5EF4-FFF2-40B4-BE49-F238E27FC236}">
                <a16:creationId xmlns:a16="http://schemas.microsoft.com/office/drawing/2014/main" id="{069ED4FF-C764-475A-D3AF-D20C4EAE4771}"/>
              </a:ext>
            </a:extLst>
          </p:cNvPr>
          <p:cNvSpPr>
            <a:spLocks noGrp="1"/>
          </p:cNvSpPr>
          <p:nvPr>
            <p:ph type="sldNum" sz="quarter" idx="10"/>
          </p:nvPr>
        </p:nvSpPr>
        <p:spPr/>
        <p:txBody>
          <a:bodyPr/>
          <a:lstStyle/>
          <a:p>
            <a:pPr>
              <a:defRPr/>
            </a:pPr>
            <a:fld id="{3ECC21AC-85A4-4CD0-A7A7-8494BE112E20}" type="slidenum">
              <a:rPr lang="en-US" altLang="zh-TW" smtClean="0"/>
              <a:pPr>
                <a:defRPr/>
              </a:pPr>
              <a:t>2</a:t>
            </a:fld>
            <a:endParaRPr lang="en-US" altLang="zh-TW"/>
          </a:p>
        </p:txBody>
      </p:sp>
      <p:sp>
        <p:nvSpPr>
          <p:cNvPr id="27" name="Rectangle 26">
            <a:extLst>
              <a:ext uri="{FF2B5EF4-FFF2-40B4-BE49-F238E27FC236}">
                <a16:creationId xmlns:a16="http://schemas.microsoft.com/office/drawing/2014/main" id="{4251F4D9-5059-1E2C-A7EC-264A22E64228}"/>
              </a:ext>
            </a:extLst>
          </p:cNvPr>
          <p:cNvSpPr/>
          <p:nvPr/>
        </p:nvSpPr>
        <p:spPr bwMode="auto">
          <a:xfrm>
            <a:off x="2667000" y="1676400"/>
            <a:ext cx="3276600" cy="457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err="1">
                <a:ln>
                  <a:noFill/>
                </a:ln>
                <a:solidFill>
                  <a:srgbClr val="0000FF"/>
                </a:solidFill>
                <a:effectLst/>
                <a:latin typeface="Arial" charset="0"/>
                <a:ea typeface="標楷體" pitchFamily="65" charset="-120"/>
              </a:rPr>
              <a:t>Khách</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hàng</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xuống</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nhu</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cầu</a:t>
            </a:r>
            <a:endParaRPr kumimoji="1" lang="en-US" sz="1400" b="1" i="0" u="none" strike="noStrike" cap="none" normalizeH="0" baseline="0" dirty="0">
              <a:ln>
                <a:noFill/>
              </a:ln>
              <a:solidFill>
                <a:srgbClr val="0000FF"/>
              </a:solidFill>
              <a:effectLst/>
              <a:latin typeface="Arial" charset="0"/>
              <a:ea typeface="標楷體" pitchFamily="65" charset="-120"/>
            </a:endParaRPr>
          </a:p>
        </p:txBody>
      </p:sp>
      <p:sp>
        <p:nvSpPr>
          <p:cNvPr id="32" name="Arrow: Down 31">
            <a:extLst>
              <a:ext uri="{FF2B5EF4-FFF2-40B4-BE49-F238E27FC236}">
                <a16:creationId xmlns:a16="http://schemas.microsoft.com/office/drawing/2014/main" id="{30637C92-D58A-237B-4B3B-A8A49752E9E5}"/>
              </a:ext>
            </a:extLst>
          </p:cNvPr>
          <p:cNvSpPr/>
          <p:nvPr/>
        </p:nvSpPr>
        <p:spPr bwMode="auto">
          <a:xfrm>
            <a:off x="4062984" y="2286000"/>
            <a:ext cx="484632" cy="457200"/>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1" i="0" u="none" strike="noStrike" cap="none" normalizeH="0" baseline="0">
              <a:ln>
                <a:noFill/>
              </a:ln>
              <a:solidFill>
                <a:srgbClr val="0000FF"/>
              </a:solidFill>
              <a:effectLst/>
              <a:latin typeface="Arial" charset="0"/>
              <a:ea typeface="標楷體" pitchFamily="65" charset="-120"/>
            </a:endParaRPr>
          </a:p>
        </p:txBody>
      </p:sp>
      <p:sp>
        <p:nvSpPr>
          <p:cNvPr id="33" name="Rectangle 32">
            <a:extLst>
              <a:ext uri="{FF2B5EF4-FFF2-40B4-BE49-F238E27FC236}">
                <a16:creationId xmlns:a16="http://schemas.microsoft.com/office/drawing/2014/main" id="{5D3B4977-6104-4F54-CAC0-291F9A475653}"/>
              </a:ext>
            </a:extLst>
          </p:cNvPr>
          <p:cNvSpPr/>
          <p:nvPr/>
        </p:nvSpPr>
        <p:spPr bwMode="auto">
          <a:xfrm>
            <a:off x="2667000" y="2895600"/>
            <a:ext cx="3276600" cy="762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vi-VN" sz="1400" b="1" i="0" u="none" strike="noStrike" cap="none" normalizeH="0" baseline="0" dirty="0">
                <a:ln>
                  <a:noFill/>
                </a:ln>
                <a:solidFill>
                  <a:srgbClr val="0000FF"/>
                </a:solidFill>
                <a:effectLst/>
                <a:latin typeface="Arial" charset="0"/>
                <a:ea typeface="標楷體" pitchFamily="65" charset="-120"/>
              </a:rPr>
              <a:t>Sale nhận đơn hàng từ khách hàng</a:t>
            </a:r>
            <a:endParaRPr kumimoji="1" lang="en-US" sz="1400" b="1" i="0" u="none" strike="noStrike" cap="none" normalizeH="0" baseline="0" dirty="0">
              <a:ln>
                <a:noFill/>
              </a:ln>
              <a:solidFill>
                <a:srgbClr val="0000FF"/>
              </a:solidFill>
              <a:effectLst/>
              <a:latin typeface="Arial" charset="0"/>
              <a:ea typeface="標楷體" pitchFamily="65"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err="1">
                <a:ln>
                  <a:noFill/>
                </a:ln>
                <a:solidFill>
                  <a:srgbClr val="0000FF"/>
                </a:solidFill>
                <a:effectLst/>
                <a:latin typeface="Arial" charset="0"/>
                <a:ea typeface="標楷體" pitchFamily="65" charset="-120"/>
              </a:rPr>
              <a:t>Căn</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cứ</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nhu</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cầu</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xuất</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hàng</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đặt</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nhu</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cầu</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trên</a:t>
            </a:r>
            <a:r>
              <a:rPr kumimoji="1" lang="en-US" sz="1400" b="1" i="0" u="none" strike="noStrike" cap="none" normalizeH="0" baseline="0" dirty="0">
                <a:ln>
                  <a:noFill/>
                </a:ln>
                <a:solidFill>
                  <a:srgbClr val="0000FF"/>
                </a:solidFill>
                <a:effectLst/>
                <a:latin typeface="Arial" charset="0"/>
                <a:ea typeface="標楷體" pitchFamily="65" charset="-120"/>
              </a:rPr>
              <a:t> APS</a:t>
            </a:r>
          </a:p>
        </p:txBody>
      </p:sp>
      <p:sp>
        <p:nvSpPr>
          <p:cNvPr id="34" name="Arrow: Down 33">
            <a:extLst>
              <a:ext uri="{FF2B5EF4-FFF2-40B4-BE49-F238E27FC236}">
                <a16:creationId xmlns:a16="http://schemas.microsoft.com/office/drawing/2014/main" id="{46171A68-CED5-EF66-7304-EA645CE936E9}"/>
              </a:ext>
            </a:extLst>
          </p:cNvPr>
          <p:cNvSpPr/>
          <p:nvPr/>
        </p:nvSpPr>
        <p:spPr bwMode="auto">
          <a:xfrm>
            <a:off x="4090243" y="3810000"/>
            <a:ext cx="484632" cy="457200"/>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800" b="1" i="0" u="none" strike="noStrike" cap="none" normalizeH="0" baseline="0">
              <a:ln>
                <a:noFill/>
              </a:ln>
              <a:solidFill>
                <a:srgbClr val="0000FF"/>
              </a:solidFill>
              <a:effectLst/>
              <a:latin typeface="Arial" charset="0"/>
              <a:ea typeface="標楷體" pitchFamily="65" charset="-120"/>
            </a:endParaRPr>
          </a:p>
        </p:txBody>
      </p:sp>
      <p:sp>
        <p:nvSpPr>
          <p:cNvPr id="35" name="Rectangle 34">
            <a:extLst>
              <a:ext uri="{FF2B5EF4-FFF2-40B4-BE49-F238E27FC236}">
                <a16:creationId xmlns:a16="http://schemas.microsoft.com/office/drawing/2014/main" id="{FB47478D-5F11-EE82-CCBD-3CB1F9AC409F}"/>
              </a:ext>
            </a:extLst>
          </p:cNvPr>
          <p:cNvSpPr/>
          <p:nvPr/>
        </p:nvSpPr>
        <p:spPr bwMode="auto">
          <a:xfrm>
            <a:off x="2694259" y="4419600"/>
            <a:ext cx="3276600" cy="609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vi-VN" sz="1400" b="1" i="0" u="none" strike="noStrike" cap="none" normalizeH="0" baseline="0" dirty="0">
                <a:ln>
                  <a:noFill/>
                </a:ln>
                <a:solidFill>
                  <a:srgbClr val="0000FF"/>
                </a:solidFill>
                <a:effectLst/>
                <a:latin typeface="Arial" charset="0"/>
                <a:ea typeface="標楷體" pitchFamily="65" charset="-120"/>
              </a:rPr>
              <a:t>PC căn cứ </a:t>
            </a:r>
            <a:r>
              <a:rPr kumimoji="1" lang="en-US" sz="1400" b="1" i="0" u="none" strike="noStrike" cap="none" normalizeH="0" baseline="0" dirty="0" err="1">
                <a:ln>
                  <a:noFill/>
                </a:ln>
                <a:solidFill>
                  <a:srgbClr val="0000FF"/>
                </a:solidFill>
                <a:effectLst/>
                <a:latin typeface="Arial" charset="0"/>
                <a:ea typeface="標楷體" pitchFamily="65" charset="-120"/>
              </a:rPr>
              <a:t>vào</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nhu</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cầu</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xuất</a:t>
            </a:r>
            <a:r>
              <a:rPr kumimoji="1" lang="en-US" sz="1400" b="1" i="0" u="none" strike="noStrike" cap="none" normalizeH="0" baseline="0" dirty="0">
                <a:ln>
                  <a:noFill/>
                </a:ln>
                <a:solidFill>
                  <a:srgbClr val="0000FF"/>
                </a:solidFill>
                <a:effectLst/>
                <a:latin typeface="Arial" charset="0"/>
                <a:ea typeface="標楷體" pitchFamily="65" charset="-120"/>
              </a:rPr>
              <a:t> </a:t>
            </a:r>
            <a:r>
              <a:rPr kumimoji="1" lang="en-US" sz="1400" b="1" i="0" u="none" strike="noStrike" cap="none" normalizeH="0" baseline="0" dirty="0" err="1">
                <a:ln>
                  <a:noFill/>
                </a:ln>
                <a:solidFill>
                  <a:srgbClr val="0000FF"/>
                </a:solidFill>
                <a:effectLst/>
                <a:latin typeface="Arial" charset="0"/>
                <a:ea typeface="標楷體" pitchFamily="65" charset="-120"/>
              </a:rPr>
              <a:t>hàng</a:t>
            </a:r>
            <a:r>
              <a:rPr kumimoji="1" lang="en-US" sz="1400" b="1" i="0" u="none" strike="noStrike" cap="none" normalizeH="0" baseline="0" dirty="0">
                <a:ln>
                  <a:noFill/>
                </a:ln>
                <a:solidFill>
                  <a:srgbClr val="0000FF"/>
                </a:solidFill>
                <a:effectLst/>
                <a:latin typeface="Arial" charset="0"/>
                <a:ea typeface="標楷體" pitchFamily="65" charset="-120"/>
              </a:rPr>
              <a:t>,</a:t>
            </a:r>
            <a:r>
              <a:rPr kumimoji="1" lang="vi-VN" sz="1400" b="1" i="0" u="none" strike="noStrike" cap="none" normalizeH="0" baseline="0" dirty="0">
                <a:ln>
                  <a:noFill/>
                </a:ln>
                <a:solidFill>
                  <a:srgbClr val="0000FF"/>
                </a:solidFill>
                <a:effectLst/>
                <a:latin typeface="Arial" charset="0"/>
                <a:ea typeface="標楷體" pitchFamily="65" charset="-120"/>
              </a:rPr>
              <a:t> tính toán số lượng và mở </a:t>
            </a:r>
            <a:r>
              <a:rPr kumimoji="1" lang="zh-CN" altLang="en-US" sz="1400" b="1" i="0" u="none" strike="noStrike" cap="none" normalizeH="0" baseline="0" dirty="0">
                <a:ln>
                  <a:noFill/>
                </a:ln>
                <a:solidFill>
                  <a:srgbClr val="0000FF"/>
                </a:solidFill>
                <a:effectLst/>
                <a:latin typeface="Arial" charset="0"/>
                <a:ea typeface="標楷體" pitchFamily="65" charset="-120"/>
              </a:rPr>
              <a:t>工单 </a:t>
            </a:r>
            <a:r>
              <a:rPr kumimoji="1" lang="vi-VN" sz="1400" b="1" i="0" u="none" strike="noStrike" cap="none" normalizeH="0" baseline="0" dirty="0">
                <a:ln>
                  <a:noFill/>
                </a:ln>
                <a:solidFill>
                  <a:srgbClr val="0000FF"/>
                </a:solidFill>
                <a:effectLst/>
                <a:latin typeface="Arial" charset="0"/>
                <a:ea typeface="標楷體" pitchFamily="65" charset="-120"/>
              </a:rPr>
              <a:t>WO</a:t>
            </a:r>
            <a:endParaRPr kumimoji="1" lang="en-US" sz="1400" b="1" i="0" u="none" strike="noStrike" cap="none" normalizeH="0" baseline="0" dirty="0">
              <a:ln>
                <a:noFill/>
              </a:ln>
              <a:solidFill>
                <a:srgbClr val="0000FF"/>
              </a:solidFill>
              <a:effectLst/>
              <a:latin typeface="Arial" charset="0"/>
              <a:ea typeface="標楷體" pitchFamily="65" charset="-120"/>
            </a:endParaRPr>
          </a:p>
        </p:txBody>
      </p:sp>
    </p:spTree>
    <p:extLst>
      <p:ext uri="{BB962C8B-B14F-4D97-AF65-F5344CB8AC3E}">
        <p14:creationId xmlns:p14="http://schemas.microsoft.com/office/powerpoint/2010/main" val="40223320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4"/>
          <p:cNvSpPr>
            <a:spLocks noGrp="1"/>
          </p:cNvSpPr>
          <p:nvPr>
            <p:ph type="title"/>
          </p:nvPr>
        </p:nvSpPr>
        <p:spPr/>
        <p:txBody>
          <a:bodyPr/>
          <a:lstStyle/>
          <a:p>
            <a:r>
              <a:rPr lang="zh-CN" altLang="en-US" dirty="0"/>
              <a:t>开立工单的流程</a:t>
            </a:r>
            <a:endParaRPr lang="zh-TW" altLang="en-US" dirty="0"/>
          </a:p>
        </p:txBody>
      </p:sp>
      <p:sp>
        <p:nvSpPr>
          <p:cNvPr id="4" name="投影片編號版面配置區 3"/>
          <p:cNvSpPr>
            <a:spLocks noGrp="1"/>
          </p:cNvSpPr>
          <p:nvPr>
            <p:ph type="sldNum" sz="quarter" idx="10"/>
          </p:nvPr>
        </p:nvSpPr>
        <p:spPr/>
        <p:txBody>
          <a:bodyPr/>
          <a:lstStyle/>
          <a:p>
            <a:pPr>
              <a:defRPr/>
            </a:pPr>
            <a:fld id="{70395B6C-6676-427D-AEA3-18D2AF4D8BAE}" type="slidenum">
              <a:rPr lang="en-US" altLang="zh-TW"/>
              <a:pPr>
                <a:defRPr/>
              </a:pPr>
              <a:t>3</a:t>
            </a:fld>
            <a:endParaRPr lang="en-US" altLang="zh-TW"/>
          </a:p>
        </p:txBody>
      </p:sp>
      <p:graphicFrame>
        <p:nvGraphicFramePr>
          <p:cNvPr id="3" name="Table 2">
            <a:extLst>
              <a:ext uri="{FF2B5EF4-FFF2-40B4-BE49-F238E27FC236}">
                <a16:creationId xmlns:a16="http://schemas.microsoft.com/office/drawing/2014/main" id="{AFC0B197-57FE-EEFD-DB57-8AC42D879C57}"/>
              </a:ext>
            </a:extLst>
          </p:cNvPr>
          <p:cNvGraphicFramePr>
            <a:graphicFrameLocks noGrp="1"/>
          </p:cNvGraphicFramePr>
          <p:nvPr>
            <p:extLst>
              <p:ext uri="{D42A27DB-BD31-4B8C-83A1-F6EECF244321}">
                <p14:modId xmlns:p14="http://schemas.microsoft.com/office/powerpoint/2010/main" val="2949592291"/>
              </p:ext>
            </p:extLst>
          </p:nvPr>
        </p:nvGraphicFramePr>
        <p:xfrm>
          <a:off x="1219200" y="1447800"/>
          <a:ext cx="6184900" cy="2895603"/>
        </p:xfrm>
        <a:graphic>
          <a:graphicData uri="http://schemas.openxmlformats.org/drawingml/2006/table">
            <a:tbl>
              <a:tblPr/>
              <a:tblGrid>
                <a:gridCol w="665266">
                  <a:extLst>
                    <a:ext uri="{9D8B030D-6E8A-4147-A177-3AD203B41FA5}">
                      <a16:colId xmlns:a16="http://schemas.microsoft.com/office/drawing/2014/main" val="1764024991"/>
                    </a:ext>
                  </a:extLst>
                </a:gridCol>
                <a:gridCol w="5519634">
                  <a:extLst>
                    <a:ext uri="{9D8B030D-6E8A-4147-A177-3AD203B41FA5}">
                      <a16:colId xmlns:a16="http://schemas.microsoft.com/office/drawing/2014/main" val="4176129586"/>
                    </a:ext>
                  </a:extLst>
                </a:gridCol>
              </a:tblGrid>
              <a:tr h="383604">
                <a:tc>
                  <a:txBody>
                    <a:bodyPr/>
                    <a:lstStyle/>
                    <a:p>
                      <a:pPr algn="ctr" fontAlgn="ctr"/>
                      <a:r>
                        <a:rPr lang="en-US" sz="1100" b="1" i="0" u="none" strike="noStrike">
                          <a:solidFill>
                            <a:srgbClr val="000000"/>
                          </a:solidFill>
                          <a:effectLst/>
                          <a:highlight>
                            <a:srgbClr val="FFC000"/>
                          </a:highlight>
                          <a:latin typeface="Aptos Narrow" panose="020B0004020202020204" pitchFamily="34" charset="0"/>
                        </a:rPr>
                        <a:t>STT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100" b="1" i="0" u="none" strike="noStrike" dirty="0" err="1">
                          <a:solidFill>
                            <a:srgbClr val="000000"/>
                          </a:solidFill>
                          <a:effectLst/>
                          <a:highlight>
                            <a:srgbClr val="FFC000"/>
                          </a:highlight>
                          <a:latin typeface="Aptos Narrow" panose="020B0004020202020204" pitchFamily="34" charset="0"/>
                        </a:rPr>
                        <a:t>Nội</a:t>
                      </a:r>
                      <a:r>
                        <a:rPr lang="en-US" sz="1100" b="1" i="0" u="none" strike="noStrike" dirty="0">
                          <a:solidFill>
                            <a:srgbClr val="000000"/>
                          </a:solidFill>
                          <a:effectLst/>
                          <a:highlight>
                            <a:srgbClr val="FFC000"/>
                          </a:highlight>
                          <a:latin typeface="Aptos Narrow" panose="020B0004020202020204" pitchFamily="34" charset="0"/>
                        </a:rPr>
                        <a:t> dung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257205607"/>
                  </a:ext>
                </a:extLst>
              </a:tr>
              <a:tr h="358857">
                <a:tc>
                  <a:txBody>
                    <a:bodyPr/>
                    <a:lstStyle/>
                    <a:p>
                      <a:pPr algn="ctr" fontAlgn="ctr"/>
                      <a:r>
                        <a:rPr lang="en-US" sz="1100" b="0" i="0" u="none" strike="noStrike">
                          <a:solidFill>
                            <a:srgbClr val="000000"/>
                          </a:solidFill>
                          <a:effectLst/>
                          <a:latin typeface="Aptos Narrow" panose="020B00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vi-VN" sz="1100" b="0" i="0" u="none" strike="noStrike" dirty="0">
                          <a:solidFill>
                            <a:srgbClr val="000000"/>
                          </a:solidFill>
                          <a:effectLst/>
                          <a:latin typeface="Aptos Narrow" panose="020B0004020202020204" pitchFamily="34" charset="0"/>
                        </a:rPr>
                        <a:t>PC căn cứ vào nhu cầu xuất hàng để tính toán số lượng mở WO 99L, 98L, 97L và IC nạp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6124479"/>
                  </a:ext>
                </a:extLst>
              </a:tr>
              <a:tr h="358857">
                <a:tc>
                  <a:txBody>
                    <a:bodyPr/>
                    <a:lstStyle/>
                    <a:p>
                      <a:pPr algn="ctr" fontAlgn="ctr"/>
                      <a:r>
                        <a:rPr lang="en-US" sz="1100" b="0" i="0" u="none" strike="noStrike">
                          <a:solidFill>
                            <a:srgbClr val="000000"/>
                          </a:solidFill>
                          <a:effectLst/>
                          <a:latin typeface="Aptos Narrow" panose="020B00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vi-VN" sz="1100" b="0" i="0" u="none" strike="noStrike">
                          <a:solidFill>
                            <a:srgbClr val="000000"/>
                          </a:solidFill>
                          <a:effectLst/>
                          <a:latin typeface="Aptos Narrow" panose="020B0004020202020204" pitchFamily="34" charset="0"/>
                        </a:rPr>
                        <a:t>Số lượng mở WO 99L = số lượng xuất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487375"/>
                  </a:ext>
                </a:extLst>
              </a:tr>
              <a:tr h="358857">
                <a:tc>
                  <a:txBody>
                    <a:bodyPr/>
                    <a:lstStyle/>
                    <a:p>
                      <a:pPr algn="ctr" fontAlgn="ctr"/>
                      <a:r>
                        <a:rPr lang="en-US" sz="1100" b="0" i="0" u="none" strike="noStrike">
                          <a:solidFill>
                            <a:srgbClr val="000000"/>
                          </a:solidFill>
                          <a:effectLst/>
                          <a:latin typeface="Aptos Narrow" panose="020B00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vi-VN" sz="1100" b="0" i="0" u="none" strike="noStrike" dirty="0">
                          <a:solidFill>
                            <a:srgbClr val="000000"/>
                          </a:solidFill>
                          <a:effectLst/>
                          <a:latin typeface="Aptos Narrow" panose="020B0004020202020204" pitchFamily="34" charset="0"/>
                        </a:rPr>
                        <a:t>Số lượng mở WO 98L = Số lượng xuất hàng + buffer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0982254"/>
                  </a:ext>
                </a:extLst>
              </a:tr>
              <a:tr h="358857">
                <a:tc>
                  <a:txBody>
                    <a:bodyPr/>
                    <a:lstStyle/>
                    <a:p>
                      <a:pPr algn="ctr" fontAlgn="ctr"/>
                      <a:r>
                        <a:rPr lang="en-US" sz="1100" b="0" i="0" u="none" strike="noStrike">
                          <a:solidFill>
                            <a:srgbClr val="000000"/>
                          </a:solidFill>
                          <a:effectLst/>
                          <a:latin typeface="Aptos Narrow" panose="020B00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de-DE" sz="1100" b="0" i="0" u="none" strike="noStrike" dirty="0">
                          <a:solidFill>
                            <a:srgbClr val="000000"/>
                          </a:solidFill>
                          <a:effectLst/>
                          <a:latin typeface="Aptos Narrow" panose="020B0004020202020204" pitchFamily="34" charset="0"/>
                        </a:rPr>
                        <a:t>Số lượng WO 97L = số lượng WO 98L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1157561"/>
                  </a:ext>
                </a:extLst>
              </a:tr>
              <a:tr h="358857">
                <a:tc>
                  <a:txBody>
                    <a:bodyPr/>
                    <a:lstStyle/>
                    <a:p>
                      <a:pPr algn="ctr" fontAlgn="ctr"/>
                      <a:r>
                        <a:rPr lang="en-US" sz="1100" b="0" i="0" u="none" strike="noStrike">
                          <a:solidFill>
                            <a:srgbClr val="000000"/>
                          </a:solidFill>
                          <a:effectLst/>
                          <a:latin typeface="Aptos Narrow" panose="020B00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vi-VN" sz="1100" b="0" i="0" u="none" strike="noStrike">
                          <a:solidFill>
                            <a:srgbClr val="000000"/>
                          </a:solidFill>
                          <a:effectLst/>
                          <a:latin typeface="Aptos Narrow" panose="020B0004020202020204" pitchFamily="34" charset="0"/>
                        </a:rPr>
                        <a:t>Số lượng WO IC nạp = số lượng WO 97L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2366844"/>
                  </a:ext>
                </a:extLst>
              </a:tr>
              <a:tr h="358857">
                <a:tc>
                  <a:txBody>
                    <a:bodyPr/>
                    <a:lstStyle/>
                    <a:p>
                      <a:pPr algn="ctr" fontAlgn="ctr"/>
                      <a:r>
                        <a:rPr lang="en-US" sz="1100" b="0" i="0" u="none" strike="noStrike">
                          <a:solidFill>
                            <a:srgbClr val="000000"/>
                          </a:solidFill>
                          <a:effectLst/>
                          <a:latin typeface="Aptos Narrow" panose="020B00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Aptos Narrow" panose="020B0004020202020204" pitchFamily="34" charset="0"/>
                        </a:rPr>
                        <a:t>Sau khi mở WO PC đặt kế hoạch lên chuyền trên file kế hoạch sản xuất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9789269"/>
                  </a:ext>
                </a:extLst>
              </a:tr>
              <a:tr h="358857">
                <a:tc>
                  <a:txBody>
                    <a:bodyPr/>
                    <a:lstStyle/>
                    <a:p>
                      <a:pPr algn="ctr" fontAlgn="ctr"/>
                      <a:r>
                        <a:rPr lang="en-US" sz="1100" b="0" i="0" u="none" strike="noStrike">
                          <a:solidFill>
                            <a:srgbClr val="000000"/>
                          </a:solidFill>
                          <a:effectLst/>
                          <a:latin typeface="Aptos Narrow" panose="020B00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latin typeface="Aptos Narrow" panose="020B0004020202020204" pitchFamily="34" charset="0"/>
                        </a:rPr>
                        <a:t>Link: \\10.41.1.5\Public-Folder\09.MPC\Thom PC\1. VN Schedule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1777799"/>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CD6-0221-C39C-DE1B-EA2680BA8596}"/>
              </a:ext>
            </a:extLst>
          </p:cNvPr>
          <p:cNvSpPr>
            <a:spLocks noGrp="1"/>
          </p:cNvSpPr>
          <p:nvPr>
            <p:ph type="ctrTitle"/>
          </p:nvPr>
        </p:nvSpPr>
        <p:spPr>
          <a:xfrm>
            <a:off x="375249" y="1752600"/>
            <a:ext cx="8153400" cy="1905000"/>
          </a:xfrm>
        </p:spPr>
        <p:txBody>
          <a:bodyPr/>
          <a:lstStyle/>
          <a:p>
            <a:pPr algn="l">
              <a:lnSpc>
                <a:spcPct val="150000"/>
              </a:lnSpc>
            </a:pPr>
            <a:r>
              <a:rPr lang="en-US" sz="1600" dirty="0">
                <a:solidFill>
                  <a:schemeClr val="tx1"/>
                </a:solidFill>
              </a:rPr>
              <a:t>1. </a:t>
            </a:r>
            <a:r>
              <a:rPr lang="vi-VN" sz="1600" dirty="0">
                <a:solidFill>
                  <a:schemeClr val="tx1"/>
                </a:solidFill>
              </a:rPr>
              <a:t>Số lượng buffer được tính căn cứ vào tỷ lệ pass của chạy thử</a:t>
            </a:r>
            <a:r>
              <a:rPr lang="en-US" sz="1600" dirty="0">
                <a:solidFill>
                  <a:schemeClr val="tx1"/>
                </a:solidFill>
              </a:rPr>
              <a:t>/</a:t>
            </a:r>
            <a:r>
              <a:rPr lang="vi-VN" sz="1600" dirty="0">
                <a:solidFill>
                  <a:schemeClr val="tx1"/>
                </a:solidFill>
              </a:rPr>
              <a:t>đơn đại trà trước đó</a:t>
            </a:r>
            <a:r>
              <a:rPr lang="en-US" sz="1600" dirty="0">
                <a:solidFill>
                  <a:schemeClr val="tx1"/>
                </a:solidFill>
              </a:rPr>
              <a:t> </a:t>
            </a:r>
            <a:r>
              <a:rPr lang="en-US" sz="1600" dirty="0" err="1">
                <a:solidFill>
                  <a:schemeClr val="tx1"/>
                </a:solidFill>
              </a:rPr>
              <a:t>và</a:t>
            </a:r>
            <a:r>
              <a:rPr lang="en-US" sz="1600" dirty="0">
                <a:solidFill>
                  <a:schemeClr val="tx1"/>
                </a:solidFill>
              </a:rPr>
              <a:t> </a:t>
            </a:r>
            <a:r>
              <a:rPr lang="vi-VN" sz="1600" dirty="0">
                <a:solidFill>
                  <a:schemeClr val="tx1"/>
                </a:solidFill>
              </a:rPr>
              <a:t>không vượt quá 5% số lượng của đơn h</a:t>
            </a:r>
            <a:r>
              <a:rPr lang="en-US" sz="1600" dirty="0">
                <a:solidFill>
                  <a:schemeClr val="tx1"/>
                </a:solidFill>
              </a:rPr>
              <a:t>à</a:t>
            </a:r>
            <a:r>
              <a:rPr lang="vi-VN" sz="1600" dirty="0">
                <a:solidFill>
                  <a:schemeClr val="tx1"/>
                </a:solidFill>
              </a:rPr>
              <a:t>ng</a:t>
            </a:r>
            <a:r>
              <a:rPr lang="en-US" sz="1600" dirty="0">
                <a:solidFill>
                  <a:schemeClr val="tx1"/>
                </a:solidFill>
              </a:rPr>
              <a:t>.</a:t>
            </a:r>
            <a:br>
              <a:rPr lang="en-US" sz="1600" dirty="0">
                <a:solidFill>
                  <a:schemeClr val="tx1"/>
                </a:solidFill>
              </a:rPr>
            </a:br>
            <a:r>
              <a:rPr lang="en-US" sz="1600" dirty="0">
                <a:solidFill>
                  <a:schemeClr val="tx1"/>
                </a:solidFill>
              </a:rPr>
              <a:t>2. Khi </a:t>
            </a:r>
            <a:r>
              <a:rPr lang="en-US" sz="1600" dirty="0" err="1">
                <a:solidFill>
                  <a:schemeClr val="tx1"/>
                </a:solidFill>
              </a:rPr>
              <a:t>mở</a:t>
            </a:r>
            <a:r>
              <a:rPr lang="en-US" sz="1600" dirty="0">
                <a:solidFill>
                  <a:schemeClr val="tx1"/>
                </a:solidFill>
              </a:rPr>
              <a:t> WO </a:t>
            </a:r>
            <a:r>
              <a:rPr lang="en-US" sz="1600" dirty="0" err="1">
                <a:solidFill>
                  <a:schemeClr val="tx1"/>
                </a:solidFill>
              </a:rPr>
              <a:t>cần</a:t>
            </a:r>
            <a:r>
              <a:rPr lang="en-US" sz="1600" dirty="0">
                <a:solidFill>
                  <a:schemeClr val="tx1"/>
                </a:solidFill>
              </a:rPr>
              <a:t> check </a:t>
            </a:r>
            <a:r>
              <a:rPr lang="en-US" sz="1600" dirty="0" err="1">
                <a:solidFill>
                  <a:schemeClr val="tx1"/>
                </a:solidFill>
              </a:rPr>
              <a:t>lại</a:t>
            </a:r>
            <a:r>
              <a:rPr lang="en-US" sz="1600" dirty="0">
                <a:solidFill>
                  <a:schemeClr val="tx1"/>
                </a:solidFill>
              </a:rPr>
              <a:t> Forecast, </a:t>
            </a:r>
            <a:r>
              <a:rPr lang="en-US" sz="1600" dirty="0" err="1">
                <a:solidFill>
                  <a:schemeClr val="tx1"/>
                </a:solidFill>
              </a:rPr>
              <a:t>nếu</a:t>
            </a:r>
            <a:r>
              <a:rPr lang="en-US" sz="1600" dirty="0">
                <a:solidFill>
                  <a:schemeClr val="tx1"/>
                </a:solidFill>
              </a:rPr>
              <a:t> </a:t>
            </a:r>
            <a:r>
              <a:rPr lang="en-US" sz="1600" dirty="0" err="1">
                <a:solidFill>
                  <a:schemeClr val="tx1"/>
                </a:solidFill>
              </a:rPr>
              <a:t>như</a:t>
            </a:r>
            <a:r>
              <a:rPr lang="en-US" sz="1600" dirty="0">
                <a:solidFill>
                  <a:schemeClr val="tx1"/>
                </a:solidFill>
              </a:rPr>
              <a:t> </a:t>
            </a:r>
            <a:r>
              <a:rPr lang="en-US" sz="1600" dirty="0" err="1">
                <a:solidFill>
                  <a:schemeClr val="tx1"/>
                </a:solidFill>
              </a:rPr>
              <a:t>phía</a:t>
            </a:r>
            <a:r>
              <a:rPr lang="en-US" sz="1600" dirty="0">
                <a:solidFill>
                  <a:schemeClr val="tx1"/>
                </a:solidFill>
              </a:rPr>
              <a:t> </a:t>
            </a:r>
            <a:r>
              <a:rPr lang="en-US" sz="1600" dirty="0" err="1">
                <a:solidFill>
                  <a:schemeClr val="tx1"/>
                </a:solidFill>
              </a:rPr>
              <a:t>sau</a:t>
            </a:r>
            <a:r>
              <a:rPr lang="en-US" sz="1600" dirty="0">
                <a:solidFill>
                  <a:schemeClr val="tx1"/>
                </a:solidFill>
              </a:rPr>
              <a:t> </a:t>
            </a:r>
            <a:r>
              <a:rPr lang="en-US" sz="1600" dirty="0" err="1">
                <a:solidFill>
                  <a:schemeClr val="tx1"/>
                </a:solidFill>
              </a:rPr>
              <a:t>không</a:t>
            </a:r>
            <a:r>
              <a:rPr lang="en-US" sz="1600" dirty="0">
                <a:solidFill>
                  <a:schemeClr val="tx1"/>
                </a:solidFill>
              </a:rPr>
              <a:t> </a:t>
            </a:r>
            <a:r>
              <a:rPr lang="en-US" sz="1600" dirty="0" err="1">
                <a:solidFill>
                  <a:schemeClr val="tx1"/>
                </a:solidFill>
              </a:rPr>
              <a:t>nhìn</a:t>
            </a:r>
            <a:r>
              <a:rPr lang="en-US" sz="1600" dirty="0">
                <a:solidFill>
                  <a:schemeClr val="tx1"/>
                </a:solidFill>
              </a:rPr>
              <a:t> </a:t>
            </a:r>
            <a:r>
              <a:rPr lang="en-US" sz="1600" dirty="0" err="1">
                <a:solidFill>
                  <a:schemeClr val="tx1"/>
                </a:solidFill>
              </a:rPr>
              <a:t>thấy</a:t>
            </a:r>
            <a:r>
              <a:rPr lang="en-US" sz="1600" dirty="0">
                <a:solidFill>
                  <a:schemeClr val="tx1"/>
                </a:solidFill>
              </a:rPr>
              <a:t> </a:t>
            </a:r>
            <a:r>
              <a:rPr lang="en-US" sz="1600" dirty="0" err="1">
                <a:solidFill>
                  <a:schemeClr val="tx1"/>
                </a:solidFill>
              </a:rPr>
              <a:t>nhu</a:t>
            </a:r>
            <a:r>
              <a:rPr lang="en-US" sz="1600" dirty="0">
                <a:solidFill>
                  <a:schemeClr val="tx1"/>
                </a:solidFill>
              </a:rPr>
              <a:t> </a:t>
            </a:r>
            <a:r>
              <a:rPr lang="en-US" sz="1600" dirty="0" err="1">
                <a:solidFill>
                  <a:schemeClr val="tx1"/>
                </a:solidFill>
              </a:rPr>
              <a:t>cầu</a:t>
            </a:r>
            <a:r>
              <a:rPr lang="en-US" sz="1600" dirty="0">
                <a:solidFill>
                  <a:schemeClr val="tx1"/>
                </a:solidFill>
              </a:rPr>
              <a:t> -&gt; </a:t>
            </a:r>
            <a:r>
              <a:rPr lang="en-US" sz="1600" dirty="0" err="1">
                <a:solidFill>
                  <a:schemeClr val="tx1"/>
                </a:solidFill>
              </a:rPr>
              <a:t>xác</a:t>
            </a:r>
            <a:r>
              <a:rPr lang="en-US" sz="1600" dirty="0">
                <a:solidFill>
                  <a:schemeClr val="tx1"/>
                </a:solidFill>
              </a:rPr>
              <a:t> </a:t>
            </a:r>
            <a:r>
              <a:rPr lang="en-US" sz="1600" dirty="0" err="1">
                <a:solidFill>
                  <a:schemeClr val="tx1"/>
                </a:solidFill>
              </a:rPr>
              <a:t>nhận</a:t>
            </a:r>
            <a:r>
              <a:rPr lang="en-US" sz="1600" dirty="0">
                <a:solidFill>
                  <a:schemeClr val="tx1"/>
                </a:solidFill>
              </a:rPr>
              <a:t> </a:t>
            </a:r>
            <a:r>
              <a:rPr lang="en-US" sz="1600" dirty="0" err="1">
                <a:solidFill>
                  <a:schemeClr val="tx1"/>
                </a:solidFill>
              </a:rPr>
              <a:t>lại</a:t>
            </a:r>
            <a:r>
              <a:rPr lang="en-US" sz="1600" dirty="0">
                <a:solidFill>
                  <a:schemeClr val="tx1"/>
                </a:solidFill>
              </a:rPr>
              <a:t> </a:t>
            </a:r>
            <a:r>
              <a:rPr lang="en-US" sz="1600" dirty="0" err="1">
                <a:solidFill>
                  <a:schemeClr val="tx1"/>
                </a:solidFill>
              </a:rPr>
              <a:t>bên</a:t>
            </a:r>
            <a:r>
              <a:rPr lang="en-US" sz="1600" dirty="0">
                <a:solidFill>
                  <a:schemeClr val="tx1"/>
                </a:solidFill>
              </a:rPr>
              <a:t> </a:t>
            </a:r>
            <a:r>
              <a:rPr lang="en-US" sz="1600" dirty="0" err="1">
                <a:solidFill>
                  <a:schemeClr val="tx1"/>
                </a:solidFill>
              </a:rPr>
              <a:t>phía</a:t>
            </a:r>
            <a:r>
              <a:rPr lang="en-US" sz="1600" dirty="0">
                <a:solidFill>
                  <a:schemeClr val="tx1"/>
                </a:solidFill>
              </a:rPr>
              <a:t> SC </a:t>
            </a:r>
            <a:r>
              <a:rPr lang="en-US" sz="1600" dirty="0" err="1">
                <a:solidFill>
                  <a:schemeClr val="tx1"/>
                </a:solidFill>
              </a:rPr>
              <a:t>về</a:t>
            </a:r>
            <a:r>
              <a:rPr lang="en-US" sz="1600" dirty="0">
                <a:solidFill>
                  <a:schemeClr val="tx1"/>
                </a:solidFill>
              </a:rPr>
              <a:t> </a:t>
            </a:r>
            <a:r>
              <a:rPr lang="en-US" sz="1600" dirty="0" err="1">
                <a:solidFill>
                  <a:schemeClr val="tx1"/>
                </a:solidFill>
              </a:rPr>
              <a:t>lịch</a:t>
            </a:r>
            <a:r>
              <a:rPr lang="en-US" sz="1600" dirty="0">
                <a:solidFill>
                  <a:schemeClr val="tx1"/>
                </a:solidFill>
              </a:rPr>
              <a:t> </a:t>
            </a:r>
            <a:r>
              <a:rPr lang="en-US" sz="1600" dirty="0" err="1">
                <a:solidFill>
                  <a:schemeClr val="tx1"/>
                </a:solidFill>
              </a:rPr>
              <a:t>xuất</a:t>
            </a:r>
            <a:r>
              <a:rPr lang="en-US" sz="1600" dirty="0">
                <a:solidFill>
                  <a:schemeClr val="tx1"/>
                </a:solidFill>
              </a:rPr>
              <a:t> </a:t>
            </a:r>
            <a:r>
              <a:rPr lang="en-US" sz="1600" dirty="0" err="1">
                <a:solidFill>
                  <a:schemeClr val="tx1"/>
                </a:solidFill>
              </a:rPr>
              <a:t>hàng</a:t>
            </a:r>
            <a:r>
              <a:rPr lang="en-US" sz="1600" dirty="0">
                <a:solidFill>
                  <a:schemeClr val="tx1"/>
                </a:solidFill>
              </a:rPr>
              <a:t> </a:t>
            </a:r>
            <a:r>
              <a:rPr lang="en-US" sz="1600" dirty="0" err="1">
                <a:solidFill>
                  <a:schemeClr val="tx1"/>
                </a:solidFill>
              </a:rPr>
              <a:t>tiếp</a:t>
            </a:r>
            <a:r>
              <a:rPr lang="en-US" sz="1600" dirty="0">
                <a:solidFill>
                  <a:schemeClr val="tx1"/>
                </a:solidFill>
              </a:rPr>
              <a:t> </a:t>
            </a:r>
            <a:r>
              <a:rPr lang="en-US" sz="1600" dirty="0" err="1">
                <a:solidFill>
                  <a:schemeClr val="tx1"/>
                </a:solidFill>
              </a:rPr>
              <a:t>theo.</a:t>
            </a:r>
            <a:r>
              <a:rPr lang="en-US" sz="1600" dirty="0">
                <a:solidFill>
                  <a:schemeClr val="tx1"/>
                </a:solidFill>
              </a:rPr>
              <a:t> </a:t>
            </a:r>
            <a:r>
              <a:rPr lang="en-US" sz="1600" dirty="0" err="1">
                <a:solidFill>
                  <a:schemeClr val="tx1"/>
                </a:solidFill>
              </a:rPr>
              <a:t>Trường</a:t>
            </a:r>
            <a:r>
              <a:rPr lang="en-US" sz="1600" dirty="0">
                <a:solidFill>
                  <a:schemeClr val="tx1"/>
                </a:solidFill>
              </a:rPr>
              <a:t> </a:t>
            </a:r>
            <a:r>
              <a:rPr lang="en-US" sz="1600" dirty="0" err="1">
                <a:solidFill>
                  <a:schemeClr val="tx1"/>
                </a:solidFill>
              </a:rPr>
              <a:t>hợp</a:t>
            </a:r>
            <a:r>
              <a:rPr lang="en-US" sz="1600" dirty="0">
                <a:solidFill>
                  <a:schemeClr val="tx1"/>
                </a:solidFill>
              </a:rPr>
              <a:t> </a:t>
            </a:r>
            <a:r>
              <a:rPr lang="en-US" sz="1600" dirty="0" err="1">
                <a:solidFill>
                  <a:schemeClr val="tx1"/>
                </a:solidFill>
              </a:rPr>
              <a:t>hết</a:t>
            </a:r>
            <a:r>
              <a:rPr lang="en-US" sz="1600" dirty="0">
                <a:solidFill>
                  <a:schemeClr val="tx1"/>
                </a:solidFill>
              </a:rPr>
              <a:t> </a:t>
            </a:r>
            <a:r>
              <a:rPr lang="en-US" sz="1600" dirty="0" err="1">
                <a:solidFill>
                  <a:schemeClr val="tx1"/>
                </a:solidFill>
              </a:rPr>
              <a:t>nhu</a:t>
            </a:r>
            <a:r>
              <a:rPr lang="en-US" sz="1600" dirty="0">
                <a:solidFill>
                  <a:schemeClr val="tx1"/>
                </a:solidFill>
              </a:rPr>
              <a:t> </a:t>
            </a:r>
            <a:r>
              <a:rPr lang="en-US" sz="1600" dirty="0" err="1">
                <a:solidFill>
                  <a:schemeClr val="tx1"/>
                </a:solidFill>
              </a:rPr>
              <a:t>cầu</a:t>
            </a:r>
            <a:r>
              <a:rPr lang="en-US" sz="1600" dirty="0">
                <a:solidFill>
                  <a:schemeClr val="tx1"/>
                </a:solidFill>
              </a:rPr>
              <a:t> </a:t>
            </a:r>
            <a:r>
              <a:rPr lang="en-US" sz="1600" dirty="0" err="1">
                <a:solidFill>
                  <a:schemeClr val="tx1"/>
                </a:solidFill>
              </a:rPr>
              <a:t>cần</a:t>
            </a:r>
            <a:r>
              <a:rPr lang="en-US" sz="1600" dirty="0">
                <a:solidFill>
                  <a:schemeClr val="tx1"/>
                </a:solidFill>
              </a:rPr>
              <a:t> </a:t>
            </a:r>
            <a:r>
              <a:rPr lang="en-US" sz="1600" dirty="0" err="1">
                <a:solidFill>
                  <a:schemeClr val="tx1"/>
                </a:solidFill>
              </a:rPr>
              <a:t>tính</a:t>
            </a:r>
            <a:r>
              <a:rPr lang="en-US" sz="1600" dirty="0">
                <a:solidFill>
                  <a:schemeClr val="tx1"/>
                </a:solidFill>
              </a:rPr>
              <a:t> </a:t>
            </a:r>
            <a:r>
              <a:rPr lang="en-US" sz="1600" dirty="0" err="1">
                <a:solidFill>
                  <a:schemeClr val="tx1"/>
                </a:solidFill>
              </a:rPr>
              <a:t>toán</a:t>
            </a:r>
            <a:r>
              <a:rPr lang="en-US" sz="1600" dirty="0">
                <a:solidFill>
                  <a:schemeClr val="tx1"/>
                </a:solidFill>
              </a:rPr>
              <a:t> </a:t>
            </a:r>
            <a:r>
              <a:rPr lang="en-US" altLang="zh-CN" sz="1600" dirty="0" err="1">
                <a:solidFill>
                  <a:schemeClr val="tx1"/>
                </a:solidFill>
              </a:rPr>
              <a:t>và</a:t>
            </a:r>
            <a:r>
              <a:rPr lang="en-US" altLang="zh-CN" sz="1600" dirty="0">
                <a:solidFill>
                  <a:schemeClr val="tx1"/>
                </a:solidFill>
              </a:rPr>
              <a:t> </a:t>
            </a:r>
            <a:r>
              <a:rPr lang="en-US" altLang="zh-CN" sz="1600" dirty="0" err="1">
                <a:solidFill>
                  <a:schemeClr val="tx1"/>
                </a:solidFill>
              </a:rPr>
              <a:t>xác</a:t>
            </a:r>
            <a:r>
              <a:rPr lang="en-US" altLang="zh-CN" sz="1600" dirty="0">
                <a:solidFill>
                  <a:schemeClr val="tx1"/>
                </a:solidFill>
              </a:rPr>
              <a:t> </a:t>
            </a:r>
            <a:r>
              <a:rPr lang="en-US" altLang="zh-CN" sz="1600" dirty="0" err="1">
                <a:solidFill>
                  <a:schemeClr val="tx1"/>
                </a:solidFill>
              </a:rPr>
              <a:t>nhận</a:t>
            </a:r>
            <a:r>
              <a:rPr lang="en-US" altLang="zh-CN" sz="1600" dirty="0">
                <a:solidFill>
                  <a:schemeClr val="tx1"/>
                </a:solidFill>
              </a:rPr>
              <a:t> </a:t>
            </a:r>
            <a:r>
              <a:rPr lang="en-US" altLang="zh-CN" sz="1600" dirty="0" err="1">
                <a:solidFill>
                  <a:schemeClr val="tx1"/>
                </a:solidFill>
              </a:rPr>
              <a:t>lại</a:t>
            </a:r>
            <a:r>
              <a:rPr lang="en-US" altLang="zh-CN" sz="1600" dirty="0">
                <a:solidFill>
                  <a:schemeClr val="tx1"/>
                </a:solidFill>
              </a:rPr>
              <a:t> </a:t>
            </a:r>
            <a:r>
              <a:rPr lang="en-US" altLang="zh-CN" sz="1600" dirty="0" err="1">
                <a:solidFill>
                  <a:schemeClr val="tx1"/>
                </a:solidFill>
              </a:rPr>
              <a:t>phương</a:t>
            </a:r>
            <a:r>
              <a:rPr lang="en-US" altLang="zh-CN" sz="1600" dirty="0">
                <a:solidFill>
                  <a:schemeClr val="tx1"/>
                </a:solidFill>
              </a:rPr>
              <a:t> </a:t>
            </a:r>
            <a:r>
              <a:rPr lang="en-US" altLang="zh-CN" sz="1600" dirty="0" err="1">
                <a:solidFill>
                  <a:schemeClr val="tx1"/>
                </a:solidFill>
              </a:rPr>
              <a:t>pháp</a:t>
            </a:r>
            <a:r>
              <a:rPr lang="en-US" altLang="zh-CN" sz="1600" dirty="0">
                <a:solidFill>
                  <a:schemeClr val="tx1"/>
                </a:solidFill>
              </a:rPr>
              <a:t> </a:t>
            </a:r>
            <a:r>
              <a:rPr lang="en-US" altLang="zh-CN" sz="1600" dirty="0" err="1">
                <a:solidFill>
                  <a:schemeClr val="tx1"/>
                </a:solidFill>
              </a:rPr>
              <a:t>xử</a:t>
            </a:r>
            <a:r>
              <a:rPr lang="en-US" altLang="zh-CN" sz="1600" dirty="0">
                <a:solidFill>
                  <a:schemeClr val="tx1"/>
                </a:solidFill>
              </a:rPr>
              <a:t> </a:t>
            </a:r>
            <a:r>
              <a:rPr lang="en-US" altLang="zh-CN" sz="1600" dirty="0" err="1">
                <a:solidFill>
                  <a:schemeClr val="tx1"/>
                </a:solidFill>
              </a:rPr>
              <a:t>lý</a:t>
            </a:r>
            <a:r>
              <a:rPr lang="en-US" altLang="zh-CN" sz="1600" dirty="0">
                <a:solidFill>
                  <a:schemeClr val="tx1"/>
                </a:solidFill>
              </a:rPr>
              <a:t> </a:t>
            </a:r>
            <a:r>
              <a:rPr lang="en-US" altLang="zh-CN" sz="1600" dirty="0" err="1">
                <a:solidFill>
                  <a:schemeClr val="tx1"/>
                </a:solidFill>
              </a:rPr>
              <a:t>đối</a:t>
            </a:r>
            <a:r>
              <a:rPr lang="en-US" altLang="zh-CN" sz="1600" dirty="0">
                <a:solidFill>
                  <a:schemeClr val="tx1"/>
                </a:solidFill>
              </a:rPr>
              <a:t> </a:t>
            </a:r>
            <a:r>
              <a:rPr lang="en-US" altLang="zh-CN" sz="1600" dirty="0" err="1">
                <a:solidFill>
                  <a:schemeClr val="tx1"/>
                </a:solidFill>
              </a:rPr>
              <a:t>với</a:t>
            </a:r>
            <a:r>
              <a:rPr lang="en-US" altLang="zh-CN" sz="1600" dirty="0">
                <a:solidFill>
                  <a:schemeClr val="tx1"/>
                </a:solidFill>
              </a:rPr>
              <a:t> </a:t>
            </a:r>
            <a:r>
              <a:rPr lang="en-US" altLang="zh-CN" sz="1600" dirty="0" err="1">
                <a:solidFill>
                  <a:schemeClr val="tx1"/>
                </a:solidFill>
              </a:rPr>
              <a:t>số</a:t>
            </a:r>
            <a:r>
              <a:rPr lang="en-US" altLang="zh-CN" sz="1600" dirty="0">
                <a:solidFill>
                  <a:schemeClr val="tx1"/>
                </a:solidFill>
              </a:rPr>
              <a:t> </a:t>
            </a:r>
            <a:r>
              <a:rPr lang="en-US" altLang="zh-CN" sz="1600" dirty="0" err="1">
                <a:solidFill>
                  <a:schemeClr val="tx1"/>
                </a:solidFill>
              </a:rPr>
              <a:t>lượng</a:t>
            </a:r>
            <a:r>
              <a:rPr lang="en-US" altLang="zh-CN" sz="1600" dirty="0">
                <a:solidFill>
                  <a:schemeClr val="tx1"/>
                </a:solidFill>
              </a:rPr>
              <a:t> </a:t>
            </a:r>
            <a:r>
              <a:rPr lang="en-US" altLang="zh-CN" sz="1600" dirty="0" err="1">
                <a:solidFill>
                  <a:schemeClr val="tx1"/>
                </a:solidFill>
              </a:rPr>
              <a:t>hàng</a:t>
            </a:r>
            <a:r>
              <a:rPr lang="en-US" altLang="zh-CN" sz="1600" dirty="0">
                <a:solidFill>
                  <a:schemeClr val="tx1"/>
                </a:solidFill>
              </a:rPr>
              <a:t> </a:t>
            </a:r>
            <a:r>
              <a:rPr lang="en-US" altLang="zh-CN" sz="1600" dirty="0" err="1">
                <a:solidFill>
                  <a:schemeClr val="tx1"/>
                </a:solidFill>
              </a:rPr>
              <a:t>hóa</a:t>
            </a:r>
            <a:r>
              <a:rPr lang="en-US" altLang="zh-CN" sz="1600" dirty="0">
                <a:solidFill>
                  <a:schemeClr val="tx1"/>
                </a:solidFill>
              </a:rPr>
              <a:t> </a:t>
            </a:r>
            <a:r>
              <a:rPr lang="en-US" altLang="zh-CN" sz="1600" dirty="0" err="1">
                <a:solidFill>
                  <a:schemeClr val="tx1"/>
                </a:solidFill>
              </a:rPr>
              <a:t>thừa</a:t>
            </a:r>
            <a:r>
              <a:rPr lang="en-US" altLang="zh-CN" sz="1600" dirty="0">
                <a:solidFill>
                  <a:schemeClr val="tx1"/>
                </a:solidFill>
              </a:rPr>
              <a:t> </a:t>
            </a:r>
            <a:r>
              <a:rPr lang="en-US" altLang="zh-CN" sz="1600" dirty="0" err="1">
                <a:solidFill>
                  <a:schemeClr val="tx1"/>
                </a:solidFill>
              </a:rPr>
              <a:t>sau</a:t>
            </a:r>
            <a:r>
              <a:rPr lang="en-US" altLang="zh-CN" sz="1600" dirty="0">
                <a:solidFill>
                  <a:schemeClr val="tx1"/>
                </a:solidFill>
              </a:rPr>
              <a:t> </a:t>
            </a:r>
            <a:r>
              <a:rPr lang="en-US" altLang="zh-CN" sz="1600" dirty="0" err="1">
                <a:solidFill>
                  <a:schemeClr val="tx1"/>
                </a:solidFill>
              </a:rPr>
              <a:t>khi</a:t>
            </a:r>
            <a:r>
              <a:rPr lang="en-US" altLang="zh-CN" sz="1600" dirty="0">
                <a:solidFill>
                  <a:schemeClr val="tx1"/>
                </a:solidFill>
              </a:rPr>
              <a:t> </a:t>
            </a:r>
            <a:r>
              <a:rPr lang="en-US" altLang="zh-CN" sz="1600" dirty="0" err="1">
                <a:solidFill>
                  <a:schemeClr val="tx1"/>
                </a:solidFill>
              </a:rPr>
              <a:t>kết</a:t>
            </a:r>
            <a:r>
              <a:rPr lang="en-US" altLang="zh-CN" sz="1600" dirty="0">
                <a:solidFill>
                  <a:schemeClr val="tx1"/>
                </a:solidFill>
              </a:rPr>
              <a:t> </a:t>
            </a:r>
            <a:r>
              <a:rPr lang="en-US" altLang="zh-CN" sz="1600" dirty="0" err="1">
                <a:solidFill>
                  <a:schemeClr val="tx1"/>
                </a:solidFill>
              </a:rPr>
              <a:t>thúc</a:t>
            </a:r>
            <a:r>
              <a:rPr lang="en-US" altLang="zh-CN" sz="1600" dirty="0">
                <a:solidFill>
                  <a:schemeClr val="tx1"/>
                </a:solidFill>
              </a:rPr>
              <a:t> </a:t>
            </a:r>
            <a:r>
              <a:rPr lang="en-US" altLang="zh-CN" sz="1600" dirty="0" err="1">
                <a:solidFill>
                  <a:schemeClr val="tx1"/>
                </a:solidFill>
              </a:rPr>
              <a:t>sản</a:t>
            </a:r>
            <a:r>
              <a:rPr lang="en-US" altLang="zh-CN" sz="1600" dirty="0">
                <a:solidFill>
                  <a:schemeClr val="tx1"/>
                </a:solidFill>
              </a:rPr>
              <a:t> </a:t>
            </a:r>
            <a:r>
              <a:rPr lang="en-US" altLang="zh-CN" sz="1600" dirty="0" err="1">
                <a:solidFill>
                  <a:schemeClr val="tx1"/>
                </a:solidFill>
              </a:rPr>
              <a:t>xuất</a:t>
            </a:r>
            <a:r>
              <a:rPr lang="en-US" altLang="zh-CN" sz="1600" dirty="0">
                <a:solidFill>
                  <a:schemeClr val="tx1"/>
                </a:solidFill>
              </a:rPr>
              <a:t>.</a:t>
            </a:r>
            <a:br>
              <a:rPr lang="en-US" altLang="zh-CN" sz="1600" dirty="0">
                <a:solidFill>
                  <a:schemeClr val="tx1"/>
                </a:solidFill>
              </a:rPr>
            </a:br>
            <a:r>
              <a:rPr lang="en-US" altLang="zh-CN" sz="1600" dirty="0">
                <a:solidFill>
                  <a:schemeClr val="tx1"/>
                </a:solidFill>
              </a:rPr>
              <a:t>3. </a:t>
            </a:r>
            <a:r>
              <a:rPr lang="en-US" altLang="zh-CN" sz="1600" dirty="0" err="1">
                <a:solidFill>
                  <a:schemeClr val="tx1"/>
                </a:solidFill>
              </a:rPr>
              <a:t>Phương</a:t>
            </a:r>
            <a:r>
              <a:rPr lang="en-US" altLang="zh-CN" sz="1600" dirty="0">
                <a:solidFill>
                  <a:schemeClr val="tx1"/>
                </a:solidFill>
              </a:rPr>
              <a:t> </a:t>
            </a:r>
            <a:r>
              <a:rPr lang="en-US" altLang="zh-CN" sz="1600" dirty="0" err="1">
                <a:solidFill>
                  <a:schemeClr val="tx1"/>
                </a:solidFill>
              </a:rPr>
              <a:t>pháp</a:t>
            </a:r>
            <a:r>
              <a:rPr lang="en-US" altLang="zh-CN" sz="1600" dirty="0">
                <a:solidFill>
                  <a:schemeClr val="tx1"/>
                </a:solidFill>
              </a:rPr>
              <a:t> </a:t>
            </a:r>
            <a:r>
              <a:rPr lang="en-US" altLang="zh-CN" sz="1600" dirty="0" err="1">
                <a:solidFill>
                  <a:schemeClr val="tx1"/>
                </a:solidFill>
              </a:rPr>
              <a:t>xử</a:t>
            </a:r>
            <a:r>
              <a:rPr lang="en-US" altLang="zh-CN" sz="1600" dirty="0">
                <a:solidFill>
                  <a:schemeClr val="tx1"/>
                </a:solidFill>
              </a:rPr>
              <a:t> </a:t>
            </a:r>
            <a:r>
              <a:rPr lang="en-US" altLang="zh-CN" sz="1600" dirty="0" err="1">
                <a:solidFill>
                  <a:schemeClr val="tx1"/>
                </a:solidFill>
              </a:rPr>
              <a:t>lý</a:t>
            </a:r>
            <a:r>
              <a:rPr lang="en-US" altLang="zh-CN" sz="1600" dirty="0">
                <a:solidFill>
                  <a:schemeClr val="tx1"/>
                </a:solidFill>
              </a:rPr>
              <a:t> </a:t>
            </a:r>
            <a:r>
              <a:rPr lang="en-US" altLang="zh-CN" sz="1600" dirty="0" err="1">
                <a:solidFill>
                  <a:schemeClr val="tx1"/>
                </a:solidFill>
              </a:rPr>
              <a:t>cần</a:t>
            </a:r>
            <a:r>
              <a:rPr lang="en-US" altLang="zh-CN" sz="1600" dirty="0">
                <a:solidFill>
                  <a:schemeClr val="tx1"/>
                </a:solidFill>
              </a:rPr>
              <a:t> </a:t>
            </a:r>
            <a:r>
              <a:rPr lang="en-US" altLang="zh-CN" sz="1600" dirty="0" err="1">
                <a:solidFill>
                  <a:schemeClr val="tx1"/>
                </a:solidFill>
              </a:rPr>
              <a:t>được</a:t>
            </a:r>
            <a:r>
              <a:rPr lang="en-US" altLang="zh-CN" sz="1600" dirty="0">
                <a:solidFill>
                  <a:schemeClr val="tx1"/>
                </a:solidFill>
              </a:rPr>
              <a:t> </a:t>
            </a:r>
            <a:r>
              <a:rPr lang="en-US" altLang="zh-CN" sz="1600" dirty="0" err="1">
                <a:solidFill>
                  <a:schemeClr val="tx1"/>
                </a:solidFill>
              </a:rPr>
              <a:t>thể</a:t>
            </a:r>
            <a:r>
              <a:rPr lang="en-US" altLang="zh-CN" sz="1600" dirty="0">
                <a:solidFill>
                  <a:schemeClr val="tx1"/>
                </a:solidFill>
              </a:rPr>
              <a:t> </a:t>
            </a:r>
            <a:r>
              <a:rPr lang="en-US" altLang="zh-CN" sz="1600" dirty="0" err="1">
                <a:solidFill>
                  <a:schemeClr val="tx1"/>
                </a:solidFill>
              </a:rPr>
              <a:t>hiện</a:t>
            </a:r>
            <a:r>
              <a:rPr lang="en-US" altLang="zh-CN" sz="1600" dirty="0">
                <a:solidFill>
                  <a:schemeClr val="tx1"/>
                </a:solidFill>
              </a:rPr>
              <a:t> </a:t>
            </a:r>
            <a:r>
              <a:rPr lang="en-US" altLang="zh-CN" sz="1600" dirty="0" err="1">
                <a:solidFill>
                  <a:schemeClr val="tx1"/>
                </a:solidFill>
              </a:rPr>
              <a:t>rõ</a:t>
            </a:r>
            <a:r>
              <a:rPr lang="en-US" altLang="zh-CN" sz="1600" dirty="0">
                <a:solidFill>
                  <a:schemeClr val="tx1"/>
                </a:solidFill>
              </a:rPr>
              <a:t> </a:t>
            </a:r>
            <a:r>
              <a:rPr lang="en-US" altLang="zh-CN" sz="1600" dirty="0" err="1">
                <a:solidFill>
                  <a:schemeClr val="tx1"/>
                </a:solidFill>
              </a:rPr>
              <a:t>ràng</a:t>
            </a:r>
            <a:r>
              <a:rPr lang="en-US" altLang="zh-CN" sz="1600" dirty="0">
                <a:solidFill>
                  <a:schemeClr val="tx1"/>
                </a:solidFill>
              </a:rPr>
              <a:t>, </a:t>
            </a:r>
            <a:r>
              <a:rPr lang="en-US" altLang="zh-CN" sz="1600" dirty="0" err="1">
                <a:solidFill>
                  <a:schemeClr val="tx1"/>
                </a:solidFill>
              </a:rPr>
              <a:t>cụ</a:t>
            </a:r>
            <a:r>
              <a:rPr lang="en-US" altLang="zh-CN" sz="1600" dirty="0">
                <a:solidFill>
                  <a:schemeClr val="tx1"/>
                </a:solidFill>
              </a:rPr>
              <a:t> </a:t>
            </a:r>
            <a:r>
              <a:rPr lang="en-US" altLang="zh-CN" sz="1600" dirty="0" err="1">
                <a:solidFill>
                  <a:schemeClr val="tx1"/>
                </a:solidFill>
              </a:rPr>
              <a:t>thể</a:t>
            </a:r>
            <a:r>
              <a:rPr lang="en-US" altLang="zh-CN" sz="1600" dirty="0">
                <a:solidFill>
                  <a:schemeClr val="tx1"/>
                </a:solidFill>
              </a:rPr>
              <a:t>, </a:t>
            </a:r>
            <a:r>
              <a:rPr lang="en-US" altLang="zh-CN" sz="1600" dirty="0" err="1">
                <a:solidFill>
                  <a:schemeClr val="tx1"/>
                </a:solidFill>
              </a:rPr>
              <a:t>có</a:t>
            </a:r>
            <a:r>
              <a:rPr lang="en-US" altLang="zh-CN" sz="1600" dirty="0">
                <a:solidFill>
                  <a:schemeClr val="tx1"/>
                </a:solidFill>
              </a:rPr>
              <a:t> </a:t>
            </a:r>
            <a:r>
              <a:rPr lang="en-US" altLang="zh-CN" sz="1600" dirty="0" err="1">
                <a:solidFill>
                  <a:schemeClr val="tx1"/>
                </a:solidFill>
              </a:rPr>
              <a:t>xác</a:t>
            </a:r>
            <a:r>
              <a:rPr lang="en-US" altLang="zh-CN" sz="1600" dirty="0">
                <a:solidFill>
                  <a:schemeClr val="tx1"/>
                </a:solidFill>
              </a:rPr>
              <a:t> </a:t>
            </a:r>
            <a:r>
              <a:rPr lang="en-US" altLang="zh-CN" sz="1600" dirty="0" err="1">
                <a:solidFill>
                  <a:schemeClr val="tx1"/>
                </a:solidFill>
              </a:rPr>
              <a:t>nhận</a:t>
            </a:r>
            <a:r>
              <a:rPr lang="en-US" altLang="zh-CN" sz="1600" dirty="0">
                <a:solidFill>
                  <a:schemeClr val="tx1"/>
                </a:solidFill>
              </a:rPr>
              <a:t> </a:t>
            </a:r>
            <a:r>
              <a:rPr lang="en-US" altLang="zh-CN" sz="1600" dirty="0" err="1">
                <a:solidFill>
                  <a:schemeClr val="tx1"/>
                </a:solidFill>
              </a:rPr>
              <a:t>của</a:t>
            </a:r>
            <a:r>
              <a:rPr lang="en-US" altLang="zh-CN" sz="1600" dirty="0">
                <a:solidFill>
                  <a:schemeClr val="tx1"/>
                </a:solidFill>
              </a:rPr>
              <a:t> TW </a:t>
            </a:r>
            <a:r>
              <a:rPr lang="en-US" altLang="zh-CN" sz="1600" dirty="0" err="1">
                <a:solidFill>
                  <a:schemeClr val="tx1"/>
                </a:solidFill>
              </a:rPr>
              <a:t>bằng</a:t>
            </a:r>
            <a:r>
              <a:rPr lang="en-US" altLang="zh-CN" sz="1600" dirty="0">
                <a:solidFill>
                  <a:schemeClr val="tx1"/>
                </a:solidFill>
              </a:rPr>
              <a:t> email.</a:t>
            </a:r>
            <a:br>
              <a:rPr lang="en-US" sz="1600" dirty="0">
                <a:solidFill>
                  <a:schemeClr val="tx1"/>
                </a:solidFill>
              </a:rPr>
            </a:br>
            <a:endParaRPr lang="en-US" sz="1600" dirty="0">
              <a:solidFill>
                <a:schemeClr val="tx1"/>
              </a:solidFill>
            </a:endParaRPr>
          </a:p>
        </p:txBody>
      </p:sp>
      <p:sp>
        <p:nvSpPr>
          <p:cNvPr id="4" name="Slide Number Placeholder 3">
            <a:extLst>
              <a:ext uri="{FF2B5EF4-FFF2-40B4-BE49-F238E27FC236}">
                <a16:creationId xmlns:a16="http://schemas.microsoft.com/office/drawing/2014/main" id="{EDDECA09-E49A-59D2-FF12-D5AD0F457568}"/>
              </a:ext>
            </a:extLst>
          </p:cNvPr>
          <p:cNvSpPr>
            <a:spLocks noGrp="1"/>
          </p:cNvSpPr>
          <p:nvPr>
            <p:ph type="sldNum" sz="quarter" idx="10"/>
          </p:nvPr>
        </p:nvSpPr>
        <p:spPr/>
        <p:txBody>
          <a:bodyPr/>
          <a:lstStyle/>
          <a:p>
            <a:pPr>
              <a:defRPr/>
            </a:pPr>
            <a:fld id="{BF6F5141-E3CD-4AA6-97E5-CE28C6C1DBA1}" type="slidenum">
              <a:rPr lang="en-US" altLang="zh-TW" smtClean="0"/>
              <a:pPr>
                <a:defRPr/>
              </a:pPr>
              <a:t>4</a:t>
            </a:fld>
            <a:endParaRPr lang="en-US" altLang="zh-TW"/>
          </a:p>
        </p:txBody>
      </p:sp>
    </p:spTree>
    <p:extLst>
      <p:ext uri="{BB962C8B-B14F-4D97-AF65-F5344CB8AC3E}">
        <p14:creationId xmlns:p14="http://schemas.microsoft.com/office/powerpoint/2010/main" val="302544718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8B6D-F672-548A-7AA4-3FF4BE7B6588}"/>
              </a:ext>
            </a:extLst>
          </p:cNvPr>
          <p:cNvSpPr>
            <a:spLocks noGrp="1"/>
          </p:cNvSpPr>
          <p:nvPr>
            <p:ph type="title"/>
          </p:nvPr>
        </p:nvSpPr>
        <p:spPr/>
        <p:txBody>
          <a:bodyPr/>
          <a:lstStyle/>
          <a:p>
            <a:pPr algn="l"/>
            <a:r>
              <a:rPr lang="en-US" sz="2400" dirty="0" err="1"/>
              <a:t>Ví</a:t>
            </a:r>
            <a:r>
              <a:rPr lang="en-US" sz="2400" dirty="0"/>
              <a:t> </a:t>
            </a:r>
            <a:r>
              <a:rPr lang="en-US" sz="2400" dirty="0" err="1"/>
              <a:t>dụ</a:t>
            </a:r>
            <a:r>
              <a:rPr lang="en-US" sz="2400" dirty="0"/>
              <a:t>: </a:t>
            </a:r>
          </a:p>
        </p:txBody>
      </p:sp>
      <p:sp>
        <p:nvSpPr>
          <p:cNvPr id="4" name="Slide Number Placeholder 3">
            <a:extLst>
              <a:ext uri="{FF2B5EF4-FFF2-40B4-BE49-F238E27FC236}">
                <a16:creationId xmlns:a16="http://schemas.microsoft.com/office/drawing/2014/main" id="{7C924996-C643-4A10-B142-B08E91CC2F47}"/>
              </a:ext>
            </a:extLst>
          </p:cNvPr>
          <p:cNvSpPr>
            <a:spLocks noGrp="1"/>
          </p:cNvSpPr>
          <p:nvPr>
            <p:ph type="sldNum" sz="quarter" idx="10"/>
          </p:nvPr>
        </p:nvSpPr>
        <p:spPr/>
        <p:txBody>
          <a:bodyPr/>
          <a:lstStyle/>
          <a:p>
            <a:pPr>
              <a:defRPr/>
            </a:pPr>
            <a:fld id="{8091C76A-B8FF-4BF9-943A-A3886262CA7F}" type="slidenum">
              <a:rPr lang="en-US" altLang="zh-TW" smtClean="0"/>
              <a:pPr>
                <a:defRPr/>
              </a:pPr>
              <a:t>5</a:t>
            </a:fld>
            <a:endParaRPr lang="en-US" altLang="zh-TW"/>
          </a:p>
        </p:txBody>
      </p:sp>
      <p:graphicFrame>
        <p:nvGraphicFramePr>
          <p:cNvPr id="8" name="Table 7">
            <a:extLst>
              <a:ext uri="{FF2B5EF4-FFF2-40B4-BE49-F238E27FC236}">
                <a16:creationId xmlns:a16="http://schemas.microsoft.com/office/drawing/2014/main" id="{C2FBD513-2924-5729-BCB7-E03B357D7B28}"/>
              </a:ext>
            </a:extLst>
          </p:cNvPr>
          <p:cNvGraphicFramePr>
            <a:graphicFrameLocks noGrp="1"/>
          </p:cNvGraphicFramePr>
          <p:nvPr>
            <p:extLst>
              <p:ext uri="{D42A27DB-BD31-4B8C-83A1-F6EECF244321}">
                <p14:modId xmlns:p14="http://schemas.microsoft.com/office/powerpoint/2010/main" val="1535414036"/>
              </p:ext>
            </p:extLst>
          </p:nvPr>
        </p:nvGraphicFramePr>
        <p:xfrm>
          <a:off x="3581400" y="1295401"/>
          <a:ext cx="5029201" cy="3962393"/>
        </p:xfrm>
        <a:graphic>
          <a:graphicData uri="http://schemas.openxmlformats.org/drawingml/2006/table">
            <a:tbl>
              <a:tblPr/>
              <a:tblGrid>
                <a:gridCol w="665936">
                  <a:extLst>
                    <a:ext uri="{9D8B030D-6E8A-4147-A177-3AD203B41FA5}">
                      <a16:colId xmlns:a16="http://schemas.microsoft.com/office/drawing/2014/main" val="643829478"/>
                    </a:ext>
                  </a:extLst>
                </a:gridCol>
                <a:gridCol w="780393">
                  <a:extLst>
                    <a:ext uri="{9D8B030D-6E8A-4147-A177-3AD203B41FA5}">
                      <a16:colId xmlns:a16="http://schemas.microsoft.com/office/drawing/2014/main" val="2172781488"/>
                    </a:ext>
                  </a:extLst>
                </a:gridCol>
                <a:gridCol w="665936">
                  <a:extLst>
                    <a:ext uri="{9D8B030D-6E8A-4147-A177-3AD203B41FA5}">
                      <a16:colId xmlns:a16="http://schemas.microsoft.com/office/drawing/2014/main" val="1287864046"/>
                    </a:ext>
                  </a:extLst>
                </a:gridCol>
                <a:gridCol w="1154982">
                  <a:extLst>
                    <a:ext uri="{9D8B030D-6E8A-4147-A177-3AD203B41FA5}">
                      <a16:colId xmlns:a16="http://schemas.microsoft.com/office/drawing/2014/main" val="1234267083"/>
                    </a:ext>
                  </a:extLst>
                </a:gridCol>
                <a:gridCol w="1096018">
                  <a:extLst>
                    <a:ext uri="{9D8B030D-6E8A-4147-A177-3AD203B41FA5}">
                      <a16:colId xmlns:a16="http://schemas.microsoft.com/office/drawing/2014/main" val="2866062775"/>
                    </a:ext>
                  </a:extLst>
                </a:gridCol>
                <a:gridCol w="665936">
                  <a:extLst>
                    <a:ext uri="{9D8B030D-6E8A-4147-A177-3AD203B41FA5}">
                      <a16:colId xmlns:a16="http://schemas.microsoft.com/office/drawing/2014/main" val="2297927619"/>
                    </a:ext>
                  </a:extLst>
                </a:gridCol>
              </a:tblGrid>
              <a:tr h="208547">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Customers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FF"/>
                          </a:solidFill>
                          <a:effectLst/>
                          <a:highlight>
                            <a:srgbClr val="FFFFFF"/>
                          </a:highlight>
                          <a:latin typeface="Arial" panose="020B0604020202020204" pitchFamily="34" charset="0"/>
                        </a:rPr>
                        <a:t>P/N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WO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Q'ty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71656224"/>
                  </a:ext>
                </a:extLst>
              </a:tr>
              <a:tr h="208547">
                <a:tc>
                  <a:txBody>
                    <a:bodyPr/>
                    <a:lstStyle/>
                    <a:p>
                      <a:pPr algn="ctr" fontAlgn="ctr"/>
                      <a:r>
                        <a:rPr lang="zh-CN" altLang="en-US" sz="900" b="0" i="0" u="none" strike="noStrike">
                          <a:solidFill>
                            <a:srgbClr val="0000FF"/>
                          </a:solidFill>
                          <a:effectLst/>
                          <a:highlight>
                            <a:srgbClr val="FFC000"/>
                          </a:highlight>
                          <a:latin typeface="Calibri" panose="020F0502020204030204" pitchFamily="34" charset="0"/>
                        </a:rPr>
                        <a:t>烧录工单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70237283"/>
                  </a:ext>
                </a:extLst>
              </a:tr>
              <a:tr h="208547">
                <a:tc>
                  <a:txBody>
                    <a:bodyPr/>
                    <a:lstStyle/>
                    <a:p>
                      <a:pPr algn="ctr" fontAlgn="ctr"/>
                      <a:r>
                        <a:rPr lang="zh-CN" altLang="en-US" sz="800" b="0" i="0" u="none" strike="noStrike" dirty="0">
                          <a:solidFill>
                            <a:srgbClr val="000000"/>
                          </a:solidFill>
                          <a:effectLst/>
                          <a:highlight>
                            <a:srgbClr val="FFFFFF"/>
                          </a:highlight>
                          <a:latin typeface="Arial" panose="020B0604020202020204" pitchFamily="34" charset="0"/>
                        </a:rPr>
                        <a:t>燒錄</a:t>
                      </a:r>
                      <a:r>
                        <a:rPr lang="en-US" sz="800" b="0" i="0" u="none" strike="noStrike" dirty="0">
                          <a:solidFill>
                            <a:srgbClr val="000000"/>
                          </a:solidFill>
                          <a:effectLst/>
                          <a:highlight>
                            <a:srgbClr val="FFFFFF"/>
                          </a:highlight>
                          <a:latin typeface="Arial" panose="020B0604020202020204" pitchFamily="34" charset="0"/>
                        </a:rPr>
                        <a: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FF"/>
                          </a:highlight>
                          <a:latin typeface="Arial" panose="020B060402020202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highlight>
                            <a:srgbClr val="FFFFFF"/>
                          </a:highlight>
                          <a:latin typeface="Arial" panose="020B0604020202020204" pitchFamily="34" charset="0"/>
                        </a:rPr>
                        <a:t>530-100-5060R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00"/>
                          </a:highlight>
                          <a:latin typeface="Arial" panose="020B0604020202020204" pitchFamily="34" charset="0"/>
                        </a:rPr>
                        <a:t>VBS-124080019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1270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9868712"/>
                  </a:ext>
                </a:extLst>
              </a:tr>
              <a:tr h="208547">
                <a:tc>
                  <a:txBody>
                    <a:bodyPr/>
                    <a:lstStyle/>
                    <a:p>
                      <a:pPr algn="ctr" fontAlgn="ctr"/>
                      <a:r>
                        <a:rPr lang="zh-CN" altLang="en-US" sz="800" b="0" i="0" u="none" strike="noStrike">
                          <a:solidFill>
                            <a:srgbClr val="000000"/>
                          </a:solidFill>
                          <a:effectLst/>
                          <a:highlight>
                            <a:srgbClr val="FFFFFF"/>
                          </a:highlight>
                          <a:latin typeface="Arial" panose="020B0604020202020204" pitchFamily="34" charset="0"/>
                        </a:rPr>
                        <a:t>燒錄</a:t>
                      </a:r>
                      <a:r>
                        <a:rPr lang="en-US" sz="800" b="0" i="0" u="none" strike="noStrike">
                          <a:solidFill>
                            <a:srgbClr val="000000"/>
                          </a:solidFill>
                          <a:effectLst/>
                          <a:highlight>
                            <a:srgbClr val="FFFFFF"/>
                          </a:highlight>
                          <a:latin typeface="Arial" panose="020B0604020202020204" pitchFamily="34" charset="0"/>
                        </a:rPr>
                        <a: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FF"/>
                          </a:highlight>
                          <a:latin typeface="Arial" panose="020B060402020202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highlight>
                            <a:srgbClr val="FFFFFF"/>
                          </a:highlight>
                          <a:latin typeface="Arial" panose="020B0604020202020204" pitchFamily="34" charset="0"/>
                        </a:rPr>
                        <a:t>530-100-5060R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00"/>
                          </a:highlight>
                          <a:latin typeface="Arial" panose="020B0604020202020204" pitchFamily="34" charset="0"/>
                        </a:rPr>
                        <a:t>VBS-124080020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2920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63254115"/>
                  </a:ext>
                </a:extLst>
              </a:tr>
              <a:tr h="208547">
                <a:tc>
                  <a:txBody>
                    <a:bodyPr/>
                    <a:lstStyle/>
                    <a:p>
                      <a:pPr algn="ctr" fontAlgn="ctr"/>
                      <a:r>
                        <a:rPr lang="zh-CN" altLang="en-US" sz="800" b="0" i="0" u="none" strike="noStrike">
                          <a:solidFill>
                            <a:srgbClr val="000000"/>
                          </a:solidFill>
                          <a:effectLst/>
                          <a:highlight>
                            <a:srgbClr val="FFFFFF"/>
                          </a:highlight>
                          <a:latin typeface="Arial" panose="020B0604020202020204" pitchFamily="34" charset="0"/>
                        </a:rPr>
                        <a:t>燒錄</a:t>
                      </a:r>
                      <a:r>
                        <a:rPr lang="en-US" sz="800" b="0" i="0" u="none" strike="noStrike">
                          <a:solidFill>
                            <a:srgbClr val="000000"/>
                          </a:solidFill>
                          <a:effectLst/>
                          <a:highlight>
                            <a:srgbClr val="FFFFFF"/>
                          </a:highlight>
                          <a:latin typeface="Arial" panose="020B0604020202020204" pitchFamily="34" charset="0"/>
                        </a:rPr>
                        <a: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highlight>
                            <a:srgbClr val="FFFFFF"/>
                          </a:highlight>
                          <a:latin typeface="Arial" panose="020B060402020202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highlight>
                            <a:srgbClr val="FFFFFF"/>
                          </a:highlight>
                          <a:latin typeface="Arial" panose="020B0604020202020204" pitchFamily="34" charset="0"/>
                        </a:rPr>
                        <a:t>530-100-5060R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00"/>
                          </a:highlight>
                          <a:latin typeface="Arial" panose="020B0604020202020204" pitchFamily="34" charset="0"/>
                        </a:rPr>
                        <a:t>VBS-124080021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3520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3675086"/>
                  </a:ext>
                </a:extLst>
              </a:tr>
              <a:tr h="208547">
                <a:tc>
                  <a:txBody>
                    <a:bodyPr/>
                    <a:lstStyle/>
                    <a:p>
                      <a:pPr algn="ctr" fontAlgn="ctr"/>
                      <a:r>
                        <a:rPr lang="en-US" sz="900" b="0" i="0" u="none" strike="noStrike">
                          <a:solidFill>
                            <a:srgbClr val="0000FF"/>
                          </a:solidFill>
                          <a:effectLst/>
                          <a:highlight>
                            <a:srgbClr val="FFC000"/>
                          </a:highlight>
                          <a:latin typeface="Calibri" panose="020F0502020204030204" pitchFamily="34" charset="0"/>
                        </a:rPr>
                        <a:t>97L </a:t>
                      </a:r>
                      <a:r>
                        <a:rPr lang="zh-CN" altLang="en-US" sz="900" b="0" i="0" u="none" strike="noStrike">
                          <a:solidFill>
                            <a:srgbClr val="0000FF"/>
                          </a:solidFill>
                          <a:effectLst/>
                          <a:highlight>
                            <a:srgbClr val="FFC000"/>
                          </a:highlight>
                          <a:latin typeface="Calibri" panose="020F0502020204030204" pitchFamily="34" charset="0"/>
                        </a:rPr>
                        <a:t>工单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8906834"/>
                  </a:ext>
                </a:extLst>
              </a:tr>
              <a:tr h="208547">
                <a:tc>
                  <a:txBody>
                    <a:bodyPr/>
                    <a:lstStyle/>
                    <a:p>
                      <a:pPr algn="ctr" fontAlgn="ctr"/>
                      <a:r>
                        <a:rPr lang="en-US" sz="800" b="0" i="0" u="none" strike="noStrike" dirty="0">
                          <a:solidFill>
                            <a:srgbClr val="000000"/>
                          </a:solidFill>
                          <a:effectLst/>
                          <a:highlight>
                            <a:srgbClr val="FFFFFF"/>
                          </a:highlight>
                          <a:latin typeface="Arial" panose="020B0604020202020204" pitchFamily="34" charset="0"/>
                        </a:rPr>
                        <a:t>1F-S2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FF"/>
                          </a:highlight>
                          <a:latin typeface="Arial" panose="020B060402020202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FF"/>
                          </a:highlight>
                          <a:latin typeface="Arial" panose="020B0604020202020204" pitchFamily="34" charset="0"/>
                        </a:rPr>
                        <a:t>970-400-0947R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00"/>
                          </a:highlight>
                          <a:latin typeface="Arial" panose="020B0604020202020204" pitchFamily="34" charset="0"/>
                        </a:rPr>
                        <a:t>VM7-124080040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0" i="0" u="none" strike="noStrike">
                          <a:solidFill>
                            <a:srgbClr val="000000"/>
                          </a:solidFill>
                          <a:effectLst/>
                          <a:latin typeface="Arial" panose="020B0604020202020204" pitchFamily="34" charset="0"/>
                        </a:rPr>
                        <a:t>1270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5105146"/>
                  </a:ext>
                </a:extLst>
              </a:tr>
              <a:tr h="208547">
                <a:tc>
                  <a:txBody>
                    <a:bodyPr/>
                    <a:lstStyle/>
                    <a:p>
                      <a:pPr algn="ctr" fontAlgn="ctr"/>
                      <a:r>
                        <a:rPr lang="en-US" sz="800" b="0" i="0" u="none" strike="noStrike">
                          <a:solidFill>
                            <a:srgbClr val="000000"/>
                          </a:solidFill>
                          <a:effectLst/>
                          <a:highlight>
                            <a:srgbClr val="FFFFFF"/>
                          </a:highlight>
                          <a:latin typeface="Arial" panose="020B0604020202020204" pitchFamily="34" charset="0"/>
                        </a:rPr>
                        <a:t>1F-S2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FF"/>
                          </a:highlight>
                          <a:latin typeface="Arial" panose="020B060402020202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FF"/>
                          </a:highlight>
                          <a:latin typeface="Arial" panose="020B0604020202020204" pitchFamily="34" charset="0"/>
                        </a:rPr>
                        <a:t>970-400-0947R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00"/>
                          </a:highlight>
                          <a:latin typeface="Arial" panose="020B0604020202020204" pitchFamily="34" charset="0"/>
                        </a:rPr>
                        <a:t>VM7-124080041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0" i="0" u="none" strike="noStrike">
                          <a:solidFill>
                            <a:srgbClr val="000000"/>
                          </a:solidFill>
                          <a:effectLst/>
                          <a:latin typeface="Arial" panose="020B0604020202020204" pitchFamily="34" charset="0"/>
                        </a:rPr>
                        <a:t>2920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3263054"/>
                  </a:ext>
                </a:extLst>
              </a:tr>
              <a:tr h="208547">
                <a:tc>
                  <a:txBody>
                    <a:bodyPr/>
                    <a:lstStyle/>
                    <a:p>
                      <a:pPr algn="ctr" fontAlgn="ctr"/>
                      <a:r>
                        <a:rPr lang="en-US" sz="800" b="0" i="0" u="none" strike="noStrike">
                          <a:solidFill>
                            <a:srgbClr val="000000"/>
                          </a:solidFill>
                          <a:effectLst/>
                          <a:highlight>
                            <a:srgbClr val="FFFFFF"/>
                          </a:highlight>
                          <a:latin typeface="Arial" panose="020B0604020202020204" pitchFamily="34" charset="0"/>
                        </a:rPr>
                        <a:t>1F-S2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FF"/>
                          </a:highlight>
                          <a:latin typeface="Arial" panose="020B060402020202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FF"/>
                          </a:highlight>
                          <a:latin typeface="Arial" panose="020B0604020202020204" pitchFamily="34" charset="0"/>
                        </a:rPr>
                        <a:t>970-400-0947R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highlight>
                            <a:srgbClr val="FFFF00"/>
                          </a:highlight>
                          <a:latin typeface="Arial" panose="020B0604020202020204" pitchFamily="34" charset="0"/>
                        </a:rPr>
                        <a:t>VM7-124080042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0" i="0" u="none" strike="noStrike">
                          <a:solidFill>
                            <a:srgbClr val="000000"/>
                          </a:solidFill>
                          <a:effectLst/>
                          <a:latin typeface="Arial" panose="020B0604020202020204" pitchFamily="34" charset="0"/>
                        </a:rPr>
                        <a:t>3520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51847224"/>
                  </a:ext>
                </a:extLst>
              </a:tr>
              <a:tr h="208547">
                <a:tc>
                  <a:txBody>
                    <a:bodyPr/>
                    <a:lstStyle/>
                    <a:p>
                      <a:pPr algn="ctr" fontAlgn="ctr"/>
                      <a:r>
                        <a:rPr lang="en-US" sz="900" b="0" i="0" u="none" strike="noStrike">
                          <a:solidFill>
                            <a:srgbClr val="0000FF"/>
                          </a:solidFill>
                          <a:effectLst/>
                          <a:highlight>
                            <a:srgbClr val="FFC000"/>
                          </a:highlight>
                          <a:latin typeface="Calibri" panose="020F0502020204030204" pitchFamily="34" charset="0"/>
                        </a:rPr>
                        <a:t>98L </a:t>
                      </a:r>
                      <a:r>
                        <a:rPr lang="zh-CN" altLang="en-US" sz="900" b="0" i="0" u="none" strike="noStrike">
                          <a:solidFill>
                            <a:srgbClr val="0000FF"/>
                          </a:solidFill>
                          <a:effectLst/>
                          <a:highlight>
                            <a:srgbClr val="FFC000"/>
                          </a:highlight>
                          <a:latin typeface="Calibri" panose="020F0502020204030204" pitchFamily="34" charset="0"/>
                        </a:rPr>
                        <a:t>工单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900" b="0" i="0" u="none" strike="noStrike" dirty="0">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FF"/>
                          </a:solidFill>
                          <a:effectLst/>
                          <a:highlight>
                            <a:srgbClr val="FFFFFF"/>
                          </a:highligh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9395151"/>
                  </a:ext>
                </a:extLst>
              </a:tr>
              <a:tr h="208547">
                <a:tc>
                  <a:txBody>
                    <a:bodyPr/>
                    <a:lstStyle/>
                    <a:p>
                      <a:pPr algn="ctr" fontAlgn="ctr"/>
                      <a:r>
                        <a:rPr lang="en-US" sz="900" b="0" i="0" u="none" strike="noStrike">
                          <a:solidFill>
                            <a:srgbClr val="0000FF"/>
                          </a:solidFill>
                          <a:effectLst/>
                          <a:highlight>
                            <a:srgbClr val="FFFFFF"/>
                          </a:highlight>
                          <a:latin typeface="Calibri" panose="020F0502020204030204" pitchFamily="34" charset="0"/>
                        </a:rPr>
                        <a:t>1F-T3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highlight>
                            <a:srgbClr val="FFFFFF"/>
                          </a:highlight>
                          <a:latin typeface="Calibri" panose="020F050202020403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980-400-1056R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00"/>
                          </a:highlight>
                          <a:latin typeface="Aptos Narrow" panose="020B0004020202020204" pitchFamily="34" charset="0"/>
                        </a:rPr>
                        <a:t>VM8-124080025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1270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7152057"/>
                  </a:ext>
                </a:extLst>
              </a:tr>
              <a:tr h="208547">
                <a:tc>
                  <a:txBody>
                    <a:bodyPr/>
                    <a:lstStyle/>
                    <a:p>
                      <a:pPr algn="ctr" fontAlgn="ctr"/>
                      <a:r>
                        <a:rPr lang="en-US" sz="900" b="0" i="0" u="none" strike="noStrike">
                          <a:solidFill>
                            <a:srgbClr val="0000FF"/>
                          </a:solidFill>
                          <a:effectLst/>
                          <a:highlight>
                            <a:srgbClr val="FFFFFF"/>
                          </a:highlight>
                          <a:latin typeface="Calibri" panose="020F0502020204030204" pitchFamily="34" charset="0"/>
                        </a:rPr>
                        <a:t>1F-T3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highlight>
                            <a:srgbClr val="FFFFFF"/>
                          </a:highlight>
                          <a:latin typeface="Calibri" panose="020F050202020403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980-400-1056R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00"/>
                          </a:highlight>
                          <a:latin typeface="Aptos Narrow" panose="020B0004020202020204" pitchFamily="34" charset="0"/>
                        </a:rPr>
                        <a:t>VM8-124080026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1330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38545284"/>
                  </a:ext>
                </a:extLst>
              </a:tr>
              <a:tr h="208547">
                <a:tc>
                  <a:txBody>
                    <a:bodyPr/>
                    <a:lstStyle/>
                    <a:p>
                      <a:pPr algn="ctr" fontAlgn="ctr"/>
                      <a:r>
                        <a:rPr lang="en-US" sz="900" b="0" i="0" u="none" strike="noStrike">
                          <a:solidFill>
                            <a:srgbClr val="0000FF"/>
                          </a:solidFill>
                          <a:effectLst/>
                          <a:highlight>
                            <a:srgbClr val="FFFFFF"/>
                          </a:highlight>
                          <a:latin typeface="Calibri" panose="020F0502020204030204" pitchFamily="34" charset="0"/>
                        </a:rPr>
                        <a:t>1F-T3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highlight>
                            <a:srgbClr val="FFFFFF"/>
                          </a:highlight>
                          <a:latin typeface="Calibri" panose="020F050202020403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980-400-1056R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00"/>
                          </a:highlight>
                          <a:latin typeface="Aptos Narrow" panose="020B0004020202020204" pitchFamily="34" charset="0"/>
                        </a:rPr>
                        <a:t>VM8-124080027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1590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36316160"/>
                  </a:ext>
                </a:extLst>
              </a:tr>
              <a:tr h="208547">
                <a:tc>
                  <a:txBody>
                    <a:bodyPr/>
                    <a:lstStyle/>
                    <a:p>
                      <a:pPr algn="ctr" fontAlgn="ctr"/>
                      <a:r>
                        <a:rPr lang="en-US" sz="900" b="0" i="0" u="none" strike="noStrike">
                          <a:solidFill>
                            <a:srgbClr val="0000FF"/>
                          </a:solidFill>
                          <a:effectLst/>
                          <a:highlight>
                            <a:srgbClr val="FFFFFF"/>
                          </a:highlight>
                          <a:latin typeface="Calibri" panose="020F0502020204030204" pitchFamily="34" charset="0"/>
                        </a:rPr>
                        <a:t>1F-T3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highlight>
                            <a:srgbClr val="FFFFFF"/>
                          </a:highlight>
                          <a:latin typeface="Calibri" panose="020F050202020403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980-400-1056R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00"/>
                          </a:highlight>
                          <a:latin typeface="Aptos Narrow" panose="020B0004020202020204" pitchFamily="34" charset="0"/>
                        </a:rPr>
                        <a:t>VM8-124080028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1760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7083259"/>
                  </a:ext>
                </a:extLst>
              </a:tr>
              <a:tr h="208547">
                <a:tc>
                  <a:txBody>
                    <a:bodyPr/>
                    <a:lstStyle/>
                    <a:p>
                      <a:pPr algn="ctr" fontAlgn="ctr"/>
                      <a:r>
                        <a:rPr lang="en-US" sz="900" b="0" i="0" u="none" strike="noStrike">
                          <a:solidFill>
                            <a:srgbClr val="0000FF"/>
                          </a:solidFill>
                          <a:effectLst/>
                          <a:highlight>
                            <a:srgbClr val="FFFFFF"/>
                          </a:highlight>
                          <a:latin typeface="Calibri" panose="020F0502020204030204" pitchFamily="34" charset="0"/>
                        </a:rPr>
                        <a:t>1F-T3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highlight>
                            <a:srgbClr val="FFFFFF"/>
                          </a:highlight>
                          <a:latin typeface="Calibri" panose="020F050202020403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980-400-1056R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00"/>
                          </a:highlight>
                          <a:latin typeface="Aptos Narrow" panose="020B0004020202020204" pitchFamily="34" charset="0"/>
                        </a:rPr>
                        <a:t>VM8-124080029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1760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87305662"/>
                  </a:ext>
                </a:extLst>
              </a:tr>
              <a:tr h="208547">
                <a:tc>
                  <a:txBody>
                    <a:bodyPr/>
                    <a:lstStyle/>
                    <a:p>
                      <a:pPr algn="ctr" fontAlgn="ctr"/>
                      <a:r>
                        <a:rPr lang="en-US" sz="900" b="0" i="0" u="none" strike="noStrike">
                          <a:solidFill>
                            <a:srgbClr val="0000FF"/>
                          </a:solidFill>
                          <a:effectLst/>
                          <a:highlight>
                            <a:srgbClr val="FFC000"/>
                          </a:highlight>
                          <a:latin typeface="Calibri" panose="020F0502020204030204" pitchFamily="34" charset="0"/>
                        </a:rPr>
                        <a:t>99L </a:t>
                      </a:r>
                      <a:r>
                        <a:rPr lang="zh-CN" altLang="en-US" sz="900" b="0" i="0" u="none" strike="noStrike">
                          <a:solidFill>
                            <a:srgbClr val="0000FF"/>
                          </a:solidFill>
                          <a:effectLst/>
                          <a:highlight>
                            <a:srgbClr val="FFC000"/>
                          </a:highlight>
                          <a:latin typeface="Calibri" panose="020F0502020204030204" pitchFamily="34" charset="0"/>
                        </a:rPr>
                        <a:t>工单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highlight>
                            <a:srgbClr val="FFFFFF"/>
                          </a:highligh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00"/>
                          </a:highlight>
                          <a:latin typeface="Aptos Narrow" panose="020B00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07441426"/>
                  </a:ext>
                </a:extLst>
              </a:tr>
              <a:tr h="208547">
                <a:tc>
                  <a:txBody>
                    <a:bodyPr/>
                    <a:lstStyle/>
                    <a:p>
                      <a:pPr algn="ctr" fontAlgn="ctr"/>
                      <a:r>
                        <a:rPr lang="en-US" sz="900" b="0" i="0" u="none" strike="noStrike">
                          <a:solidFill>
                            <a:srgbClr val="0000FF"/>
                          </a:solidFill>
                          <a:effectLst/>
                          <a:highlight>
                            <a:srgbClr val="FFFFFF"/>
                          </a:highlight>
                          <a:latin typeface="Calibri" panose="020F0502020204030204" pitchFamily="34" charset="0"/>
                        </a:rPr>
                        <a:t>1F-P3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highlight>
                            <a:srgbClr val="FFFFFF"/>
                          </a:highlight>
                          <a:latin typeface="Calibri" panose="020F050202020403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990-400-0862R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00"/>
                          </a:highlight>
                          <a:latin typeface="Calibri" panose="020F0502020204030204" pitchFamily="34" charset="0"/>
                        </a:rPr>
                        <a:t>VM9-124080031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1070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01612104"/>
                  </a:ext>
                </a:extLst>
              </a:tr>
              <a:tr h="208547">
                <a:tc>
                  <a:txBody>
                    <a:bodyPr/>
                    <a:lstStyle/>
                    <a:p>
                      <a:pPr algn="ctr" fontAlgn="ctr"/>
                      <a:r>
                        <a:rPr lang="en-US" sz="900" b="0" i="0" u="none" strike="noStrike">
                          <a:solidFill>
                            <a:srgbClr val="0000FF"/>
                          </a:solidFill>
                          <a:effectLst/>
                          <a:highlight>
                            <a:srgbClr val="FFFFFF"/>
                          </a:highlight>
                          <a:latin typeface="Calibri" panose="020F0502020204030204" pitchFamily="34" charset="0"/>
                        </a:rPr>
                        <a:t>1F-P3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highlight>
                            <a:srgbClr val="FFFFFF"/>
                          </a:highlight>
                          <a:latin typeface="Calibri" panose="020F050202020403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990-400-0862R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00"/>
                          </a:highlight>
                          <a:latin typeface="Calibri" panose="020F0502020204030204" pitchFamily="34" charset="0"/>
                        </a:rPr>
                        <a:t>VM9-124080032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2920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0277574"/>
                  </a:ext>
                </a:extLst>
              </a:tr>
              <a:tr h="208547">
                <a:tc>
                  <a:txBody>
                    <a:bodyPr/>
                    <a:lstStyle/>
                    <a:p>
                      <a:pPr algn="ctr" fontAlgn="ctr"/>
                      <a:r>
                        <a:rPr lang="en-US" sz="900" b="0" i="0" u="none" strike="noStrike">
                          <a:solidFill>
                            <a:srgbClr val="0000FF"/>
                          </a:solidFill>
                          <a:effectLst/>
                          <a:highlight>
                            <a:srgbClr val="FFFFFF"/>
                          </a:highlight>
                          <a:latin typeface="Calibri" panose="020F0502020204030204" pitchFamily="34" charset="0"/>
                        </a:rPr>
                        <a:t>1F-P3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Ciena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highlight>
                            <a:srgbClr val="FFFFFF"/>
                          </a:highlight>
                          <a:latin typeface="Calibri" panose="020F0502020204030204" pitchFamily="34" charset="0"/>
                        </a:rPr>
                        <a:t>GRTE-169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FF"/>
                          </a:highlight>
                          <a:latin typeface="Calibri" panose="020F0502020204030204" pitchFamily="34" charset="0"/>
                        </a:rPr>
                        <a:t>990-400-0862R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highlight>
                            <a:srgbClr val="FFFF00"/>
                          </a:highlight>
                          <a:latin typeface="Calibri" panose="020F0502020204030204" pitchFamily="34" charset="0"/>
                        </a:rPr>
                        <a:t>VM9-124080033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dirty="0">
                          <a:solidFill>
                            <a:srgbClr val="000000"/>
                          </a:solidFill>
                          <a:effectLst/>
                          <a:highlight>
                            <a:srgbClr val="FFFFFF"/>
                          </a:highlight>
                          <a:latin typeface="Calibri" panose="020F0502020204030204" pitchFamily="34" charset="0"/>
                        </a:rPr>
                        <a:t>3520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05674631"/>
                  </a:ext>
                </a:extLst>
              </a:tr>
            </a:tbl>
          </a:graphicData>
        </a:graphic>
      </p:graphicFrame>
      <p:graphicFrame>
        <p:nvGraphicFramePr>
          <p:cNvPr id="10" name="Table 9">
            <a:extLst>
              <a:ext uri="{FF2B5EF4-FFF2-40B4-BE49-F238E27FC236}">
                <a16:creationId xmlns:a16="http://schemas.microsoft.com/office/drawing/2014/main" id="{2A96122F-0DEF-CD5F-13F5-2B2ED6F1C1E0}"/>
              </a:ext>
            </a:extLst>
          </p:cNvPr>
          <p:cNvGraphicFramePr>
            <a:graphicFrameLocks noGrp="1"/>
          </p:cNvGraphicFramePr>
          <p:nvPr>
            <p:extLst>
              <p:ext uri="{D42A27DB-BD31-4B8C-83A1-F6EECF244321}">
                <p14:modId xmlns:p14="http://schemas.microsoft.com/office/powerpoint/2010/main" val="2392500843"/>
              </p:ext>
            </p:extLst>
          </p:nvPr>
        </p:nvGraphicFramePr>
        <p:xfrm>
          <a:off x="838200" y="2286000"/>
          <a:ext cx="2590800" cy="2055493"/>
        </p:xfrm>
        <a:graphic>
          <a:graphicData uri="http://schemas.openxmlformats.org/drawingml/2006/table">
            <a:tbl>
              <a:tblPr/>
              <a:tblGrid>
                <a:gridCol w="2590800">
                  <a:extLst>
                    <a:ext uri="{9D8B030D-6E8A-4147-A177-3AD203B41FA5}">
                      <a16:colId xmlns:a16="http://schemas.microsoft.com/office/drawing/2014/main" val="2008247683"/>
                    </a:ext>
                  </a:extLst>
                </a:gridCol>
              </a:tblGrid>
              <a:tr h="326494">
                <a:tc>
                  <a:txBody>
                    <a:bodyPr/>
                    <a:lstStyle/>
                    <a:p>
                      <a:pPr algn="l" fontAlgn="ctr"/>
                      <a:r>
                        <a:rPr lang="en-US" sz="800" b="0" i="0" u="none" strike="noStrike" dirty="0">
                          <a:solidFill>
                            <a:srgbClr val="000000"/>
                          </a:solidFill>
                          <a:effectLst/>
                          <a:highlight>
                            <a:srgbClr val="FFFFFF"/>
                          </a:highlight>
                          <a:latin typeface="Arial" panose="020B0604020202020204" pitchFamily="34" charset="0"/>
                        </a:rPr>
                        <a:t>Lô </a:t>
                      </a:r>
                      <a:r>
                        <a:rPr lang="en-US" sz="800" b="0" i="0" u="none" strike="noStrike" dirty="0" err="1">
                          <a:solidFill>
                            <a:srgbClr val="000000"/>
                          </a:solidFill>
                          <a:effectLst/>
                          <a:highlight>
                            <a:srgbClr val="FFFFFF"/>
                          </a:highlight>
                          <a:latin typeface="Arial" panose="020B0604020202020204" pitchFamily="34" charset="0"/>
                        </a:rPr>
                        <a:t>thứ</a:t>
                      </a:r>
                      <a:r>
                        <a:rPr lang="en-US" sz="800" b="0" i="0" u="none" strike="noStrike" dirty="0">
                          <a:solidFill>
                            <a:srgbClr val="000000"/>
                          </a:solidFill>
                          <a:effectLst/>
                          <a:highlight>
                            <a:srgbClr val="FFFFFF"/>
                          </a:highlight>
                          <a:latin typeface="Arial" panose="020B0604020202020204" pitchFamily="34" charset="0"/>
                        </a:rPr>
                        <a:t> 1: </a:t>
                      </a:r>
                      <a:r>
                        <a:rPr lang="en-US" sz="800" b="0" i="0" u="none" strike="noStrike" dirty="0" err="1">
                          <a:solidFill>
                            <a:srgbClr val="000000"/>
                          </a:solidFill>
                          <a:effectLst/>
                          <a:highlight>
                            <a:srgbClr val="FFFFFF"/>
                          </a:highlight>
                          <a:latin typeface="Arial" panose="020B0604020202020204" pitchFamily="34" charset="0"/>
                        </a:rPr>
                        <a:t>số</a:t>
                      </a:r>
                      <a:r>
                        <a:rPr lang="en-US" sz="800" b="0" i="0" u="none" strike="noStrike" dirty="0">
                          <a:solidFill>
                            <a:srgbClr val="000000"/>
                          </a:solidFill>
                          <a:effectLst/>
                          <a:highlight>
                            <a:srgbClr val="FFFFFF"/>
                          </a:highlight>
                          <a:latin typeface="Arial" panose="020B0604020202020204" pitchFamily="34" charset="0"/>
                        </a:rPr>
                        <a:t> </a:t>
                      </a:r>
                      <a:r>
                        <a:rPr lang="en-US" sz="800" b="0" i="0" u="none" strike="noStrike" dirty="0" err="1">
                          <a:solidFill>
                            <a:srgbClr val="000000"/>
                          </a:solidFill>
                          <a:effectLst/>
                          <a:highlight>
                            <a:srgbClr val="FFFFFF"/>
                          </a:highlight>
                          <a:latin typeface="Arial" panose="020B0604020202020204" pitchFamily="34" charset="0"/>
                        </a:rPr>
                        <a:t>lượng</a:t>
                      </a:r>
                      <a:r>
                        <a:rPr lang="en-US" sz="800" b="0" i="0" u="none" strike="noStrike" dirty="0">
                          <a:solidFill>
                            <a:srgbClr val="000000"/>
                          </a:solidFill>
                          <a:effectLst/>
                          <a:highlight>
                            <a:srgbClr val="FFFFFF"/>
                          </a:highlight>
                          <a:latin typeface="Arial" panose="020B0604020202020204" pitchFamily="34" charset="0"/>
                        </a:rPr>
                        <a:t> </a:t>
                      </a:r>
                      <a:r>
                        <a:rPr lang="en-US" sz="800" b="0" i="0" u="none" strike="noStrike" dirty="0" err="1">
                          <a:solidFill>
                            <a:srgbClr val="000000"/>
                          </a:solidFill>
                          <a:effectLst/>
                          <a:highlight>
                            <a:srgbClr val="FFFFFF"/>
                          </a:highlight>
                          <a:latin typeface="Arial" panose="020B0604020202020204" pitchFamily="34" charset="0"/>
                        </a:rPr>
                        <a:t>xuất</a:t>
                      </a:r>
                      <a:r>
                        <a:rPr lang="en-US" sz="800" b="0" i="0" u="none" strike="noStrike" dirty="0">
                          <a:solidFill>
                            <a:srgbClr val="000000"/>
                          </a:solidFill>
                          <a:effectLst/>
                          <a:highlight>
                            <a:srgbClr val="FFFFFF"/>
                          </a:highlight>
                          <a:latin typeface="Arial" panose="020B0604020202020204" pitchFamily="34" charset="0"/>
                        </a:rPr>
                        <a:t> </a:t>
                      </a:r>
                      <a:r>
                        <a:rPr lang="en-US" sz="800" b="0" i="0" u="none" strike="noStrike" dirty="0" err="1">
                          <a:solidFill>
                            <a:srgbClr val="000000"/>
                          </a:solidFill>
                          <a:effectLst/>
                          <a:highlight>
                            <a:srgbClr val="FFFFFF"/>
                          </a:highlight>
                          <a:latin typeface="Arial" panose="020B0604020202020204" pitchFamily="34" charset="0"/>
                        </a:rPr>
                        <a:t>hàng</a:t>
                      </a:r>
                      <a:r>
                        <a:rPr lang="en-US" sz="800" b="0" i="0" u="none" strike="noStrike" dirty="0">
                          <a:solidFill>
                            <a:srgbClr val="000000"/>
                          </a:solidFill>
                          <a:effectLst/>
                          <a:highlight>
                            <a:srgbClr val="FFFFFF"/>
                          </a:highlight>
                          <a:latin typeface="Arial" panose="020B0604020202020204" pitchFamily="34" charset="0"/>
                        </a:rPr>
                        <a:t> 1070pcs</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355957343"/>
                  </a:ext>
                </a:extLst>
              </a:tr>
              <a:tr h="326494">
                <a:tc>
                  <a:txBody>
                    <a:bodyPr/>
                    <a:lstStyle/>
                    <a:p>
                      <a:pPr algn="l" fontAlgn="ctr"/>
                      <a:r>
                        <a:rPr lang="de-DE" sz="800" b="0" i="0" u="none" strike="noStrike" dirty="0">
                          <a:solidFill>
                            <a:srgbClr val="000000"/>
                          </a:solidFill>
                          <a:effectLst/>
                          <a:highlight>
                            <a:srgbClr val="FFFFFF"/>
                          </a:highlight>
                          <a:latin typeface="Arial" panose="020B0604020202020204" pitchFamily="34" charset="0"/>
                        </a:rPr>
                        <a:t>Số lượng 98L = 97L = WO 530 = 1270pcs</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4262246311"/>
                  </a:ext>
                </a:extLst>
              </a:tr>
              <a:tr h="423023">
                <a:tc>
                  <a:txBody>
                    <a:bodyPr/>
                    <a:lstStyle/>
                    <a:p>
                      <a:pPr algn="l" fontAlgn="ctr"/>
                      <a:r>
                        <a:rPr lang="en-US" sz="800" b="0" i="0" u="none" strike="noStrike" dirty="0" err="1">
                          <a:solidFill>
                            <a:srgbClr val="000000"/>
                          </a:solidFill>
                          <a:effectLst/>
                          <a:highlight>
                            <a:srgbClr val="FFFFFF"/>
                          </a:highlight>
                          <a:latin typeface="Arial" panose="020B0604020202020204" pitchFamily="34" charset="0"/>
                        </a:rPr>
                        <a:t>Tồn</a:t>
                      </a:r>
                      <a:r>
                        <a:rPr lang="en-US" sz="800" b="0" i="0" u="none" strike="noStrike" dirty="0">
                          <a:solidFill>
                            <a:srgbClr val="000000"/>
                          </a:solidFill>
                          <a:effectLst/>
                          <a:highlight>
                            <a:srgbClr val="FFFFFF"/>
                          </a:highlight>
                          <a:latin typeface="Arial" panose="020B0604020202020204" pitchFamily="34" charset="0"/>
                        </a:rPr>
                        <a:t> </a:t>
                      </a:r>
                      <a:r>
                        <a:rPr lang="en-US" sz="800" b="0" i="0" u="none" strike="noStrike" dirty="0" err="1">
                          <a:solidFill>
                            <a:srgbClr val="000000"/>
                          </a:solidFill>
                          <a:effectLst/>
                          <a:highlight>
                            <a:srgbClr val="FFFFFF"/>
                          </a:highlight>
                          <a:latin typeface="Arial" panose="020B0604020202020204" pitchFamily="34" charset="0"/>
                        </a:rPr>
                        <a:t>kho</a:t>
                      </a:r>
                      <a:r>
                        <a:rPr lang="en-US" sz="800" b="0" i="0" u="none" strike="noStrike" dirty="0">
                          <a:solidFill>
                            <a:srgbClr val="000000"/>
                          </a:solidFill>
                          <a:effectLst/>
                          <a:highlight>
                            <a:srgbClr val="FFFFFF"/>
                          </a:highlight>
                          <a:latin typeface="Arial" panose="020B0604020202020204" pitchFamily="34" charset="0"/>
                        </a:rPr>
                        <a:t> </a:t>
                      </a:r>
                      <a:r>
                        <a:rPr lang="en-US" sz="800" b="0" i="0" u="none" strike="noStrike" dirty="0" err="1">
                          <a:solidFill>
                            <a:srgbClr val="000000"/>
                          </a:solidFill>
                          <a:effectLst/>
                          <a:highlight>
                            <a:srgbClr val="FFFFFF"/>
                          </a:highlight>
                          <a:latin typeface="Arial" panose="020B0604020202020204" pitchFamily="34" charset="0"/>
                        </a:rPr>
                        <a:t>chạy</a:t>
                      </a:r>
                      <a:r>
                        <a:rPr lang="en-US" sz="800" b="0" i="0" u="none" strike="noStrike" dirty="0">
                          <a:solidFill>
                            <a:srgbClr val="000000"/>
                          </a:solidFill>
                          <a:effectLst/>
                          <a:highlight>
                            <a:srgbClr val="FFFFFF"/>
                          </a:highlight>
                          <a:latin typeface="Arial" panose="020B0604020202020204" pitchFamily="34" charset="0"/>
                        </a:rPr>
                        <a:t> </a:t>
                      </a:r>
                      <a:r>
                        <a:rPr lang="en-US" sz="800" b="0" i="0" u="none" strike="noStrike" dirty="0" err="1">
                          <a:solidFill>
                            <a:srgbClr val="000000"/>
                          </a:solidFill>
                          <a:effectLst/>
                          <a:highlight>
                            <a:srgbClr val="FFFFFF"/>
                          </a:highlight>
                          <a:latin typeface="Arial" panose="020B0604020202020204" pitchFamily="34" charset="0"/>
                        </a:rPr>
                        <a:t>thử</a:t>
                      </a:r>
                      <a:r>
                        <a:rPr lang="en-US" sz="800" b="0" i="0" u="none" strike="noStrike" dirty="0">
                          <a:solidFill>
                            <a:srgbClr val="000000"/>
                          </a:solidFill>
                          <a:effectLst/>
                          <a:highlight>
                            <a:srgbClr val="FFFFFF"/>
                          </a:highlight>
                          <a:latin typeface="Arial" panose="020B0604020202020204" pitchFamily="34" charset="0"/>
                        </a:rPr>
                        <a:t> </a:t>
                      </a:r>
                      <a:r>
                        <a:rPr lang="en-US" sz="900" b="0" i="0" u="none" strike="noStrike" dirty="0">
                          <a:solidFill>
                            <a:srgbClr val="000000"/>
                          </a:solidFill>
                          <a:effectLst/>
                          <a:highlight>
                            <a:srgbClr val="FFFFFF"/>
                          </a:highlight>
                          <a:latin typeface="Calibri" panose="020F0502020204030204" pitchFamily="34" charset="0"/>
                        </a:rPr>
                        <a:t>511PLT2-PMD-GOD=50pcs, </a:t>
                      </a:r>
                      <a:r>
                        <a:rPr lang="en-US" sz="900" b="0" i="0" u="none" strike="noStrike" dirty="0" err="1">
                          <a:solidFill>
                            <a:srgbClr val="000000"/>
                          </a:solidFill>
                          <a:effectLst/>
                          <a:highlight>
                            <a:srgbClr val="FFFFFF"/>
                          </a:highlight>
                          <a:latin typeface="Calibri" panose="020F0502020204030204" pitchFamily="34" charset="0"/>
                        </a:rPr>
                        <a:t>xác</a:t>
                      </a:r>
                      <a:r>
                        <a:rPr lang="en-US" sz="900" b="0" i="0" u="none" strike="noStrike" dirty="0">
                          <a:solidFill>
                            <a:srgbClr val="000000"/>
                          </a:solidFill>
                          <a:effectLst/>
                          <a:highlight>
                            <a:srgbClr val="FFFFFF"/>
                          </a:highlight>
                          <a:latin typeface="Calibri" panose="020F0502020204030204" pitchFamily="34" charset="0"/>
                        </a:rPr>
                        <a:t> </a:t>
                      </a:r>
                      <a:r>
                        <a:rPr lang="en-US" sz="900" b="0" i="0" u="none" strike="noStrike" dirty="0" err="1">
                          <a:solidFill>
                            <a:srgbClr val="000000"/>
                          </a:solidFill>
                          <a:effectLst/>
                          <a:highlight>
                            <a:srgbClr val="FFFFFF"/>
                          </a:highlight>
                          <a:latin typeface="Calibri" panose="020F0502020204030204" pitchFamily="34" charset="0"/>
                        </a:rPr>
                        <a:t>nhận</a:t>
                      </a:r>
                      <a:r>
                        <a:rPr lang="en-US" sz="900" b="0" i="0" u="none" strike="noStrike" dirty="0">
                          <a:solidFill>
                            <a:srgbClr val="000000"/>
                          </a:solidFill>
                          <a:effectLst/>
                          <a:highlight>
                            <a:srgbClr val="FFFFFF"/>
                          </a:highlight>
                          <a:latin typeface="Calibri" panose="020F0502020204030204" pitchFamily="34" charset="0"/>
                        </a:rPr>
                        <a:t> </a:t>
                      </a:r>
                      <a:r>
                        <a:rPr lang="en-US" sz="900" b="0" i="0" u="none" strike="noStrike" dirty="0" err="1">
                          <a:solidFill>
                            <a:srgbClr val="000000"/>
                          </a:solidFill>
                          <a:effectLst/>
                          <a:highlight>
                            <a:srgbClr val="FFFFFF"/>
                          </a:highlight>
                          <a:latin typeface="Calibri" panose="020F0502020204030204" pitchFamily="34" charset="0"/>
                        </a:rPr>
                        <a:t>có</a:t>
                      </a:r>
                      <a:r>
                        <a:rPr lang="en-US" sz="900" b="0" i="0" u="none" strike="noStrike" dirty="0">
                          <a:solidFill>
                            <a:srgbClr val="000000"/>
                          </a:solidFill>
                          <a:effectLst/>
                          <a:highlight>
                            <a:srgbClr val="FFFFFF"/>
                          </a:highlight>
                          <a:latin typeface="Calibri" panose="020F0502020204030204" pitchFamily="34" charset="0"/>
                        </a:rPr>
                        <a:t> </a:t>
                      </a:r>
                      <a:r>
                        <a:rPr lang="en-US" sz="900" b="0" i="0" u="none" strike="noStrike" dirty="0" err="1">
                          <a:solidFill>
                            <a:srgbClr val="000000"/>
                          </a:solidFill>
                          <a:effectLst/>
                          <a:highlight>
                            <a:srgbClr val="FFFFFF"/>
                          </a:highlight>
                          <a:latin typeface="Calibri" panose="020F0502020204030204" pitchFamily="34" charset="0"/>
                        </a:rPr>
                        <a:t>thể</a:t>
                      </a:r>
                      <a:r>
                        <a:rPr lang="en-US" sz="900" b="0" i="0" u="none" strike="noStrike" dirty="0">
                          <a:solidFill>
                            <a:srgbClr val="000000"/>
                          </a:solidFill>
                          <a:effectLst/>
                          <a:highlight>
                            <a:srgbClr val="FFFFFF"/>
                          </a:highlight>
                          <a:latin typeface="Calibri" panose="020F0502020204030204" pitchFamily="34" charset="0"/>
                        </a:rPr>
                        <a:t> </a:t>
                      </a:r>
                      <a:r>
                        <a:rPr lang="en-US" sz="900" b="0" i="0" u="none" strike="noStrike" dirty="0" err="1">
                          <a:solidFill>
                            <a:srgbClr val="000000"/>
                          </a:solidFill>
                          <a:effectLst/>
                          <a:highlight>
                            <a:srgbClr val="FFFFFF"/>
                          </a:highlight>
                          <a:latin typeface="Calibri" panose="020F0502020204030204" pitchFamily="34" charset="0"/>
                        </a:rPr>
                        <a:t>xuất</a:t>
                      </a:r>
                      <a:r>
                        <a:rPr lang="en-US" sz="900" b="0" i="0" u="none" strike="noStrike" dirty="0">
                          <a:solidFill>
                            <a:srgbClr val="000000"/>
                          </a:solidFill>
                          <a:effectLst/>
                          <a:highlight>
                            <a:srgbClr val="FFFFFF"/>
                          </a:highlight>
                          <a:latin typeface="Calibri" panose="020F0502020204030204" pitchFamily="34" charset="0"/>
                        </a:rPr>
                        <a:t> </a:t>
                      </a:r>
                      <a:r>
                        <a:rPr lang="en-US" sz="900" b="0" i="0" u="none" strike="noStrike" dirty="0" err="1">
                          <a:solidFill>
                            <a:srgbClr val="000000"/>
                          </a:solidFill>
                          <a:effectLst/>
                          <a:highlight>
                            <a:srgbClr val="FFFFFF"/>
                          </a:highlight>
                          <a:latin typeface="Calibri" panose="020F0502020204030204" pitchFamily="34" charset="0"/>
                        </a:rPr>
                        <a:t>cùng</a:t>
                      </a:r>
                      <a:r>
                        <a:rPr lang="en-US" sz="900" b="0" i="0" u="none" strike="noStrike" dirty="0">
                          <a:solidFill>
                            <a:srgbClr val="000000"/>
                          </a:solidFill>
                          <a:effectLst/>
                          <a:highlight>
                            <a:srgbClr val="FFFFFF"/>
                          </a:highlight>
                          <a:latin typeface="Calibri" panose="020F0502020204030204" pitchFamily="34" charset="0"/>
                        </a:rPr>
                        <a:t> </a:t>
                      </a:r>
                      <a:r>
                        <a:rPr lang="en-US" sz="900" b="0" i="0" u="none" strike="noStrike" dirty="0" err="1">
                          <a:solidFill>
                            <a:srgbClr val="000000"/>
                          </a:solidFill>
                          <a:effectLst/>
                          <a:highlight>
                            <a:srgbClr val="FFFFFF"/>
                          </a:highlight>
                          <a:latin typeface="Calibri" panose="020F0502020204030204" pitchFamily="34" charset="0"/>
                        </a:rPr>
                        <a:t>đại</a:t>
                      </a:r>
                      <a:r>
                        <a:rPr lang="en-US" sz="900" b="0" i="0" u="none" strike="noStrike" dirty="0">
                          <a:solidFill>
                            <a:srgbClr val="000000"/>
                          </a:solidFill>
                          <a:effectLst/>
                          <a:highlight>
                            <a:srgbClr val="FFFFFF"/>
                          </a:highlight>
                          <a:latin typeface="Calibri" panose="020F0502020204030204" pitchFamily="34" charset="0"/>
                        </a:rPr>
                        <a:t> </a:t>
                      </a:r>
                      <a:r>
                        <a:rPr lang="en-US" sz="900" b="0" i="0" u="none" strike="noStrike" dirty="0" err="1">
                          <a:solidFill>
                            <a:srgbClr val="000000"/>
                          </a:solidFill>
                          <a:effectLst/>
                          <a:highlight>
                            <a:srgbClr val="FFFFFF"/>
                          </a:highlight>
                          <a:latin typeface="Calibri" panose="020F0502020204030204" pitchFamily="34" charset="0"/>
                        </a:rPr>
                        <a:t>trà</a:t>
                      </a:r>
                      <a:endParaRPr lang="en-US" sz="800" b="0" i="0" u="none" strike="noStrike" dirty="0">
                        <a:solidFill>
                          <a:srgbClr val="000000"/>
                        </a:solidFill>
                        <a:effectLst/>
                        <a:highlight>
                          <a:srgbClr val="FFFFFF"/>
                        </a:highlight>
                        <a:latin typeface="Arial" panose="020B0604020202020204" pitchFamily="34" charset="0"/>
                      </a:endParaRP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4111349708"/>
                  </a:ext>
                </a:extLst>
              </a:tr>
              <a:tr h="326494">
                <a:tc>
                  <a:txBody>
                    <a:bodyPr/>
                    <a:lstStyle/>
                    <a:p>
                      <a:pPr algn="l" fontAlgn="ctr"/>
                      <a:r>
                        <a:rPr lang="da-DK" sz="800" b="0" i="0" u="none" strike="noStrike" dirty="0">
                          <a:solidFill>
                            <a:srgbClr val="000000"/>
                          </a:solidFill>
                          <a:effectLst/>
                          <a:highlight>
                            <a:srgbClr val="FFFFFF"/>
                          </a:highlight>
                          <a:latin typeface="Arial" panose="020B0604020202020204" pitchFamily="34" charset="0"/>
                        </a:rPr>
                        <a:t>Buffer = 1270 + 50 -1070 =250pcs</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587769275"/>
                  </a:ext>
                </a:extLst>
              </a:tr>
              <a:tr h="326494">
                <a:tc>
                  <a:txBody>
                    <a:bodyPr/>
                    <a:lstStyle/>
                    <a:p>
                      <a:pPr algn="l" fontAlgn="ctr"/>
                      <a:r>
                        <a:rPr lang="vi-VN" sz="800" b="0" i="0" u="none" strike="noStrike" dirty="0">
                          <a:solidFill>
                            <a:srgbClr val="000000"/>
                          </a:solidFill>
                          <a:effectLst/>
                          <a:highlight>
                            <a:srgbClr val="FFFFFF"/>
                          </a:highlight>
                          <a:latin typeface="Arial" panose="020B0604020202020204" pitchFamily="34" charset="0"/>
                        </a:rPr>
                        <a:t>Ở lô thứ 2 và thứ 3 số lượng 99L=98L= 97L</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352600799"/>
                  </a:ext>
                </a:extLst>
              </a:tr>
              <a:tr h="326494">
                <a:tc>
                  <a:txBody>
                    <a:bodyPr/>
                    <a:lstStyle/>
                    <a:p>
                      <a:pPr algn="l" fontAlgn="ctr"/>
                      <a:r>
                        <a:rPr lang="en-US" sz="800" b="0" i="0" u="none" strike="noStrike" dirty="0" err="1">
                          <a:solidFill>
                            <a:srgbClr val="000000"/>
                          </a:solidFill>
                          <a:effectLst/>
                          <a:highlight>
                            <a:srgbClr val="FFFFFF"/>
                          </a:highlight>
                          <a:latin typeface="Arial" panose="020B0604020202020204" pitchFamily="34" charset="0"/>
                        </a:rPr>
                        <a:t>tỷ</a:t>
                      </a:r>
                      <a:r>
                        <a:rPr lang="en-US" sz="800" b="0" i="0" u="none" strike="noStrike" dirty="0">
                          <a:solidFill>
                            <a:srgbClr val="000000"/>
                          </a:solidFill>
                          <a:effectLst/>
                          <a:highlight>
                            <a:srgbClr val="FFFFFF"/>
                          </a:highlight>
                          <a:latin typeface="Arial" panose="020B0604020202020204" pitchFamily="34" charset="0"/>
                        </a:rPr>
                        <a:t> </a:t>
                      </a:r>
                      <a:r>
                        <a:rPr lang="en-US" sz="800" b="0" i="0" u="none" strike="noStrike" dirty="0" err="1">
                          <a:solidFill>
                            <a:srgbClr val="000000"/>
                          </a:solidFill>
                          <a:effectLst/>
                          <a:highlight>
                            <a:srgbClr val="FFFFFF"/>
                          </a:highlight>
                          <a:latin typeface="Arial" panose="020B0604020202020204" pitchFamily="34" charset="0"/>
                        </a:rPr>
                        <a:t>lệ</a:t>
                      </a:r>
                      <a:r>
                        <a:rPr lang="en-US" sz="800" b="0" i="0" u="none" strike="noStrike" dirty="0">
                          <a:solidFill>
                            <a:srgbClr val="000000"/>
                          </a:solidFill>
                          <a:effectLst/>
                          <a:highlight>
                            <a:srgbClr val="FFFFFF"/>
                          </a:highlight>
                          <a:latin typeface="Arial" panose="020B0604020202020204" pitchFamily="34" charset="0"/>
                        </a:rPr>
                        <a:t> buffer: 3%</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419838511"/>
                  </a:ext>
                </a:extLst>
              </a:tr>
            </a:tbl>
          </a:graphicData>
        </a:graphic>
      </p:graphicFrame>
      <p:graphicFrame>
        <p:nvGraphicFramePr>
          <p:cNvPr id="13" name="Content Placeholder 12">
            <a:extLst>
              <a:ext uri="{FF2B5EF4-FFF2-40B4-BE49-F238E27FC236}">
                <a16:creationId xmlns:a16="http://schemas.microsoft.com/office/drawing/2014/main" id="{2A6503C1-4A4E-60C7-9567-02E1CF21837A}"/>
              </a:ext>
            </a:extLst>
          </p:cNvPr>
          <p:cNvGraphicFramePr>
            <a:graphicFrameLocks noGrp="1"/>
          </p:cNvGraphicFramePr>
          <p:nvPr>
            <p:ph idx="1"/>
            <p:extLst>
              <p:ext uri="{D42A27DB-BD31-4B8C-83A1-F6EECF244321}">
                <p14:modId xmlns:p14="http://schemas.microsoft.com/office/powerpoint/2010/main" val="2007730898"/>
              </p:ext>
            </p:extLst>
          </p:nvPr>
        </p:nvGraphicFramePr>
        <p:xfrm>
          <a:off x="838200" y="1295401"/>
          <a:ext cx="2590800" cy="838200"/>
        </p:xfrm>
        <a:graphic>
          <a:graphicData uri="http://schemas.openxmlformats.org/drawingml/2006/table">
            <a:tbl>
              <a:tblPr/>
              <a:tblGrid>
                <a:gridCol w="1172678">
                  <a:extLst>
                    <a:ext uri="{9D8B030D-6E8A-4147-A177-3AD203B41FA5}">
                      <a16:colId xmlns:a16="http://schemas.microsoft.com/office/drawing/2014/main" val="2207989543"/>
                    </a:ext>
                  </a:extLst>
                </a:gridCol>
                <a:gridCol w="1418122">
                  <a:extLst>
                    <a:ext uri="{9D8B030D-6E8A-4147-A177-3AD203B41FA5}">
                      <a16:colId xmlns:a16="http://schemas.microsoft.com/office/drawing/2014/main" val="527437056"/>
                    </a:ext>
                  </a:extLst>
                </a:gridCol>
              </a:tblGrid>
              <a:tr h="275724">
                <a:tc>
                  <a:txBody>
                    <a:bodyPr/>
                    <a:lstStyle/>
                    <a:p>
                      <a:pPr algn="l" fontAlgn="ctr"/>
                      <a:r>
                        <a:rPr lang="en-US" sz="800" b="0" i="0" u="none" strike="noStrike" dirty="0">
                          <a:solidFill>
                            <a:srgbClr val="000000"/>
                          </a:solidFill>
                          <a:effectLst/>
                          <a:highlight>
                            <a:srgbClr val="FFFFFF"/>
                          </a:highlight>
                          <a:latin typeface="Arial" panose="020B0604020202020204" pitchFamily="34" charset="0"/>
                        </a:rPr>
                        <a:t>Model GRTE-169:</a:t>
                      </a:r>
                    </a:p>
                  </a:txBody>
                  <a:tcPr marL="9525" marR="9525" marT="9525" marB="0" anchor="ctr">
                    <a:lnL>
                      <a:noFill/>
                    </a:lnL>
                    <a:lnR>
                      <a:noFill/>
                    </a:lnR>
                    <a:lnT>
                      <a:noFill/>
                    </a:lnT>
                    <a:lnB>
                      <a:noFill/>
                    </a:lnB>
                    <a:solidFill>
                      <a:srgbClr val="FFFFFF"/>
                    </a:solidFill>
                  </a:tcPr>
                </a:tc>
                <a:tc>
                  <a:txBody>
                    <a:bodyPr/>
                    <a:lstStyle/>
                    <a:p>
                      <a:pPr algn="l" fontAlgn="ctr"/>
                      <a:r>
                        <a:rPr lang="en-US" sz="800" b="0" i="0" u="none" strike="noStrike" dirty="0">
                          <a:solidFill>
                            <a:srgbClr val="000000"/>
                          </a:solidFill>
                          <a:effectLst/>
                          <a:highlight>
                            <a:srgbClr val="FFFFFF"/>
                          </a:highlight>
                          <a:latin typeface="Arial" panose="020B0604020202020204" pitchFamily="34" charset="0"/>
                        </a:rPr>
                        <a:t>990-400-0862R</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657541158"/>
                  </a:ext>
                </a:extLst>
              </a:tr>
              <a:tr h="187492">
                <a:tc>
                  <a:txBody>
                    <a:bodyPr/>
                    <a:lstStyle/>
                    <a:p>
                      <a:pPr algn="l" fontAlgn="ctr"/>
                      <a:r>
                        <a:rPr lang="en-US" sz="800" b="0" i="0" u="none" strike="noStrike">
                          <a:solidFill>
                            <a:srgbClr val="000000"/>
                          </a:solidFill>
                          <a:effectLst/>
                          <a:highlight>
                            <a:srgbClr val="FFFFFF"/>
                          </a:highlight>
                          <a:latin typeface="Arial" panose="020B0604020202020204" pitchFamily="34" charset="0"/>
                        </a:rPr>
                        <a:t> </a:t>
                      </a:r>
                    </a:p>
                  </a:txBody>
                  <a:tcPr marL="9525" marR="9525" marT="9525" marB="0" anchor="ctr">
                    <a:lnL>
                      <a:noFill/>
                    </a:lnL>
                    <a:lnR>
                      <a:noFill/>
                    </a:lnR>
                    <a:lnT>
                      <a:noFill/>
                    </a:lnT>
                    <a:lnB>
                      <a:noFill/>
                    </a:lnB>
                    <a:solidFill>
                      <a:srgbClr val="FFFFFF"/>
                    </a:solidFill>
                  </a:tcPr>
                </a:tc>
                <a:tc>
                  <a:txBody>
                    <a:bodyPr/>
                    <a:lstStyle/>
                    <a:p>
                      <a:pPr algn="l" fontAlgn="ctr"/>
                      <a:r>
                        <a:rPr lang="en-US" sz="800" b="0" i="0" u="none" strike="noStrike" dirty="0">
                          <a:solidFill>
                            <a:srgbClr val="000000"/>
                          </a:solidFill>
                          <a:effectLst/>
                          <a:highlight>
                            <a:srgbClr val="FFFFFF"/>
                          </a:highlight>
                          <a:latin typeface="Arial" panose="020B0604020202020204" pitchFamily="34" charset="0"/>
                        </a:rPr>
                        <a:t>980-400-1056R</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978660664"/>
                  </a:ext>
                </a:extLst>
              </a:tr>
              <a:tr h="187492">
                <a:tc>
                  <a:txBody>
                    <a:bodyPr/>
                    <a:lstStyle/>
                    <a:p>
                      <a:pPr algn="l" fontAlgn="ctr"/>
                      <a:r>
                        <a:rPr lang="en-US" sz="800" b="0" i="0" u="none" strike="noStrike">
                          <a:solidFill>
                            <a:srgbClr val="000000"/>
                          </a:solidFill>
                          <a:effectLst/>
                          <a:highlight>
                            <a:srgbClr val="FFFFFF"/>
                          </a:highlight>
                          <a:latin typeface="Arial" panose="020B0604020202020204" pitchFamily="34" charset="0"/>
                        </a:rPr>
                        <a:t> </a:t>
                      </a:r>
                    </a:p>
                  </a:txBody>
                  <a:tcPr marL="9525" marR="9525" marT="9525" marB="0" anchor="ctr">
                    <a:lnL>
                      <a:noFill/>
                    </a:lnL>
                    <a:lnR>
                      <a:noFill/>
                    </a:lnR>
                    <a:lnT>
                      <a:noFill/>
                    </a:lnT>
                    <a:lnB>
                      <a:noFill/>
                    </a:lnB>
                    <a:solidFill>
                      <a:srgbClr val="FFFFFF"/>
                    </a:solidFill>
                  </a:tcPr>
                </a:tc>
                <a:tc>
                  <a:txBody>
                    <a:bodyPr/>
                    <a:lstStyle/>
                    <a:p>
                      <a:pPr algn="l" fontAlgn="ctr"/>
                      <a:r>
                        <a:rPr lang="en-US" sz="800" b="0" i="0" u="none" strike="noStrike">
                          <a:solidFill>
                            <a:srgbClr val="000000"/>
                          </a:solidFill>
                          <a:effectLst/>
                          <a:highlight>
                            <a:srgbClr val="FFFFFF"/>
                          </a:highlight>
                          <a:latin typeface="Arial" panose="020B0604020202020204" pitchFamily="34" charset="0"/>
                        </a:rPr>
                        <a:t>970-400-0947R</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964685295"/>
                  </a:ext>
                </a:extLst>
              </a:tr>
              <a:tr h="187492">
                <a:tc>
                  <a:txBody>
                    <a:bodyPr/>
                    <a:lstStyle/>
                    <a:p>
                      <a:pPr algn="l" fontAlgn="ctr"/>
                      <a:r>
                        <a:rPr lang="en-US" sz="800" b="0" i="0" u="none" strike="noStrike">
                          <a:solidFill>
                            <a:srgbClr val="000000"/>
                          </a:solidFill>
                          <a:effectLst/>
                          <a:highlight>
                            <a:srgbClr val="FFFFFF"/>
                          </a:highlight>
                          <a:latin typeface="Arial" panose="020B0604020202020204" pitchFamily="34" charset="0"/>
                        </a:rPr>
                        <a:t> </a:t>
                      </a:r>
                    </a:p>
                  </a:txBody>
                  <a:tcPr marL="9525" marR="9525" marT="9525" marB="0" anchor="ctr">
                    <a:lnL>
                      <a:noFill/>
                    </a:lnL>
                    <a:lnR>
                      <a:noFill/>
                    </a:lnR>
                    <a:lnT>
                      <a:noFill/>
                    </a:lnT>
                    <a:lnB>
                      <a:noFill/>
                    </a:lnB>
                    <a:solidFill>
                      <a:srgbClr val="FFFFFF"/>
                    </a:solidFill>
                  </a:tcPr>
                </a:tc>
                <a:tc>
                  <a:txBody>
                    <a:bodyPr/>
                    <a:lstStyle/>
                    <a:p>
                      <a:pPr algn="l" fontAlgn="ctr"/>
                      <a:r>
                        <a:rPr lang="en-US" sz="800" b="0" i="0" u="none" strike="noStrike" dirty="0">
                          <a:solidFill>
                            <a:srgbClr val="000000"/>
                          </a:solidFill>
                          <a:effectLst/>
                          <a:highlight>
                            <a:srgbClr val="FFFFFF"/>
                          </a:highlight>
                          <a:latin typeface="Arial" panose="020B0604020202020204" pitchFamily="34" charset="0"/>
                        </a:rPr>
                        <a:t>530-100-5060R</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57290097"/>
                  </a:ext>
                </a:extLst>
              </a:tr>
            </a:tbl>
          </a:graphicData>
        </a:graphic>
      </p:graphicFrame>
    </p:spTree>
    <p:extLst>
      <p:ext uri="{BB962C8B-B14F-4D97-AF65-F5344CB8AC3E}">
        <p14:creationId xmlns:p14="http://schemas.microsoft.com/office/powerpoint/2010/main" val="11821859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17B5-EA45-2BF4-6728-158004C1F170}"/>
              </a:ext>
            </a:extLst>
          </p:cNvPr>
          <p:cNvSpPr>
            <a:spLocks noGrp="1"/>
          </p:cNvSpPr>
          <p:nvPr>
            <p:ph type="title"/>
          </p:nvPr>
        </p:nvSpPr>
        <p:spPr/>
        <p:txBody>
          <a:bodyPr/>
          <a:lstStyle/>
          <a:p>
            <a:pPr algn="l"/>
            <a:r>
              <a:rPr lang="en-US" dirty="0"/>
              <a:t>Forecast:</a:t>
            </a:r>
          </a:p>
        </p:txBody>
      </p:sp>
      <p:pic>
        <p:nvPicPr>
          <p:cNvPr id="6" name="Content Placeholder 5">
            <a:extLst>
              <a:ext uri="{FF2B5EF4-FFF2-40B4-BE49-F238E27FC236}">
                <a16:creationId xmlns:a16="http://schemas.microsoft.com/office/drawing/2014/main" id="{1707964D-C3F5-8A04-ACE3-1CDD934B4D3B}"/>
              </a:ext>
            </a:extLst>
          </p:cNvPr>
          <p:cNvPicPr>
            <a:picLocks noGrp="1" noChangeAspect="1"/>
          </p:cNvPicPr>
          <p:nvPr>
            <p:ph idx="1"/>
          </p:nvPr>
        </p:nvPicPr>
        <p:blipFill>
          <a:blip r:embed="rId2"/>
          <a:stretch>
            <a:fillRect/>
          </a:stretch>
        </p:blipFill>
        <p:spPr>
          <a:xfrm>
            <a:off x="685800" y="1295401"/>
            <a:ext cx="7772400" cy="3124199"/>
          </a:xfrm>
        </p:spPr>
      </p:pic>
      <p:sp>
        <p:nvSpPr>
          <p:cNvPr id="4" name="Slide Number Placeholder 3">
            <a:extLst>
              <a:ext uri="{FF2B5EF4-FFF2-40B4-BE49-F238E27FC236}">
                <a16:creationId xmlns:a16="http://schemas.microsoft.com/office/drawing/2014/main" id="{6A1C271F-B306-4932-9A5E-EE8BDD99786A}"/>
              </a:ext>
            </a:extLst>
          </p:cNvPr>
          <p:cNvSpPr>
            <a:spLocks noGrp="1"/>
          </p:cNvSpPr>
          <p:nvPr>
            <p:ph type="sldNum" sz="quarter" idx="10"/>
          </p:nvPr>
        </p:nvSpPr>
        <p:spPr/>
        <p:txBody>
          <a:bodyPr/>
          <a:lstStyle/>
          <a:p>
            <a:pPr>
              <a:defRPr/>
            </a:pPr>
            <a:fld id="{8091C76A-B8FF-4BF9-943A-A3886262CA7F}" type="slidenum">
              <a:rPr lang="en-US" altLang="zh-TW" smtClean="0"/>
              <a:pPr>
                <a:defRPr/>
              </a:pPr>
              <a:t>6</a:t>
            </a:fld>
            <a:endParaRPr lang="en-US" altLang="zh-TW"/>
          </a:p>
        </p:txBody>
      </p:sp>
    </p:spTree>
    <p:extLst>
      <p:ext uri="{BB962C8B-B14F-4D97-AF65-F5344CB8AC3E}">
        <p14:creationId xmlns:p14="http://schemas.microsoft.com/office/powerpoint/2010/main" val="16013993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CN" altLang="en-US" sz="4400" dirty="0">
                <a:solidFill>
                  <a:schemeClr val="bg1"/>
                </a:solidFill>
              </a:rPr>
              <a:t>工单材料供需表</a:t>
            </a:r>
            <a:endParaRPr lang="en-US" dirty="0">
              <a:solidFill>
                <a:schemeClr val="bg1"/>
              </a:solidFill>
            </a:endParaRPr>
          </a:p>
        </p:txBody>
      </p:sp>
      <p:sp>
        <p:nvSpPr>
          <p:cNvPr id="3" name="投影片編號版面配置區 2"/>
          <p:cNvSpPr>
            <a:spLocks noGrp="1"/>
          </p:cNvSpPr>
          <p:nvPr>
            <p:ph type="sldNum" sz="quarter" idx="10"/>
          </p:nvPr>
        </p:nvSpPr>
        <p:spPr/>
        <p:txBody>
          <a:bodyPr/>
          <a:lstStyle/>
          <a:p>
            <a:pPr>
              <a:defRPr/>
            </a:pPr>
            <a:fld id="{A1C179C5-B2D9-4BBF-B5B4-6E383FD5EB95}" type="slidenum">
              <a:rPr lang="en-US" altLang="zh-TW" smtClean="0"/>
              <a:pPr>
                <a:defRPr/>
              </a:pPr>
              <a:t>7</a:t>
            </a:fld>
            <a:endParaRPr lang="en-US" altLang="zh-TW"/>
          </a:p>
        </p:txBody>
      </p:sp>
      <p:sp>
        <p:nvSpPr>
          <p:cNvPr id="7" name="矩形 6"/>
          <p:cNvSpPr/>
          <p:nvPr/>
        </p:nvSpPr>
        <p:spPr>
          <a:xfrm>
            <a:off x="3135996" y="3048000"/>
            <a:ext cx="3108544" cy="923330"/>
          </a:xfrm>
          <a:prstGeom prst="rect">
            <a:avLst/>
          </a:prstGeom>
          <a:noFill/>
        </p:spPr>
        <p:txBody>
          <a:bodyPr wrap="none">
            <a:spAutoFit/>
          </a:bodyPr>
          <a:lstStyle/>
          <a:p>
            <a:pPr>
              <a:defRPr/>
            </a:pPr>
            <a:r>
              <a:rPr lang="en-US" altLang="zh-TW" sz="5400" b="1" i="1" spc="300" dirty="0">
                <a:ln w="11430" cmpd="sng">
                  <a:solidFill>
                    <a:schemeClr val="accent1">
                      <a:tint val="10000"/>
                    </a:schemeClr>
                  </a:solidFill>
                  <a:prstDash val="solid"/>
                  <a:miter lim="800000"/>
                </a:ln>
                <a:solidFill>
                  <a:srgbClr val="CC99FF"/>
                </a:solidFill>
                <a:effectLst>
                  <a:glow rad="45500">
                    <a:schemeClr val="accent1">
                      <a:satMod val="220000"/>
                      <a:alpha val="35000"/>
                    </a:schemeClr>
                  </a:glow>
                </a:effectLst>
              </a:rPr>
              <a:t>Thanks!</a:t>
            </a:r>
            <a:endParaRPr lang="zh-TW" altLang="en-US" sz="5400" b="1" i="1" spc="300" dirty="0">
              <a:ln w="11430" cmpd="sng">
                <a:solidFill>
                  <a:schemeClr val="accent1">
                    <a:tint val="10000"/>
                  </a:schemeClr>
                </a:solidFill>
                <a:prstDash val="solid"/>
                <a:miter lim="800000"/>
              </a:ln>
              <a:solidFill>
                <a:srgbClr val="CC99FF"/>
              </a:solidFill>
              <a:effectLst>
                <a:glow rad="45500">
                  <a:schemeClr val="accent1">
                    <a:satMod val="220000"/>
                    <a:alpha val="35000"/>
                  </a:schemeClr>
                </a:glow>
              </a:effectLst>
            </a:endParaRPr>
          </a:p>
        </p:txBody>
      </p:sp>
    </p:spTree>
  </p:cSld>
  <p:clrMapOvr>
    <a:masterClrMapping/>
  </p:clrMapOvr>
  <p:transition/>
</p:sld>
</file>

<file path=ppt/theme/theme1.xml><?xml version="1.0" encoding="utf-8"?>
<a:theme xmlns:a="http://schemas.openxmlformats.org/drawingml/2006/main" name="Gemtek-Front">
  <a:themeElements>
    <a:clrScheme name="Gemtek-Fro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emtek-Front">
      <a:majorFont>
        <a:latin typeface="Times"/>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rgbClr val="0000FF"/>
            </a:solidFill>
            <a:effectLst/>
            <a:latin typeface="Arial"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rgbClr val="0000FF"/>
            </a:solidFill>
            <a:effectLst/>
            <a:latin typeface="Arial" charset="0"/>
            <a:ea typeface="標楷體" pitchFamily="65" charset="-120"/>
          </a:defRPr>
        </a:defPPr>
      </a:lstStyle>
    </a:lnDef>
  </a:objectDefaults>
  <a:extraClrSchemeLst>
    <a:extraClrScheme>
      <a:clrScheme name="Gemtek-Fron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emtek-Fro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emtek-Fron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emtek-Fron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emtek-Fro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emtek-Fro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emtek-Fro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12929</TotalTime>
  <Words>525</Words>
  <Application>Microsoft Office PowerPoint</Application>
  <PresentationFormat>On-screen Show (4:3)</PresentationFormat>
  <Paragraphs>165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標楷體</vt:lpstr>
      <vt:lpstr>Aptos Narrow</vt:lpstr>
      <vt:lpstr>Arial</vt:lpstr>
      <vt:lpstr>Calibri</vt:lpstr>
      <vt:lpstr>Times</vt:lpstr>
      <vt:lpstr>Times New Roman</vt:lpstr>
      <vt:lpstr>Wingdings</vt:lpstr>
      <vt:lpstr>Gemtek-Front</vt:lpstr>
      <vt:lpstr>工单Buffer</vt:lpstr>
      <vt:lpstr>工单buffer</vt:lpstr>
      <vt:lpstr>开立工单的流程</vt:lpstr>
      <vt:lpstr>1. Số lượng buffer được tính căn cứ vào tỷ lệ pass của chạy thử/đơn đại trà trước đó và không vượt quá 5% số lượng của đơn hàng. 2. Khi mở WO cần check lại Forecast, nếu như phía sau không nhìn thấy nhu cầu -&gt; xác nhận lại bên phía SC về lịch xuất hàng tiếp theo. Trường hợp hết nhu cầu cần tính toán và xác nhận lại phương pháp xử lý đối với số lượng hàng hóa thừa sau khi kết thúc sản xuất. 3. Phương pháp xử lý cần được thể hiện rõ ràng, cụ thể, có xác nhận của TW bằng email. </vt:lpstr>
      <vt:lpstr>Ví dụ: </vt:lpstr>
      <vt:lpstr>Forecast:</vt:lpstr>
      <vt:lpstr>工单材料供需表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Dandan_Luo-羅丹丹</dc:creator>
  <cp:lastModifiedBy>vn149</cp:lastModifiedBy>
  <cp:revision>488</cp:revision>
  <cp:lastPrinted>1601-01-01T00:00:00Z</cp:lastPrinted>
  <dcterms:created xsi:type="dcterms:W3CDTF">1601-01-01T00:00:00Z</dcterms:created>
  <dcterms:modified xsi:type="dcterms:W3CDTF">2024-08-05T10:22:30Z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