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>
      <p:cViewPr varScale="1">
        <p:scale>
          <a:sx n="82" d="100"/>
          <a:sy n="82" d="100"/>
        </p:scale>
        <p:origin x="4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795E5B9-36CB-C100-4502-11F72FBCA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DCAE3334-2C55-4D68-E53D-EA21DA6E2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2052388-D5F3-BE26-07B5-47CFCD73E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B233-F634-4535-A912-EF62C9D86BD6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F0D737E-4799-A291-E399-DE277A182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FE0794C-2149-22F0-9AD9-9F6C49BCA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77D5-14AB-4FE1-8443-333CBB61B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6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25506A4-6C80-64C9-63C6-2D41BDA68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3A8A7256-D0CB-67AD-B29D-EECAEA07E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03945D6-3485-9267-9890-AC64923C0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B233-F634-4535-A912-EF62C9D86BD6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DFC29DD-1329-BFF7-6DD1-7992529D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936C979-B0ED-2792-DACC-CAB419CE9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77D5-14AB-4FE1-8443-333CBB61B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92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678A4FA8-1875-94B1-C2C9-241B6B0EFE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891A27F2-B2DF-5D3B-9607-D362AECF7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43EADEA-12BD-39A3-8F92-C08FB0FCD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B233-F634-4535-A912-EF62C9D86BD6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33AC96E-A7E0-DE8B-BC76-96D03F099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7CEBC33-3278-DC05-5993-D3A38F7A0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77D5-14AB-4FE1-8443-333CBB61B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0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F42220B-5750-B7CF-20EB-55D45391A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33DD2F4-2999-F0A7-8D81-6649F5352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3073E18-2CCD-518F-A5E4-75E5A74F0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B233-F634-4535-A912-EF62C9D86BD6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021D111-CF91-6D2A-1160-A2E6C6A15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7CC4888-8E72-EE03-3DC9-844AE28F5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77D5-14AB-4FE1-8443-333CBB61B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25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A9C4A4B-6A09-1D7D-654E-3D7396A7D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E1CA413-0D17-C2C6-B45F-107AD812F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A598221-ACAF-21AC-EB24-0328A27E2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B233-F634-4535-A912-EF62C9D86BD6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E0D899E-79BB-8E2A-9244-7753CAF32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92177A6-9B85-BF34-DA08-31722CB4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77D5-14AB-4FE1-8443-333CBB61B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BD4D183-A202-0C44-7B17-449470624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4BA67F3-16B0-E6D6-522D-E01EE5132E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1C5CED48-146C-7A97-9163-89A6148EC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261877DA-CC23-9AB4-5268-69CDBE784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B233-F634-4535-A912-EF62C9D86BD6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087CDBB-B72D-065D-C050-6237B1251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6964AA64-3919-6092-3399-65480BFF5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77D5-14AB-4FE1-8443-333CBB61B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58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68B9C39-D898-F6B6-59FD-5EDDE646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33A50951-7081-228E-6AAC-FBDF8C42C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6E4F586-FBFC-B1A2-97A1-68EDE8F8F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EA3C80DA-5E79-3D6D-0000-24F59CDCD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DEAA1590-F66C-B7EC-BA4C-CFB4D50157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A1015CB6-444E-9B93-1FFB-CEA93809C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B233-F634-4535-A912-EF62C9D86BD6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6728AB1A-C768-BE5D-8DA8-A5F13EA00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2DA41174-207E-80B6-F787-AB020B4BB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77D5-14AB-4FE1-8443-333CBB61B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62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8C76371-7904-09F7-3EBB-0F1EB1F6E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FD183F93-5AC5-7CFE-FAAD-3944DF5F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B233-F634-4535-A912-EF62C9D86BD6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2EA5BCCD-B22B-3FD5-D341-515DDD754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E6F50A56-5F57-E0E0-F65A-00F74FFCA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77D5-14AB-4FE1-8443-333CBB61B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86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6CE3204D-CADC-5601-D402-C3D87562D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B233-F634-4535-A912-EF62C9D86BD6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8B2701AB-E094-FB87-F548-26DA90F57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72B3CAC-782C-9EDC-E843-F89EB6D1E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77D5-14AB-4FE1-8443-333CBB61B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91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FE7DB4E-8FBA-3AF6-4849-D0481ADDA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9DD7FFA-CC47-AD21-F704-CCA5638C6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B6909532-88DC-F4E5-49B3-46D475F97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6787E96F-691E-CD39-4379-78F8A02DC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B233-F634-4535-A912-EF62C9D86BD6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DE2F9EC1-F0C7-AF81-EC22-EA7E7E166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4BEB59D7-8AFD-26B6-05F2-08706BA14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77D5-14AB-4FE1-8443-333CBB61B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44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BC461C2-FF0C-93CA-6E56-2AC61AD7E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38689FF0-77D9-A777-9B40-FD18544E9E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64C9980C-E9FF-56A8-D13E-82B901971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C4B40EF-8AAB-696E-9AE2-02035E3D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B233-F634-4535-A912-EF62C9D86BD6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10E73E2F-574B-4CBF-BEBE-BD48E8E2C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B47C5F9B-5E67-F847-7D8E-78EE678E6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77D5-14AB-4FE1-8443-333CBB61B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79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2860BDFA-C74A-3E1F-72B2-8DA871B4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995F547-C96B-9732-72C5-AD2F49B94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464CA05-DB58-965F-3BFF-35DD6B58BB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13B233-F634-4535-A912-EF62C9D86BD6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508DC0F-18C1-A0D1-4EBD-346A742A8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25614CF-C71B-1105-6D4B-B84C4E942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9C77D5-14AB-4FE1-8443-333CBB61B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39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8BB69F6-006E-334F-EC81-1B0EF9FD9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4369" y="735501"/>
            <a:ext cx="9144000" cy="2387600"/>
          </a:xfrm>
        </p:spPr>
        <p:txBody>
          <a:bodyPr/>
          <a:lstStyle/>
          <a:p>
            <a:r>
              <a:rPr lang="en-US" sz="6000" dirty="0"/>
              <a:t>The Oracle Client Software </a:t>
            </a:r>
            <a:r>
              <a:rPr lang="en-US" dirty="0"/>
              <a:t>I</a:t>
            </a:r>
            <a:r>
              <a:rPr lang="en-US" sz="6000" dirty="0"/>
              <a:t>nstall </a:t>
            </a:r>
            <a:r>
              <a:rPr lang="en-US" sz="6000" dirty="0" err="1"/>
              <a:t>SOP_For</a:t>
            </a:r>
            <a:r>
              <a:rPr lang="en-US" sz="6000" dirty="0"/>
              <a:t> Training.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296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605AC2C-B598-B240-54BC-C28A999A0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/>
              <a:t>Step 9. </a:t>
            </a:r>
            <a:r>
              <a:rPr lang="en-US" sz="2500" dirty="0"/>
              <a:t>Please press “ </a:t>
            </a:r>
            <a:r>
              <a:rPr lang="en-US" sz="2500" dirty="0">
                <a:solidFill>
                  <a:srgbClr val="0070C0"/>
                </a:solidFill>
              </a:rPr>
              <a:t>Install</a:t>
            </a:r>
            <a:r>
              <a:rPr lang="en-US" sz="2500" dirty="0"/>
              <a:t> ” for setup continue.</a:t>
            </a:r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6949C7D1-E846-F87D-2A91-95535667C3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1155" y="1219200"/>
            <a:ext cx="6710506" cy="4957763"/>
          </a:xfrm>
        </p:spPr>
      </p:pic>
    </p:spTree>
    <p:extLst>
      <p:ext uri="{BB962C8B-B14F-4D97-AF65-F5344CB8AC3E}">
        <p14:creationId xmlns:p14="http://schemas.microsoft.com/office/powerpoint/2010/main" val="2847771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57DC47C-2CC1-20A4-1B1D-56C991D7A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/>
              <a:t>Step 10. </a:t>
            </a:r>
            <a:r>
              <a:rPr lang="en-US" sz="2500" dirty="0"/>
              <a:t>Please wait for software install finish.</a:t>
            </a:r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437F33F3-D927-26D8-061B-74EBE0D1C2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3909" y="1131306"/>
            <a:ext cx="6746244" cy="4998765"/>
          </a:xfrm>
        </p:spPr>
      </p:pic>
    </p:spTree>
    <p:extLst>
      <p:ext uri="{BB962C8B-B14F-4D97-AF65-F5344CB8AC3E}">
        <p14:creationId xmlns:p14="http://schemas.microsoft.com/office/powerpoint/2010/main" val="2889947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C300719-14BB-CA16-F260-667304DC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1" y="0"/>
            <a:ext cx="10767646" cy="1325563"/>
          </a:xfrm>
        </p:spPr>
        <p:txBody>
          <a:bodyPr>
            <a:normAutofit fontScale="90000"/>
          </a:bodyPr>
          <a:lstStyle/>
          <a:p>
            <a:r>
              <a:rPr lang="en-US" sz="3900" b="1" dirty="0"/>
              <a:t>Step 11. </a:t>
            </a:r>
            <a:br>
              <a:rPr lang="en-US" dirty="0"/>
            </a:br>
            <a:r>
              <a:rPr lang="en-US" sz="2800" dirty="0"/>
              <a:t>1. Select the file “ </a:t>
            </a:r>
            <a:r>
              <a:rPr lang="en-US" sz="2800" dirty="0" err="1">
                <a:solidFill>
                  <a:srgbClr val="0070C0"/>
                </a:solidFill>
              </a:rPr>
              <a:t>tnsnames.ora</a:t>
            </a:r>
            <a:r>
              <a:rPr lang="en-US" sz="2800" dirty="0"/>
              <a:t>”  inside the root directory same as the path below.</a:t>
            </a:r>
            <a:br>
              <a:rPr lang="en-US" sz="2800" dirty="0"/>
            </a:br>
            <a:r>
              <a:rPr lang="en-US" sz="2800" dirty="0"/>
              <a:t>2. Copy the file “ </a:t>
            </a:r>
            <a:r>
              <a:rPr lang="en-US" sz="2800" dirty="0" err="1">
                <a:solidFill>
                  <a:srgbClr val="0070C0"/>
                </a:solidFill>
              </a:rPr>
              <a:t>tnsnames.ora</a:t>
            </a:r>
            <a:r>
              <a:rPr lang="en-US" sz="2800" dirty="0"/>
              <a:t>” to software install location.</a:t>
            </a:r>
          </a:p>
        </p:txBody>
      </p:sp>
      <p:pic>
        <p:nvPicPr>
          <p:cNvPr id="9" name="Chỗ dành sẵn cho Nội dung 8">
            <a:extLst>
              <a:ext uri="{FF2B5EF4-FFF2-40B4-BE49-F238E27FC236}">
                <a16:creationId xmlns:a16="http://schemas.microsoft.com/office/drawing/2014/main" id="{3071543F-9447-9559-946C-D186FC98A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9675" y="1491396"/>
            <a:ext cx="6390384" cy="4978643"/>
          </a:xfrm>
        </p:spPr>
      </p:pic>
    </p:spTree>
    <p:extLst>
      <p:ext uri="{BB962C8B-B14F-4D97-AF65-F5344CB8AC3E}">
        <p14:creationId xmlns:p14="http://schemas.microsoft.com/office/powerpoint/2010/main" val="2060276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10A9109-360A-3E09-D8A1-843B5FAB7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708" y="234462"/>
            <a:ext cx="10791092" cy="1441937"/>
          </a:xfrm>
        </p:spPr>
        <p:txBody>
          <a:bodyPr>
            <a:noAutofit/>
          </a:bodyPr>
          <a:lstStyle/>
          <a:p>
            <a:r>
              <a:rPr lang="en-US" sz="3500" b="1" dirty="0"/>
              <a:t>Step 12. </a:t>
            </a:r>
            <a:br>
              <a:rPr lang="en-US" sz="2500" dirty="0"/>
            </a:br>
            <a:r>
              <a:rPr lang="en-US" sz="2500" dirty="0"/>
              <a:t>1. Login into “ Local Disk C\ Users \ </a:t>
            </a:r>
            <a:r>
              <a:rPr lang="en-US" sz="2500" dirty="0" err="1"/>
              <a:t>Adminstrator</a:t>
            </a:r>
            <a:r>
              <a:rPr lang="en-US" sz="2500" dirty="0"/>
              <a:t>\ product\ network\ admin”</a:t>
            </a:r>
            <a:br>
              <a:rPr lang="en-US" sz="2500" dirty="0"/>
            </a:br>
            <a:r>
              <a:rPr lang="en-US" sz="2500" dirty="0"/>
              <a:t>2. Paste the file “ </a:t>
            </a:r>
            <a:r>
              <a:rPr lang="en-US" sz="2500" dirty="0" err="1"/>
              <a:t>tnsnames.ora</a:t>
            </a:r>
            <a:r>
              <a:rPr lang="en-US" sz="2500" dirty="0"/>
              <a:t>” to here same as the picture below.</a:t>
            </a:r>
            <a:br>
              <a:rPr lang="en-US" sz="2500" dirty="0"/>
            </a:br>
            <a:r>
              <a:rPr lang="en-US" sz="2500" dirty="0">
                <a:solidFill>
                  <a:srgbClr val="0070C0"/>
                </a:solidFill>
              </a:rPr>
              <a:t>Note: We need to restart the PC after software install finished.</a:t>
            </a:r>
            <a:br>
              <a:rPr lang="en-US" sz="2500" dirty="0">
                <a:solidFill>
                  <a:srgbClr val="0070C0"/>
                </a:solidFill>
              </a:rPr>
            </a:br>
            <a:r>
              <a:rPr lang="en-US" sz="2500" dirty="0">
                <a:solidFill>
                  <a:srgbClr val="0070C0"/>
                </a:solidFill>
              </a:rPr>
              <a:t>The Oracle Client software install completed, ready to use.</a:t>
            </a:r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10EFDE11-A6CA-5503-E007-357B73412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2112" y="2085977"/>
            <a:ext cx="6858779" cy="4430345"/>
          </a:xfrm>
        </p:spPr>
      </p:pic>
    </p:spTree>
    <p:extLst>
      <p:ext uri="{BB962C8B-B14F-4D97-AF65-F5344CB8AC3E}">
        <p14:creationId xmlns:p14="http://schemas.microsoft.com/office/powerpoint/2010/main" val="1951040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435BAE9-2B3D-4F10-AED9-9C6FD70CF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833"/>
            <a:ext cx="10515600" cy="1325563"/>
          </a:xfrm>
        </p:spPr>
        <p:txBody>
          <a:bodyPr>
            <a:normAutofit/>
          </a:bodyPr>
          <a:lstStyle/>
          <a:p>
            <a:r>
              <a:rPr lang="en-US" sz="3900" b="1" dirty="0"/>
              <a:t>Step 1</a:t>
            </a:r>
            <a:r>
              <a:rPr lang="en-US" sz="3900" dirty="0"/>
              <a:t>. </a:t>
            </a:r>
            <a:r>
              <a:rPr lang="en-US" sz="2500" dirty="0"/>
              <a:t>Put the folder  “ </a:t>
            </a:r>
            <a:r>
              <a:rPr lang="en-US" sz="2500" dirty="0">
                <a:solidFill>
                  <a:srgbClr val="0070C0"/>
                </a:solidFill>
              </a:rPr>
              <a:t>Oracle_Client_11.2.0.4_32bit </a:t>
            </a:r>
            <a:r>
              <a:rPr lang="en-US" sz="2500" dirty="0"/>
              <a:t>” into New </a:t>
            </a:r>
            <a:r>
              <a:rPr lang="en-US" sz="2500" dirty="0" err="1"/>
              <a:t>Volum</a:t>
            </a:r>
            <a:r>
              <a:rPr lang="en-US" sz="2500" dirty="0"/>
              <a:t> (D:)</a:t>
            </a:r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1201C1C9-DC59-657D-7A10-4A02D3E27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7709" y="1383323"/>
            <a:ext cx="7597600" cy="4793640"/>
          </a:xfrm>
        </p:spPr>
      </p:pic>
    </p:spTree>
    <p:extLst>
      <p:ext uri="{BB962C8B-B14F-4D97-AF65-F5344CB8AC3E}">
        <p14:creationId xmlns:p14="http://schemas.microsoft.com/office/powerpoint/2010/main" val="2899585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B581B8A-8942-9DDA-6F94-9054C0FBC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325563"/>
          </a:xfrm>
        </p:spPr>
        <p:txBody>
          <a:bodyPr/>
          <a:lstStyle/>
          <a:p>
            <a:r>
              <a:rPr lang="en-US" sz="3500" b="1" dirty="0"/>
              <a:t>Step 2</a:t>
            </a:r>
            <a:r>
              <a:rPr lang="en-US" dirty="0"/>
              <a:t>. </a:t>
            </a:r>
            <a:r>
              <a:rPr lang="en-US" sz="2500" dirty="0"/>
              <a:t>Choose  “ </a:t>
            </a:r>
            <a:r>
              <a:rPr lang="en-US" sz="2500" dirty="0">
                <a:solidFill>
                  <a:srgbClr val="0070C0"/>
                </a:solidFill>
              </a:rPr>
              <a:t>Setup.exe </a:t>
            </a:r>
            <a:r>
              <a:rPr lang="en-US" sz="2500" dirty="0"/>
              <a:t>” run with “ </a:t>
            </a:r>
            <a:r>
              <a:rPr lang="en-US" sz="2500" dirty="0">
                <a:solidFill>
                  <a:srgbClr val="0070C0"/>
                </a:solidFill>
              </a:rPr>
              <a:t>Run as </a:t>
            </a:r>
            <a:r>
              <a:rPr lang="en-US" sz="2500" dirty="0" err="1">
                <a:solidFill>
                  <a:srgbClr val="0070C0"/>
                </a:solidFill>
              </a:rPr>
              <a:t>adminstrator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/>
              <a:t>”</a:t>
            </a:r>
          </a:p>
        </p:txBody>
      </p:sp>
      <p:pic>
        <p:nvPicPr>
          <p:cNvPr id="9" name="Chỗ dành sẵn cho Nội dung 8">
            <a:extLst>
              <a:ext uri="{FF2B5EF4-FFF2-40B4-BE49-F238E27FC236}">
                <a16:creationId xmlns:a16="http://schemas.microsoft.com/office/drawing/2014/main" id="{EF543C3F-FA45-A390-34A4-6CB7728D3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5967" y="1538288"/>
            <a:ext cx="6617061" cy="4486275"/>
          </a:xfrm>
        </p:spPr>
      </p:pic>
    </p:spTree>
    <p:extLst>
      <p:ext uri="{BB962C8B-B14F-4D97-AF65-F5344CB8AC3E}">
        <p14:creationId xmlns:p14="http://schemas.microsoft.com/office/powerpoint/2010/main" val="858366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55A240A-44C7-B120-A6CB-6AA751658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32881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/>
              <a:t>Step 3. </a:t>
            </a:r>
            <a:r>
              <a:rPr lang="en-US" sz="2500" dirty="0"/>
              <a:t>Choose  “ </a:t>
            </a:r>
            <a:r>
              <a:rPr lang="en-US" sz="2500" dirty="0" err="1">
                <a:solidFill>
                  <a:srgbClr val="0070C0"/>
                </a:solidFill>
              </a:rPr>
              <a:t>Adminstrator</a:t>
            </a:r>
            <a:r>
              <a:rPr lang="en-US" sz="2500" dirty="0"/>
              <a:t>” and then press “ </a:t>
            </a:r>
            <a:r>
              <a:rPr lang="en-US" sz="2500" dirty="0">
                <a:solidFill>
                  <a:srgbClr val="0070C0"/>
                </a:solidFill>
              </a:rPr>
              <a:t>Next</a:t>
            </a:r>
            <a:r>
              <a:rPr lang="en-US" sz="2500" dirty="0"/>
              <a:t> ” to setup continue.</a:t>
            </a:r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F838CF81-2232-A2EB-C41E-F41DFBDDDF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5229" y="1426475"/>
            <a:ext cx="6719450" cy="4823506"/>
          </a:xfrm>
        </p:spPr>
      </p:pic>
    </p:spTree>
    <p:extLst>
      <p:ext uri="{BB962C8B-B14F-4D97-AF65-F5344CB8AC3E}">
        <p14:creationId xmlns:p14="http://schemas.microsoft.com/office/powerpoint/2010/main" val="3949939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417F27C-8BDE-7F70-17DE-C91B32A31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223" y="189325"/>
            <a:ext cx="11025554" cy="1325563"/>
          </a:xfrm>
        </p:spPr>
        <p:txBody>
          <a:bodyPr>
            <a:normAutofit/>
          </a:bodyPr>
          <a:lstStyle/>
          <a:p>
            <a:r>
              <a:rPr lang="en-US" sz="3500" b="1" dirty="0"/>
              <a:t>Step 4. </a:t>
            </a:r>
            <a:r>
              <a:rPr lang="en-US" sz="2500" dirty="0"/>
              <a:t>Choose “ </a:t>
            </a:r>
            <a:r>
              <a:rPr lang="en-US" sz="2500" dirty="0">
                <a:solidFill>
                  <a:srgbClr val="0070C0"/>
                </a:solidFill>
              </a:rPr>
              <a:t>Skip software update</a:t>
            </a:r>
            <a:r>
              <a:rPr lang="en-US" sz="2500" dirty="0"/>
              <a:t>” and then press “ </a:t>
            </a:r>
            <a:r>
              <a:rPr lang="en-US" sz="2500" dirty="0">
                <a:solidFill>
                  <a:srgbClr val="0070C0"/>
                </a:solidFill>
              </a:rPr>
              <a:t>Next</a:t>
            </a:r>
            <a:r>
              <a:rPr lang="en-US" sz="2500" dirty="0"/>
              <a:t> ” to setup continue.</a:t>
            </a:r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3A11D5DA-8C47-8A83-EF86-8526A2F5C1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4784" y="1690688"/>
            <a:ext cx="6765563" cy="5014034"/>
          </a:xfrm>
        </p:spPr>
      </p:pic>
    </p:spTree>
    <p:extLst>
      <p:ext uri="{BB962C8B-B14F-4D97-AF65-F5344CB8AC3E}">
        <p14:creationId xmlns:p14="http://schemas.microsoft.com/office/powerpoint/2010/main" val="2975808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0376561-20A4-F890-20B3-07232A451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/>
              <a:t>Step 5. </a:t>
            </a:r>
            <a:r>
              <a:rPr lang="en-US" sz="2500" dirty="0"/>
              <a:t>Press “ </a:t>
            </a:r>
            <a:r>
              <a:rPr lang="en-US" sz="2500" dirty="0">
                <a:solidFill>
                  <a:srgbClr val="0070C0"/>
                </a:solidFill>
              </a:rPr>
              <a:t>Next</a:t>
            </a:r>
            <a:r>
              <a:rPr lang="en-US" sz="2500" dirty="0"/>
              <a:t> “ to setup continue.</a:t>
            </a:r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D64FB5A0-51C5-6BBE-23FE-03A98EB0F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5749" y="1690688"/>
            <a:ext cx="6400502" cy="4795297"/>
          </a:xfrm>
        </p:spPr>
      </p:pic>
    </p:spTree>
    <p:extLst>
      <p:ext uri="{BB962C8B-B14F-4D97-AF65-F5344CB8AC3E}">
        <p14:creationId xmlns:p14="http://schemas.microsoft.com/office/powerpoint/2010/main" val="1863212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73051AB-2C85-BCEC-D4A3-037697538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61" y="0"/>
            <a:ext cx="11221278" cy="1325563"/>
          </a:xfrm>
        </p:spPr>
        <p:txBody>
          <a:bodyPr>
            <a:normAutofit/>
          </a:bodyPr>
          <a:lstStyle/>
          <a:p>
            <a:r>
              <a:rPr lang="en-US" sz="3500" b="1" dirty="0"/>
              <a:t>Step 6. </a:t>
            </a:r>
            <a:r>
              <a:rPr lang="en-US" sz="2500" dirty="0"/>
              <a:t>Login into “ </a:t>
            </a:r>
            <a:r>
              <a:rPr lang="en-US" sz="2500" dirty="0">
                <a:solidFill>
                  <a:srgbClr val="0070C0"/>
                </a:solidFill>
              </a:rPr>
              <a:t>Local Disk C\ Users\ </a:t>
            </a:r>
            <a:r>
              <a:rPr lang="en-US" sz="2500" dirty="0" err="1">
                <a:solidFill>
                  <a:srgbClr val="0070C0"/>
                </a:solidFill>
              </a:rPr>
              <a:t>Adminstrator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/>
              <a:t>” and then create a new </a:t>
            </a:r>
            <a:br>
              <a:rPr lang="en-US" sz="2500" dirty="0"/>
            </a:br>
            <a:r>
              <a:rPr lang="en-US" sz="2500" dirty="0"/>
              <a:t>                      folder “</a:t>
            </a:r>
            <a:r>
              <a:rPr lang="en-US" sz="2500" dirty="0">
                <a:solidFill>
                  <a:srgbClr val="0070C0"/>
                </a:solidFill>
              </a:rPr>
              <a:t>product</a:t>
            </a:r>
            <a:r>
              <a:rPr lang="en-US" sz="2500" dirty="0"/>
              <a:t>”</a:t>
            </a:r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2D348361-4CEC-0E58-DAB4-FB2B5370D1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0716" y="1581087"/>
            <a:ext cx="7469253" cy="4811989"/>
          </a:xfrm>
        </p:spPr>
      </p:pic>
    </p:spTree>
    <p:extLst>
      <p:ext uri="{BB962C8B-B14F-4D97-AF65-F5344CB8AC3E}">
        <p14:creationId xmlns:p14="http://schemas.microsoft.com/office/powerpoint/2010/main" val="2910935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E8171C7-E895-0B25-5C21-3A705AD7C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900"/>
            <a:ext cx="10515600" cy="1504331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Step 7:  </a:t>
            </a:r>
            <a:br>
              <a:rPr lang="en-US" dirty="0"/>
            </a:br>
            <a:r>
              <a:rPr lang="en-US" sz="2800" dirty="0"/>
              <a:t>1. Select the location containing the root directory you want to install to.</a:t>
            </a:r>
            <a:br>
              <a:rPr lang="en-US" sz="2800" dirty="0"/>
            </a:br>
            <a:r>
              <a:rPr lang="en-US" sz="2800" dirty="0"/>
              <a:t>2. Select the new folder location where you want to install same as path below.</a:t>
            </a:r>
            <a:br>
              <a:rPr lang="en-US" sz="2800" dirty="0"/>
            </a:br>
            <a:r>
              <a:rPr lang="en-US" sz="2800" dirty="0"/>
              <a:t> “ </a:t>
            </a:r>
            <a:r>
              <a:rPr lang="en-US" sz="2800" dirty="0">
                <a:solidFill>
                  <a:srgbClr val="0070C0"/>
                </a:solidFill>
              </a:rPr>
              <a:t>C\ Users\ </a:t>
            </a:r>
            <a:r>
              <a:rPr lang="en-US" sz="2800" dirty="0" err="1">
                <a:solidFill>
                  <a:srgbClr val="0070C0"/>
                </a:solidFill>
              </a:rPr>
              <a:t>Adminstrator</a:t>
            </a:r>
            <a:r>
              <a:rPr lang="en-US" sz="2800" dirty="0">
                <a:solidFill>
                  <a:srgbClr val="0070C0"/>
                </a:solidFill>
              </a:rPr>
              <a:t>\ product </a:t>
            </a:r>
            <a:r>
              <a:rPr lang="en-US" sz="2800" dirty="0"/>
              <a:t>” and then press “ </a:t>
            </a:r>
            <a:r>
              <a:rPr lang="en-US" sz="2800" dirty="0">
                <a:solidFill>
                  <a:srgbClr val="0070C0"/>
                </a:solidFill>
              </a:rPr>
              <a:t>Next</a:t>
            </a:r>
            <a:r>
              <a:rPr lang="en-US" sz="2800" dirty="0"/>
              <a:t> ” to setup continue.</a:t>
            </a:r>
          </a:p>
        </p:txBody>
      </p:sp>
      <p:pic>
        <p:nvPicPr>
          <p:cNvPr id="9" name="Chỗ dành sẵn cho Nội dung 8">
            <a:extLst>
              <a:ext uri="{FF2B5EF4-FFF2-40B4-BE49-F238E27FC236}">
                <a16:creationId xmlns:a16="http://schemas.microsoft.com/office/drawing/2014/main" id="{A8948994-200A-9F6A-4D1F-E90A6C152D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8567" y="1798067"/>
            <a:ext cx="6604356" cy="4794079"/>
          </a:xfrm>
        </p:spPr>
      </p:pic>
    </p:spTree>
    <p:extLst>
      <p:ext uri="{BB962C8B-B14F-4D97-AF65-F5344CB8AC3E}">
        <p14:creationId xmlns:p14="http://schemas.microsoft.com/office/powerpoint/2010/main" val="2879615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0D4431-F493-5553-6A1A-D140C98EC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713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/>
              <a:t>Step 8. </a:t>
            </a:r>
            <a:r>
              <a:rPr lang="en-US" sz="2500" dirty="0"/>
              <a:t>Please wait while software setting.</a:t>
            </a:r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9A30DC8F-F5ED-648C-E8C7-EC629F66C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4908" y="1343818"/>
            <a:ext cx="6555708" cy="4833145"/>
          </a:xfrm>
        </p:spPr>
      </p:pic>
    </p:spTree>
    <p:extLst>
      <p:ext uri="{BB962C8B-B14F-4D97-AF65-F5344CB8AC3E}">
        <p14:creationId xmlns:p14="http://schemas.microsoft.com/office/powerpoint/2010/main" val="2646903403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314</Words>
  <Application>Microsoft Office PowerPoint</Application>
  <PresentationFormat>Màn hình rộng</PresentationFormat>
  <Paragraphs>13</Paragraphs>
  <Slides>13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Times New Roman</vt:lpstr>
      <vt:lpstr>Chủ đề Office</vt:lpstr>
      <vt:lpstr>The Oracle Client Software Install SOP_For Training.</vt:lpstr>
      <vt:lpstr>Step 1. Put the folder  “ Oracle_Client_11.2.0.4_32bit ” into New Volum (D:)</vt:lpstr>
      <vt:lpstr>Step 2. Choose  “ Setup.exe ” run with “ Run as adminstrator ”</vt:lpstr>
      <vt:lpstr>Step 3. Choose  “ Adminstrator” and then press “ Next ” to setup continue.</vt:lpstr>
      <vt:lpstr>Step 4. Choose “ Skip software update” and then press “ Next ” to setup continue.</vt:lpstr>
      <vt:lpstr>Step 5. Press “ Next “ to setup continue.</vt:lpstr>
      <vt:lpstr>Step 6. Login into “ Local Disk C\ Users\ Adminstrator ” and then create a new                        folder “product”</vt:lpstr>
      <vt:lpstr>Step 7:   1. Select the location containing the root directory you want to install to. 2. Select the new folder location where you want to install same as path below.  “ C\ Users\ Adminstrator\ product ” and then press “ Next ” to setup continue.</vt:lpstr>
      <vt:lpstr>Step 8. Please wait while software setting.</vt:lpstr>
      <vt:lpstr>Step 9. Please press “ Install ” for setup continue.</vt:lpstr>
      <vt:lpstr>Step 10. Please wait for software install finish.</vt:lpstr>
      <vt:lpstr>Step 11.  1. Select the file “ tnsnames.ora”  inside the root directory same as the path below. 2. Copy the file “ tnsnames.ora” to software install location.</vt:lpstr>
      <vt:lpstr>Step 12.  1. Login into “ Local Disk C\ Users \ Adminstrator\ product\ network\ admin” 2. Paste the file “ tnsnames.ora” to here same as the picture below. Note: We need to restart the PC after software install finished. The Oracle Client software install completed, ready to use.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vn67</dc:creator>
  <cp:lastModifiedBy>vn67</cp:lastModifiedBy>
  <cp:revision>23</cp:revision>
  <dcterms:created xsi:type="dcterms:W3CDTF">2024-07-27T02:17:35Z</dcterms:created>
  <dcterms:modified xsi:type="dcterms:W3CDTF">2024-07-27T03:55:18Z</dcterms:modified>
</cp:coreProperties>
</file>