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6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7001-BABB-4531-BC2A-48AFFC060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B1BD-E5E8-454F-A6B8-C156AB21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BD44-9371-4455-A264-C418883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25D2-160A-494D-A1AD-910FC38F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D149-CC58-4392-A491-F2EC01C9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7648-4FB9-4D3E-9A6E-046ACB90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E428-25F2-419F-A006-255619C55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2A33-5E24-4B3B-90B0-35A3DF6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4C37-FB5A-4094-A8F1-2ACCA586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2857-BA00-4B1A-9BA6-0DA13D68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FF8BD-8421-41F4-8955-3D513929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03F3-D376-40ED-BC2B-20D312B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71FD-D969-41E4-9BA0-3826600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D895-91A0-42A3-A33A-FA046255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510D-BD26-4A99-83C8-C75FDF74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AB92-3264-46A3-AFA2-10E6B70B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D8A4-3462-4607-B00A-1D915898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46CF-38DB-4233-B6C3-2410257B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A555-DF80-45FE-9E42-0C8C0CD2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C7CD-AAAE-4BE7-97FC-3A64328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19F9-88E3-422A-8225-F2A3CBD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DD8E-43A6-4786-88EB-2773189C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5392-0A62-4B79-BF6A-CCDD3665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D722-F35E-48C8-AB0F-B18A1FEF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1241-DF9B-40B2-8AC0-7A4582B4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4FE-4C7F-4A73-9978-7CC0595F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328-EC90-4352-8F01-434288204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50626-1BE7-4F94-92E2-1970360A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C8BF-C7DF-434B-B4ED-2AADA52A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E86D-06D3-4B57-B155-31863315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BFFAB-6EC5-4BF2-AE6F-752F6B88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1A0D-3F8B-4E10-8CAB-8FB57884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757F-59BC-47EF-BCC0-6FE241880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7515-1F66-43EB-B79C-E18CD692A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0A069-66F1-459F-BF97-CF7A524D7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AE047-3DD2-45C4-9E9A-ED5E62B47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071EC-7098-4AF2-B4CE-52FDE7E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2C4E7-F7F3-4640-BF61-8FBF7FD2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24488-5334-4B09-AC48-87D6B23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E6EF-D25C-4FDD-8450-B772F96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EFDD2-5320-4396-80A1-1A789F03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7F768-7E7E-4E53-9D5F-1061DE6F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A6643-20BE-428E-A2E5-C94645AB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C2150-7319-459A-BE9B-F1C4EF01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A0B59-56A9-440F-BF50-829336C9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F9AE0-F5F4-4F20-96B7-5C2C396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5D6F-8C29-4914-B6C7-4790E3C0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76A2-353D-45AC-83D6-E2CA5D69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26D8D-FAC3-4773-80A0-D163F957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5EC0-78BF-4B2C-A0BD-6278254C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380D-B43D-41F7-BBD5-D851772B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0EF6-8BBE-41F1-97E0-482C72C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3416-A7D5-4938-8D51-C6BB9060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8C15B-426A-4BB5-BE99-2F41C6DC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CB2B-C0AE-4197-ADCA-578DB51B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61D1F-293A-42F6-82C4-4642457F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F2C0-24F7-4BC0-B2D3-8DC650A5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23CF2-3262-4753-A843-8706FE14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D491-29FB-4CAD-8BF0-8F46687D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BD8E-A168-41EE-BAEC-8CD3E9D6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288F-2391-410C-B327-CB4DFFB6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A11E-9C27-406B-9A04-47D77708351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3B41-A395-41A5-9344-1BEF2B38D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CF1C-5503-4D43-A4A3-9DCD0E859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005F-C8A4-48DF-93E2-CEDFFC95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432-C1AD-4FFC-8985-56EB5CB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thống:QC</a:t>
            </a:r>
            <a:r>
              <a:rPr lang="en-US" dirty="0"/>
              <a:t>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D3A0-B21A-4D2E-B173-8A1B9677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8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1.Cách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PQC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1.1.Đăng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ID,Password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51CC3-14C1-4853-BAA0-6B756C92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29" y="2817629"/>
            <a:ext cx="6587401" cy="3848034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31D6E1-314A-4C60-B865-9CCE6652F588}"/>
              </a:ext>
            </a:extLst>
          </p:cNvPr>
          <p:cNvSpPr/>
          <p:nvPr/>
        </p:nvSpPr>
        <p:spPr>
          <a:xfrm>
            <a:off x="3147237" y="4605816"/>
            <a:ext cx="2317897" cy="57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4051E-C027-E7D7-47F3-C534B84D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8860-8D03-D97D-A93A-2B4146E3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1.8. Barcode maintain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24B56-1C31-1949-1427-EE0CC2F3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2" y="662781"/>
            <a:ext cx="9057918" cy="60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4972-7692-4CD2-8A64-B18F5D35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31" y="230741"/>
            <a:ext cx="10515600" cy="5968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1.2.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pencil,đăng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O,gõ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C9466-3FBC-471B-9EEE-0BAD920C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63" y="790536"/>
            <a:ext cx="8826796" cy="59680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0AE4C2-343F-4FF2-ABAC-7F0E929F3B07}"/>
              </a:ext>
            </a:extLst>
          </p:cNvPr>
          <p:cNvSpPr/>
          <p:nvPr/>
        </p:nvSpPr>
        <p:spPr>
          <a:xfrm>
            <a:off x="1679944" y="2493334"/>
            <a:ext cx="2509280" cy="287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ED8482-E8F1-460D-8311-542481051C7B}"/>
              </a:ext>
            </a:extLst>
          </p:cNvPr>
          <p:cNvSpPr/>
          <p:nvPr/>
        </p:nvSpPr>
        <p:spPr>
          <a:xfrm>
            <a:off x="5390710" y="2759148"/>
            <a:ext cx="1692350" cy="1057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7D1C3-97E5-4B19-9045-CD2189C622CE}"/>
              </a:ext>
            </a:extLst>
          </p:cNvPr>
          <p:cNvSpPr/>
          <p:nvPr/>
        </p:nvSpPr>
        <p:spPr>
          <a:xfrm>
            <a:off x="7581014" y="2493334"/>
            <a:ext cx="1841208" cy="287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D2249-3B4F-4791-A2D9-AB4FE07B7A4F}"/>
              </a:ext>
            </a:extLst>
          </p:cNvPr>
          <p:cNvSpPr/>
          <p:nvPr/>
        </p:nvSpPr>
        <p:spPr>
          <a:xfrm>
            <a:off x="2775097" y="4469190"/>
            <a:ext cx="1318437" cy="203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62BB7-A46A-4AA0-8C2F-B64D6CD08F71}"/>
              </a:ext>
            </a:extLst>
          </p:cNvPr>
          <p:cNvSpPr/>
          <p:nvPr/>
        </p:nvSpPr>
        <p:spPr>
          <a:xfrm>
            <a:off x="1531083" y="1552353"/>
            <a:ext cx="409357" cy="4940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DB301-CFD9-42F2-AE22-C13FEC098A48}"/>
              </a:ext>
            </a:extLst>
          </p:cNvPr>
          <p:cNvSpPr txBox="1"/>
          <p:nvPr/>
        </p:nvSpPr>
        <p:spPr>
          <a:xfrm>
            <a:off x="2337390" y="4703609"/>
            <a:ext cx="219385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F954E-6DC5-4F11-B0AC-89A5DFA87227}"/>
              </a:ext>
            </a:extLst>
          </p:cNvPr>
          <p:cNvSpPr/>
          <p:nvPr/>
        </p:nvSpPr>
        <p:spPr>
          <a:xfrm>
            <a:off x="8293394" y="3838352"/>
            <a:ext cx="1031359" cy="287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2A5A7A43-5CC6-4BE5-891F-1BAFA55B935C}"/>
              </a:ext>
            </a:extLst>
          </p:cNvPr>
          <p:cNvSpPr/>
          <p:nvPr/>
        </p:nvSpPr>
        <p:spPr>
          <a:xfrm>
            <a:off x="935667" y="1674626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48C8DDB-786C-4ADC-8D34-C858317DA20B}"/>
              </a:ext>
            </a:extLst>
          </p:cNvPr>
          <p:cNvSpPr/>
          <p:nvPr/>
        </p:nvSpPr>
        <p:spPr>
          <a:xfrm>
            <a:off x="4093533" y="2100497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00629720-85C2-459A-BCA0-E5A99C31CFD7}"/>
              </a:ext>
            </a:extLst>
          </p:cNvPr>
          <p:cNvSpPr/>
          <p:nvPr/>
        </p:nvSpPr>
        <p:spPr>
          <a:xfrm>
            <a:off x="7083064" y="2927680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Heptagon 20">
            <a:extLst>
              <a:ext uri="{FF2B5EF4-FFF2-40B4-BE49-F238E27FC236}">
                <a16:creationId xmlns:a16="http://schemas.microsoft.com/office/drawing/2014/main" id="{43239246-62D5-4579-98DC-EAFAEC898264}"/>
              </a:ext>
            </a:extLst>
          </p:cNvPr>
          <p:cNvSpPr/>
          <p:nvPr/>
        </p:nvSpPr>
        <p:spPr>
          <a:xfrm>
            <a:off x="8888818" y="2094611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55C2DE50-9394-4CC5-A700-02B29220BB85}"/>
              </a:ext>
            </a:extLst>
          </p:cNvPr>
          <p:cNvSpPr/>
          <p:nvPr/>
        </p:nvSpPr>
        <p:spPr>
          <a:xfrm>
            <a:off x="4093534" y="4257676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3CAE9BC8-87DF-4668-A849-20C8790D312A}"/>
              </a:ext>
            </a:extLst>
          </p:cNvPr>
          <p:cNvSpPr/>
          <p:nvPr/>
        </p:nvSpPr>
        <p:spPr>
          <a:xfrm>
            <a:off x="4540101" y="4724306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CB11AF01-E16F-4A8E-86B8-BC56E356F962}"/>
              </a:ext>
            </a:extLst>
          </p:cNvPr>
          <p:cNvSpPr/>
          <p:nvPr/>
        </p:nvSpPr>
        <p:spPr>
          <a:xfrm>
            <a:off x="7736960" y="3935627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608488-02FD-42A2-9F4B-0C7C0DBFFE20}"/>
              </a:ext>
            </a:extLst>
          </p:cNvPr>
          <p:cNvSpPr/>
          <p:nvPr/>
        </p:nvSpPr>
        <p:spPr>
          <a:xfrm>
            <a:off x="1796902" y="3505582"/>
            <a:ext cx="2732567" cy="5166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2603CA9D-52C2-48BB-A58A-A1704A08C4C7}"/>
              </a:ext>
            </a:extLst>
          </p:cNvPr>
          <p:cNvSpPr/>
          <p:nvPr/>
        </p:nvSpPr>
        <p:spPr>
          <a:xfrm>
            <a:off x="4641110" y="3558968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6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487F-8168-45B4-830D-9DFBCA5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7"/>
            <a:ext cx="10515600" cy="5815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1.3.Cách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lỗi</a:t>
            </a:r>
            <a:r>
              <a:rPr lang="en-US" dirty="0"/>
              <a:t> PQC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5E0E-15A6-466F-BB49-9DAE2246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928077"/>
            <a:ext cx="10668000" cy="59299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79207-69D2-432D-8F07-8863BC9EFA91}"/>
              </a:ext>
            </a:extLst>
          </p:cNvPr>
          <p:cNvSpPr/>
          <p:nvPr/>
        </p:nvSpPr>
        <p:spPr>
          <a:xfrm>
            <a:off x="1046922" y="1552353"/>
            <a:ext cx="471684" cy="531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EACC6D15-ED1E-4DF3-A017-7444B5555441}"/>
              </a:ext>
            </a:extLst>
          </p:cNvPr>
          <p:cNvSpPr/>
          <p:nvPr/>
        </p:nvSpPr>
        <p:spPr>
          <a:xfrm>
            <a:off x="502524" y="1589563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7B8FF-A6CB-4753-B4F9-B8D2BB934B21}"/>
              </a:ext>
            </a:extLst>
          </p:cNvPr>
          <p:cNvSpPr/>
          <p:nvPr/>
        </p:nvSpPr>
        <p:spPr>
          <a:xfrm>
            <a:off x="1482856" y="2530549"/>
            <a:ext cx="3131673" cy="364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9AE1E-ED3D-4EA6-A2CD-8A84185A9B8F}"/>
              </a:ext>
            </a:extLst>
          </p:cNvPr>
          <p:cNvSpPr/>
          <p:nvPr/>
        </p:nvSpPr>
        <p:spPr>
          <a:xfrm>
            <a:off x="2227135" y="3619621"/>
            <a:ext cx="3131673" cy="253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23D5B-EB6A-4495-85D2-2EDB3E634134}"/>
              </a:ext>
            </a:extLst>
          </p:cNvPr>
          <p:cNvSpPr/>
          <p:nvPr/>
        </p:nvSpPr>
        <p:spPr>
          <a:xfrm>
            <a:off x="2227134" y="3960139"/>
            <a:ext cx="3131673" cy="2536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99E6A-A579-44A6-9700-F0219BD58E2C}"/>
              </a:ext>
            </a:extLst>
          </p:cNvPr>
          <p:cNvSpPr/>
          <p:nvPr/>
        </p:nvSpPr>
        <p:spPr>
          <a:xfrm>
            <a:off x="6096000" y="2895097"/>
            <a:ext cx="2122968" cy="99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559F-AB7A-4FB8-8851-0285F2BECA54}"/>
              </a:ext>
            </a:extLst>
          </p:cNvPr>
          <p:cNvSpPr/>
          <p:nvPr/>
        </p:nvSpPr>
        <p:spPr>
          <a:xfrm>
            <a:off x="9030313" y="2589027"/>
            <a:ext cx="2122968" cy="306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E8E8B9-3726-4804-8181-2B862CA9C3AD}"/>
              </a:ext>
            </a:extLst>
          </p:cNvPr>
          <p:cNvSpPr/>
          <p:nvPr/>
        </p:nvSpPr>
        <p:spPr>
          <a:xfrm>
            <a:off x="7894676" y="3933941"/>
            <a:ext cx="675166" cy="306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AF5EEE-381D-4E89-891A-566FA4930A3B}"/>
              </a:ext>
            </a:extLst>
          </p:cNvPr>
          <p:cNvSpPr/>
          <p:nvPr/>
        </p:nvSpPr>
        <p:spPr>
          <a:xfrm>
            <a:off x="9943601" y="3893038"/>
            <a:ext cx="675166" cy="306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7362117E-7247-4B4D-A4D3-9DA9BA0C7981}"/>
              </a:ext>
            </a:extLst>
          </p:cNvPr>
          <p:cNvSpPr/>
          <p:nvPr/>
        </p:nvSpPr>
        <p:spPr>
          <a:xfrm>
            <a:off x="4396561" y="2163725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44D7051D-CB60-4034-AE8E-63B8CAC60748}"/>
              </a:ext>
            </a:extLst>
          </p:cNvPr>
          <p:cNvSpPr/>
          <p:nvPr/>
        </p:nvSpPr>
        <p:spPr>
          <a:xfrm>
            <a:off x="5509436" y="3476081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FAF52234-0D4A-4A88-9250-6CB65B388533}"/>
              </a:ext>
            </a:extLst>
          </p:cNvPr>
          <p:cNvSpPr/>
          <p:nvPr/>
        </p:nvSpPr>
        <p:spPr>
          <a:xfrm>
            <a:off x="5391784" y="3960139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D01AEFF7-D032-4EBC-8C92-7F8EE004D45D}"/>
              </a:ext>
            </a:extLst>
          </p:cNvPr>
          <p:cNvSpPr/>
          <p:nvPr/>
        </p:nvSpPr>
        <p:spPr>
          <a:xfrm>
            <a:off x="8188841" y="2924059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7E8C656D-4B94-472C-9C01-949C774A1088}"/>
              </a:ext>
            </a:extLst>
          </p:cNvPr>
          <p:cNvSpPr/>
          <p:nvPr/>
        </p:nvSpPr>
        <p:spPr>
          <a:xfrm>
            <a:off x="11035573" y="2301947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E1574F23-D266-4170-A600-6C9B20A7B7DB}"/>
              </a:ext>
            </a:extLst>
          </p:cNvPr>
          <p:cNvSpPr/>
          <p:nvPr/>
        </p:nvSpPr>
        <p:spPr>
          <a:xfrm>
            <a:off x="8645349" y="3952930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AD5FA5BC-3769-43EC-AAC9-31AE678E947C}"/>
              </a:ext>
            </a:extLst>
          </p:cNvPr>
          <p:cNvSpPr/>
          <p:nvPr/>
        </p:nvSpPr>
        <p:spPr>
          <a:xfrm>
            <a:off x="10683646" y="3889514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F743BF42-99E2-4077-A7B3-792ECD1E53BA}"/>
              </a:ext>
            </a:extLst>
          </p:cNvPr>
          <p:cNvSpPr/>
          <p:nvPr/>
        </p:nvSpPr>
        <p:spPr>
          <a:xfrm>
            <a:off x="5176865" y="4891605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672D55-C894-40AC-93B0-A6A478C38A24}"/>
              </a:ext>
            </a:extLst>
          </p:cNvPr>
          <p:cNvSpPr txBox="1"/>
          <p:nvPr/>
        </p:nvSpPr>
        <p:spPr>
          <a:xfrm>
            <a:off x="2227134" y="4834572"/>
            <a:ext cx="219385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Bắn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5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487F-8168-45B4-830D-9DFBCA5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07"/>
            <a:ext cx="10515600" cy="5815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1.3.Cách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vi-VN" dirty="0"/>
              <a:t>O</a:t>
            </a:r>
            <a:r>
              <a:rPr lang="en-US" dirty="0"/>
              <a:t>QC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EE97A-0CD6-43B3-B485-5282011B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6" y="1076325"/>
            <a:ext cx="5858704" cy="2547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2715F5-B0F6-42D8-8D9C-7FE96AAC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70" y="2645601"/>
            <a:ext cx="10466667" cy="3965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Heptagon 25">
            <a:extLst>
              <a:ext uri="{FF2B5EF4-FFF2-40B4-BE49-F238E27FC236}">
                <a16:creationId xmlns:a16="http://schemas.microsoft.com/office/drawing/2014/main" id="{11C9BB11-B35B-4593-9973-C86DEB0AB6D1}"/>
              </a:ext>
            </a:extLst>
          </p:cNvPr>
          <p:cNvSpPr/>
          <p:nvPr/>
        </p:nvSpPr>
        <p:spPr>
          <a:xfrm>
            <a:off x="3876717" y="3125695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Heptagon 5">
            <a:extLst>
              <a:ext uri="{FF2B5EF4-FFF2-40B4-BE49-F238E27FC236}">
                <a16:creationId xmlns:a16="http://schemas.microsoft.com/office/drawing/2014/main" id="{EACC6D15-ED1E-4DF3-A017-7444B5555441}"/>
              </a:ext>
            </a:extLst>
          </p:cNvPr>
          <p:cNvSpPr/>
          <p:nvPr/>
        </p:nvSpPr>
        <p:spPr>
          <a:xfrm>
            <a:off x="943253" y="2206632"/>
            <a:ext cx="435935" cy="287080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334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8EF1-A5B7-4A46-8AFE-D07EAC60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30" y="261229"/>
            <a:ext cx="10515600" cy="55997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1.4.Cách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0895B-FC9A-4A5F-B64B-34A0545C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7" y="1994439"/>
            <a:ext cx="9999228" cy="559974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3CB444-4A68-4D28-B6D7-D68FCD110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96"/>
          <a:stretch/>
        </p:blipFill>
        <p:spPr>
          <a:xfrm>
            <a:off x="671487" y="795844"/>
            <a:ext cx="9999228" cy="1198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E7BEA-91AC-439C-B2CB-3F3AA79FBBBB}"/>
              </a:ext>
            </a:extLst>
          </p:cNvPr>
          <p:cNvSpPr/>
          <p:nvPr/>
        </p:nvSpPr>
        <p:spPr>
          <a:xfrm>
            <a:off x="3459815" y="1041989"/>
            <a:ext cx="704677" cy="212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5B662-5E22-469F-9439-6FDB766F93D6}"/>
              </a:ext>
            </a:extLst>
          </p:cNvPr>
          <p:cNvSpPr/>
          <p:nvPr/>
        </p:nvSpPr>
        <p:spPr>
          <a:xfrm>
            <a:off x="1023825" y="2980413"/>
            <a:ext cx="751946" cy="342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930F-4170-4BB0-8FC7-ED15F4A89DA7}"/>
              </a:ext>
            </a:extLst>
          </p:cNvPr>
          <p:cNvSpPr/>
          <p:nvPr/>
        </p:nvSpPr>
        <p:spPr>
          <a:xfrm>
            <a:off x="5391323" y="3086738"/>
            <a:ext cx="1285924" cy="342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7FEDB-F054-4F2A-82AB-CB3850DB37B1}"/>
              </a:ext>
            </a:extLst>
          </p:cNvPr>
          <p:cNvSpPr/>
          <p:nvPr/>
        </p:nvSpPr>
        <p:spPr>
          <a:xfrm>
            <a:off x="1023825" y="3765501"/>
            <a:ext cx="817437" cy="413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24C4883D-0907-412B-88EF-BAE3A9630811}"/>
              </a:ext>
            </a:extLst>
          </p:cNvPr>
          <p:cNvSpPr/>
          <p:nvPr/>
        </p:nvSpPr>
        <p:spPr>
          <a:xfrm>
            <a:off x="4354230" y="1058772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B9497A9B-9B2C-4A2B-A4C2-5DD8FB1E30C8}"/>
              </a:ext>
            </a:extLst>
          </p:cNvPr>
          <p:cNvSpPr/>
          <p:nvPr/>
        </p:nvSpPr>
        <p:spPr>
          <a:xfrm>
            <a:off x="1841262" y="2980413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D76A3A5D-F7E6-42DA-93CB-ABC1CE28C2B2}"/>
              </a:ext>
            </a:extLst>
          </p:cNvPr>
          <p:cNvSpPr/>
          <p:nvPr/>
        </p:nvSpPr>
        <p:spPr>
          <a:xfrm>
            <a:off x="1919232" y="3773682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FFE2B8CE-14D5-470A-9846-9D26DD8BC364}"/>
              </a:ext>
            </a:extLst>
          </p:cNvPr>
          <p:cNvSpPr/>
          <p:nvPr/>
        </p:nvSpPr>
        <p:spPr>
          <a:xfrm>
            <a:off x="6836869" y="3193034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035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4441-84BE-4E45-B3B7-97AE4B7E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1.5.Cách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PQC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7A2B4-9C16-46BD-B90B-6EC99915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96" y="2679405"/>
            <a:ext cx="8983977" cy="4178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8B60E5-0A77-42F5-A90B-8191AA93A947}"/>
              </a:ext>
            </a:extLst>
          </p:cNvPr>
          <p:cNvSpPr/>
          <p:nvPr/>
        </p:nvSpPr>
        <p:spPr>
          <a:xfrm>
            <a:off x="968096" y="2920558"/>
            <a:ext cx="575930" cy="508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852FB9-875C-449B-BE26-65802CAAA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7" y="904766"/>
            <a:ext cx="8983976" cy="15718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93D17D-BC01-4736-BF1A-CEE391B98430}"/>
              </a:ext>
            </a:extLst>
          </p:cNvPr>
          <p:cNvSpPr/>
          <p:nvPr/>
        </p:nvSpPr>
        <p:spPr>
          <a:xfrm>
            <a:off x="2381693" y="1033723"/>
            <a:ext cx="815164" cy="337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5B6E0-0F30-435F-855C-CCEDAD007087}"/>
              </a:ext>
            </a:extLst>
          </p:cNvPr>
          <p:cNvSpPr/>
          <p:nvPr/>
        </p:nvSpPr>
        <p:spPr>
          <a:xfrm>
            <a:off x="2477386" y="1454207"/>
            <a:ext cx="1796901" cy="337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0768ED-7096-4271-872C-C0506FED6B4C}"/>
              </a:ext>
            </a:extLst>
          </p:cNvPr>
          <p:cNvSpPr/>
          <p:nvPr/>
        </p:nvSpPr>
        <p:spPr>
          <a:xfrm>
            <a:off x="5858540" y="4221125"/>
            <a:ext cx="956930" cy="212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5898C-79A5-4FED-8E40-9CDC7F40A742}"/>
              </a:ext>
            </a:extLst>
          </p:cNvPr>
          <p:cNvSpPr/>
          <p:nvPr/>
        </p:nvSpPr>
        <p:spPr>
          <a:xfrm>
            <a:off x="3870251" y="4455042"/>
            <a:ext cx="311534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CC36EF-CF01-43AA-BB3A-74D4AA7A67B1}"/>
              </a:ext>
            </a:extLst>
          </p:cNvPr>
          <p:cNvSpPr/>
          <p:nvPr/>
        </p:nvSpPr>
        <p:spPr>
          <a:xfrm>
            <a:off x="4693035" y="4954774"/>
            <a:ext cx="575930" cy="276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C838FD53-C9E2-4730-8979-2F6460A85D59}"/>
              </a:ext>
            </a:extLst>
          </p:cNvPr>
          <p:cNvSpPr/>
          <p:nvPr/>
        </p:nvSpPr>
        <p:spPr>
          <a:xfrm>
            <a:off x="3326754" y="970039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Heptagon 27">
            <a:extLst>
              <a:ext uri="{FF2B5EF4-FFF2-40B4-BE49-F238E27FC236}">
                <a16:creationId xmlns:a16="http://schemas.microsoft.com/office/drawing/2014/main" id="{BA53181F-CAEC-4EB4-B373-1170C33548A7}"/>
              </a:ext>
            </a:extLst>
          </p:cNvPr>
          <p:cNvSpPr/>
          <p:nvPr/>
        </p:nvSpPr>
        <p:spPr>
          <a:xfrm>
            <a:off x="4323908" y="1528735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id="{1831872F-5E5E-494E-9817-17E1ABBA94A4}"/>
              </a:ext>
            </a:extLst>
          </p:cNvPr>
          <p:cNvSpPr/>
          <p:nvPr/>
        </p:nvSpPr>
        <p:spPr>
          <a:xfrm>
            <a:off x="487326" y="2962127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Heptagon 29">
            <a:extLst>
              <a:ext uri="{FF2B5EF4-FFF2-40B4-BE49-F238E27FC236}">
                <a16:creationId xmlns:a16="http://schemas.microsoft.com/office/drawing/2014/main" id="{9E52B07E-A19A-4CE2-BA48-E55DE7E7BA39}"/>
              </a:ext>
            </a:extLst>
          </p:cNvPr>
          <p:cNvSpPr/>
          <p:nvPr/>
        </p:nvSpPr>
        <p:spPr>
          <a:xfrm>
            <a:off x="6985591" y="4609214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id="{75C34D2F-BA2B-45E2-B1BB-6B56435A16D9}"/>
              </a:ext>
            </a:extLst>
          </p:cNvPr>
          <p:cNvSpPr/>
          <p:nvPr/>
        </p:nvSpPr>
        <p:spPr>
          <a:xfrm>
            <a:off x="6945366" y="4199858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id="{68EF87A4-CC31-4F51-B997-9FF980E3DE05}"/>
              </a:ext>
            </a:extLst>
          </p:cNvPr>
          <p:cNvSpPr/>
          <p:nvPr/>
        </p:nvSpPr>
        <p:spPr>
          <a:xfrm>
            <a:off x="4274287" y="5018567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612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D2DF-E23A-436B-870E-4EB74A8D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1.6.Cách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OQC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600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20A8D2-5756-4B66-97AD-0F95A443B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89" y="1027906"/>
            <a:ext cx="10515600" cy="1715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F964B-99CA-4120-9F82-59E2DB38A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79"/>
          <a:stretch/>
        </p:blipFill>
        <p:spPr>
          <a:xfrm>
            <a:off x="997689" y="2779212"/>
            <a:ext cx="10515600" cy="39511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2F567A-AD43-44C1-A74D-0321F55AF339}"/>
              </a:ext>
            </a:extLst>
          </p:cNvPr>
          <p:cNvSpPr/>
          <p:nvPr/>
        </p:nvSpPr>
        <p:spPr>
          <a:xfrm>
            <a:off x="2229294" y="1201877"/>
            <a:ext cx="843515" cy="318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201AA-54C1-4000-B024-7DFAF2573527}"/>
              </a:ext>
            </a:extLst>
          </p:cNvPr>
          <p:cNvSpPr/>
          <p:nvPr/>
        </p:nvSpPr>
        <p:spPr>
          <a:xfrm>
            <a:off x="2516373" y="1538270"/>
            <a:ext cx="1385776" cy="209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C59DDD17-84D3-474E-A55A-BA80DBA64FD3}"/>
              </a:ext>
            </a:extLst>
          </p:cNvPr>
          <p:cNvSpPr/>
          <p:nvPr/>
        </p:nvSpPr>
        <p:spPr>
          <a:xfrm>
            <a:off x="3072809" y="1027906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E0746CFB-42AA-40B7-9FFB-7E408ED61645}"/>
              </a:ext>
            </a:extLst>
          </p:cNvPr>
          <p:cNvSpPr/>
          <p:nvPr/>
        </p:nvSpPr>
        <p:spPr>
          <a:xfrm>
            <a:off x="4061638" y="1538270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AC371-D2B3-45D8-9B6F-73EE2BEC99E8}"/>
              </a:ext>
            </a:extLst>
          </p:cNvPr>
          <p:cNvSpPr/>
          <p:nvPr/>
        </p:nvSpPr>
        <p:spPr>
          <a:xfrm>
            <a:off x="4795283" y="3912875"/>
            <a:ext cx="669851" cy="223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A058A-013D-459A-99F5-A266AEC365AA}"/>
              </a:ext>
            </a:extLst>
          </p:cNvPr>
          <p:cNvSpPr/>
          <p:nvPr/>
        </p:nvSpPr>
        <p:spPr>
          <a:xfrm>
            <a:off x="3747977" y="4487033"/>
            <a:ext cx="1834116" cy="223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A78007D5-FC99-4FB4-AD0C-112AD05A0A21}"/>
              </a:ext>
            </a:extLst>
          </p:cNvPr>
          <p:cNvSpPr/>
          <p:nvPr/>
        </p:nvSpPr>
        <p:spPr>
          <a:xfrm>
            <a:off x="5130208" y="3618422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74841593-DB7C-4C19-A810-4542444B907D}"/>
              </a:ext>
            </a:extLst>
          </p:cNvPr>
          <p:cNvSpPr/>
          <p:nvPr/>
        </p:nvSpPr>
        <p:spPr>
          <a:xfrm>
            <a:off x="5582093" y="4465767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604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FE81-DA3B-4F74-81B7-00848243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1.7.Cách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Barcode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3C070A-0574-457C-B972-BC7CEEEB2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9"/>
          <a:stretch/>
        </p:blipFill>
        <p:spPr>
          <a:xfrm>
            <a:off x="965791" y="891145"/>
            <a:ext cx="10732998" cy="11396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868CB-8CD0-4B25-9260-79904F59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634" b="20776"/>
          <a:stretch/>
        </p:blipFill>
        <p:spPr>
          <a:xfrm>
            <a:off x="965791" y="2030819"/>
            <a:ext cx="10732998" cy="46038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5A51D3-F3BC-420D-A8BC-E47DFB24434D}"/>
              </a:ext>
            </a:extLst>
          </p:cNvPr>
          <p:cNvSpPr/>
          <p:nvPr/>
        </p:nvSpPr>
        <p:spPr>
          <a:xfrm>
            <a:off x="4196317" y="1325563"/>
            <a:ext cx="1353878" cy="26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570E9E-9D53-49DE-BFBF-1698D8658BF9}"/>
              </a:ext>
            </a:extLst>
          </p:cNvPr>
          <p:cNvSpPr/>
          <p:nvPr/>
        </p:nvSpPr>
        <p:spPr>
          <a:xfrm>
            <a:off x="3925756" y="972935"/>
            <a:ext cx="869528" cy="26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39E20-54B7-4D81-8E97-4C2C62D578AE}"/>
              </a:ext>
            </a:extLst>
          </p:cNvPr>
          <p:cNvSpPr/>
          <p:nvPr/>
        </p:nvSpPr>
        <p:spPr>
          <a:xfrm>
            <a:off x="4518838" y="3543836"/>
            <a:ext cx="1353878" cy="26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3E8FC-8FC1-401E-AEC6-8C8F3D488A77}"/>
              </a:ext>
            </a:extLst>
          </p:cNvPr>
          <p:cNvSpPr txBox="1"/>
          <p:nvPr/>
        </p:nvSpPr>
        <p:spPr>
          <a:xfrm>
            <a:off x="7272670" y="3493831"/>
            <a:ext cx="37001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56B32-351F-4800-AA11-A2AF61A3BD45}"/>
              </a:ext>
            </a:extLst>
          </p:cNvPr>
          <p:cNvSpPr/>
          <p:nvPr/>
        </p:nvSpPr>
        <p:spPr>
          <a:xfrm>
            <a:off x="3441406" y="3863162"/>
            <a:ext cx="37001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9870C624-3B67-447D-9FDC-F71E180A52EE}"/>
              </a:ext>
            </a:extLst>
          </p:cNvPr>
          <p:cNvSpPr/>
          <p:nvPr/>
        </p:nvSpPr>
        <p:spPr>
          <a:xfrm>
            <a:off x="4844903" y="841140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C670B22C-0149-4692-BFA3-664F1EA597A7}"/>
              </a:ext>
            </a:extLst>
          </p:cNvPr>
          <p:cNvSpPr/>
          <p:nvPr/>
        </p:nvSpPr>
        <p:spPr>
          <a:xfrm>
            <a:off x="5677786" y="1398181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ACCC7F7A-D30F-47DF-9229-0443D6DD61D4}"/>
              </a:ext>
            </a:extLst>
          </p:cNvPr>
          <p:cNvSpPr/>
          <p:nvPr/>
        </p:nvSpPr>
        <p:spPr>
          <a:xfrm>
            <a:off x="4102397" y="3519182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Heptagon 15">
            <a:extLst>
              <a:ext uri="{FF2B5EF4-FFF2-40B4-BE49-F238E27FC236}">
                <a16:creationId xmlns:a16="http://schemas.microsoft.com/office/drawing/2014/main" id="{BD3BBD12-307C-4704-BF0A-50D5CE801A19}"/>
              </a:ext>
            </a:extLst>
          </p:cNvPr>
          <p:cNvSpPr/>
          <p:nvPr/>
        </p:nvSpPr>
        <p:spPr>
          <a:xfrm>
            <a:off x="6790661" y="3538869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EB02D0F0-DAA5-416F-B828-BCD66DBFBCBF}"/>
              </a:ext>
            </a:extLst>
          </p:cNvPr>
          <p:cNvSpPr/>
          <p:nvPr/>
        </p:nvSpPr>
        <p:spPr>
          <a:xfrm>
            <a:off x="3090532" y="3941502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6D3928-80EE-4B71-9A3C-7E8E8F3B461B}"/>
              </a:ext>
            </a:extLst>
          </p:cNvPr>
          <p:cNvSpPr/>
          <p:nvPr/>
        </p:nvSpPr>
        <p:spPr>
          <a:xfrm>
            <a:off x="7687339" y="3913167"/>
            <a:ext cx="1010093" cy="319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D98CFEE6-58EF-4AE9-BF6C-89C8AB4464E1}"/>
              </a:ext>
            </a:extLst>
          </p:cNvPr>
          <p:cNvSpPr/>
          <p:nvPr/>
        </p:nvSpPr>
        <p:spPr>
          <a:xfrm>
            <a:off x="7316972" y="4086446"/>
            <a:ext cx="350874" cy="21265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2021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7768-7881-79C4-3CE0-2B7A761B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EC5-2DD2-A630-1924-0A1731D8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1.8. Barcode maintain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D51E56-B924-9D04-ECE1-0D0CCFC2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4" y="767751"/>
            <a:ext cx="8324244" cy="58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Cách đăng nhập hệ thống:QC Inspection</vt:lpstr>
      <vt:lpstr>PowerPoint Presentation</vt:lpstr>
      <vt:lpstr>PowerPoint Presentation</vt:lpstr>
      <vt:lpstr>PowerPoint Presentation</vt:lpstr>
      <vt:lpstr>PowerPoint Presentation</vt:lpstr>
      <vt:lpstr>1.5.Cách kiểm tra lại thông tin đã nhập PQC  </vt:lpstr>
      <vt:lpstr>1.6.Cách kiểm tra lại thông tin đã nhập OQC       </vt:lpstr>
      <vt:lpstr>1.7.Cách kiểm tra lại thông tin đã nhập Barcode </vt:lpstr>
      <vt:lpstr>1.8. Barcode maintain phụ kiện </vt:lpstr>
      <vt:lpstr>1.8. Barcode maintain cân nặng phụ kiện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VN43</dc:creator>
  <cp:lastModifiedBy>vn82</cp:lastModifiedBy>
  <cp:revision>15</cp:revision>
  <dcterms:created xsi:type="dcterms:W3CDTF">2020-03-09T07:34:24Z</dcterms:created>
  <dcterms:modified xsi:type="dcterms:W3CDTF">2025-04-02T01:49:15Z</dcterms:modified>
</cp:coreProperties>
</file>