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2.jpg" ContentType="image/jpg"/>
  <Override PartName="/ppt/media/image1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309" r:id="rId2"/>
    <p:sldId id="258" r:id="rId3"/>
    <p:sldId id="340" r:id="rId4"/>
    <p:sldId id="342" r:id="rId5"/>
    <p:sldId id="341" r:id="rId6"/>
    <p:sldId id="259" r:id="rId7"/>
    <p:sldId id="260" r:id="rId8"/>
    <p:sldId id="261" r:id="rId9"/>
    <p:sldId id="262" r:id="rId10"/>
    <p:sldId id="310" r:id="rId11"/>
    <p:sldId id="264" r:id="rId12"/>
    <p:sldId id="315" r:id="rId13"/>
    <p:sldId id="265" r:id="rId14"/>
    <p:sldId id="266" r:id="rId15"/>
    <p:sldId id="267" r:id="rId16"/>
    <p:sldId id="268" r:id="rId17"/>
    <p:sldId id="269" r:id="rId18"/>
    <p:sldId id="316" r:id="rId19"/>
    <p:sldId id="270" r:id="rId20"/>
    <p:sldId id="271" r:id="rId21"/>
    <p:sldId id="272" r:id="rId22"/>
    <p:sldId id="312" r:id="rId23"/>
    <p:sldId id="273" r:id="rId24"/>
    <p:sldId id="317" r:id="rId25"/>
    <p:sldId id="274" r:id="rId26"/>
    <p:sldId id="275" r:id="rId27"/>
    <p:sldId id="276" r:id="rId28"/>
    <p:sldId id="313" r:id="rId29"/>
    <p:sldId id="277" r:id="rId30"/>
    <p:sldId id="278" r:id="rId31"/>
    <p:sldId id="318" r:id="rId32"/>
    <p:sldId id="279" r:id="rId33"/>
    <p:sldId id="280" r:id="rId34"/>
    <p:sldId id="281" r:id="rId35"/>
    <p:sldId id="319" r:id="rId36"/>
    <p:sldId id="320" r:id="rId37"/>
    <p:sldId id="282" r:id="rId38"/>
    <p:sldId id="283" r:id="rId39"/>
    <p:sldId id="321" r:id="rId40"/>
    <p:sldId id="322" r:id="rId41"/>
    <p:sldId id="284" r:id="rId42"/>
    <p:sldId id="285" r:id="rId43"/>
    <p:sldId id="286" r:id="rId44"/>
    <p:sldId id="287" r:id="rId45"/>
    <p:sldId id="288" r:id="rId46"/>
    <p:sldId id="323" r:id="rId47"/>
    <p:sldId id="324" r:id="rId48"/>
    <p:sldId id="325" r:id="rId49"/>
    <p:sldId id="289" r:id="rId50"/>
    <p:sldId id="326" r:id="rId51"/>
    <p:sldId id="290" r:id="rId52"/>
    <p:sldId id="327" r:id="rId53"/>
    <p:sldId id="328" r:id="rId54"/>
    <p:sldId id="329" r:id="rId55"/>
    <p:sldId id="330" r:id="rId56"/>
    <p:sldId id="331" r:id="rId57"/>
    <p:sldId id="332" r:id="rId58"/>
    <p:sldId id="291" r:id="rId59"/>
    <p:sldId id="314" r:id="rId60"/>
    <p:sldId id="333" r:id="rId61"/>
    <p:sldId id="292" r:id="rId62"/>
    <p:sldId id="293" r:id="rId63"/>
    <p:sldId id="334" r:id="rId64"/>
    <p:sldId id="335" r:id="rId65"/>
    <p:sldId id="336" r:id="rId66"/>
    <p:sldId id="294" r:id="rId67"/>
    <p:sldId id="295" r:id="rId68"/>
    <p:sldId id="296" r:id="rId69"/>
    <p:sldId id="337" r:id="rId70"/>
    <p:sldId id="338" r:id="rId71"/>
    <p:sldId id="297" r:id="rId72"/>
    <p:sldId id="298" r:id="rId73"/>
    <p:sldId id="299" r:id="rId74"/>
    <p:sldId id="300" r:id="rId75"/>
    <p:sldId id="301" r:id="rId76"/>
    <p:sldId id="302" r:id="rId77"/>
    <p:sldId id="303" r:id="rId78"/>
    <p:sldId id="304" r:id="rId79"/>
    <p:sldId id="305" r:id="rId80"/>
    <p:sldId id="306" r:id="rId81"/>
    <p:sldId id="307" r:id="rId82"/>
  </p:sldIdLst>
  <p:sldSz cx="9144000" cy="6858000" type="screen4x3"/>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N05" initials="V" lastIdx="1" clrIdx="0">
    <p:extLst>
      <p:ext uri="{19B8F6BF-5375-455C-9EA6-DF929625EA0E}">
        <p15:presenceInfo xmlns:p15="http://schemas.microsoft.com/office/powerpoint/2012/main" userId="S::VN05@gemtek.com.tw::80a1a293-4a40-4987-9021-f544174204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49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45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372" y="0"/>
            <a:ext cx="4301543" cy="341458"/>
          </a:xfrm>
          <a:prstGeom prst="rect">
            <a:avLst/>
          </a:prstGeom>
        </p:spPr>
        <p:txBody>
          <a:bodyPr vert="horz" lIns="91440" tIns="45720" rIns="91440" bIns="45720" rtlCol="0"/>
          <a:lstStyle>
            <a:lvl1pPr algn="r">
              <a:defRPr sz="1200"/>
            </a:lvl1pPr>
          </a:lstStyle>
          <a:p>
            <a:fld id="{6598C848-B6B9-4792-A960-62987175D30B}" type="datetimeFigureOut">
              <a:rPr lang="en-US" smtClean="0"/>
              <a:t>9/19/2023</a:t>
            </a:fld>
            <a:endParaRPr lang="en-US"/>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71382"/>
            <a:ext cx="7941310" cy="267658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219"/>
            <a:ext cx="4301543" cy="3414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372" y="6456219"/>
            <a:ext cx="4301543" cy="341457"/>
          </a:xfrm>
          <a:prstGeom prst="rect">
            <a:avLst/>
          </a:prstGeom>
        </p:spPr>
        <p:txBody>
          <a:bodyPr vert="horz" lIns="91440" tIns="45720" rIns="91440" bIns="45720" rtlCol="0" anchor="b"/>
          <a:lstStyle>
            <a:lvl1pPr algn="r">
              <a:defRPr sz="1200"/>
            </a:lvl1pPr>
          </a:lstStyle>
          <a:p>
            <a:fld id="{02F88501-F553-468B-A4D1-2E5C5E4F4B32}" type="slidenum">
              <a:rPr lang="en-US" smtClean="0"/>
              <a:t>‹#›</a:t>
            </a:fld>
            <a:endParaRPr lang="en-US"/>
          </a:p>
        </p:txBody>
      </p:sp>
    </p:spTree>
    <p:extLst>
      <p:ext uri="{BB962C8B-B14F-4D97-AF65-F5344CB8AC3E}">
        <p14:creationId xmlns:p14="http://schemas.microsoft.com/office/powerpoint/2010/main" val="266743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F88501-F553-468B-A4D1-2E5C5E4F4B32}" type="slidenum">
              <a:rPr lang="en-US" smtClean="0"/>
              <a:t>15</a:t>
            </a:fld>
            <a:endParaRPr lang="en-US"/>
          </a:p>
        </p:txBody>
      </p:sp>
    </p:spTree>
    <p:extLst>
      <p:ext uri="{BB962C8B-B14F-4D97-AF65-F5344CB8AC3E}">
        <p14:creationId xmlns:p14="http://schemas.microsoft.com/office/powerpoint/2010/main" val="187063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88501-F553-468B-A4D1-2E5C5E4F4B32}" type="slidenum">
              <a:rPr lang="en-US" smtClean="0"/>
              <a:t>37</a:t>
            </a:fld>
            <a:endParaRPr lang="en-US"/>
          </a:p>
        </p:txBody>
      </p:sp>
    </p:spTree>
    <p:extLst>
      <p:ext uri="{BB962C8B-B14F-4D97-AF65-F5344CB8AC3E}">
        <p14:creationId xmlns:p14="http://schemas.microsoft.com/office/powerpoint/2010/main" val="186262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88501-F553-468B-A4D1-2E5C5E4F4B32}" type="slidenum">
              <a:rPr lang="en-US" smtClean="0"/>
              <a:t>74</a:t>
            </a:fld>
            <a:endParaRPr lang="en-US"/>
          </a:p>
        </p:txBody>
      </p:sp>
    </p:spTree>
    <p:extLst>
      <p:ext uri="{BB962C8B-B14F-4D97-AF65-F5344CB8AC3E}">
        <p14:creationId xmlns:p14="http://schemas.microsoft.com/office/powerpoint/2010/main" val="155830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45C75"/>
                </a:solidFill>
                <a:latin typeface="Georgia"/>
                <a:cs typeface="Georgia"/>
              </a:defRPr>
            </a:lvl1pPr>
          </a:lstStyle>
          <a:p>
            <a:pPr marL="12700">
              <a:lnSpc>
                <a:spcPts val="1240"/>
              </a:lnSpc>
            </a:pPr>
            <a:r>
              <a:rPr spc="-30" dirty="0"/>
              <a:t>Ramasubramanian </a:t>
            </a:r>
            <a:r>
              <a:rPr spc="-70" dirty="0"/>
              <a:t>+919952229598</a:t>
            </a:r>
            <a:r>
              <a:rPr spc="20" dirty="0"/>
              <a:t> </a:t>
            </a:r>
            <a:r>
              <a:rPr spc="-20" dirty="0"/>
              <a:t>Management</a:t>
            </a:r>
          </a:p>
          <a:p>
            <a:pPr marL="12700">
              <a:lnSpc>
                <a:spcPct val="100000"/>
              </a:lnSpc>
            </a:pPr>
            <a:r>
              <a:rPr spc="-25" dirty="0"/>
              <a:t>Consultant/Trainer/Auditor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Georgia"/>
                <a:cs typeface="Georgia"/>
              </a:defRPr>
            </a:lvl1pPr>
          </a:lstStyle>
          <a:p>
            <a:pPr marL="38100">
              <a:lnSpc>
                <a:spcPts val="1240"/>
              </a:lnSpc>
            </a:pPr>
            <a:fld id="{81D60167-4931-47E6-BA6A-407CBD079E47}" type="slidenum">
              <a:rPr spc="-70" dirty="0"/>
              <a:t>‹#›</a:t>
            </a:fld>
            <a:endParaRPr spc="-7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45C75"/>
                </a:solidFill>
                <a:latin typeface="Georgia"/>
                <a:cs typeface="Georgia"/>
              </a:defRPr>
            </a:lvl1pPr>
          </a:lstStyle>
          <a:p>
            <a:pPr marL="12700">
              <a:lnSpc>
                <a:spcPts val="1240"/>
              </a:lnSpc>
            </a:pPr>
            <a:r>
              <a:rPr spc="-30" dirty="0"/>
              <a:t>Ramasubramanian </a:t>
            </a:r>
            <a:r>
              <a:rPr spc="-70" dirty="0"/>
              <a:t>+919952229598</a:t>
            </a:r>
            <a:r>
              <a:rPr spc="20" dirty="0"/>
              <a:t> </a:t>
            </a:r>
            <a:r>
              <a:rPr spc="-20" dirty="0"/>
              <a:t>Management</a:t>
            </a:r>
          </a:p>
          <a:p>
            <a:pPr marL="12700">
              <a:lnSpc>
                <a:spcPct val="100000"/>
              </a:lnSpc>
            </a:pPr>
            <a:r>
              <a:rPr spc="-25" dirty="0"/>
              <a:t>Consultant/Trainer/Auditor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Georgia"/>
                <a:cs typeface="Georgia"/>
              </a:defRPr>
            </a:lvl1pPr>
          </a:lstStyle>
          <a:p>
            <a:pPr marL="38100">
              <a:lnSpc>
                <a:spcPts val="1240"/>
              </a:lnSpc>
            </a:pPr>
            <a:fld id="{81D60167-4931-47E6-BA6A-407CBD079E47}" type="slidenum">
              <a:rPr spc="-70" dirty="0"/>
              <a:t>‹#›</a:t>
            </a:fld>
            <a:endParaRPr spc="-7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746"/>
            <a:ext cx="9143999" cy="102742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4400007" y="0"/>
            <a:ext cx="4743992" cy="600077"/>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0" y="0"/>
            <a:ext cx="9088505" cy="1020572"/>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749" y="52451"/>
            <a:ext cx="9145638" cy="90170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330066"/>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17770" y="1534108"/>
            <a:ext cx="4000500" cy="3916045"/>
          </a:xfrm>
          <a:prstGeom prst="rect">
            <a:avLst/>
          </a:prstGeom>
        </p:spPr>
        <p:txBody>
          <a:bodyPr wrap="square" lIns="0" tIns="0" rIns="0" bIns="0">
            <a:spAutoFit/>
          </a:bodyPr>
          <a:lstStyle>
            <a:lvl1pPr>
              <a:defRPr sz="2000" b="1" i="0">
                <a:solidFill>
                  <a:srgbClr val="2E2E2E"/>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45C75"/>
                </a:solidFill>
                <a:latin typeface="Georgia"/>
                <a:cs typeface="Georgia"/>
              </a:defRPr>
            </a:lvl1pPr>
          </a:lstStyle>
          <a:p>
            <a:pPr marL="12700">
              <a:lnSpc>
                <a:spcPts val="1240"/>
              </a:lnSpc>
            </a:pPr>
            <a:r>
              <a:rPr spc="-30" dirty="0"/>
              <a:t>Ramasubramanian </a:t>
            </a:r>
            <a:r>
              <a:rPr spc="-70" dirty="0"/>
              <a:t>+919952229598</a:t>
            </a:r>
            <a:r>
              <a:rPr spc="20" dirty="0"/>
              <a:t> </a:t>
            </a:r>
            <a:r>
              <a:rPr spc="-20" dirty="0"/>
              <a:t>Management</a:t>
            </a:r>
          </a:p>
          <a:p>
            <a:pPr marL="12700">
              <a:lnSpc>
                <a:spcPct val="100000"/>
              </a:lnSpc>
            </a:pPr>
            <a:r>
              <a:rPr spc="-25" dirty="0"/>
              <a:t>Consultant/Trainer/Auditor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Georgia"/>
                <a:cs typeface="Georgia"/>
              </a:defRPr>
            </a:lvl1pPr>
          </a:lstStyle>
          <a:p>
            <a:pPr marL="38100">
              <a:lnSpc>
                <a:spcPts val="1240"/>
              </a:lnSpc>
            </a:pPr>
            <a:fld id="{81D60167-4931-47E6-BA6A-407CBD079E47}" type="slidenum">
              <a:rPr spc="-70" dirty="0"/>
              <a:t>‹#›</a:t>
            </a:fld>
            <a:endParaRPr spc="-7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33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45C75"/>
                </a:solidFill>
                <a:latin typeface="Georgia"/>
                <a:cs typeface="Georgia"/>
              </a:defRPr>
            </a:lvl1pPr>
          </a:lstStyle>
          <a:p>
            <a:pPr marL="12700">
              <a:lnSpc>
                <a:spcPts val="1240"/>
              </a:lnSpc>
            </a:pPr>
            <a:r>
              <a:rPr spc="-30" dirty="0"/>
              <a:t>Ramasubramanian </a:t>
            </a:r>
            <a:r>
              <a:rPr spc="-70" dirty="0"/>
              <a:t>+919952229598</a:t>
            </a:r>
            <a:r>
              <a:rPr spc="20" dirty="0"/>
              <a:t> </a:t>
            </a:r>
            <a:r>
              <a:rPr spc="-20" dirty="0"/>
              <a:t>Management</a:t>
            </a:r>
          </a:p>
          <a:p>
            <a:pPr marL="12700">
              <a:lnSpc>
                <a:spcPct val="100000"/>
              </a:lnSpc>
            </a:pPr>
            <a:r>
              <a:rPr spc="-25" dirty="0"/>
              <a:t>Consultant/Trainer/Auditor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Georgia"/>
                <a:cs typeface="Georgia"/>
              </a:defRPr>
            </a:lvl1pPr>
          </a:lstStyle>
          <a:p>
            <a:pPr marL="38100">
              <a:lnSpc>
                <a:spcPts val="1240"/>
              </a:lnSpc>
            </a:pPr>
            <a:fld id="{81D60167-4931-47E6-BA6A-407CBD079E47}" type="slidenum">
              <a:rPr spc="-70" dirty="0"/>
              <a:t>‹#›</a:t>
            </a:fld>
            <a:endParaRPr spc="-7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45C75"/>
                </a:solidFill>
                <a:latin typeface="Georgia"/>
                <a:cs typeface="Georgia"/>
              </a:defRPr>
            </a:lvl1pPr>
          </a:lstStyle>
          <a:p>
            <a:pPr marL="12700">
              <a:lnSpc>
                <a:spcPts val="1240"/>
              </a:lnSpc>
            </a:pPr>
            <a:r>
              <a:rPr spc="-30" dirty="0"/>
              <a:t>Ramasubramanian </a:t>
            </a:r>
            <a:r>
              <a:rPr spc="-70" dirty="0"/>
              <a:t>+919952229598</a:t>
            </a:r>
            <a:r>
              <a:rPr spc="20" dirty="0"/>
              <a:t> </a:t>
            </a:r>
            <a:r>
              <a:rPr spc="-20" dirty="0"/>
              <a:t>Management</a:t>
            </a:r>
          </a:p>
          <a:p>
            <a:pPr marL="12700">
              <a:lnSpc>
                <a:spcPct val="100000"/>
              </a:lnSpc>
            </a:pPr>
            <a:r>
              <a:rPr spc="-25" dirty="0"/>
              <a:t>Consultant/Trainer/Auditor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Georgia"/>
                <a:cs typeface="Georgia"/>
              </a:defRPr>
            </a:lvl1pPr>
          </a:lstStyle>
          <a:p>
            <a:pPr marL="38100">
              <a:lnSpc>
                <a:spcPts val="1240"/>
              </a:lnSpc>
            </a:pPr>
            <a:fld id="{81D60167-4931-47E6-BA6A-407CBD079E47}" type="slidenum">
              <a:rPr spc="-70" dirty="0"/>
              <a:t>‹#›</a:t>
            </a:fld>
            <a:endParaRPr spc="-7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635" y="119837"/>
            <a:ext cx="8072729" cy="1220470"/>
          </a:xfrm>
          <a:prstGeom prst="rect">
            <a:avLst/>
          </a:prstGeom>
        </p:spPr>
        <p:txBody>
          <a:bodyPr wrap="square" lIns="0" tIns="0" rIns="0" bIns="0">
            <a:spAutoFit/>
          </a:bodyPr>
          <a:lstStyle>
            <a:lvl1pPr>
              <a:defRPr sz="4000" b="1" i="0">
                <a:solidFill>
                  <a:srgbClr val="330066"/>
                </a:solidFill>
                <a:latin typeface="Arial"/>
                <a:cs typeface="Arial"/>
              </a:defRPr>
            </a:lvl1pPr>
          </a:lstStyle>
          <a:p>
            <a:endParaRPr/>
          </a:p>
        </p:txBody>
      </p:sp>
      <p:sp>
        <p:nvSpPr>
          <p:cNvPr id="3" name="Holder 3"/>
          <p:cNvSpPr>
            <a:spLocks noGrp="1"/>
          </p:cNvSpPr>
          <p:nvPr>
            <p:ph type="body" idx="1"/>
          </p:nvPr>
        </p:nvSpPr>
        <p:spPr>
          <a:xfrm>
            <a:off x="535635" y="1740534"/>
            <a:ext cx="7828915" cy="1385570"/>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54554" y="6373016"/>
            <a:ext cx="3196590" cy="360679"/>
          </a:xfrm>
          <a:prstGeom prst="rect">
            <a:avLst/>
          </a:prstGeom>
        </p:spPr>
        <p:txBody>
          <a:bodyPr wrap="square" lIns="0" tIns="0" rIns="0" bIns="0">
            <a:spAutoFit/>
          </a:bodyPr>
          <a:lstStyle>
            <a:lvl1pPr>
              <a:defRPr sz="1200" b="0" i="0">
                <a:solidFill>
                  <a:srgbClr val="045C75"/>
                </a:solidFill>
                <a:latin typeface="Georgia"/>
                <a:cs typeface="Georgia"/>
              </a:defRPr>
            </a:lvl1pPr>
          </a:lstStyle>
          <a:p>
            <a:pPr marL="12700">
              <a:lnSpc>
                <a:spcPts val="1240"/>
              </a:lnSpc>
            </a:pPr>
            <a:r>
              <a:rPr spc="-30" dirty="0"/>
              <a:t>Ramasubramanian </a:t>
            </a:r>
            <a:r>
              <a:rPr spc="-70" dirty="0"/>
              <a:t>+919952229598</a:t>
            </a:r>
            <a:r>
              <a:rPr spc="20" dirty="0"/>
              <a:t> </a:t>
            </a:r>
            <a:r>
              <a:rPr spc="-20" dirty="0"/>
              <a:t>Management</a:t>
            </a:r>
          </a:p>
          <a:p>
            <a:pPr marL="12700">
              <a:lnSpc>
                <a:spcPct val="100000"/>
              </a:lnSpc>
            </a:pPr>
            <a:r>
              <a:rPr spc="-25" dirty="0"/>
              <a:t>Consultant/Trainer/Auditor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a:xfrm>
            <a:off x="8486902" y="6555895"/>
            <a:ext cx="241934" cy="177800"/>
          </a:xfrm>
          <a:prstGeom prst="rect">
            <a:avLst/>
          </a:prstGeom>
        </p:spPr>
        <p:txBody>
          <a:bodyPr wrap="square" lIns="0" tIns="0" rIns="0" bIns="0">
            <a:spAutoFit/>
          </a:bodyPr>
          <a:lstStyle>
            <a:lvl1pPr>
              <a:defRPr sz="1200" b="0" i="0">
                <a:solidFill>
                  <a:srgbClr val="045C75"/>
                </a:solidFill>
                <a:latin typeface="Georgia"/>
                <a:cs typeface="Georgia"/>
              </a:defRPr>
            </a:lvl1pPr>
          </a:lstStyle>
          <a:p>
            <a:pPr marL="38100">
              <a:lnSpc>
                <a:spcPts val="1240"/>
              </a:lnSpc>
            </a:pPr>
            <a:fld id="{81D60167-4931-47E6-BA6A-407CBD079E47}" type="slidenum">
              <a:rPr spc="-70" dirty="0"/>
              <a:t>‹#›</a:t>
            </a:fld>
            <a:endParaRPr spc="-7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9211" y="1219200"/>
            <a:ext cx="8839200" cy="2721899"/>
          </a:xfrm>
          <a:prstGeom prst="rect">
            <a:avLst/>
          </a:prstGeom>
        </p:spPr>
        <p:txBody>
          <a:bodyPr vert="horz" wrap="square" lIns="0" tIns="13335" rIns="0" bIns="0" rtlCol="0">
            <a:spAutoFit/>
          </a:bodyPr>
          <a:lstStyle/>
          <a:p>
            <a:pPr algn="ctr">
              <a:lnSpc>
                <a:spcPct val="100000"/>
              </a:lnSpc>
            </a:pPr>
            <a:r>
              <a:rPr lang="en-US" sz="4400" b="1" spc="-35">
                <a:latin typeface="Times New Roman"/>
                <a:cs typeface="Times New Roman"/>
              </a:rPr>
              <a:t>Ch</a:t>
            </a:r>
            <a:r>
              <a:rPr lang="vi-VN" sz="4400" b="1" spc="-35" dirty="0">
                <a:latin typeface="Times New Roman"/>
                <a:cs typeface="Times New Roman"/>
              </a:rPr>
              <a:t>ư</a:t>
            </a:r>
            <a:r>
              <a:rPr lang="en-US" sz="4400" b="1" spc="-35" dirty="0" err="1">
                <a:latin typeface="Times New Roman"/>
                <a:cs typeface="Times New Roman"/>
              </a:rPr>
              <a:t>ơng</a:t>
            </a:r>
            <a:r>
              <a:rPr lang="en-US" sz="4400" b="1" spc="-35" dirty="0">
                <a:latin typeface="Times New Roman"/>
                <a:cs typeface="Times New Roman"/>
              </a:rPr>
              <a:t> </a:t>
            </a:r>
            <a:r>
              <a:rPr lang="en-US" sz="4400" b="1" spc="-35" dirty="0" err="1">
                <a:latin typeface="Times New Roman"/>
                <a:cs typeface="Times New Roman"/>
              </a:rPr>
              <a:t>Trình</a:t>
            </a:r>
            <a:r>
              <a:rPr lang="en-US" sz="4400" b="1" spc="-35" dirty="0">
                <a:latin typeface="Times New Roman"/>
                <a:cs typeface="Times New Roman"/>
              </a:rPr>
              <a:t> </a:t>
            </a:r>
            <a:r>
              <a:rPr lang="en-US" sz="4400" b="1" spc="-35" dirty="0" err="1">
                <a:latin typeface="Times New Roman"/>
                <a:cs typeface="Times New Roman"/>
              </a:rPr>
              <a:t>Đào</a:t>
            </a:r>
            <a:r>
              <a:rPr lang="en-US" sz="4400" b="1" spc="-35" dirty="0">
                <a:latin typeface="Times New Roman"/>
                <a:cs typeface="Times New Roman"/>
              </a:rPr>
              <a:t> </a:t>
            </a:r>
            <a:r>
              <a:rPr lang="en-US" sz="4400" b="1" spc="-35" dirty="0" err="1">
                <a:latin typeface="Times New Roman"/>
                <a:cs typeface="Times New Roman"/>
              </a:rPr>
              <a:t>Tạo</a:t>
            </a:r>
            <a:r>
              <a:rPr lang="en-US" sz="4400" b="1" spc="-35" dirty="0">
                <a:latin typeface="Times New Roman"/>
                <a:cs typeface="Times New Roman"/>
              </a:rPr>
              <a:t> </a:t>
            </a:r>
            <a:r>
              <a:rPr lang="en-US" sz="4400" b="1" spc="-35" dirty="0" err="1">
                <a:latin typeface="Times New Roman"/>
                <a:cs typeface="Times New Roman"/>
              </a:rPr>
              <a:t>Nhận</a:t>
            </a:r>
            <a:r>
              <a:rPr lang="en-US" sz="4400" b="1" spc="-35" dirty="0">
                <a:latin typeface="Times New Roman"/>
                <a:cs typeface="Times New Roman"/>
              </a:rPr>
              <a:t> </a:t>
            </a:r>
            <a:r>
              <a:rPr lang="en-US" sz="4400" b="1" spc="-35" err="1">
                <a:latin typeface="Times New Roman"/>
                <a:cs typeface="Times New Roman"/>
              </a:rPr>
              <a:t>Thức</a:t>
            </a:r>
            <a:r>
              <a:rPr lang="en-US" sz="4400" b="1" spc="-35">
                <a:latin typeface="Times New Roman"/>
                <a:cs typeface="Times New Roman"/>
              </a:rPr>
              <a:t> về</a:t>
            </a:r>
            <a:endParaRPr lang="vi-VN" sz="4400" b="1" spc="-35">
              <a:latin typeface="Times New Roman"/>
              <a:cs typeface="Times New Roman"/>
            </a:endParaRPr>
          </a:p>
          <a:p>
            <a:pPr algn="ctr">
              <a:lnSpc>
                <a:spcPct val="100000"/>
              </a:lnSpc>
            </a:pPr>
            <a:r>
              <a:rPr lang="en-US" sz="4400" b="1" spc="-35">
                <a:latin typeface="Times New Roman"/>
                <a:cs typeface="Times New Roman"/>
              </a:rPr>
              <a:t> </a:t>
            </a:r>
            <a:r>
              <a:rPr lang="en-US" sz="4400" b="1" spc="-35" dirty="0">
                <a:latin typeface="Times New Roman"/>
                <a:cs typeface="Times New Roman"/>
              </a:rPr>
              <a:t>ISO 9001 </a:t>
            </a:r>
            <a:r>
              <a:rPr lang="en-US" sz="4400" b="1" spc="-35">
                <a:latin typeface="Times New Roman"/>
                <a:cs typeface="Times New Roman"/>
              </a:rPr>
              <a:t>: 2015</a:t>
            </a:r>
            <a:r>
              <a:rPr lang="vi-VN" sz="4400" b="1" spc="-35">
                <a:latin typeface="Times New Roman"/>
                <a:cs typeface="Times New Roman"/>
              </a:rPr>
              <a:t> &amp; TL9000</a:t>
            </a:r>
            <a:r>
              <a:rPr lang="en-US" sz="4400" b="1" spc="-35">
                <a:latin typeface="Times New Roman"/>
                <a:cs typeface="Times New Roman"/>
              </a:rPr>
              <a:t> &amp; QC080000</a:t>
            </a:r>
            <a:endParaRPr sz="4400" dirty="0">
              <a:latin typeface="Times New Roman"/>
              <a:cs typeface="Times New Roman"/>
            </a:endParaRPr>
          </a:p>
        </p:txBody>
      </p:sp>
      <p:sp>
        <p:nvSpPr>
          <p:cNvPr id="9" name="object 9"/>
          <p:cNvSpPr txBox="1"/>
          <p:nvPr/>
        </p:nvSpPr>
        <p:spPr>
          <a:xfrm>
            <a:off x="8577833" y="6555435"/>
            <a:ext cx="12318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1</a:t>
            </a:r>
          </a:p>
        </p:txBody>
      </p:sp>
    </p:spTree>
    <p:extLst>
      <p:ext uri="{BB962C8B-B14F-4D97-AF65-F5344CB8AC3E}">
        <p14:creationId xmlns:p14="http://schemas.microsoft.com/office/powerpoint/2010/main" val="334000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821" y="39313"/>
            <a:ext cx="8668449" cy="936154"/>
          </a:xfrm>
          <a:prstGeom prst="rect">
            <a:avLst/>
          </a:prstGeom>
        </p:spPr>
        <p:txBody>
          <a:bodyPr vert="horz" wrap="square" lIns="0" tIns="12700" rIns="0" bIns="0" rtlCol="0">
            <a:spAutoFit/>
          </a:bodyPr>
          <a:lstStyle/>
          <a:p>
            <a:pPr marL="12700">
              <a:lnSpc>
                <a:spcPct val="100000"/>
              </a:lnSpc>
              <a:spcBef>
                <a:spcPts val="100"/>
              </a:spcBef>
            </a:pPr>
            <a:r>
              <a:rPr sz="3000" dirty="0">
                <a:solidFill>
                  <a:schemeClr val="bg1"/>
                </a:solidFill>
                <a:latin typeface="Times New Roman" panose="02020603050405020304" pitchFamily="18" charset="0"/>
                <a:cs typeface="Times New Roman" panose="02020603050405020304" pitchFamily="18" charset="0"/>
              </a:rPr>
              <a:t>“Annex SL” </a:t>
            </a:r>
            <a:r>
              <a:rPr sz="3000" spc="-5" dirty="0">
                <a:solidFill>
                  <a:schemeClr val="bg1"/>
                </a:solidFill>
                <a:latin typeface="Times New Roman" panose="02020603050405020304" pitchFamily="18" charset="0"/>
                <a:cs typeface="Times New Roman" panose="02020603050405020304" pitchFamily="18" charset="0"/>
              </a:rPr>
              <a:t>High </a:t>
            </a:r>
            <a:r>
              <a:rPr sz="3000" dirty="0">
                <a:solidFill>
                  <a:schemeClr val="bg1"/>
                </a:solidFill>
                <a:latin typeface="Times New Roman" panose="02020603050405020304" pitchFamily="18" charset="0"/>
                <a:cs typeface="Times New Roman" panose="02020603050405020304" pitchFamily="18" charset="0"/>
              </a:rPr>
              <a:t>Level</a:t>
            </a:r>
            <a:r>
              <a:rPr sz="3000" spc="65" dirty="0">
                <a:solidFill>
                  <a:schemeClr val="bg1"/>
                </a:solidFill>
                <a:latin typeface="Times New Roman" panose="02020603050405020304" pitchFamily="18" charset="0"/>
                <a:cs typeface="Times New Roman" panose="02020603050405020304" pitchFamily="18" charset="0"/>
              </a:rPr>
              <a:t> </a:t>
            </a:r>
            <a:r>
              <a:rPr sz="3000" spc="-5" dirty="0">
                <a:solidFill>
                  <a:schemeClr val="bg1"/>
                </a:solidFill>
                <a:latin typeface="Times New Roman" panose="02020603050405020304" pitchFamily="18" charset="0"/>
                <a:cs typeface="Times New Roman" panose="02020603050405020304" pitchFamily="18" charset="0"/>
              </a:rPr>
              <a:t>Structure</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Cấu</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trúc</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cấp</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cao</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của</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hệ</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thống</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quản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lý</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chất</a:t>
            </a:r>
            <a:r>
              <a:rPr lang="en-US" sz="3000" spc="-5" dirty="0">
                <a:solidFill>
                  <a:schemeClr val="bg1"/>
                </a:solidFill>
                <a:latin typeface="Times New Roman" panose="02020603050405020304" pitchFamily="18" charset="0"/>
                <a:cs typeface="Times New Roman" panose="02020603050405020304" pitchFamily="18" charset="0"/>
              </a:rPr>
              <a:t> l</a:t>
            </a:r>
            <a:r>
              <a:rPr lang="vi-VN" sz="3000" spc="-5" dirty="0">
                <a:solidFill>
                  <a:schemeClr val="bg1"/>
                </a:solidFill>
                <a:latin typeface="Times New Roman" panose="02020603050405020304" pitchFamily="18" charset="0"/>
                <a:cs typeface="Times New Roman" panose="02020603050405020304" pitchFamily="18" charset="0"/>
              </a:rPr>
              <a:t>ư</a:t>
            </a:r>
            <a:r>
              <a:rPr lang="en-US" sz="3000" spc="-5" dirty="0" err="1">
                <a:solidFill>
                  <a:schemeClr val="bg1"/>
                </a:solidFill>
                <a:latin typeface="Times New Roman" panose="02020603050405020304" pitchFamily="18" charset="0"/>
                <a:cs typeface="Times New Roman" panose="02020603050405020304" pitchFamily="18" charset="0"/>
              </a:rPr>
              <a:t>ợng</a:t>
            </a:r>
            <a:r>
              <a:rPr lang="en-US" sz="3000" spc="-5" dirty="0">
                <a:solidFill>
                  <a:schemeClr val="bg1"/>
                </a:solidFill>
                <a:latin typeface="Times New Roman" panose="02020603050405020304" pitchFamily="18" charset="0"/>
                <a:cs typeface="Times New Roman" panose="02020603050405020304" pitchFamily="18" charset="0"/>
              </a:rPr>
              <a:t> </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4" name="object 14"/>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10</a:t>
            </a:fld>
            <a:endParaRPr sz="1200">
              <a:latin typeface="Georgia"/>
              <a:cs typeface="Georgia"/>
            </a:endParaRPr>
          </a:p>
        </p:txBody>
      </p:sp>
      <p:sp>
        <p:nvSpPr>
          <p:cNvPr id="13" name="object 11">
            <a:extLst>
              <a:ext uri="{FF2B5EF4-FFF2-40B4-BE49-F238E27FC236}">
                <a16:creationId xmlns:a16="http://schemas.microsoft.com/office/drawing/2014/main" id="{6B4A61FA-480E-4089-AF9E-721D3B4CDEE1}"/>
              </a:ext>
            </a:extLst>
          </p:cNvPr>
          <p:cNvSpPr txBox="1"/>
          <p:nvPr/>
        </p:nvSpPr>
        <p:spPr>
          <a:xfrm>
            <a:off x="41097" y="979748"/>
            <a:ext cx="9102904" cy="5219249"/>
          </a:xfrm>
          <a:prstGeom prst="rect">
            <a:avLst/>
          </a:prstGeom>
        </p:spPr>
        <p:txBody>
          <a:bodyPr vert="horz" wrap="square" lIns="0" tIns="70485" rIns="0" bIns="0" rtlCol="0">
            <a:spAutoFit/>
          </a:bodyPr>
          <a:lstStyle/>
          <a:p>
            <a:pPr marL="342265" indent="-279400">
              <a:lnSpc>
                <a:spcPts val="2230"/>
              </a:lnSpc>
              <a:spcBef>
                <a:spcPts val="105"/>
              </a:spcBef>
              <a:buFont typeface="Arial"/>
              <a:buAutoNum type="arabicPeriod" startAt="7"/>
              <a:tabLst>
                <a:tab pos="342900" algn="l"/>
              </a:tabLst>
            </a:pPr>
            <a:r>
              <a:rPr lang="en-US" sz="2000" b="1" dirty="0">
                <a:latin typeface="Times New Roman" panose="02020603050405020304" pitchFamily="18" charset="0"/>
                <a:cs typeface="Times New Roman" panose="02020603050405020304" pitchFamily="18" charset="0"/>
              </a:rPr>
              <a:t>Support</a:t>
            </a: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Resources/ </a:t>
            </a:r>
            <a:r>
              <a:rPr lang="en-US" sz="2000" spc="-5" dirty="0" err="1">
                <a:solidFill>
                  <a:srgbClr val="2E2E2E"/>
                </a:solidFill>
                <a:latin typeface="Times New Roman" panose="02020603050405020304" pitchFamily="18" charset="0"/>
                <a:cs typeface="Times New Roman" panose="02020603050405020304" pitchFamily="18" charset="0"/>
              </a:rPr>
              <a:t>Nguồn</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lực</a:t>
            </a:r>
            <a:endParaRPr lang="en-US" sz="2000" spc="-5" dirty="0">
              <a:solidFill>
                <a:srgbClr val="2E2E2E"/>
              </a:solidFill>
              <a:latin typeface="Times New Roman" panose="02020603050405020304" pitchFamily="18" charset="0"/>
              <a:cs typeface="Times New Roman" panose="02020603050405020304" pitchFamily="18" charset="0"/>
            </a:endParaRP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Competence/ </a:t>
            </a:r>
            <a:r>
              <a:rPr lang="en-US" sz="2000" spc="-5" dirty="0" err="1">
                <a:solidFill>
                  <a:srgbClr val="2E2E2E"/>
                </a:solidFill>
                <a:latin typeface="Times New Roman" panose="02020603050405020304" pitchFamily="18" charset="0"/>
                <a:cs typeface="Times New Roman" panose="02020603050405020304" pitchFamily="18" charset="0"/>
              </a:rPr>
              <a:t>Năng</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lực</a:t>
            </a:r>
            <a:r>
              <a:rPr lang="en-US" sz="2000" spc="-5" dirty="0">
                <a:solidFill>
                  <a:srgbClr val="2E2E2E"/>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20" dirty="0">
                <a:solidFill>
                  <a:srgbClr val="2E2E2E"/>
                </a:solidFill>
                <a:latin typeface="Times New Roman" panose="02020603050405020304" pitchFamily="18" charset="0"/>
                <a:cs typeface="Times New Roman" panose="02020603050405020304" pitchFamily="18" charset="0"/>
              </a:rPr>
              <a:t>Awareness/ </a:t>
            </a:r>
            <a:r>
              <a:rPr lang="en-US" sz="2000" spc="-20" dirty="0" err="1">
                <a:solidFill>
                  <a:srgbClr val="2E2E2E"/>
                </a:solidFill>
                <a:latin typeface="Times New Roman" panose="02020603050405020304" pitchFamily="18" charset="0"/>
                <a:cs typeface="Times New Roman" panose="02020603050405020304" pitchFamily="18" charset="0"/>
              </a:rPr>
              <a:t>Nhận</a:t>
            </a:r>
            <a:r>
              <a:rPr lang="en-US" sz="2000" spc="-20" dirty="0">
                <a:solidFill>
                  <a:srgbClr val="2E2E2E"/>
                </a:solidFill>
                <a:latin typeface="Times New Roman" panose="02020603050405020304" pitchFamily="18" charset="0"/>
                <a:cs typeface="Times New Roman" panose="02020603050405020304" pitchFamily="18" charset="0"/>
              </a:rPr>
              <a:t> </a:t>
            </a:r>
            <a:r>
              <a:rPr lang="en-US" sz="2000" spc="-20" dirty="0" err="1">
                <a:solidFill>
                  <a:srgbClr val="2E2E2E"/>
                </a:solidFill>
                <a:latin typeface="Times New Roman" panose="02020603050405020304" pitchFamily="18" charset="0"/>
                <a:cs typeface="Times New Roman" panose="02020603050405020304" pitchFamily="18" charset="0"/>
              </a:rPr>
              <a:t>thức</a:t>
            </a:r>
            <a:endParaRPr lang="en-US" sz="2000" dirty="0">
              <a:latin typeface="Times New Roman" panose="02020603050405020304" pitchFamily="18" charset="0"/>
              <a:cs typeface="Times New Roman" panose="02020603050405020304" pitchFamily="18" charset="0"/>
            </a:endParaRP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10" dirty="0">
                <a:solidFill>
                  <a:srgbClr val="2E2E2E"/>
                </a:solidFill>
                <a:latin typeface="Times New Roman" panose="02020603050405020304" pitchFamily="18" charset="0"/>
                <a:cs typeface="Times New Roman" panose="02020603050405020304" pitchFamily="18" charset="0"/>
              </a:rPr>
              <a:t>Communication</a:t>
            </a:r>
            <a:r>
              <a:rPr lang="en-US" sz="2000" spc="-10">
                <a:solidFill>
                  <a:srgbClr val="2E2E2E"/>
                </a:solidFill>
                <a:latin typeface="Times New Roman" panose="02020603050405020304" pitchFamily="18" charset="0"/>
                <a:cs typeface="Times New Roman" panose="02020603050405020304" pitchFamily="18" charset="0"/>
              </a:rPr>
              <a:t>/ </a:t>
            </a:r>
            <a:r>
              <a:rPr lang="vi-VN" sz="2000" spc="-10">
                <a:solidFill>
                  <a:srgbClr val="2E2E2E"/>
                </a:solidFill>
                <a:latin typeface="Times New Roman" panose="02020603050405020304" pitchFamily="18" charset="0"/>
                <a:cs typeface="Times New Roman" panose="02020603050405020304" pitchFamily="18" charset="0"/>
              </a:rPr>
              <a:t>Giao tiếp</a:t>
            </a:r>
            <a:endParaRPr lang="en-US" sz="2000" dirty="0">
              <a:latin typeface="Times New Roman" panose="02020603050405020304" pitchFamily="18" charset="0"/>
              <a:cs typeface="Times New Roman" panose="02020603050405020304" pitchFamily="18" charset="0"/>
            </a:endParaRP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Documented</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a:solidFill>
                  <a:srgbClr val="2E2E2E"/>
                </a:solidFill>
                <a:latin typeface="Times New Roman" panose="02020603050405020304" pitchFamily="18" charset="0"/>
                <a:cs typeface="Times New Roman" panose="02020603050405020304" pitchFamily="18" charset="0"/>
              </a:rPr>
              <a:t>information/ </a:t>
            </a:r>
            <a:r>
              <a:rPr lang="en-US" sz="2000" spc="-5" dirty="0" err="1">
                <a:solidFill>
                  <a:srgbClr val="2E2E2E"/>
                </a:solidFill>
                <a:latin typeface="Times New Roman" panose="02020603050405020304" pitchFamily="18" charset="0"/>
                <a:cs typeface="Times New Roman" panose="02020603050405020304" pitchFamily="18" charset="0"/>
              </a:rPr>
              <a:t>Thông</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a:solidFill>
                  <a:srgbClr val="2E2E2E"/>
                </a:solidFill>
                <a:latin typeface="Times New Roman" panose="02020603050405020304" pitchFamily="18" charset="0"/>
                <a:cs typeface="Times New Roman" panose="02020603050405020304" pitchFamily="18" charset="0"/>
              </a:rPr>
              <a:t>tin </a:t>
            </a:r>
            <a:r>
              <a:rPr lang="vi-VN" sz="2000" spc="-5">
                <a:solidFill>
                  <a:srgbClr val="2E2E2E"/>
                </a:solidFill>
                <a:latin typeface="Times New Roman" panose="02020603050405020304" pitchFamily="18" charset="0"/>
                <a:cs typeface="Times New Roman" panose="02020603050405020304" pitchFamily="18" charset="0"/>
              </a:rPr>
              <a:t>dạng văn bản</a:t>
            </a:r>
            <a:endParaRPr lang="en-US" sz="2000" spc="-5" dirty="0">
              <a:solidFill>
                <a:srgbClr val="2E2E2E"/>
              </a:solidFill>
              <a:latin typeface="Times New Roman" panose="02020603050405020304" pitchFamily="18" charset="0"/>
              <a:cs typeface="Times New Roman" panose="02020603050405020304" pitchFamily="18" charset="0"/>
            </a:endParaRPr>
          </a:p>
          <a:p>
            <a:pPr marL="342265" indent="-279400">
              <a:lnSpc>
                <a:spcPts val="2230"/>
              </a:lnSpc>
              <a:spcBef>
                <a:spcPts val="105"/>
              </a:spcBef>
              <a:buFont typeface="Arial"/>
              <a:buAutoNum type="arabicPeriod" startAt="7"/>
              <a:tabLst>
                <a:tab pos="342900" algn="l"/>
              </a:tabLst>
            </a:pPr>
            <a:r>
              <a:rPr lang="en-US" sz="2000" b="1" dirty="0">
                <a:latin typeface="Times New Roman" panose="02020603050405020304" pitchFamily="18" charset="0"/>
                <a:cs typeface="Times New Roman" panose="02020603050405020304" pitchFamily="18" charset="0"/>
              </a:rPr>
              <a:t>Operation/ </a:t>
            </a:r>
            <a:r>
              <a:rPr lang="en-US" sz="2000" b="1" dirty="0" err="1">
                <a:latin typeface="Times New Roman" panose="02020603050405020304" pitchFamily="18" charset="0"/>
                <a:cs typeface="Times New Roman" panose="02020603050405020304" pitchFamily="18" charset="0"/>
              </a:rPr>
              <a:t>Vận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Hành</a:t>
            </a:r>
            <a:endParaRPr lang="en-US" sz="2000" b="1" dirty="0">
              <a:latin typeface="Times New Roman" panose="02020603050405020304" pitchFamily="18" charset="0"/>
              <a:cs typeface="Times New Roman" panose="02020603050405020304" pitchFamily="18" charset="0"/>
            </a:endParaRP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10" dirty="0">
                <a:solidFill>
                  <a:srgbClr val="2E2E2E"/>
                </a:solidFill>
                <a:latin typeface="Times New Roman" panose="02020603050405020304" pitchFamily="18" charset="0"/>
                <a:cs typeface="Times New Roman" panose="02020603050405020304" pitchFamily="18" charset="0"/>
              </a:rPr>
              <a:t>Operational planning and control/ </a:t>
            </a:r>
            <a:r>
              <a:rPr lang="en-US" sz="2000" spc="-10" dirty="0" err="1">
                <a:solidFill>
                  <a:srgbClr val="2E2E2E"/>
                </a:solidFill>
                <a:latin typeface="Times New Roman" panose="02020603050405020304" pitchFamily="18" charset="0"/>
                <a:cs typeface="Times New Roman" panose="02020603050405020304" pitchFamily="18" charset="0"/>
              </a:rPr>
              <a:t>Lập</a:t>
            </a:r>
            <a:r>
              <a:rPr lang="en-US" sz="2000" spc="-10" dirty="0">
                <a:solidFill>
                  <a:srgbClr val="2E2E2E"/>
                </a:solidFill>
                <a:latin typeface="Times New Roman" panose="02020603050405020304" pitchFamily="18" charset="0"/>
                <a:cs typeface="Times New Roman" panose="02020603050405020304" pitchFamily="18" charset="0"/>
              </a:rPr>
              <a:t> </a:t>
            </a:r>
            <a:r>
              <a:rPr lang="en-US" sz="2000" spc="-10" dirty="0" err="1">
                <a:solidFill>
                  <a:srgbClr val="2E2E2E"/>
                </a:solidFill>
                <a:latin typeface="Times New Roman" panose="02020603050405020304" pitchFamily="18" charset="0"/>
                <a:cs typeface="Times New Roman" panose="02020603050405020304" pitchFamily="18" charset="0"/>
              </a:rPr>
              <a:t>kế</a:t>
            </a:r>
            <a:r>
              <a:rPr lang="en-US" sz="2000" spc="-10" dirty="0">
                <a:solidFill>
                  <a:srgbClr val="2E2E2E"/>
                </a:solidFill>
                <a:latin typeface="Times New Roman" panose="02020603050405020304" pitchFamily="18" charset="0"/>
                <a:cs typeface="Times New Roman" panose="02020603050405020304" pitchFamily="18" charset="0"/>
              </a:rPr>
              <a:t> </a:t>
            </a:r>
            <a:r>
              <a:rPr lang="en-US" sz="2000" spc="-10" dirty="0" err="1">
                <a:solidFill>
                  <a:srgbClr val="2E2E2E"/>
                </a:solidFill>
                <a:latin typeface="Times New Roman" panose="02020603050405020304" pitchFamily="18" charset="0"/>
                <a:cs typeface="Times New Roman" panose="02020603050405020304" pitchFamily="18" charset="0"/>
              </a:rPr>
              <a:t>hoạch</a:t>
            </a:r>
            <a:r>
              <a:rPr lang="en-US" sz="2000" spc="-10" dirty="0">
                <a:solidFill>
                  <a:srgbClr val="2E2E2E"/>
                </a:solidFill>
                <a:latin typeface="Times New Roman" panose="02020603050405020304" pitchFamily="18" charset="0"/>
                <a:cs typeface="Times New Roman" panose="02020603050405020304" pitchFamily="18" charset="0"/>
              </a:rPr>
              <a:t> </a:t>
            </a:r>
            <a:r>
              <a:rPr lang="en-US" sz="2000" spc="-10" dirty="0" err="1">
                <a:solidFill>
                  <a:srgbClr val="2E2E2E"/>
                </a:solidFill>
                <a:latin typeface="Times New Roman" panose="02020603050405020304" pitchFamily="18" charset="0"/>
                <a:cs typeface="Times New Roman" panose="02020603050405020304" pitchFamily="18" charset="0"/>
              </a:rPr>
              <a:t>hoạt</a:t>
            </a:r>
            <a:r>
              <a:rPr lang="en-US" sz="2000" spc="-10" dirty="0">
                <a:solidFill>
                  <a:srgbClr val="2E2E2E"/>
                </a:solidFill>
                <a:latin typeface="Times New Roman" panose="02020603050405020304" pitchFamily="18" charset="0"/>
                <a:cs typeface="Times New Roman" panose="02020603050405020304" pitchFamily="18" charset="0"/>
              </a:rPr>
              <a:t> </a:t>
            </a:r>
            <a:r>
              <a:rPr lang="en-US" sz="2000" spc="-10" dirty="0" err="1">
                <a:solidFill>
                  <a:srgbClr val="2E2E2E"/>
                </a:solidFill>
                <a:latin typeface="Times New Roman" panose="02020603050405020304" pitchFamily="18" charset="0"/>
                <a:cs typeface="Times New Roman" panose="02020603050405020304" pitchFamily="18" charset="0"/>
              </a:rPr>
              <a:t>động</a:t>
            </a:r>
            <a:r>
              <a:rPr lang="en-US" sz="2000" spc="-10" dirty="0">
                <a:solidFill>
                  <a:srgbClr val="2E2E2E"/>
                </a:solidFill>
                <a:latin typeface="Times New Roman" panose="02020603050405020304" pitchFamily="18" charset="0"/>
                <a:cs typeface="Times New Roman" panose="02020603050405020304" pitchFamily="18" charset="0"/>
              </a:rPr>
              <a:t> </a:t>
            </a:r>
            <a:r>
              <a:rPr lang="en-US" sz="2000" spc="-10" dirty="0" err="1">
                <a:solidFill>
                  <a:srgbClr val="2E2E2E"/>
                </a:solidFill>
                <a:latin typeface="Times New Roman" panose="02020603050405020304" pitchFamily="18" charset="0"/>
                <a:cs typeface="Times New Roman" panose="02020603050405020304" pitchFamily="18" charset="0"/>
              </a:rPr>
              <a:t>và</a:t>
            </a:r>
            <a:r>
              <a:rPr lang="en-US" sz="2000" spc="-10" dirty="0">
                <a:solidFill>
                  <a:srgbClr val="2E2E2E"/>
                </a:solidFill>
                <a:latin typeface="Times New Roman" panose="02020603050405020304" pitchFamily="18" charset="0"/>
                <a:cs typeface="Times New Roman" panose="02020603050405020304" pitchFamily="18" charset="0"/>
              </a:rPr>
              <a:t> </a:t>
            </a:r>
            <a:r>
              <a:rPr lang="en-US" sz="2000" spc="-10" dirty="0" err="1">
                <a:solidFill>
                  <a:srgbClr val="2E2E2E"/>
                </a:solidFill>
                <a:latin typeface="Times New Roman" panose="02020603050405020304" pitchFamily="18" charset="0"/>
                <a:cs typeface="Times New Roman" panose="02020603050405020304" pitchFamily="18" charset="0"/>
              </a:rPr>
              <a:t>kiểm</a:t>
            </a:r>
            <a:r>
              <a:rPr lang="en-US" sz="2000" spc="-10" dirty="0">
                <a:solidFill>
                  <a:srgbClr val="2E2E2E"/>
                </a:solidFill>
                <a:latin typeface="Times New Roman" panose="02020603050405020304" pitchFamily="18" charset="0"/>
                <a:cs typeface="Times New Roman" panose="02020603050405020304" pitchFamily="18" charset="0"/>
              </a:rPr>
              <a:t> </a:t>
            </a:r>
            <a:r>
              <a:rPr lang="en-US" sz="2000" spc="-10" dirty="0" err="1">
                <a:solidFill>
                  <a:srgbClr val="2E2E2E"/>
                </a:solidFill>
                <a:latin typeface="Times New Roman" panose="02020603050405020304" pitchFamily="18" charset="0"/>
                <a:cs typeface="Times New Roman" panose="02020603050405020304" pitchFamily="18" charset="0"/>
              </a:rPr>
              <a:t>soát</a:t>
            </a:r>
            <a:endParaRPr lang="en-US" sz="2000" spc="-10" dirty="0">
              <a:solidFill>
                <a:srgbClr val="2E2E2E"/>
              </a:solidFill>
              <a:latin typeface="Times New Roman" panose="02020603050405020304" pitchFamily="18" charset="0"/>
              <a:cs typeface="Times New Roman" panose="02020603050405020304" pitchFamily="18" charset="0"/>
            </a:endParaRPr>
          </a:p>
          <a:p>
            <a:pPr marL="62865" lvl="1">
              <a:lnSpc>
                <a:spcPts val="1945"/>
              </a:lnSpc>
              <a:buClr>
                <a:srgbClr val="21286B"/>
              </a:buClr>
              <a:buSzPct val="119444"/>
              <a:tabLst>
                <a:tab pos="342900" algn="l"/>
              </a:tabLst>
            </a:pPr>
            <a:r>
              <a:rPr lang="en-US" sz="2000" b="1" dirty="0">
                <a:latin typeface="Times New Roman" panose="02020603050405020304" pitchFamily="18" charset="0"/>
                <a:cs typeface="Times New Roman" panose="02020603050405020304" pitchFamily="18" charset="0"/>
              </a:rPr>
              <a:t>9. Performance evaluation / </a:t>
            </a:r>
            <a:r>
              <a:rPr lang="en-US" sz="2000" b="1" dirty="0" err="1">
                <a:latin typeface="Times New Roman" panose="02020603050405020304" pitchFamily="18" charset="0"/>
                <a:cs typeface="Times New Roman" panose="02020603050405020304" pitchFamily="18" charset="0"/>
              </a:rPr>
              <a:t>Đánh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suất</a:t>
            </a:r>
            <a:endParaRPr lang="en-US" sz="2000" b="1" dirty="0">
              <a:latin typeface="Times New Roman" panose="02020603050405020304" pitchFamily="18" charset="0"/>
              <a:cs typeface="Times New Roman" panose="02020603050405020304" pitchFamily="18" charset="0"/>
            </a:endParaRP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Monitoring , measurement, analysis &amp; evaluation / </a:t>
            </a:r>
            <a:r>
              <a:rPr lang="en-US" sz="2000" spc="-5" dirty="0" err="1">
                <a:solidFill>
                  <a:srgbClr val="2E2E2E"/>
                </a:solidFill>
                <a:latin typeface="Times New Roman" panose="02020603050405020304" pitchFamily="18" charset="0"/>
                <a:cs typeface="Times New Roman" panose="02020603050405020304" pitchFamily="18" charset="0"/>
              </a:rPr>
              <a:t>Giám</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sát</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đo</a:t>
            </a:r>
            <a:r>
              <a:rPr lang="en-US" sz="2000" spc="-5" dirty="0">
                <a:solidFill>
                  <a:srgbClr val="2E2E2E"/>
                </a:solidFill>
                <a:latin typeface="Times New Roman" panose="02020603050405020304" pitchFamily="18" charset="0"/>
                <a:cs typeface="Times New Roman" panose="02020603050405020304" pitchFamily="18" charset="0"/>
              </a:rPr>
              <a:t> l</a:t>
            </a:r>
            <a:r>
              <a:rPr lang="vi-VN" sz="2000" spc="-5" dirty="0">
                <a:solidFill>
                  <a:srgbClr val="2E2E2E"/>
                </a:solidFill>
                <a:latin typeface="Times New Roman" panose="02020603050405020304" pitchFamily="18" charset="0"/>
                <a:cs typeface="Times New Roman" panose="02020603050405020304" pitchFamily="18" charset="0"/>
              </a:rPr>
              <a:t>ư</a:t>
            </a:r>
            <a:r>
              <a:rPr lang="en-US" sz="2000" spc="-5" dirty="0" err="1">
                <a:solidFill>
                  <a:srgbClr val="2E2E2E"/>
                </a:solidFill>
                <a:latin typeface="Times New Roman" panose="02020603050405020304" pitchFamily="18" charset="0"/>
                <a:cs typeface="Times New Roman" panose="02020603050405020304" pitchFamily="18" charset="0"/>
              </a:rPr>
              <a:t>ờng</a:t>
            </a:r>
            <a:r>
              <a:rPr lang="en-US" sz="2000" spc="-5" dirty="0">
                <a:solidFill>
                  <a:srgbClr val="2E2E2E"/>
                </a:solidFill>
                <a:latin typeface="Times New Roman" panose="02020603050405020304" pitchFamily="18" charset="0"/>
                <a:cs typeface="Times New Roman" panose="02020603050405020304" pitchFamily="18" charset="0"/>
              </a:rPr>
              <a:t> , </a:t>
            </a:r>
            <a:r>
              <a:rPr lang="en-US" sz="2000" spc="-5" dirty="0" err="1">
                <a:solidFill>
                  <a:srgbClr val="2E2E2E"/>
                </a:solidFill>
                <a:latin typeface="Times New Roman" panose="02020603050405020304" pitchFamily="18" charset="0"/>
                <a:cs typeface="Times New Roman" panose="02020603050405020304" pitchFamily="18" charset="0"/>
              </a:rPr>
              <a:t>phân</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tích</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và</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đánh</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giá</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kết</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quả</a:t>
            </a:r>
            <a:r>
              <a:rPr lang="en-US" sz="2000" spc="-5" dirty="0">
                <a:solidFill>
                  <a:srgbClr val="2E2E2E"/>
                </a:solidFill>
                <a:latin typeface="Times New Roman" panose="02020603050405020304" pitchFamily="18" charset="0"/>
                <a:cs typeface="Times New Roman" panose="02020603050405020304" pitchFamily="18" charset="0"/>
              </a:rPr>
              <a:t> </a:t>
            </a: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Internal audit / </a:t>
            </a:r>
            <a:r>
              <a:rPr lang="en-US" sz="2000" spc="-5" dirty="0" err="1">
                <a:solidFill>
                  <a:srgbClr val="2E2E2E"/>
                </a:solidFill>
                <a:latin typeface="Times New Roman" panose="02020603050405020304" pitchFamily="18" charset="0"/>
                <a:cs typeface="Times New Roman" panose="02020603050405020304" pitchFamily="18" charset="0"/>
              </a:rPr>
              <a:t>Đánh</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giá</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nội</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bộ</a:t>
            </a:r>
            <a:r>
              <a:rPr lang="en-US" sz="2000" spc="-5" dirty="0">
                <a:solidFill>
                  <a:srgbClr val="2E2E2E"/>
                </a:solidFill>
                <a:latin typeface="Times New Roman" panose="02020603050405020304" pitchFamily="18" charset="0"/>
                <a:cs typeface="Times New Roman" panose="02020603050405020304" pitchFamily="18" charset="0"/>
              </a:rPr>
              <a:t> </a:t>
            </a: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Management review / </a:t>
            </a:r>
            <a:r>
              <a:rPr lang="en-US" sz="2000" spc="-5" dirty="0" err="1">
                <a:solidFill>
                  <a:srgbClr val="2E2E2E"/>
                </a:solidFill>
                <a:latin typeface="Times New Roman" panose="02020603050405020304" pitchFamily="18" charset="0"/>
                <a:cs typeface="Times New Roman" panose="02020603050405020304" pitchFamily="18" charset="0"/>
              </a:rPr>
              <a:t>Đánh</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giá</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quản</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lý</a:t>
            </a:r>
            <a:r>
              <a:rPr lang="en-US" sz="2000" spc="-5" dirty="0">
                <a:solidFill>
                  <a:srgbClr val="2E2E2E"/>
                </a:solidFill>
                <a:latin typeface="Times New Roman" panose="02020603050405020304" pitchFamily="18" charset="0"/>
                <a:cs typeface="Times New Roman" panose="02020603050405020304" pitchFamily="18" charset="0"/>
              </a:rPr>
              <a:t> </a:t>
            </a:r>
          </a:p>
          <a:p>
            <a:pPr marL="12065" marR="595630" lvl="1">
              <a:lnSpc>
                <a:spcPct val="78900"/>
              </a:lnSpc>
              <a:spcBef>
                <a:spcPts val="555"/>
              </a:spcBef>
              <a:buClr>
                <a:srgbClr val="21286B"/>
              </a:buClr>
              <a:buSzPct val="69444"/>
              <a:tabLst>
                <a:tab pos="295910" algn="l"/>
                <a:tab pos="296545" algn="l"/>
              </a:tabLst>
            </a:pPr>
            <a:r>
              <a:rPr lang="en-US" sz="2000" b="1" spc="-5" dirty="0">
                <a:solidFill>
                  <a:srgbClr val="2E2E2E"/>
                </a:solidFill>
                <a:latin typeface="Times New Roman" panose="02020603050405020304" pitchFamily="18" charset="0"/>
                <a:cs typeface="Times New Roman" panose="02020603050405020304" pitchFamily="18" charset="0"/>
              </a:rPr>
              <a:t>10. Improvement / </a:t>
            </a:r>
            <a:r>
              <a:rPr lang="en-US" sz="2000" b="1" spc="-5" dirty="0" err="1">
                <a:solidFill>
                  <a:srgbClr val="2E2E2E"/>
                </a:solidFill>
                <a:latin typeface="Times New Roman" panose="02020603050405020304" pitchFamily="18" charset="0"/>
                <a:cs typeface="Times New Roman" panose="02020603050405020304" pitchFamily="18" charset="0"/>
              </a:rPr>
              <a:t>Cải</a:t>
            </a:r>
            <a:r>
              <a:rPr lang="en-US" sz="2000" b="1" spc="-5" dirty="0">
                <a:solidFill>
                  <a:srgbClr val="2E2E2E"/>
                </a:solidFill>
                <a:latin typeface="Times New Roman" panose="02020603050405020304" pitchFamily="18" charset="0"/>
                <a:cs typeface="Times New Roman" panose="02020603050405020304" pitchFamily="18" charset="0"/>
              </a:rPr>
              <a:t> </a:t>
            </a:r>
            <a:r>
              <a:rPr lang="en-US" sz="2000" b="1" spc="-5" dirty="0" err="1">
                <a:solidFill>
                  <a:srgbClr val="2E2E2E"/>
                </a:solidFill>
                <a:latin typeface="Times New Roman" panose="02020603050405020304" pitchFamily="18" charset="0"/>
                <a:cs typeface="Times New Roman" panose="02020603050405020304" pitchFamily="18" charset="0"/>
              </a:rPr>
              <a:t>tiến</a:t>
            </a:r>
            <a:r>
              <a:rPr lang="en-US" sz="2000" b="1" spc="-5" dirty="0">
                <a:solidFill>
                  <a:srgbClr val="2E2E2E"/>
                </a:solidFill>
                <a:latin typeface="Times New Roman" panose="02020603050405020304" pitchFamily="18" charset="0"/>
                <a:cs typeface="Times New Roman" panose="02020603050405020304" pitchFamily="18" charset="0"/>
              </a:rPr>
              <a:t> </a:t>
            </a: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Nonconformity and corrective action/ </a:t>
            </a:r>
            <a:r>
              <a:rPr lang="en-US" sz="2000" spc="-5" dirty="0" err="1">
                <a:solidFill>
                  <a:srgbClr val="2E2E2E"/>
                </a:solidFill>
                <a:latin typeface="Times New Roman" panose="02020603050405020304" pitchFamily="18" charset="0"/>
                <a:cs typeface="Times New Roman" panose="02020603050405020304" pitchFamily="18" charset="0"/>
              </a:rPr>
              <a:t>Quản</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lý</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sản</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phẩm</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không</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phù</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hợp</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và</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hành</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động</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khắc</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phục</a:t>
            </a:r>
            <a:endParaRPr lang="en-US" sz="2000" spc="-5" dirty="0">
              <a:solidFill>
                <a:srgbClr val="2E2E2E"/>
              </a:solidFill>
              <a:latin typeface="Times New Roman" panose="02020603050405020304" pitchFamily="18" charset="0"/>
              <a:cs typeface="Times New Roman" panose="02020603050405020304" pitchFamily="18" charset="0"/>
            </a:endParaRPr>
          </a:p>
          <a:p>
            <a:pPr marL="297815" marR="595630" lvl="1"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en-US" sz="2000" spc="-5" dirty="0">
                <a:solidFill>
                  <a:srgbClr val="2E2E2E"/>
                </a:solidFill>
                <a:latin typeface="Times New Roman" panose="02020603050405020304" pitchFamily="18" charset="0"/>
                <a:cs typeface="Times New Roman" panose="02020603050405020304" pitchFamily="18" charset="0"/>
              </a:rPr>
              <a:t>Continual</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a:solidFill>
                  <a:srgbClr val="2E2E2E"/>
                </a:solidFill>
                <a:latin typeface="Times New Roman" panose="02020603050405020304" pitchFamily="18" charset="0"/>
                <a:cs typeface="Times New Roman" panose="02020603050405020304" pitchFamily="18" charset="0"/>
              </a:rPr>
              <a:t>Improvement/ </a:t>
            </a:r>
            <a:r>
              <a:rPr lang="en-US" sz="2000" spc="-5" dirty="0" err="1">
                <a:solidFill>
                  <a:srgbClr val="2E2E2E"/>
                </a:solidFill>
                <a:latin typeface="Times New Roman" panose="02020603050405020304" pitchFamily="18" charset="0"/>
                <a:cs typeface="Times New Roman" panose="02020603050405020304" pitchFamily="18" charset="0"/>
              </a:rPr>
              <a:t>Cải</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tiến</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liên</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tục</a:t>
            </a:r>
            <a:r>
              <a:rPr lang="en-US" sz="2000" spc="-5" dirty="0">
                <a:solidFill>
                  <a:srgbClr val="2E2E2E"/>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30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object 8"/>
          <p:cNvGrpSpPr/>
          <p:nvPr/>
        </p:nvGrpSpPr>
        <p:grpSpPr>
          <a:xfrm>
            <a:off x="233362" y="1346136"/>
            <a:ext cx="802005" cy="522605"/>
            <a:chOff x="233362" y="1346136"/>
            <a:chExt cx="802005" cy="522605"/>
          </a:xfrm>
        </p:grpSpPr>
        <p:sp>
          <p:nvSpPr>
            <p:cNvPr id="9" name="object 9"/>
            <p:cNvSpPr/>
            <p:nvPr/>
          </p:nvSpPr>
          <p:spPr>
            <a:xfrm>
              <a:off x="242887" y="1355661"/>
              <a:ext cx="782955" cy="503555"/>
            </a:xfrm>
            <a:custGeom>
              <a:avLst/>
              <a:gdLst/>
              <a:ahLst/>
              <a:cxnLst/>
              <a:rect l="l" t="t" r="r" b="b"/>
              <a:pathLst>
                <a:path w="782955"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10" name="object 10"/>
            <p:cNvSpPr/>
            <p:nvPr/>
          </p:nvSpPr>
          <p:spPr>
            <a:xfrm>
              <a:off x="242887" y="1355661"/>
              <a:ext cx="782955" cy="503555"/>
            </a:xfrm>
            <a:custGeom>
              <a:avLst/>
              <a:gdLst/>
              <a:ahLst/>
              <a:cxnLst/>
              <a:rect l="l" t="t" r="r" b="b"/>
              <a:pathLst>
                <a:path w="782955" h="503555">
                  <a:moveTo>
                    <a:pt x="0" y="503237"/>
                  </a:moveTo>
                  <a:lnTo>
                    <a:pt x="782637" y="503237"/>
                  </a:lnTo>
                  <a:lnTo>
                    <a:pt x="782637" y="0"/>
                  </a:lnTo>
                  <a:lnTo>
                    <a:pt x="0" y="0"/>
                  </a:lnTo>
                  <a:lnTo>
                    <a:pt x="0" y="503237"/>
                  </a:lnTo>
                  <a:close/>
                </a:path>
              </a:pathLst>
            </a:custGeom>
            <a:ln w="19050">
              <a:solidFill>
                <a:srgbClr val="000000"/>
              </a:solidFill>
            </a:ln>
          </p:spPr>
          <p:txBody>
            <a:bodyPr wrap="square" lIns="0" tIns="0" rIns="0" bIns="0" rtlCol="0"/>
            <a:lstStyle/>
            <a:p>
              <a:endParaRPr/>
            </a:p>
          </p:txBody>
        </p:sp>
      </p:grpSp>
      <p:grpSp>
        <p:nvGrpSpPr>
          <p:cNvPr id="11" name="object 11"/>
          <p:cNvGrpSpPr/>
          <p:nvPr/>
        </p:nvGrpSpPr>
        <p:grpSpPr>
          <a:xfrm>
            <a:off x="627062" y="1852676"/>
            <a:ext cx="1059180" cy="605155"/>
            <a:chOff x="627062" y="1852676"/>
            <a:chExt cx="1059180" cy="605155"/>
          </a:xfrm>
        </p:grpSpPr>
        <p:sp>
          <p:nvSpPr>
            <p:cNvPr id="12" name="object 12"/>
            <p:cNvSpPr/>
            <p:nvPr/>
          </p:nvSpPr>
          <p:spPr>
            <a:xfrm>
              <a:off x="796925" y="1951037"/>
              <a:ext cx="885825" cy="503555"/>
            </a:xfrm>
            <a:custGeom>
              <a:avLst/>
              <a:gdLst/>
              <a:ahLst/>
              <a:cxnLst/>
              <a:rect l="l" t="t" r="r" b="b"/>
              <a:pathLst>
                <a:path w="885825" h="503555">
                  <a:moveTo>
                    <a:pt x="885825" y="0"/>
                  </a:moveTo>
                  <a:lnTo>
                    <a:pt x="0" y="0"/>
                  </a:lnTo>
                  <a:lnTo>
                    <a:pt x="0" y="503237"/>
                  </a:lnTo>
                  <a:lnTo>
                    <a:pt x="885825" y="503237"/>
                  </a:lnTo>
                  <a:lnTo>
                    <a:pt x="885825" y="0"/>
                  </a:lnTo>
                  <a:close/>
                </a:path>
              </a:pathLst>
            </a:custGeom>
            <a:solidFill>
              <a:srgbClr val="97FD97"/>
            </a:solidFill>
          </p:spPr>
          <p:txBody>
            <a:bodyPr wrap="square" lIns="0" tIns="0" rIns="0" bIns="0" rtlCol="0"/>
            <a:lstStyle/>
            <a:p>
              <a:endParaRPr/>
            </a:p>
          </p:txBody>
        </p:sp>
        <p:sp>
          <p:nvSpPr>
            <p:cNvPr id="13" name="object 13"/>
            <p:cNvSpPr/>
            <p:nvPr/>
          </p:nvSpPr>
          <p:spPr>
            <a:xfrm>
              <a:off x="796925" y="1951037"/>
              <a:ext cx="885825" cy="503555"/>
            </a:xfrm>
            <a:custGeom>
              <a:avLst/>
              <a:gdLst/>
              <a:ahLst/>
              <a:cxnLst/>
              <a:rect l="l" t="t" r="r" b="b"/>
              <a:pathLst>
                <a:path w="885825" h="503555">
                  <a:moveTo>
                    <a:pt x="0" y="503237"/>
                  </a:moveTo>
                  <a:lnTo>
                    <a:pt x="885825" y="503237"/>
                  </a:lnTo>
                  <a:lnTo>
                    <a:pt x="885825" y="0"/>
                  </a:lnTo>
                  <a:lnTo>
                    <a:pt x="0" y="0"/>
                  </a:lnTo>
                  <a:lnTo>
                    <a:pt x="0" y="503237"/>
                  </a:lnTo>
                  <a:close/>
                </a:path>
              </a:pathLst>
            </a:custGeom>
            <a:ln w="6350">
              <a:solidFill>
                <a:srgbClr val="000000"/>
              </a:solidFill>
            </a:ln>
          </p:spPr>
          <p:txBody>
            <a:bodyPr wrap="square" lIns="0" tIns="0" rIns="0" bIns="0" rtlCol="0"/>
            <a:lstStyle/>
            <a:p>
              <a:endParaRPr/>
            </a:p>
          </p:txBody>
        </p:sp>
        <p:sp>
          <p:nvSpPr>
            <p:cNvPr id="14" name="object 14"/>
            <p:cNvSpPr/>
            <p:nvPr/>
          </p:nvSpPr>
          <p:spPr>
            <a:xfrm>
              <a:off x="633412" y="1859026"/>
              <a:ext cx="151130" cy="387350"/>
            </a:xfrm>
            <a:custGeom>
              <a:avLst/>
              <a:gdLst/>
              <a:ahLst/>
              <a:cxnLst/>
              <a:rect l="l" t="t" r="r" b="b"/>
              <a:pathLst>
                <a:path w="151129" h="387350">
                  <a:moveTo>
                    <a:pt x="0" y="0"/>
                  </a:moveTo>
                  <a:lnTo>
                    <a:pt x="0" y="342900"/>
                  </a:lnTo>
                  <a:lnTo>
                    <a:pt x="150939" y="342900"/>
                  </a:lnTo>
                </a:path>
                <a:path w="151129" h="387350">
                  <a:moveTo>
                    <a:pt x="74739" y="298323"/>
                  </a:moveTo>
                  <a:lnTo>
                    <a:pt x="150939" y="342773"/>
                  </a:lnTo>
                  <a:lnTo>
                    <a:pt x="74739" y="387223"/>
                  </a:lnTo>
                </a:path>
              </a:pathLst>
            </a:custGeom>
            <a:ln w="12700">
              <a:solidFill>
                <a:srgbClr val="000000"/>
              </a:solidFill>
            </a:ln>
          </p:spPr>
          <p:txBody>
            <a:bodyPr wrap="square" lIns="0" tIns="0" rIns="0" bIns="0" rtlCol="0"/>
            <a:lstStyle/>
            <a:p>
              <a:endParaRPr/>
            </a:p>
          </p:txBody>
        </p:sp>
      </p:grpSp>
      <p:grpSp>
        <p:nvGrpSpPr>
          <p:cNvPr id="15" name="object 15"/>
          <p:cNvGrpSpPr/>
          <p:nvPr/>
        </p:nvGrpSpPr>
        <p:grpSpPr>
          <a:xfrm>
            <a:off x="627062" y="1852676"/>
            <a:ext cx="1059180" cy="1198880"/>
            <a:chOff x="627062" y="1852676"/>
            <a:chExt cx="1059180" cy="1198880"/>
          </a:xfrm>
        </p:grpSpPr>
        <p:sp>
          <p:nvSpPr>
            <p:cNvPr id="16" name="object 16"/>
            <p:cNvSpPr/>
            <p:nvPr/>
          </p:nvSpPr>
          <p:spPr>
            <a:xfrm>
              <a:off x="796925" y="2546350"/>
              <a:ext cx="885825" cy="501650"/>
            </a:xfrm>
            <a:custGeom>
              <a:avLst/>
              <a:gdLst/>
              <a:ahLst/>
              <a:cxnLst/>
              <a:rect l="l" t="t" r="r" b="b"/>
              <a:pathLst>
                <a:path w="885825" h="501650">
                  <a:moveTo>
                    <a:pt x="885825" y="0"/>
                  </a:moveTo>
                  <a:lnTo>
                    <a:pt x="0" y="0"/>
                  </a:lnTo>
                  <a:lnTo>
                    <a:pt x="0" y="501650"/>
                  </a:lnTo>
                  <a:lnTo>
                    <a:pt x="885825" y="501650"/>
                  </a:lnTo>
                  <a:lnTo>
                    <a:pt x="885825" y="0"/>
                  </a:lnTo>
                  <a:close/>
                </a:path>
              </a:pathLst>
            </a:custGeom>
            <a:solidFill>
              <a:srgbClr val="97FD97"/>
            </a:solidFill>
          </p:spPr>
          <p:txBody>
            <a:bodyPr wrap="square" lIns="0" tIns="0" rIns="0" bIns="0" rtlCol="0"/>
            <a:lstStyle/>
            <a:p>
              <a:endParaRPr/>
            </a:p>
          </p:txBody>
        </p:sp>
        <p:sp>
          <p:nvSpPr>
            <p:cNvPr id="17" name="object 17"/>
            <p:cNvSpPr/>
            <p:nvPr/>
          </p:nvSpPr>
          <p:spPr>
            <a:xfrm>
              <a:off x="796925" y="2546350"/>
              <a:ext cx="885825" cy="501650"/>
            </a:xfrm>
            <a:custGeom>
              <a:avLst/>
              <a:gdLst/>
              <a:ahLst/>
              <a:cxnLst/>
              <a:rect l="l" t="t" r="r" b="b"/>
              <a:pathLst>
                <a:path w="885825" h="501650">
                  <a:moveTo>
                    <a:pt x="0" y="501650"/>
                  </a:moveTo>
                  <a:lnTo>
                    <a:pt x="885825" y="501650"/>
                  </a:lnTo>
                  <a:lnTo>
                    <a:pt x="885825" y="0"/>
                  </a:lnTo>
                  <a:lnTo>
                    <a:pt x="0" y="0"/>
                  </a:lnTo>
                  <a:lnTo>
                    <a:pt x="0" y="501650"/>
                  </a:lnTo>
                  <a:close/>
                </a:path>
              </a:pathLst>
            </a:custGeom>
            <a:ln w="6350">
              <a:solidFill>
                <a:srgbClr val="000000"/>
              </a:solidFill>
            </a:ln>
          </p:spPr>
          <p:txBody>
            <a:bodyPr wrap="square" lIns="0" tIns="0" rIns="0" bIns="0" rtlCol="0"/>
            <a:lstStyle/>
            <a:p>
              <a:endParaRPr/>
            </a:p>
          </p:txBody>
        </p:sp>
        <p:sp>
          <p:nvSpPr>
            <p:cNvPr id="18" name="object 18"/>
            <p:cNvSpPr/>
            <p:nvPr/>
          </p:nvSpPr>
          <p:spPr>
            <a:xfrm>
              <a:off x="633412" y="1859026"/>
              <a:ext cx="151130" cy="982980"/>
            </a:xfrm>
            <a:custGeom>
              <a:avLst/>
              <a:gdLst/>
              <a:ahLst/>
              <a:cxnLst/>
              <a:rect l="l" t="t" r="r" b="b"/>
              <a:pathLst>
                <a:path w="151129" h="982980">
                  <a:moveTo>
                    <a:pt x="0" y="0"/>
                  </a:moveTo>
                  <a:lnTo>
                    <a:pt x="0" y="938149"/>
                  </a:lnTo>
                  <a:lnTo>
                    <a:pt x="150939" y="938149"/>
                  </a:lnTo>
                </a:path>
                <a:path w="151129" h="982980">
                  <a:moveTo>
                    <a:pt x="74739" y="893699"/>
                  </a:moveTo>
                  <a:lnTo>
                    <a:pt x="150939" y="938149"/>
                  </a:lnTo>
                  <a:lnTo>
                    <a:pt x="74739" y="982599"/>
                  </a:lnTo>
                </a:path>
              </a:pathLst>
            </a:custGeom>
            <a:ln w="12700">
              <a:solidFill>
                <a:srgbClr val="000000"/>
              </a:solidFill>
            </a:ln>
          </p:spPr>
          <p:txBody>
            <a:bodyPr wrap="square" lIns="0" tIns="0" rIns="0" bIns="0" rtlCol="0"/>
            <a:lstStyle/>
            <a:p>
              <a:endParaRPr/>
            </a:p>
          </p:txBody>
        </p:sp>
      </p:grpSp>
      <p:grpSp>
        <p:nvGrpSpPr>
          <p:cNvPr id="19" name="object 19"/>
          <p:cNvGrpSpPr/>
          <p:nvPr/>
        </p:nvGrpSpPr>
        <p:grpSpPr>
          <a:xfrm>
            <a:off x="627062" y="1346136"/>
            <a:ext cx="4425950" cy="2300605"/>
            <a:chOff x="627062" y="1346136"/>
            <a:chExt cx="4425950" cy="2300605"/>
          </a:xfrm>
        </p:grpSpPr>
        <p:sp>
          <p:nvSpPr>
            <p:cNvPr id="20" name="object 20"/>
            <p:cNvSpPr/>
            <p:nvPr/>
          </p:nvSpPr>
          <p:spPr>
            <a:xfrm>
              <a:off x="796925" y="3141599"/>
              <a:ext cx="885825" cy="501650"/>
            </a:xfrm>
            <a:custGeom>
              <a:avLst/>
              <a:gdLst/>
              <a:ahLst/>
              <a:cxnLst/>
              <a:rect l="l" t="t" r="r" b="b"/>
              <a:pathLst>
                <a:path w="885825" h="501650">
                  <a:moveTo>
                    <a:pt x="885825" y="0"/>
                  </a:moveTo>
                  <a:lnTo>
                    <a:pt x="0" y="0"/>
                  </a:lnTo>
                  <a:lnTo>
                    <a:pt x="0" y="501650"/>
                  </a:lnTo>
                  <a:lnTo>
                    <a:pt x="885825" y="501650"/>
                  </a:lnTo>
                  <a:lnTo>
                    <a:pt x="885825" y="0"/>
                  </a:lnTo>
                  <a:close/>
                </a:path>
              </a:pathLst>
            </a:custGeom>
            <a:solidFill>
              <a:srgbClr val="97FD97"/>
            </a:solidFill>
          </p:spPr>
          <p:txBody>
            <a:bodyPr wrap="square" lIns="0" tIns="0" rIns="0" bIns="0" rtlCol="0"/>
            <a:lstStyle/>
            <a:p>
              <a:endParaRPr/>
            </a:p>
          </p:txBody>
        </p:sp>
        <p:sp>
          <p:nvSpPr>
            <p:cNvPr id="21" name="object 21"/>
            <p:cNvSpPr/>
            <p:nvPr/>
          </p:nvSpPr>
          <p:spPr>
            <a:xfrm>
              <a:off x="796925" y="3141599"/>
              <a:ext cx="885825" cy="501650"/>
            </a:xfrm>
            <a:custGeom>
              <a:avLst/>
              <a:gdLst/>
              <a:ahLst/>
              <a:cxnLst/>
              <a:rect l="l" t="t" r="r" b="b"/>
              <a:pathLst>
                <a:path w="885825" h="501650">
                  <a:moveTo>
                    <a:pt x="0" y="501650"/>
                  </a:moveTo>
                  <a:lnTo>
                    <a:pt x="885825" y="501650"/>
                  </a:lnTo>
                  <a:lnTo>
                    <a:pt x="885825" y="0"/>
                  </a:lnTo>
                  <a:lnTo>
                    <a:pt x="0" y="0"/>
                  </a:lnTo>
                  <a:lnTo>
                    <a:pt x="0" y="501650"/>
                  </a:lnTo>
                  <a:close/>
                </a:path>
              </a:pathLst>
            </a:custGeom>
            <a:ln w="6350">
              <a:solidFill>
                <a:srgbClr val="000000"/>
              </a:solidFill>
            </a:ln>
          </p:spPr>
          <p:txBody>
            <a:bodyPr wrap="square" lIns="0" tIns="0" rIns="0" bIns="0" rtlCol="0"/>
            <a:lstStyle/>
            <a:p>
              <a:endParaRPr/>
            </a:p>
          </p:txBody>
        </p:sp>
        <p:sp>
          <p:nvSpPr>
            <p:cNvPr id="22" name="object 22"/>
            <p:cNvSpPr/>
            <p:nvPr/>
          </p:nvSpPr>
          <p:spPr>
            <a:xfrm>
              <a:off x="633412" y="1859026"/>
              <a:ext cx="151130" cy="1577975"/>
            </a:xfrm>
            <a:custGeom>
              <a:avLst/>
              <a:gdLst/>
              <a:ahLst/>
              <a:cxnLst/>
              <a:rect l="l" t="t" r="r" b="b"/>
              <a:pathLst>
                <a:path w="151129" h="1577975">
                  <a:moveTo>
                    <a:pt x="0" y="0"/>
                  </a:moveTo>
                  <a:lnTo>
                    <a:pt x="0" y="1533525"/>
                  </a:lnTo>
                  <a:lnTo>
                    <a:pt x="150939" y="1533525"/>
                  </a:lnTo>
                </a:path>
                <a:path w="151129" h="1577975">
                  <a:moveTo>
                    <a:pt x="74739" y="1488948"/>
                  </a:moveTo>
                  <a:lnTo>
                    <a:pt x="150939" y="1533398"/>
                  </a:lnTo>
                  <a:lnTo>
                    <a:pt x="74739" y="1577848"/>
                  </a:lnTo>
                </a:path>
              </a:pathLst>
            </a:custGeom>
            <a:ln w="12700">
              <a:solidFill>
                <a:srgbClr val="000000"/>
              </a:solidFill>
            </a:ln>
          </p:spPr>
          <p:txBody>
            <a:bodyPr wrap="square" lIns="0" tIns="0" rIns="0" bIns="0" rtlCol="0"/>
            <a:lstStyle/>
            <a:p>
              <a:endParaRPr/>
            </a:p>
          </p:txBody>
        </p:sp>
        <p:sp>
          <p:nvSpPr>
            <p:cNvPr id="23" name="object 23"/>
            <p:cNvSpPr/>
            <p:nvPr/>
          </p:nvSpPr>
          <p:spPr>
            <a:xfrm>
              <a:off x="1358900" y="1355661"/>
              <a:ext cx="784225" cy="503555"/>
            </a:xfrm>
            <a:custGeom>
              <a:avLst/>
              <a:gdLst/>
              <a:ahLst/>
              <a:cxnLst/>
              <a:rect l="l" t="t" r="r" b="b"/>
              <a:pathLst>
                <a:path w="784225" h="503555">
                  <a:moveTo>
                    <a:pt x="784225" y="0"/>
                  </a:moveTo>
                  <a:lnTo>
                    <a:pt x="0" y="0"/>
                  </a:lnTo>
                  <a:lnTo>
                    <a:pt x="0" y="503237"/>
                  </a:lnTo>
                  <a:lnTo>
                    <a:pt x="784225" y="503237"/>
                  </a:lnTo>
                  <a:lnTo>
                    <a:pt x="784225" y="0"/>
                  </a:lnTo>
                  <a:close/>
                </a:path>
              </a:pathLst>
            </a:custGeom>
            <a:solidFill>
              <a:srgbClr val="97FD97"/>
            </a:solidFill>
          </p:spPr>
          <p:txBody>
            <a:bodyPr wrap="square" lIns="0" tIns="0" rIns="0" bIns="0" rtlCol="0"/>
            <a:lstStyle/>
            <a:p>
              <a:endParaRPr/>
            </a:p>
          </p:txBody>
        </p:sp>
        <p:sp>
          <p:nvSpPr>
            <p:cNvPr id="24" name="object 24"/>
            <p:cNvSpPr/>
            <p:nvPr/>
          </p:nvSpPr>
          <p:spPr>
            <a:xfrm>
              <a:off x="1358900" y="1355661"/>
              <a:ext cx="784225" cy="503555"/>
            </a:xfrm>
            <a:custGeom>
              <a:avLst/>
              <a:gdLst/>
              <a:ahLst/>
              <a:cxnLst/>
              <a:rect l="l" t="t" r="r" b="b"/>
              <a:pathLst>
                <a:path w="784225" h="503555">
                  <a:moveTo>
                    <a:pt x="0" y="503237"/>
                  </a:moveTo>
                  <a:lnTo>
                    <a:pt x="784225" y="503237"/>
                  </a:lnTo>
                  <a:lnTo>
                    <a:pt x="784225" y="0"/>
                  </a:lnTo>
                  <a:lnTo>
                    <a:pt x="0" y="0"/>
                  </a:lnTo>
                  <a:lnTo>
                    <a:pt x="0" y="503237"/>
                  </a:lnTo>
                  <a:close/>
                </a:path>
              </a:pathLst>
            </a:custGeom>
            <a:ln w="19050">
              <a:solidFill>
                <a:srgbClr val="000000"/>
              </a:solidFill>
            </a:ln>
          </p:spPr>
          <p:txBody>
            <a:bodyPr wrap="square" lIns="0" tIns="0" rIns="0" bIns="0" rtlCol="0"/>
            <a:lstStyle/>
            <a:p>
              <a:endParaRPr/>
            </a:p>
          </p:txBody>
        </p:sp>
        <p:sp>
          <p:nvSpPr>
            <p:cNvPr id="25" name="object 25"/>
            <p:cNvSpPr/>
            <p:nvPr/>
          </p:nvSpPr>
          <p:spPr>
            <a:xfrm>
              <a:off x="1914525" y="1951037"/>
              <a:ext cx="865505" cy="503555"/>
            </a:xfrm>
            <a:custGeom>
              <a:avLst/>
              <a:gdLst/>
              <a:ahLst/>
              <a:cxnLst/>
              <a:rect l="l" t="t" r="r" b="b"/>
              <a:pathLst>
                <a:path w="865505" h="503555">
                  <a:moveTo>
                    <a:pt x="865187" y="0"/>
                  </a:moveTo>
                  <a:lnTo>
                    <a:pt x="0" y="0"/>
                  </a:lnTo>
                  <a:lnTo>
                    <a:pt x="0" y="503237"/>
                  </a:lnTo>
                  <a:lnTo>
                    <a:pt x="865187" y="503237"/>
                  </a:lnTo>
                  <a:lnTo>
                    <a:pt x="865187" y="0"/>
                  </a:lnTo>
                  <a:close/>
                </a:path>
              </a:pathLst>
            </a:custGeom>
            <a:solidFill>
              <a:srgbClr val="97FD97"/>
            </a:solidFill>
          </p:spPr>
          <p:txBody>
            <a:bodyPr wrap="square" lIns="0" tIns="0" rIns="0" bIns="0" rtlCol="0"/>
            <a:lstStyle/>
            <a:p>
              <a:endParaRPr/>
            </a:p>
          </p:txBody>
        </p:sp>
        <p:sp>
          <p:nvSpPr>
            <p:cNvPr id="26" name="object 26"/>
            <p:cNvSpPr/>
            <p:nvPr/>
          </p:nvSpPr>
          <p:spPr>
            <a:xfrm>
              <a:off x="1914525" y="1951037"/>
              <a:ext cx="865505" cy="503555"/>
            </a:xfrm>
            <a:custGeom>
              <a:avLst/>
              <a:gdLst/>
              <a:ahLst/>
              <a:cxnLst/>
              <a:rect l="l" t="t" r="r" b="b"/>
              <a:pathLst>
                <a:path w="865505" h="503555">
                  <a:moveTo>
                    <a:pt x="0" y="503237"/>
                  </a:moveTo>
                  <a:lnTo>
                    <a:pt x="865187" y="503237"/>
                  </a:lnTo>
                  <a:lnTo>
                    <a:pt x="865187" y="0"/>
                  </a:lnTo>
                  <a:lnTo>
                    <a:pt x="0" y="0"/>
                  </a:lnTo>
                  <a:lnTo>
                    <a:pt x="0" y="503237"/>
                  </a:lnTo>
                  <a:close/>
                </a:path>
              </a:pathLst>
            </a:custGeom>
            <a:ln w="6350">
              <a:solidFill>
                <a:srgbClr val="000000"/>
              </a:solidFill>
            </a:ln>
          </p:spPr>
          <p:txBody>
            <a:bodyPr wrap="square" lIns="0" tIns="0" rIns="0" bIns="0" rtlCol="0"/>
            <a:lstStyle/>
            <a:p>
              <a:endParaRPr/>
            </a:p>
          </p:txBody>
        </p:sp>
        <p:sp>
          <p:nvSpPr>
            <p:cNvPr id="27" name="object 27"/>
            <p:cNvSpPr/>
            <p:nvPr/>
          </p:nvSpPr>
          <p:spPr>
            <a:xfrm>
              <a:off x="1750949" y="1859026"/>
              <a:ext cx="151130" cy="387350"/>
            </a:xfrm>
            <a:custGeom>
              <a:avLst/>
              <a:gdLst/>
              <a:ahLst/>
              <a:cxnLst/>
              <a:rect l="l" t="t" r="r" b="b"/>
              <a:pathLst>
                <a:path w="151130" h="387350">
                  <a:moveTo>
                    <a:pt x="0" y="0"/>
                  </a:moveTo>
                  <a:lnTo>
                    <a:pt x="0" y="342900"/>
                  </a:lnTo>
                  <a:lnTo>
                    <a:pt x="151002" y="342900"/>
                  </a:lnTo>
                </a:path>
                <a:path w="151130" h="387350">
                  <a:moveTo>
                    <a:pt x="74802" y="298323"/>
                  </a:moveTo>
                  <a:lnTo>
                    <a:pt x="151002" y="342773"/>
                  </a:lnTo>
                  <a:lnTo>
                    <a:pt x="74802" y="387223"/>
                  </a:lnTo>
                </a:path>
              </a:pathLst>
            </a:custGeom>
            <a:ln w="12700">
              <a:solidFill>
                <a:srgbClr val="000000"/>
              </a:solidFill>
            </a:ln>
          </p:spPr>
          <p:txBody>
            <a:bodyPr wrap="square" lIns="0" tIns="0" rIns="0" bIns="0" rtlCol="0"/>
            <a:lstStyle/>
            <a:p>
              <a:endParaRPr/>
            </a:p>
          </p:txBody>
        </p:sp>
        <p:sp>
          <p:nvSpPr>
            <p:cNvPr id="28" name="object 28"/>
            <p:cNvSpPr/>
            <p:nvPr/>
          </p:nvSpPr>
          <p:spPr>
            <a:xfrm>
              <a:off x="1914525" y="2546350"/>
              <a:ext cx="865505" cy="501650"/>
            </a:xfrm>
            <a:custGeom>
              <a:avLst/>
              <a:gdLst/>
              <a:ahLst/>
              <a:cxnLst/>
              <a:rect l="l" t="t" r="r" b="b"/>
              <a:pathLst>
                <a:path w="865505" h="501650">
                  <a:moveTo>
                    <a:pt x="865187" y="0"/>
                  </a:moveTo>
                  <a:lnTo>
                    <a:pt x="0" y="0"/>
                  </a:lnTo>
                  <a:lnTo>
                    <a:pt x="0" y="501650"/>
                  </a:lnTo>
                  <a:lnTo>
                    <a:pt x="865187" y="501650"/>
                  </a:lnTo>
                  <a:lnTo>
                    <a:pt x="865187" y="0"/>
                  </a:lnTo>
                  <a:close/>
                </a:path>
              </a:pathLst>
            </a:custGeom>
            <a:solidFill>
              <a:srgbClr val="97FD97"/>
            </a:solidFill>
          </p:spPr>
          <p:txBody>
            <a:bodyPr wrap="square" lIns="0" tIns="0" rIns="0" bIns="0" rtlCol="0"/>
            <a:lstStyle/>
            <a:p>
              <a:endParaRPr/>
            </a:p>
          </p:txBody>
        </p:sp>
        <p:sp>
          <p:nvSpPr>
            <p:cNvPr id="29" name="object 29"/>
            <p:cNvSpPr/>
            <p:nvPr/>
          </p:nvSpPr>
          <p:spPr>
            <a:xfrm>
              <a:off x="1914525" y="2546350"/>
              <a:ext cx="865505" cy="501650"/>
            </a:xfrm>
            <a:custGeom>
              <a:avLst/>
              <a:gdLst/>
              <a:ahLst/>
              <a:cxnLst/>
              <a:rect l="l" t="t" r="r" b="b"/>
              <a:pathLst>
                <a:path w="865505" h="501650">
                  <a:moveTo>
                    <a:pt x="0" y="501650"/>
                  </a:moveTo>
                  <a:lnTo>
                    <a:pt x="865187" y="501650"/>
                  </a:lnTo>
                  <a:lnTo>
                    <a:pt x="865187" y="0"/>
                  </a:lnTo>
                  <a:lnTo>
                    <a:pt x="0" y="0"/>
                  </a:lnTo>
                  <a:lnTo>
                    <a:pt x="0" y="501650"/>
                  </a:lnTo>
                  <a:close/>
                </a:path>
              </a:pathLst>
            </a:custGeom>
            <a:ln w="6350">
              <a:solidFill>
                <a:srgbClr val="000000"/>
              </a:solidFill>
            </a:ln>
          </p:spPr>
          <p:txBody>
            <a:bodyPr wrap="square" lIns="0" tIns="0" rIns="0" bIns="0" rtlCol="0"/>
            <a:lstStyle/>
            <a:p>
              <a:endParaRPr/>
            </a:p>
          </p:txBody>
        </p:sp>
        <p:sp>
          <p:nvSpPr>
            <p:cNvPr id="30" name="object 30"/>
            <p:cNvSpPr/>
            <p:nvPr/>
          </p:nvSpPr>
          <p:spPr>
            <a:xfrm>
              <a:off x="1750949" y="1859026"/>
              <a:ext cx="151130" cy="982980"/>
            </a:xfrm>
            <a:custGeom>
              <a:avLst/>
              <a:gdLst/>
              <a:ahLst/>
              <a:cxnLst/>
              <a:rect l="l" t="t" r="r" b="b"/>
              <a:pathLst>
                <a:path w="151130" h="982980">
                  <a:moveTo>
                    <a:pt x="0" y="0"/>
                  </a:moveTo>
                  <a:lnTo>
                    <a:pt x="0" y="938149"/>
                  </a:lnTo>
                  <a:lnTo>
                    <a:pt x="151002" y="938149"/>
                  </a:lnTo>
                </a:path>
                <a:path w="151130" h="982980">
                  <a:moveTo>
                    <a:pt x="74802" y="893699"/>
                  </a:moveTo>
                  <a:lnTo>
                    <a:pt x="151002" y="938149"/>
                  </a:lnTo>
                  <a:lnTo>
                    <a:pt x="74802" y="982599"/>
                  </a:lnTo>
                </a:path>
              </a:pathLst>
            </a:custGeom>
            <a:ln w="12700">
              <a:solidFill>
                <a:srgbClr val="000000"/>
              </a:solidFill>
            </a:ln>
          </p:spPr>
          <p:txBody>
            <a:bodyPr wrap="square" lIns="0" tIns="0" rIns="0" bIns="0" rtlCol="0"/>
            <a:lstStyle/>
            <a:p>
              <a:endParaRPr/>
            </a:p>
          </p:txBody>
        </p:sp>
        <p:sp>
          <p:nvSpPr>
            <p:cNvPr id="31" name="object 31"/>
            <p:cNvSpPr/>
            <p:nvPr/>
          </p:nvSpPr>
          <p:spPr>
            <a:xfrm>
              <a:off x="1914525" y="3141599"/>
              <a:ext cx="865505" cy="501650"/>
            </a:xfrm>
            <a:custGeom>
              <a:avLst/>
              <a:gdLst/>
              <a:ahLst/>
              <a:cxnLst/>
              <a:rect l="l" t="t" r="r" b="b"/>
              <a:pathLst>
                <a:path w="865505" h="501650">
                  <a:moveTo>
                    <a:pt x="865187" y="0"/>
                  </a:moveTo>
                  <a:lnTo>
                    <a:pt x="0" y="0"/>
                  </a:lnTo>
                  <a:lnTo>
                    <a:pt x="0" y="501650"/>
                  </a:lnTo>
                  <a:lnTo>
                    <a:pt x="865187" y="501650"/>
                  </a:lnTo>
                  <a:lnTo>
                    <a:pt x="865187" y="0"/>
                  </a:lnTo>
                  <a:close/>
                </a:path>
              </a:pathLst>
            </a:custGeom>
            <a:solidFill>
              <a:srgbClr val="97FD97"/>
            </a:solidFill>
          </p:spPr>
          <p:txBody>
            <a:bodyPr wrap="square" lIns="0" tIns="0" rIns="0" bIns="0" rtlCol="0"/>
            <a:lstStyle/>
            <a:p>
              <a:endParaRPr/>
            </a:p>
          </p:txBody>
        </p:sp>
        <p:sp>
          <p:nvSpPr>
            <p:cNvPr id="32" name="object 32"/>
            <p:cNvSpPr/>
            <p:nvPr/>
          </p:nvSpPr>
          <p:spPr>
            <a:xfrm>
              <a:off x="1914525" y="3141599"/>
              <a:ext cx="865505" cy="501650"/>
            </a:xfrm>
            <a:custGeom>
              <a:avLst/>
              <a:gdLst/>
              <a:ahLst/>
              <a:cxnLst/>
              <a:rect l="l" t="t" r="r" b="b"/>
              <a:pathLst>
                <a:path w="865505" h="501650">
                  <a:moveTo>
                    <a:pt x="0" y="501650"/>
                  </a:moveTo>
                  <a:lnTo>
                    <a:pt x="865187" y="501650"/>
                  </a:lnTo>
                  <a:lnTo>
                    <a:pt x="865187" y="0"/>
                  </a:lnTo>
                  <a:lnTo>
                    <a:pt x="0" y="0"/>
                  </a:lnTo>
                  <a:lnTo>
                    <a:pt x="0" y="501650"/>
                  </a:lnTo>
                  <a:close/>
                </a:path>
              </a:pathLst>
            </a:custGeom>
            <a:ln w="6350">
              <a:solidFill>
                <a:srgbClr val="000000"/>
              </a:solidFill>
            </a:ln>
          </p:spPr>
          <p:txBody>
            <a:bodyPr wrap="square" lIns="0" tIns="0" rIns="0" bIns="0" rtlCol="0"/>
            <a:lstStyle/>
            <a:p>
              <a:endParaRPr/>
            </a:p>
          </p:txBody>
        </p:sp>
        <p:sp>
          <p:nvSpPr>
            <p:cNvPr id="33" name="object 33"/>
            <p:cNvSpPr/>
            <p:nvPr/>
          </p:nvSpPr>
          <p:spPr>
            <a:xfrm>
              <a:off x="1750949" y="1859026"/>
              <a:ext cx="151130" cy="1577975"/>
            </a:xfrm>
            <a:custGeom>
              <a:avLst/>
              <a:gdLst/>
              <a:ahLst/>
              <a:cxnLst/>
              <a:rect l="l" t="t" r="r" b="b"/>
              <a:pathLst>
                <a:path w="151130" h="1577975">
                  <a:moveTo>
                    <a:pt x="0" y="0"/>
                  </a:moveTo>
                  <a:lnTo>
                    <a:pt x="0" y="1533525"/>
                  </a:lnTo>
                  <a:lnTo>
                    <a:pt x="151002" y="1533525"/>
                  </a:lnTo>
                </a:path>
                <a:path w="151130" h="1577975">
                  <a:moveTo>
                    <a:pt x="74802" y="1488948"/>
                  </a:moveTo>
                  <a:lnTo>
                    <a:pt x="151002" y="1533398"/>
                  </a:lnTo>
                  <a:lnTo>
                    <a:pt x="74802" y="1577848"/>
                  </a:lnTo>
                </a:path>
              </a:pathLst>
            </a:custGeom>
            <a:ln w="12700">
              <a:solidFill>
                <a:srgbClr val="000000"/>
              </a:solidFill>
            </a:ln>
          </p:spPr>
          <p:txBody>
            <a:bodyPr wrap="square" lIns="0" tIns="0" rIns="0" bIns="0" rtlCol="0"/>
            <a:lstStyle/>
            <a:p>
              <a:endParaRPr/>
            </a:p>
          </p:txBody>
        </p:sp>
        <p:sp>
          <p:nvSpPr>
            <p:cNvPr id="34" name="object 34"/>
            <p:cNvSpPr/>
            <p:nvPr/>
          </p:nvSpPr>
          <p:spPr>
            <a:xfrm>
              <a:off x="1044384" y="1563624"/>
              <a:ext cx="295910" cy="88900"/>
            </a:xfrm>
            <a:custGeom>
              <a:avLst/>
              <a:gdLst/>
              <a:ahLst/>
              <a:cxnLst/>
              <a:rect l="l" t="t" r="r" b="b"/>
              <a:pathLst>
                <a:path w="295909" h="88900">
                  <a:moveTo>
                    <a:pt x="219456" y="0"/>
                  </a:moveTo>
                  <a:lnTo>
                    <a:pt x="295719" y="44450"/>
                  </a:lnTo>
                  <a:lnTo>
                    <a:pt x="219456" y="88900"/>
                  </a:lnTo>
                </a:path>
                <a:path w="295909" h="88900">
                  <a:moveTo>
                    <a:pt x="76200" y="88900"/>
                  </a:moveTo>
                  <a:lnTo>
                    <a:pt x="0" y="44450"/>
                  </a:lnTo>
                  <a:lnTo>
                    <a:pt x="76200" y="0"/>
                  </a:lnTo>
                </a:path>
              </a:pathLst>
            </a:custGeom>
            <a:ln w="19050">
              <a:solidFill>
                <a:srgbClr val="000000"/>
              </a:solidFill>
            </a:ln>
          </p:spPr>
          <p:txBody>
            <a:bodyPr wrap="square" lIns="0" tIns="0" rIns="0" bIns="0" rtlCol="0"/>
            <a:lstStyle/>
            <a:p>
              <a:endParaRPr/>
            </a:p>
          </p:txBody>
        </p:sp>
        <p:sp>
          <p:nvSpPr>
            <p:cNvPr id="35" name="object 35"/>
            <p:cNvSpPr/>
            <p:nvPr/>
          </p:nvSpPr>
          <p:spPr>
            <a:xfrm>
              <a:off x="2476500" y="1355661"/>
              <a:ext cx="782955" cy="503555"/>
            </a:xfrm>
            <a:custGeom>
              <a:avLst/>
              <a:gdLst/>
              <a:ahLst/>
              <a:cxnLst/>
              <a:rect l="l" t="t" r="r" b="b"/>
              <a:pathLst>
                <a:path w="782954"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36" name="object 36"/>
            <p:cNvSpPr/>
            <p:nvPr/>
          </p:nvSpPr>
          <p:spPr>
            <a:xfrm>
              <a:off x="2476500" y="1355661"/>
              <a:ext cx="782955" cy="503555"/>
            </a:xfrm>
            <a:custGeom>
              <a:avLst/>
              <a:gdLst/>
              <a:ahLst/>
              <a:cxnLst/>
              <a:rect l="l" t="t" r="r" b="b"/>
              <a:pathLst>
                <a:path w="782954" h="503555">
                  <a:moveTo>
                    <a:pt x="0" y="503237"/>
                  </a:moveTo>
                  <a:lnTo>
                    <a:pt x="782637" y="503237"/>
                  </a:lnTo>
                  <a:lnTo>
                    <a:pt x="782637" y="0"/>
                  </a:lnTo>
                  <a:lnTo>
                    <a:pt x="0" y="0"/>
                  </a:lnTo>
                  <a:lnTo>
                    <a:pt x="0" y="503237"/>
                  </a:lnTo>
                  <a:close/>
                </a:path>
              </a:pathLst>
            </a:custGeom>
            <a:ln w="19050">
              <a:solidFill>
                <a:srgbClr val="000000"/>
              </a:solidFill>
            </a:ln>
          </p:spPr>
          <p:txBody>
            <a:bodyPr wrap="square" lIns="0" tIns="0" rIns="0" bIns="0" rtlCol="0"/>
            <a:lstStyle/>
            <a:p>
              <a:endParaRPr/>
            </a:p>
          </p:txBody>
        </p:sp>
        <p:sp>
          <p:nvSpPr>
            <p:cNvPr id="37" name="object 37"/>
            <p:cNvSpPr/>
            <p:nvPr/>
          </p:nvSpPr>
          <p:spPr>
            <a:xfrm>
              <a:off x="3032125" y="1951037"/>
              <a:ext cx="782955" cy="503555"/>
            </a:xfrm>
            <a:custGeom>
              <a:avLst/>
              <a:gdLst/>
              <a:ahLst/>
              <a:cxnLst/>
              <a:rect l="l" t="t" r="r" b="b"/>
              <a:pathLst>
                <a:path w="782954"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38" name="object 38"/>
            <p:cNvSpPr/>
            <p:nvPr/>
          </p:nvSpPr>
          <p:spPr>
            <a:xfrm>
              <a:off x="3032125" y="1951037"/>
              <a:ext cx="782955" cy="503555"/>
            </a:xfrm>
            <a:custGeom>
              <a:avLst/>
              <a:gdLst/>
              <a:ahLst/>
              <a:cxnLst/>
              <a:rect l="l" t="t" r="r" b="b"/>
              <a:pathLst>
                <a:path w="782954" h="503555">
                  <a:moveTo>
                    <a:pt x="0" y="503237"/>
                  </a:moveTo>
                  <a:lnTo>
                    <a:pt x="782637" y="503237"/>
                  </a:lnTo>
                  <a:lnTo>
                    <a:pt x="782637" y="0"/>
                  </a:lnTo>
                  <a:lnTo>
                    <a:pt x="0" y="0"/>
                  </a:lnTo>
                  <a:lnTo>
                    <a:pt x="0" y="503237"/>
                  </a:lnTo>
                  <a:close/>
                </a:path>
              </a:pathLst>
            </a:custGeom>
            <a:ln w="6350">
              <a:solidFill>
                <a:srgbClr val="000000"/>
              </a:solidFill>
            </a:ln>
          </p:spPr>
          <p:txBody>
            <a:bodyPr wrap="square" lIns="0" tIns="0" rIns="0" bIns="0" rtlCol="0"/>
            <a:lstStyle/>
            <a:p>
              <a:endParaRPr/>
            </a:p>
          </p:txBody>
        </p:sp>
        <p:sp>
          <p:nvSpPr>
            <p:cNvPr id="39" name="object 39"/>
            <p:cNvSpPr/>
            <p:nvPr/>
          </p:nvSpPr>
          <p:spPr>
            <a:xfrm>
              <a:off x="2868548" y="1859026"/>
              <a:ext cx="151130" cy="387350"/>
            </a:xfrm>
            <a:custGeom>
              <a:avLst/>
              <a:gdLst/>
              <a:ahLst/>
              <a:cxnLst/>
              <a:rect l="l" t="t" r="r" b="b"/>
              <a:pathLst>
                <a:path w="151130" h="387350">
                  <a:moveTo>
                    <a:pt x="0" y="0"/>
                  </a:moveTo>
                  <a:lnTo>
                    <a:pt x="0" y="342900"/>
                  </a:lnTo>
                  <a:lnTo>
                    <a:pt x="151002" y="342900"/>
                  </a:lnTo>
                </a:path>
                <a:path w="151130" h="387350">
                  <a:moveTo>
                    <a:pt x="74802" y="298323"/>
                  </a:moveTo>
                  <a:lnTo>
                    <a:pt x="151002" y="342773"/>
                  </a:lnTo>
                  <a:lnTo>
                    <a:pt x="74802" y="387223"/>
                  </a:lnTo>
                </a:path>
              </a:pathLst>
            </a:custGeom>
            <a:ln w="12700">
              <a:solidFill>
                <a:srgbClr val="000000"/>
              </a:solidFill>
            </a:ln>
          </p:spPr>
          <p:txBody>
            <a:bodyPr wrap="square" lIns="0" tIns="0" rIns="0" bIns="0" rtlCol="0"/>
            <a:lstStyle/>
            <a:p>
              <a:endParaRPr/>
            </a:p>
          </p:txBody>
        </p:sp>
        <p:sp>
          <p:nvSpPr>
            <p:cNvPr id="40" name="object 40"/>
            <p:cNvSpPr/>
            <p:nvPr/>
          </p:nvSpPr>
          <p:spPr>
            <a:xfrm>
              <a:off x="3032125" y="2546350"/>
              <a:ext cx="782955" cy="501650"/>
            </a:xfrm>
            <a:custGeom>
              <a:avLst/>
              <a:gdLst/>
              <a:ahLst/>
              <a:cxnLst/>
              <a:rect l="l" t="t" r="r" b="b"/>
              <a:pathLst>
                <a:path w="782954" h="501650">
                  <a:moveTo>
                    <a:pt x="782637" y="0"/>
                  </a:moveTo>
                  <a:lnTo>
                    <a:pt x="0" y="0"/>
                  </a:lnTo>
                  <a:lnTo>
                    <a:pt x="0" y="501650"/>
                  </a:lnTo>
                  <a:lnTo>
                    <a:pt x="782637" y="501650"/>
                  </a:lnTo>
                  <a:lnTo>
                    <a:pt x="782637" y="0"/>
                  </a:lnTo>
                  <a:close/>
                </a:path>
              </a:pathLst>
            </a:custGeom>
            <a:solidFill>
              <a:srgbClr val="97FD97"/>
            </a:solidFill>
          </p:spPr>
          <p:txBody>
            <a:bodyPr wrap="square" lIns="0" tIns="0" rIns="0" bIns="0" rtlCol="0"/>
            <a:lstStyle/>
            <a:p>
              <a:endParaRPr/>
            </a:p>
          </p:txBody>
        </p:sp>
        <p:sp>
          <p:nvSpPr>
            <p:cNvPr id="41" name="object 41"/>
            <p:cNvSpPr/>
            <p:nvPr/>
          </p:nvSpPr>
          <p:spPr>
            <a:xfrm>
              <a:off x="3032125" y="2546350"/>
              <a:ext cx="782955" cy="501650"/>
            </a:xfrm>
            <a:custGeom>
              <a:avLst/>
              <a:gdLst/>
              <a:ahLst/>
              <a:cxnLst/>
              <a:rect l="l" t="t" r="r" b="b"/>
              <a:pathLst>
                <a:path w="782954" h="501650">
                  <a:moveTo>
                    <a:pt x="0" y="501650"/>
                  </a:moveTo>
                  <a:lnTo>
                    <a:pt x="782637" y="501650"/>
                  </a:lnTo>
                  <a:lnTo>
                    <a:pt x="782637" y="0"/>
                  </a:lnTo>
                  <a:lnTo>
                    <a:pt x="0" y="0"/>
                  </a:lnTo>
                  <a:lnTo>
                    <a:pt x="0" y="501650"/>
                  </a:lnTo>
                  <a:close/>
                </a:path>
              </a:pathLst>
            </a:custGeom>
            <a:ln w="6350">
              <a:solidFill>
                <a:srgbClr val="000000"/>
              </a:solidFill>
            </a:ln>
          </p:spPr>
          <p:txBody>
            <a:bodyPr wrap="square" lIns="0" tIns="0" rIns="0" bIns="0" rtlCol="0"/>
            <a:lstStyle/>
            <a:p>
              <a:endParaRPr/>
            </a:p>
          </p:txBody>
        </p:sp>
        <p:sp>
          <p:nvSpPr>
            <p:cNvPr id="42" name="object 42"/>
            <p:cNvSpPr/>
            <p:nvPr/>
          </p:nvSpPr>
          <p:spPr>
            <a:xfrm>
              <a:off x="2868548" y="1859026"/>
              <a:ext cx="151130" cy="982980"/>
            </a:xfrm>
            <a:custGeom>
              <a:avLst/>
              <a:gdLst/>
              <a:ahLst/>
              <a:cxnLst/>
              <a:rect l="l" t="t" r="r" b="b"/>
              <a:pathLst>
                <a:path w="151130" h="982980">
                  <a:moveTo>
                    <a:pt x="0" y="0"/>
                  </a:moveTo>
                  <a:lnTo>
                    <a:pt x="0" y="938149"/>
                  </a:lnTo>
                  <a:lnTo>
                    <a:pt x="151002" y="938149"/>
                  </a:lnTo>
                </a:path>
                <a:path w="151130" h="982980">
                  <a:moveTo>
                    <a:pt x="74802" y="893699"/>
                  </a:moveTo>
                  <a:lnTo>
                    <a:pt x="151002" y="938149"/>
                  </a:lnTo>
                  <a:lnTo>
                    <a:pt x="74802" y="982599"/>
                  </a:lnTo>
                </a:path>
              </a:pathLst>
            </a:custGeom>
            <a:ln w="12700">
              <a:solidFill>
                <a:srgbClr val="000000"/>
              </a:solidFill>
            </a:ln>
          </p:spPr>
          <p:txBody>
            <a:bodyPr wrap="square" lIns="0" tIns="0" rIns="0" bIns="0" rtlCol="0"/>
            <a:lstStyle/>
            <a:p>
              <a:endParaRPr/>
            </a:p>
          </p:txBody>
        </p:sp>
        <p:sp>
          <p:nvSpPr>
            <p:cNvPr id="43" name="object 43"/>
            <p:cNvSpPr/>
            <p:nvPr/>
          </p:nvSpPr>
          <p:spPr>
            <a:xfrm>
              <a:off x="2143125" y="1563624"/>
              <a:ext cx="314960" cy="88900"/>
            </a:xfrm>
            <a:custGeom>
              <a:avLst/>
              <a:gdLst/>
              <a:ahLst/>
              <a:cxnLst/>
              <a:rect l="l" t="t" r="r" b="b"/>
              <a:pathLst>
                <a:path w="314960" h="88900">
                  <a:moveTo>
                    <a:pt x="0" y="44450"/>
                  </a:moveTo>
                  <a:lnTo>
                    <a:pt x="314451" y="44450"/>
                  </a:lnTo>
                </a:path>
                <a:path w="314960" h="88900">
                  <a:moveTo>
                    <a:pt x="238379" y="0"/>
                  </a:moveTo>
                  <a:lnTo>
                    <a:pt x="314579" y="44450"/>
                  </a:lnTo>
                  <a:lnTo>
                    <a:pt x="238379" y="88900"/>
                  </a:lnTo>
                </a:path>
              </a:pathLst>
            </a:custGeom>
            <a:ln w="19050">
              <a:solidFill>
                <a:srgbClr val="000000"/>
              </a:solidFill>
            </a:ln>
          </p:spPr>
          <p:txBody>
            <a:bodyPr wrap="square" lIns="0" tIns="0" rIns="0" bIns="0" rtlCol="0"/>
            <a:lstStyle/>
            <a:p>
              <a:endParaRPr/>
            </a:p>
          </p:txBody>
        </p:sp>
        <p:sp>
          <p:nvSpPr>
            <p:cNvPr id="44" name="object 44"/>
            <p:cNvSpPr/>
            <p:nvPr/>
          </p:nvSpPr>
          <p:spPr>
            <a:xfrm>
              <a:off x="3594100" y="1355661"/>
              <a:ext cx="782955" cy="503555"/>
            </a:xfrm>
            <a:custGeom>
              <a:avLst/>
              <a:gdLst/>
              <a:ahLst/>
              <a:cxnLst/>
              <a:rect l="l" t="t" r="r" b="b"/>
              <a:pathLst>
                <a:path w="782954"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45" name="object 45"/>
            <p:cNvSpPr/>
            <p:nvPr/>
          </p:nvSpPr>
          <p:spPr>
            <a:xfrm>
              <a:off x="3594100" y="1355661"/>
              <a:ext cx="782955" cy="503555"/>
            </a:xfrm>
            <a:custGeom>
              <a:avLst/>
              <a:gdLst/>
              <a:ahLst/>
              <a:cxnLst/>
              <a:rect l="l" t="t" r="r" b="b"/>
              <a:pathLst>
                <a:path w="782954" h="503555">
                  <a:moveTo>
                    <a:pt x="0" y="503237"/>
                  </a:moveTo>
                  <a:lnTo>
                    <a:pt x="782637" y="503237"/>
                  </a:lnTo>
                  <a:lnTo>
                    <a:pt x="782637" y="0"/>
                  </a:lnTo>
                  <a:lnTo>
                    <a:pt x="0" y="0"/>
                  </a:lnTo>
                  <a:lnTo>
                    <a:pt x="0" y="503237"/>
                  </a:lnTo>
                  <a:close/>
                </a:path>
              </a:pathLst>
            </a:custGeom>
            <a:ln w="19050">
              <a:solidFill>
                <a:srgbClr val="000000"/>
              </a:solidFill>
            </a:ln>
          </p:spPr>
          <p:txBody>
            <a:bodyPr wrap="square" lIns="0" tIns="0" rIns="0" bIns="0" rtlCol="0"/>
            <a:lstStyle/>
            <a:p>
              <a:endParaRPr/>
            </a:p>
          </p:txBody>
        </p:sp>
        <p:sp>
          <p:nvSpPr>
            <p:cNvPr id="46" name="object 46"/>
            <p:cNvSpPr/>
            <p:nvPr/>
          </p:nvSpPr>
          <p:spPr>
            <a:xfrm>
              <a:off x="4148073" y="1951037"/>
              <a:ext cx="901700" cy="503555"/>
            </a:xfrm>
            <a:custGeom>
              <a:avLst/>
              <a:gdLst/>
              <a:ahLst/>
              <a:cxnLst/>
              <a:rect l="l" t="t" r="r" b="b"/>
              <a:pathLst>
                <a:path w="901700" h="503555">
                  <a:moveTo>
                    <a:pt x="901700" y="0"/>
                  </a:moveTo>
                  <a:lnTo>
                    <a:pt x="0" y="0"/>
                  </a:lnTo>
                  <a:lnTo>
                    <a:pt x="0" y="503237"/>
                  </a:lnTo>
                  <a:lnTo>
                    <a:pt x="901700" y="503237"/>
                  </a:lnTo>
                  <a:lnTo>
                    <a:pt x="901700" y="0"/>
                  </a:lnTo>
                  <a:close/>
                </a:path>
              </a:pathLst>
            </a:custGeom>
            <a:solidFill>
              <a:srgbClr val="97FD97"/>
            </a:solidFill>
          </p:spPr>
          <p:txBody>
            <a:bodyPr wrap="square" lIns="0" tIns="0" rIns="0" bIns="0" rtlCol="0"/>
            <a:lstStyle/>
            <a:p>
              <a:endParaRPr/>
            </a:p>
          </p:txBody>
        </p:sp>
        <p:sp>
          <p:nvSpPr>
            <p:cNvPr id="47" name="object 47"/>
            <p:cNvSpPr/>
            <p:nvPr/>
          </p:nvSpPr>
          <p:spPr>
            <a:xfrm>
              <a:off x="4148073" y="1951037"/>
              <a:ext cx="901700" cy="503555"/>
            </a:xfrm>
            <a:custGeom>
              <a:avLst/>
              <a:gdLst/>
              <a:ahLst/>
              <a:cxnLst/>
              <a:rect l="l" t="t" r="r" b="b"/>
              <a:pathLst>
                <a:path w="901700" h="503555">
                  <a:moveTo>
                    <a:pt x="0" y="503237"/>
                  </a:moveTo>
                  <a:lnTo>
                    <a:pt x="901700" y="503237"/>
                  </a:lnTo>
                  <a:lnTo>
                    <a:pt x="901700" y="0"/>
                  </a:lnTo>
                  <a:lnTo>
                    <a:pt x="0" y="0"/>
                  </a:lnTo>
                  <a:lnTo>
                    <a:pt x="0" y="503237"/>
                  </a:lnTo>
                  <a:close/>
                </a:path>
              </a:pathLst>
            </a:custGeom>
            <a:ln w="6350">
              <a:solidFill>
                <a:srgbClr val="000000"/>
              </a:solidFill>
            </a:ln>
          </p:spPr>
          <p:txBody>
            <a:bodyPr wrap="square" lIns="0" tIns="0" rIns="0" bIns="0" rtlCol="0"/>
            <a:lstStyle/>
            <a:p>
              <a:endParaRPr/>
            </a:p>
          </p:txBody>
        </p:sp>
        <p:sp>
          <p:nvSpPr>
            <p:cNvPr id="48" name="object 48"/>
            <p:cNvSpPr/>
            <p:nvPr/>
          </p:nvSpPr>
          <p:spPr>
            <a:xfrm>
              <a:off x="3984625" y="1858899"/>
              <a:ext cx="151130" cy="387350"/>
            </a:xfrm>
            <a:custGeom>
              <a:avLst/>
              <a:gdLst/>
              <a:ahLst/>
              <a:cxnLst/>
              <a:rect l="l" t="t" r="r" b="b"/>
              <a:pathLst>
                <a:path w="151129" h="387350">
                  <a:moveTo>
                    <a:pt x="0" y="0"/>
                  </a:moveTo>
                  <a:lnTo>
                    <a:pt x="0" y="342900"/>
                  </a:lnTo>
                  <a:lnTo>
                    <a:pt x="150875" y="342900"/>
                  </a:lnTo>
                </a:path>
                <a:path w="151129" h="387350">
                  <a:moveTo>
                    <a:pt x="74802" y="298450"/>
                  </a:moveTo>
                  <a:lnTo>
                    <a:pt x="151002" y="342900"/>
                  </a:lnTo>
                  <a:lnTo>
                    <a:pt x="74802" y="387350"/>
                  </a:lnTo>
                </a:path>
              </a:pathLst>
            </a:custGeom>
            <a:ln w="12700">
              <a:solidFill>
                <a:srgbClr val="000000"/>
              </a:solidFill>
            </a:ln>
          </p:spPr>
          <p:txBody>
            <a:bodyPr wrap="square" lIns="0" tIns="0" rIns="0" bIns="0" rtlCol="0"/>
            <a:lstStyle/>
            <a:p>
              <a:endParaRPr/>
            </a:p>
          </p:txBody>
        </p:sp>
        <p:sp>
          <p:nvSpPr>
            <p:cNvPr id="49" name="object 49"/>
            <p:cNvSpPr/>
            <p:nvPr/>
          </p:nvSpPr>
          <p:spPr>
            <a:xfrm>
              <a:off x="4148073" y="2546350"/>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50" name="object 50"/>
            <p:cNvSpPr/>
            <p:nvPr/>
          </p:nvSpPr>
          <p:spPr>
            <a:xfrm>
              <a:off x="4148073" y="2546350"/>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sp>
          <p:nvSpPr>
            <p:cNvPr id="51" name="object 51"/>
            <p:cNvSpPr/>
            <p:nvPr/>
          </p:nvSpPr>
          <p:spPr>
            <a:xfrm>
              <a:off x="3984625" y="1858899"/>
              <a:ext cx="151130" cy="982980"/>
            </a:xfrm>
            <a:custGeom>
              <a:avLst/>
              <a:gdLst/>
              <a:ahLst/>
              <a:cxnLst/>
              <a:rect l="l" t="t" r="r" b="b"/>
              <a:pathLst>
                <a:path w="151129" h="982980">
                  <a:moveTo>
                    <a:pt x="0" y="0"/>
                  </a:moveTo>
                  <a:lnTo>
                    <a:pt x="0" y="938276"/>
                  </a:lnTo>
                  <a:lnTo>
                    <a:pt x="150875" y="938276"/>
                  </a:lnTo>
                </a:path>
                <a:path w="151129" h="982980">
                  <a:moveTo>
                    <a:pt x="74802" y="893826"/>
                  </a:moveTo>
                  <a:lnTo>
                    <a:pt x="151002" y="938276"/>
                  </a:lnTo>
                  <a:lnTo>
                    <a:pt x="74802" y="982726"/>
                  </a:lnTo>
                </a:path>
              </a:pathLst>
            </a:custGeom>
            <a:ln w="12700">
              <a:solidFill>
                <a:srgbClr val="000000"/>
              </a:solidFill>
            </a:ln>
          </p:spPr>
          <p:txBody>
            <a:bodyPr wrap="square" lIns="0" tIns="0" rIns="0" bIns="0" rtlCol="0"/>
            <a:lstStyle/>
            <a:p>
              <a:endParaRPr/>
            </a:p>
          </p:txBody>
        </p:sp>
        <p:sp>
          <p:nvSpPr>
            <p:cNvPr id="52" name="object 52"/>
            <p:cNvSpPr/>
            <p:nvPr/>
          </p:nvSpPr>
          <p:spPr>
            <a:xfrm>
              <a:off x="4148073" y="3141599"/>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53" name="object 53"/>
            <p:cNvSpPr/>
            <p:nvPr/>
          </p:nvSpPr>
          <p:spPr>
            <a:xfrm>
              <a:off x="4148073" y="3141599"/>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sp>
          <p:nvSpPr>
            <p:cNvPr id="54" name="object 54"/>
            <p:cNvSpPr/>
            <p:nvPr/>
          </p:nvSpPr>
          <p:spPr>
            <a:xfrm>
              <a:off x="3984625" y="1859026"/>
              <a:ext cx="151130" cy="1577975"/>
            </a:xfrm>
            <a:custGeom>
              <a:avLst/>
              <a:gdLst/>
              <a:ahLst/>
              <a:cxnLst/>
              <a:rect l="l" t="t" r="r" b="b"/>
              <a:pathLst>
                <a:path w="151129" h="1577975">
                  <a:moveTo>
                    <a:pt x="0" y="0"/>
                  </a:moveTo>
                  <a:lnTo>
                    <a:pt x="0" y="1533525"/>
                  </a:lnTo>
                  <a:lnTo>
                    <a:pt x="150875" y="1533525"/>
                  </a:lnTo>
                </a:path>
                <a:path w="151129" h="1577975">
                  <a:moveTo>
                    <a:pt x="74802" y="1488948"/>
                  </a:moveTo>
                  <a:lnTo>
                    <a:pt x="151002" y="1533398"/>
                  </a:lnTo>
                  <a:lnTo>
                    <a:pt x="74802" y="1577848"/>
                  </a:lnTo>
                </a:path>
              </a:pathLst>
            </a:custGeom>
            <a:ln w="12700">
              <a:solidFill>
                <a:srgbClr val="000000"/>
              </a:solidFill>
            </a:ln>
          </p:spPr>
          <p:txBody>
            <a:bodyPr wrap="square" lIns="0" tIns="0" rIns="0" bIns="0" rtlCol="0"/>
            <a:lstStyle/>
            <a:p>
              <a:endParaRPr/>
            </a:p>
          </p:txBody>
        </p:sp>
      </p:grpSp>
      <p:grpSp>
        <p:nvGrpSpPr>
          <p:cNvPr id="55" name="object 55"/>
          <p:cNvGrpSpPr/>
          <p:nvPr/>
        </p:nvGrpSpPr>
        <p:grpSpPr>
          <a:xfrm>
            <a:off x="3978275" y="2447925"/>
            <a:ext cx="1075055" cy="2184400"/>
            <a:chOff x="3978275" y="2447925"/>
            <a:chExt cx="1075055" cy="2184400"/>
          </a:xfrm>
        </p:grpSpPr>
        <p:sp>
          <p:nvSpPr>
            <p:cNvPr id="56" name="object 56"/>
            <p:cNvSpPr/>
            <p:nvPr/>
          </p:nvSpPr>
          <p:spPr>
            <a:xfrm>
              <a:off x="4148073" y="3736975"/>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57" name="object 57"/>
            <p:cNvSpPr/>
            <p:nvPr/>
          </p:nvSpPr>
          <p:spPr>
            <a:xfrm>
              <a:off x="4148073" y="3736975"/>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sp>
          <p:nvSpPr>
            <p:cNvPr id="58" name="object 58"/>
            <p:cNvSpPr/>
            <p:nvPr/>
          </p:nvSpPr>
          <p:spPr>
            <a:xfrm>
              <a:off x="3984625" y="2454275"/>
              <a:ext cx="151130" cy="2171700"/>
            </a:xfrm>
            <a:custGeom>
              <a:avLst/>
              <a:gdLst/>
              <a:ahLst/>
              <a:cxnLst/>
              <a:rect l="l" t="t" r="r" b="b"/>
              <a:pathLst>
                <a:path w="151129" h="2171700">
                  <a:moveTo>
                    <a:pt x="0" y="0"/>
                  </a:moveTo>
                  <a:lnTo>
                    <a:pt x="0" y="2127250"/>
                  </a:lnTo>
                  <a:lnTo>
                    <a:pt x="150875" y="2127250"/>
                  </a:lnTo>
                </a:path>
                <a:path w="151129" h="2171700">
                  <a:moveTo>
                    <a:pt x="74802" y="2082800"/>
                  </a:moveTo>
                  <a:lnTo>
                    <a:pt x="151002" y="2127250"/>
                  </a:lnTo>
                  <a:lnTo>
                    <a:pt x="74802" y="2171700"/>
                  </a:lnTo>
                </a:path>
              </a:pathLst>
            </a:custGeom>
            <a:ln w="12700">
              <a:solidFill>
                <a:srgbClr val="000000"/>
              </a:solidFill>
            </a:ln>
          </p:spPr>
          <p:txBody>
            <a:bodyPr wrap="square" lIns="0" tIns="0" rIns="0" bIns="0" rtlCol="0"/>
            <a:lstStyle/>
            <a:p>
              <a:endParaRPr/>
            </a:p>
          </p:txBody>
        </p:sp>
      </p:grpSp>
      <p:sp>
        <p:nvSpPr>
          <p:cNvPr id="59" name="object 59"/>
          <p:cNvSpPr/>
          <p:nvPr/>
        </p:nvSpPr>
        <p:spPr>
          <a:xfrm>
            <a:off x="3259073" y="1563624"/>
            <a:ext cx="316230" cy="88900"/>
          </a:xfrm>
          <a:custGeom>
            <a:avLst/>
            <a:gdLst/>
            <a:ahLst/>
            <a:cxnLst/>
            <a:rect l="l" t="t" r="r" b="b"/>
            <a:pathLst>
              <a:path w="316229" h="88900">
                <a:moveTo>
                  <a:pt x="0" y="44450"/>
                </a:moveTo>
                <a:lnTo>
                  <a:pt x="316102" y="44450"/>
                </a:lnTo>
              </a:path>
              <a:path w="316229" h="88900">
                <a:moveTo>
                  <a:pt x="240029" y="0"/>
                </a:moveTo>
                <a:lnTo>
                  <a:pt x="316229" y="44450"/>
                </a:lnTo>
                <a:lnTo>
                  <a:pt x="240029" y="88900"/>
                </a:lnTo>
              </a:path>
            </a:pathLst>
          </a:custGeom>
          <a:ln w="19050">
            <a:solidFill>
              <a:srgbClr val="000000"/>
            </a:solidFill>
          </a:ln>
        </p:spPr>
        <p:txBody>
          <a:bodyPr wrap="square" lIns="0" tIns="0" rIns="0" bIns="0" rtlCol="0"/>
          <a:lstStyle/>
          <a:p>
            <a:endParaRPr/>
          </a:p>
        </p:txBody>
      </p:sp>
      <p:grpSp>
        <p:nvGrpSpPr>
          <p:cNvPr id="60" name="object 60"/>
          <p:cNvGrpSpPr/>
          <p:nvPr/>
        </p:nvGrpSpPr>
        <p:grpSpPr>
          <a:xfrm>
            <a:off x="4700523" y="1346136"/>
            <a:ext cx="803275" cy="522605"/>
            <a:chOff x="4700523" y="1346136"/>
            <a:chExt cx="803275" cy="522605"/>
          </a:xfrm>
        </p:grpSpPr>
        <p:sp>
          <p:nvSpPr>
            <p:cNvPr id="61" name="object 61"/>
            <p:cNvSpPr/>
            <p:nvPr/>
          </p:nvSpPr>
          <p:spPr>
            <a:xfrm>
              <a:off x="4710048" y="1355661"/>
              <a:ext cx="784225" cy="503555"/>
            </a:xfrm>
            <a:custGeom>
              <a:avLst/>
              <a:gdLst/>
              <a:ahLst/>
              <a:cxnLst/>
              <a:rect l="l" t="t" r="r" b="b"/>
              <a:pathLst>
                <a:path w="784225" h="503555">
                  <a:moveTo>
                    <a:pt x="784225" y="0"/>
                  </a:moveTo>
                  <a:lnTo>
                    <a:pt x="0" y="0"/>
                  </a:lnTo>
                  <a:lnTo>
                    <a:pt x="0" y="503237"/>
                  </a:lnTo>
                  <a:lnTo>
                    <a:pt x="784225" y="503237"/>
                  </a:lnTo>
                  <a:lnTo>
                    <a:pt x="784225" y="0"/>
                  </a:lnTo>
                  <a:close/>
                </a:path>
              </a:pathLst>
            </a:custGeom>
            <a:solidFill>
              <a:srgbClr val="CCEBFD"/>
            </a:solidFill>
          </p:spPr>
          <p:txBody>
            <a:bodyPr wrap="square" lIns="0" tIns="0" rIns="0" bIns="0" rtlCol="0"/>
            <a:lstStyle/>
            <a:p>
              <a:endParaRPr/>
            </a:p>
          </p:txBody>
        </p:sp>
        <p:sp>
          <p:nvSpPr>
            <p:cNvPr id="62" name="object 62"/>
            <p:cNvSpPr/>
            <p:nvPr/>
          </p:nvSpPr>
          <p:spPr>
            <a:xfrm>
              <a:off x="4710048" y="1355661"/>
              <a:ext cx="784225" cy="503555"/>
            </a:xfrm>
            <a:custGeom>
              <a:avLst/>
              <a:gdLst/>
              <a:ahLst/>
              <a:cxnLst/>
              <a:rect l="l" t="t" r="r" b="b"/>
              <a:pathLst>
                <a:path w="784225" h="503555">
                  <a:moveTo>
                    <a:pt x="0" y="503237"/>
                  </a:moveTo>
                  <a:lnTo>
                    <a:pt x="784225" y="503237"/>
                  </a:lnTo>
                  <a:lnTo>
                    <a:pt x="784225" y="0"/>
                  </a:lnTo>
                  <a:lnTo>
                    <a:pt x="0" y="0"/>
                  </a:lnTo>
                  <a:lnTo>
                    <a:pt x="0" y="503237"/>
                  </a:lnTo>
                  <a:close/>
                </a:path>
              </a:pathLst>
            </a:custGeom>
            <a:ln w="19050">
              <a:solidFill>
                <a:srgbClr val="000000"/>
              </a:solidFill>
            </a:ln>
          </p:spPr>
          <p:txBody>
            <a:bodyPr wrap="square" lIns="0" tIns="0" rIns="0" bIns="0" rtlCol="0"/>
            <a:lstStyle/>
            <a:p>
              <a:endParaRPr/>
            </a:p>
          </p:txBody>
        </p:sp>
      </p:grpSp>
      <p:grpSp>
        <p:nvGrpSpPr>
          <p:cNvPr id="63" name="object 63"/>
          <p:cNvGrpSpPr/>
          <p:nvPr/>
        </p:nvGrpSpPr>
        <p:grpSpPr>
          <a:xfrm>
            <a:off x="5095875" y="1852548"/>
            <a:ext cx="1063625" cy="605155"/>
            <a:chOff x="5095875" y="1852548"/>
            <a:chExt cx="1063625" cy="605155"/>
          </a:xfrm>
        </p:grpSpPr>
        <p:sp>
          <p:nvSpPr>
            <p:cNvPr id="64" name="object 64"/>
            <p:cNvSpPr/>
            <p:nvPr/>
          </p:nvSpPr>
          <p:spPr>
            <a:xfrm>
              <a:off x="5265673" y="1951037"/>
              <a:ext cx="890905" cy="503555"/>
            </a:xfrm>
            <a:custGeom>
              <a:avLst/>
              <a:gdLst/>
              <a:ahLst/>
              <a:cxnLst/>
              <a:rect l="l" t="t" r="r" b="b"/>
              <a:pathLst>
                <a:path w="890904" h="503555">
                  <a:moveTo>
                    <a:pt x="890587" y="0"/>
                  </a:moveTo>
                  <a:lnTo>
                    <a:pt x="0" y="0"/>
                  </a:lnTo>
                  <a:lnTo>
                    <a:pt x="0" y="503237"/>
                  </a:lnTo>
                  <a:lnTo>
                    <a:pt x="890587" y="503237"/>
                  </a:lnTo>
                  <a:lnTo>
                    <a:pt x="890587" y="0"/>
                  </a:lnTo>
                  <a:close/>
                </a:path>
              </a:pathLst>
            </a:custGeom>
            <a:solidFill>
              <a:srgbClr val="CCEBFD"/>
            </a:solidFill>
          </p:spPr>
          <p:txBody>
            <a:bodyPr wrap="square" lIns="0" tIns="0" rIns="0" bIns="0" rtlCol="0"/>
            <a:lstStyle/>
            <a:p>
              <a:endParaRPr/>
            </a:p>
          </p:txBody>
        </p:sp>
        <p:sp>
          <p:nvSpPr>
            <p:cNvPr id="65" name="object 65"/>
            <p:cNvSpPr/>
            <p:nvPr/>
          </p:nvSpPr>
          <p:spPr>
            <a:xfrm>
              <a:off x="5265673" y="1951037"/>
              <a:ext cx="890905" cy="503555"/>
            </a:xfrm>
            <a:custGeom>
              <a:avLst/>
              <a:gdLst/>
              <a:ahLst/>
              <a:cxnLst/>
              <a:rect l="l" t="t" r="r" b="b"/>
              <a:pathLst>
                <a:path w="890904" h="503555">
                  <a:moveTo>
                    <a:pt x="0" y="503237"/>
                  </a:moveTo>
                  <a:lnTo>
                    <a:pt x="890587" y="503237"/>
                  </a:lnTo>
                  <a:lnTo>
                    <a:pt x="890587" y="0"/>
                  </a:lnTo>
                  <a:lnTo>
                    <a:pt x="0" y="0"/>
                  </a:lnTo>
                  <a:lnTo>
                    <a:pt x="0" y="503237"/>
                  </a:lnTo>
                  <a:close/>
                </a:path>
              </a:pathLst>
            </a:custGeom>
            <a:ln w="6350">
              <a:solidFill>
                <a:srgbClr val="000000"/>
              </a:solidFill>
            </a:ln>
          </p:spPr>
          <p:txBody>
            <a:bodyPr wrap="square" lIns="0" tIns="0" rIns="0" bIns="0" rtlCol="0"/>
            <a:lstStyle/>
            <a:p>
              <a:endParaRPr/>
            </a:p>
          </p:txBody>
        </p:sp>
        <p:sp>
          <p:nvSpPr>
            <p:cNvPr id="66" name="object 66"/>
            <p:cNvSpPr/>
            <p:nvPr/>
          </p:nvSpPr>
          <p:spPr>
            <a:xfrm>
              <a:off x="5102225" y="1858898"/>
              <a:ext cx="151130" cy="387350"/>
            </a:xfrm>
            <a:custGeom>
              <a:avLst/>
              <a:gdLst/>
              <a:ahLst/>
              <a:cxnLst/>
              <a:rect l="l" t="t" r="r" b="b"/>
              <a:pathLst>
                <a:path w="151129" h="387350">
                  <a:moveTo>
                    <a:pt x="0" y="0"/>
                  </a:moveTo>
                  <a:lnTo>
                    <a:pt x="0" y="342900"/>
                  </a:lnTo>
                  <a:lnTo>
                    <a:pt x="150875" y="342900"/>
                  </a:lnTo>
                </a:path>
                <a:path w="151129" h="387350">
                  <a:moveTo>
                    <a:pt x="74802" y="298450"/>
                  </a:moveTo>
                  <a:lnTo>
                    <a:pt x="151002" y="342900"/>
                  </a:lnTo>
                  <a:lnTo>
                    <a:pt x="74802" y="387350"/>
                  </a:lnTo>
                </a:path>
              </a:pathLst>
            </a:custGeom>
            <a:ln w="12700">
              <a:solidFill>
                <a:srgbClr val="000000"/>
              </a:solidFill>
            </a:ln>
          </p:spPr>
          <p:txBody>
            <a:bodyPr wrap="square" lIns="0" tIns="0" rIns="0" bIns="0" rtlCol="0"/>
            <a:lstStyle/>
            <a:p>
              <a:endParaRPr/>
            </a:p>
          </p:txBody>
        </p:sp>
      </p:grpSp>
      <p:grpSp>
        <p:nvGrpSpPr>
          <p:cNvPr id="67" name="object 67"/>
          <p:cNvGrpSpPr/>
          <p:nvPr/>
        </p:nvGrpSpPr>
        <p:grpSpPr>
          <a:xfrm>
            <a:off x="5095875" y="1852548"/>
            <a:ext cx="1063625" cy="1198880"/>
            <a:chOff x="5095875" y="1852548"/>
            <a:chExt cx="1063625" cy="1198880"/>
          </a:xfrm>
        </p:grpSpPr>
        <p:sp>
          <p:nvSpPr>
            <p:cNvPr id="68" name="object 68"/>
            <p:cNvSpPr/>
            <p:nvPr/>
          </p:nvSpPr>
          <p:spPr>
            <a:xfrm>
              <a:off x="5265673" y="2546349"/>
              <a:ext cx="890905" cy="501650"/>
            </a:xfrm>
            <a:custGeom>
              <a:avLst/>
              <a:gdLst/>
              <a:ahLst/>
              <a:cxnLst/>
              <a:rect l="l" t="t" r="r" b="b"/>
              <a:pathLst>
                <a:path w="890904" h="501650">
                  <a:moveTo>
                    <a:pt x="890587" y="0"/>
                  </a:moveTo>
                  <a:lnTo>
                    <a:pt x="0" y="0"/>
                  </a:lnTo>
                  <a:lnTo>
                    <a:pt x="0" y="501650"/>
                  </a:lnTo>
                  <a:lnTo>
                    <a:pt x="890587" y="501650"/>
                  </a:lnTo>
                  <a:lnTo>
                    <a:pt x="890587" y="0"/>
                  </a:lnTo>
                  <a:close/>
                </a:path>
              </a:pathLst>
            </a:custGeom>
            <a:solidFill>
              <a:srgbClr val="CCEBFD"/>
            </a:solidFill>
          </p:spPr>
          <p:txBody>
            <a:bodyPr wrap="square" lIns="0" tIns="0" rIns="0" bIns="0" rtlCol="0"/>
            <a:lstStyle/>
            <a:p>
              <a:endParaRPr/>
            </a:p>
          </p:txBody>
        </p:sp>
        <p:sp>
          <p:nvSpPr>
            <p:cNvPr id="69" name="object 69"/>
            <p:cNvSpPr/>
            <p:nvPr/>
          </p:nvSpPr>
          <p:spPr>
            <a:xfrm>
              <a:off x="5265673" y="2546349"/>
              <a:ext cx="890905" cy="501650"/>
            </a:xfrm>
            <a:custGeom>
              <a:avLst/>
              <a:gdLst/>
              <a:ahLst/>
              <a:cxnLst/>
              <a:rect l="l" t="t" r="r" b="b"/>
              <a:pathLst>
                <a:path w="890904" h="501650">
                  <a:moveTo>
                    <a:pt x="0" y="501650"/>
                  </a:moveTo>
                  <a:lnTo>
                    <a:pt x="890587" y="501650"/>
                  </a:lnTo>
                  <a:lnTo>
                    <a:pt x="890587" y="0"/>
                  </a:lnTo>
                  <a:lnTo>
                    <a:pt x="0" y="0"/>
                  </a:lnTo>
                  <a:lnTo>
                    <a:pt x="0" y="501650"/>
                  </a:lnTo>
                  <a:close/>
                </a:path>
              </a:pathLst>
            </a:custGeom>
            <a:ln w="6350">
              <a:solidFill>
                <a:srgbClr val="000000"/>
              </a:solidFill>
            </a:ln>
          </p:spPr>
          <p:txBody>
            <a:bodyPr wrap="square" lIns="0" tIns="0" rIns="0" bIns="0" rtlCol="0"/>
            <a:lstStyle/>
            <a:p>
              <a:endParaRPr/>
            </a:p>
          </p:txBody>
        </p:sp>
        <p:sp>
          <p:nvSpPr>
            <p:cNvPr id="70" name="object 70"/>
            <p:cNvSpPr/>
            <p:nvPr/>
          </p:nvSpPr>
          <p:spPr>
            <a:xfrm>
              <a:off x="5102225" y="1858898"/>
              <a:ext cx="151130" cy="982980"/>
            </a:xfrm>
            <a:custGeom>
              <a:avLst/>
              <a:gdLst/>
              <a:ahLst/>
              <a:cxnLst/>
              <a:rect l="l" t="t" r="r" b="b"/>
              <a:pathLst>
                <a:path w="151129" h="982980">
                  <a:moveTo>
                    <a:pt x="0" y="0"/>
                  </a:moveTo>
                  <a:lnTo>
                    <a:pt x="0" y="938276"/>
                  </a:lnTo>
                  <a:lnTo>
                    <a:pt x="150875" y="938276"/>
                  </a:lnTo>
                </a:path>
                <a:path w="151129" h="982980">
                  <a:moveTo>
                    <a:pt x="74802" y="893826"/>
                  </a:moveTo>
                  <a:lnTo>
                    <a:pt x="151002" y="938276"/>
                  </a:lnTo>
                  <a:lnTo>
                    <a:pt x="74802" y="982726"/>
                  </a:lnTo>
                </a:path>
              </a:pathLst>
            </a:custGeom>
            <a:ln w="12700">
              <a:solidFill>
                <a:srgbClr val="000000"/>
              </a:solidFill>
            </a:ln>
          </p:spPr>
          <p:txBody>
            <a:bodyPr wrap="square" lIns="0" tIns="0" rIns="0" bIns="0" rtlCol="0"/>
            <a:lstStyle/>
            <a:p>
              <a:endParaRPr/>
            </a:p>
          </p:txBody>
        </p:sp>
      </p:grpSp>
      <p:grpSp>
        <p:nvGrpSpPr>
          <p:cNvPr id="71" name="object 71"/>
          <p:cNvGrpSpPr/>
          <p:nvPr/>
        </p:nvGrpSpPr>
        <p:grpSpPr>
          <a:xfrm>
            <a:off x="5095875" y="1852676"/>
            <a:ext cx="1063625" cy="1793875"/>
            <a:chOff x="5095875" y="1852676"/>
            <a:chExt cx="1063625" cy="1793875"/>
          </a:xfrm>
        </p:grpSpPr>
        <p:sp>
          <p:nvSpPr>
            <p:cNvPr id="72" name="object 72"/>
            <p:cNvSpPr/>
            <p:nvPr/>
          </p:nvSpPr>
          <p:spPr>
            <a:xfrm>
              <a:off x="5265673" y="3141599"/>
              <a:ext cx="890905" cy="501650"/>
            </a:xfrm>
            <a:custGeom>
              <a:avLst/>
              <a:gdLst/>
              <a:ahLst/>
              <a:cxnLst/>
              <a:rect l="l" t="t" r="r" b="b"/>
              <a:pathLst>
                <a:path w="890904" h="501650">
                  <a:moveTo>
                    <a:pt x="890587" y="0"/>
                  </a:moveTo>
                  <a:lnTo>
                    <a:pt x="0" y="0"/>
                  </a:lnTo>
                  <a:lnTo>
                    <a:pt x="0" y="501650"/>
                  </a:lnTo>
                  <a:lnTo>
                    <a:pt x="890587" y="501650"/>
                  </a:lnTo>
                  <a:lnTo>
                    <a:pt x="890587" y="0"/>
                  </a:lnTo>
                  <a:close/>
                </a:path>
              </a:pathLst>
            </a:custGeom>
            <a:solidFill>
              <a:srgbClr val="CCEBFD"/>
            </a:solidFill>
          </p:spPr>
          <p:txBody>
            <a:bodyPr wrap="square" lIns="0" tIns="0" rIns="0" bIns="0" rtlCol="0"/>
            <a:lstStyle/>
            <a:p>
              <a:endParaRPr/>
            </a:p>
          </p:txBody>
        </p:sp>
        <p:sp>
          <p:nvSpPr>
            <p:cNvPr id="73" name="object 73"/>
            <p:cNvSpPr/>
            <p:nvPr/>
          </p:nvSpPr>
          <p:spPr>
            <a:xfrm>
              <a:off x="5265673" y="3141599"/>
              <a:ext cx="890905" cy="501650"/>
            </a:xfrm>
            <a:custGeom>
              <a:avLst/>
              <a:gdLst/>
              <a:ahLst/>
              <a:cxnLst/>
              <a:rect l="l" t="t" r="r" b="b"/>
              <a:pathLst>
                <a:path w="890904" h="501650">
                  <a:moveTo>
                    <a:pt x="0" y="501650"/>
                  </a:moveTo>
                  <a:lnTo>
                    <a:pt x="890587" y="501650"/>
                  </a:lnTo>
                  <a:lnTo>
                    <a:pt x="890587" y="0"/>
                  </a:lnTo>
                  <a:lnTo>
                    <a:pt x="0" y="0"/>
                  </a:lnTo>
                  <a:lnTo>
                    <a:pt x="0" y="501650"/>
                  </a:lnTo>
                  <a:close/>
                </a:path>
              </a:pathLst>
            </a:custGeom>
            <a:ln w="6350">
              <a:solidFill>
                <a:srgbClr val="000000"/>
              </a:solidFill>
            </a:ln>
          </p:spPr>
          <p:txBody>
            <a:bodyPr wrap="square" lIns="0" tIns="0" rIns="0" bIns="0" rtlCol="0"/>
            <a:lstStyle/>
            <a:p>
              <a:endParaRPr/>
            </a:p>
          </p:txBody>
        </p:sp>
        <p:sp>
          <p:nvSpPr>
            <p:cNvPr id="74" name="object 74"/>
            <p:cNvSpPr/>
            <p:nvPr/>
          </p:nvSpPr>
          <p:spPr>
            <a:xfrm>
              <a:off x="5102225" y="1859026"/>
              <a:ext cx="151130" cy="1577975"/>
            </a:xfrm>
            <a:custGeom>
              <a:avLst/>
              <a:gdLst/>
              <a:ahLst/>
              <a:cxnLst/>
              <a:rect l="l" t="t" r="r" b="b"/>
              <a:pathLst>
                <a:path w="151129" h="1577975">
                  <a:moveTo>
                    <a:pt x="0" y="0"/>
                  </a:moveTo>
                  <a:lnTo>
                    <a:pt x="0" y="1533525"/>
                  </a:lnTo>
                  <a:lnTo>
                    <a:pt x="150875" y="1533525"/>
                  </a:lnTo>
                </a:path>
                <a:path w="151129" h="1577975">
                  <a:moveTo>
                    <a:pt x="74802" y="1488948"/>
                  </a:moveTo>
                  <a:lnTo>
                    <a:pt x="151002" y="1533398"/>
                  </a:lnTo>
                  <a:lnTo>
                    <a:pt x="74802" y="1577848"/>
                  </a:lnTo>
                </a:path>
              </a:pathLst>
            </a:custGeom>
            <a:ln w="12700">
              <a:solidFill>
                <a:srgbClr val="000000"/>
              </a:solidFill>
            </a:ln>
          </p:spPr>
          <p:txBody>
            <a:bodyPr wrap="square" lIns="0" tIns="0" rIns="0" bIns="0" rtlCol="0"/>
            <a:lstStyle/>
            <a:p>
              <a:endParaRPr/>
            </a:p>
          </p:txBody>
        </p:sp>
      </p:grpSp>
      <p:grpSp>
        <p:nvGrpSpPr>
          <p:cNvPr id="75" name="object 75"/>
          <p:cNvGrpSpPr/>
          <p:nvPr/>
        </p:nvGrpSpPr>
        <p:grpSpPr>
          <a:xfrm>
            <a:off x="5095875" y="1852676"/>
            <a:ext cx="1289050" cy="2389505"/>
            <a:chOff x="5095875" y="1852676"/>
            <a:chExt cx="1289050" cy="2389505"/>
          </a:xfrm>
        </p:grpSpPr>
        <p:sp>
          <p:nvSpPr>
            <p:cNvPr id="76" name="object 76"/>
            <p:cNvSpPr/>
            <p:nvPr/>
          </p:nvSpPr>
          <p:spPr>
            <a:xfrm>
              <a:off x="5265673" y="3736975"/>
              <a:ext cx="1116330" cy="501650"/>
            </a:xfrm>
            <a:custGeom>
              <a:avLst/>
              <a:gdLst/>
              <a:ahLst/>
              <a:cxnLst/>
              <a:rect l="l" t="t" r="r" b="b"/>
              <a:pathLst>
                <a:path w="1116329" h="501650">
                  <a:moveTo>
                    <a:pt x="1116012" y="0"/>
                  </a:moveTo>
                  <a:lnTo>
                    <a:pt x="0" y="0"/>
                  </a:lnTo>
                  <a:lnTo>
                    <a:pt x="0" y="501650"/>
                  </a:lnTo>
                  <a:lnTo>
                    <a:pt x="1116012" y="501650"/>
                  </a:lnTo>
                  <a:lnTo>
                    <a:pt x="1116012" y="0"/>
                  </a:lnTo>
                  <a:close/>
                </a:path>
              </a:pathLst>
            </a:custGeom>
            <a:solidFill>
              <a:srgbClr val="CCEBFD"/>
            </a:solidFill>
          </p:spPr>
          <p:txBody>
            <a:bodyPr wrap="square" lIns="0" tIns="0" rIns="0" bIns="0" rtlCol="0"/>
            <a:lstStyle/>
            <a:p>
              <a:endParaRPr/>
            </a:p>
          </p:txBody>
        </p:sp>
        <p:sp>
          <p:nvSpPr>
            <p:cNvPr id="77" name="object 77"/>
            <p:cNvSpPr/>
            <p:nvPr/>
          </p:nvSpPr>
          <p:spPr>
            <a:xfrm>
              <a:off x="5265673" y="3736975"/>
              <a:ext cx="1116330" cy="501650"/>
            </a:xfrm>
            <a:custGeom>
              <a:avLst/>
              <a:gdLst/>
              <a:ahLst/>
              <a:cxnLst/>
              <a:rect l="l" t="t" r="r" b="b"/>
              <a:pathLst>
                <a:path w="1116329" h="501650">
                  <a:moveTo>
                    <a:pt x="0" y="501650"/>
                  </a:moveTo>
                  <a:lnTo>
                    <a:pt x="1116012" y="501650"/>
                  </a:lnTo>
                  <a:lnTo>
                    <a:pt x="1116012" y="0"/>
                  </a:lnTo>
                  <a:lnTo>
                    <a:pt x="0" y="0"/>
                  </a:lnTo>
                  <a:lnTo>
                    <a:pt x="0" y="501650"/>
                  </a:lnTo>
                  <a:close/>
                </a:path>
              </a:pathLst>
            </a:custGeom>
            <a:ln w="6350">
              <a:solidFill>
                <a:srgbClr val="000000"/>
              </a:solidFill>
            </a:ln>
          </p:spPr>
          <p:txBody>
            <a:bodyPr wrap="square" lIns="0" tIns="0" rIns="0" bIns="0" rtlCol="0"/>
            <a:lstStyle/>
            <a:p>
              <a:endParaRPr/>
            </a:p>
          </p:txBody>
        </p:sp>
        <p:sp>
          <p:nvSpPr>
            <p:cNvPr id="78" name="object 78"/>
            <p:cNvSpPr/>
            <p:nvPr/>
          </p:nvSpPr>
          <p:spPr>
            <a:xfrm>
              <a:off x="5102225" y="1859026"/>
              <a:ext cx="151130" cy="2173605"/>
            </a:xfrm>
            <a:custGeom>
              <a:avLst/>
              <a:gdLst/>
              <a:ahLst/>
              <a:cxnLst/>
              <a:rect l="l" t="t" r="r" b="b"/>
              <a:pathLst>
                <a:path w="151129" h="2173604">
                  <a:moveTo>
                    <a:pt x="0" y="0"/>
                  </a:moveTo>
                  <a:lnTo>
                    <a:pt x="0" y="2128774"/>
                  </a:lnTo>
                  <a:lnTo>
                    <a:pt x="150875" y="2128774"/>
                  </a:lnTo>
                </a:path>
                <a:path w="151129" h="2173604">
                  <a:moveTo>
                    <a:pt x="74802" y="2084324"/>
                  </a:moveTo>
                  <a:lnTo>
                    <a:pt x="151002" y="2128774"/>
                  </a:lnTo>
                  <a:lnTo>
                    <a:pt x="74802" y="2173224"/>
                  </a:lnTo>
                </a:path>
              </a:pathLst>
            </a:custGeom>
            <a:ln w="12700">
              <a:solidFill>
                <a:srgbClr val="000000"/>
              </a:solidFill>
            </a:ln>
          </p:spPr>
          <p:txBody>
            <a:bodyPr wrap="square" lIns="0" tIns="0" rIns="0" bIns="0" rtlCol="0"/>
            <a:lstStyle/>
            <a:p>
              <a:endParaRPr/>
            </a:p>
          </p:txBody>
        </p:sp>
      </p:grpSp>
      <p:sp>
        <p:nvSpPr>
          <p:cNvPr id="79" name="object 79"/>
          <p:cNvSpPr/>
          <p:nvPr/>
        </p:nvSpPr>
        <p:spPr>
          <a:xfrm>
            <a:off x="4376673" y="1563624"/>
            <a:ext cx="314960" cy="88900"/>
          </a:xfrm>
          <a:custGeom>
            <a:avLst/>
            <a:gdLst/>
            <a:ahLst/>
            <a:cxnLst/>
            <a:rect l="l" t="t" r="r" b="b"/>
            <a:pathLst>
              <a:path w="314960" h="88900">
                <a:moveTo>
                  <a:pt x="0" y="44450"/>
                </a:moveTo>
                <a:lnTo>
                  <a:pt x="314578" y="44450"/>
                </a:lnTo>
              </a:path>
              <a:path w="314960" h="88900">
                <a:moveTo>
                  <a:pt x="238378" y="0"/>
                </a:moveTo>
                <a:lnTo>
                  <a:pt x="314578" y="44450"/>
                </a:lnTo>
                <a:lnTo>
                  <a:pt x="238378" y="88900"/>
                </a:lnTo>
              </a:path>
            </a:pathLst>
          </a:custGeom>
          <a:ln w="19050">
            <a:solidFill>
              <a:srgbClr val="000000"/>
            </a:solidFill>
          </a:ln>
        </p:spPr>
        <p:txBody>
          <a:bodyPr wrap="square" lIns="0" tIns="0" rIns="0" bIns="0" rtlCol="0"/>
          <a:lstStyle/>
          <a:p>
            <a:endParaRPr/>
          </a:p>
        </p:txBody>
      </p:sp>
      <p:grpSp>
        <p:nvGrpSpPr>
          <p:cNvPr id="80" name="object 80"/>
          <p:cNvGrpSpPr/>
          <p:nvPr/>
        </p:nvGrpSpPr>
        <p:grpSpPr>
          <a:xfrm>
            <a:off x="5816600" y="1346136"/>
            <a:ext cx="878205" cy="522605"/>
            <a:chOff x="5816600" y="1346136"/>
            <a:chExt cx="878205" cy="522605"/>
          </a:xfrm>
        </p:grpSpPr>
        <p:sp>
          <p:nvSpPr>
            <p:cNvPr id="81" name="object 81"/>
            <p:cNvSpPr/>
            <p:nvPr/>
          </p:nvSpPr>
          <p:spPr>
            <a:xfrm>
              <a:off x="5826125" y="1355661"/>
              <a:ext cx="859155" cy="503555"/>
            </a:xfrm>
            <a:custGeom>
              <a:avLst/>
              <a:gdLst/>
              <a:ahLst/>
              <a:cxnLst/>
              <a:rect l="l" t="t" r="r" b="b"/>
              <a:pathLst>
                <a:path w="859154" h="503555">
                  <a:moveTo>
                    <a:pt x="858837" y="0"/>
                  </a:moveTo>
                  <a:lnTo>
                    <a:pt x="0" y="0"/>
                  </a:lnTo>
                  <a:lnTo>
                    <a:pt x="0" y="503237"/>
                  </a:lnTo>
                  <a:lnTo>
                    <a:pt x="858837" y="503237"/>
                  </a:lnTo>
                  <a:lnTo>
                    <a:pt x="858837" y="0"/>
                  </a:lnTo>
                  <a:close/>
                </a:path>
              </a:pathLst>
            </a:custGeom>
            <a:solidFill>
              <a:srgbClr val="FDFF97"/>
            </a:solidFill>
          </p:spPr>
          <p:txBody>
            <a:bodyPr wrap="square" lIns="0" tIns="0" rIns="0" bIns="0" rtlCol="0"/>
            <a:lstStyle/>
            <a:p>
              <a:endParaRPr/>
            </a:p>
          </p:txBody>
        </p:sp>
        <p:sp>
          <p:nvSpPr>
            <p:cNvPr id="82" name="object 82"/>
            <p:cNvSpPr/>
            <p:nvPr/>
          </p:nvSpPr>
          <p:spPr>
            <a:xfrm>
              <a:off x="5826125" y="1355661"/>
              <a:ext cx="859155" cy="503555"/>
            </a:xfrm>
            <a:custGeom>
              <a:avLst/>
              <a:gdLst/>
              <a:ahLst/>
              <a:cxnLst/>
              <a:rect l="l" t="t" r="r" b="b"/>
              <a:pathLst>
                <a:path w="859154" h="503555">
                  <a:moveTo>
                    <a:pt x="0" y="503237"/>
                  </a:moveTo>
                  <a:lnTo>
                    <a:pt x="858837" y="503237"/>
                  </a:lnTo>
                  <a:lnTo>
                    <a:pt x="858837" y="0"/>
                  </a:lnTo>
                  <a:lnTo>
                    <a:pt x="0" y="0"/>
                  </a:lnTo>
                  <a:lnTo>
                    <a:pt x="0" y="503237"/>
                  </a:lnTo>
                  <a:close/>
                </a:path>
              </a:pathLst>
            </a:custGeom>
            <a:ln w="19050">
              <a:solidFill>
                <a:srgbClr val="000000"/>
              </a:solidFill>
            </a:ln>
          </p:spPr>
          <p:txBody>
            <a:bodyPr wrap="square" lIns="0" tIns="0" rIns="0" bIns="0" rtlCol="0"/>
            <a:lstStyle/>
            <a:p>
              <a:endParaRPr/>
            </a:p>
          </p:txBody>
        </p:sp>
      </p:grpSp>
      <p:grpSp>
        <p:nvGrpSpPr>
          <p:cNvPr id="83" name="object 83"/>
          <p:cNvGrpSpPr/>
          <p:nvPr/>
        </p:nvGrpSpPr>
        <p:grpSpPr>
          <a:xfrm>
            <a:off x="6250051" y="1852676"/>
            <a:ext cx="987425" cy="605155"/>
            <a:chOff x="6250051" y="1852676"/>
            <a:chExt cx="987425" cy="605155"/>
          </a:xfrm>
        </p:grpSpPr>
        <p:sp>
          <p:nvSpPr>
            <p:cNvPr id="84" name="object 84"/>
            <p:cNvSpPr/>
            <p:nvPr/>
          </p:nvSpPr>
          <p:spPr>
            <a:xfrm>
              <a:off x="6381750" y="1951037"/>
              <a:ext cx="852805" cy="503555"/>
            </a:xfrm>
            <a:custGeom>
              <a:avLst/>
              <a:gdLst/>
              <a:ahLst/>
              <a:cxnLst/>
              <a:rect l="l" t="t" r="r" b="b"/>
              <a:pathLst>
                <a:path w="852804" h="503555">
                  <a:moveTo>
                    <a:pt x="852487" y="0"/>
                  </a:moveTo>
                  <a:lnTo>
                    <a:pt x="0" y="0"/>
                  </a:lnTo>
                  <a:lnTo>
                    <a:pt x="0" y="503237"/>
                  </a:lnTo>
                  <a:lnTo>
                    <a:pt x="852487" y="503237"/>
                  </a:lnTo>
                  <a:lnTo>
                    <a:pt x="852487" y="0"/>
                  </a:lnTo>
                  <a:close/>
                </a:path>
              </a:pathLst>
            </a:custGeom>
            <a:solidFill>
              <a:srgbClr val="FDFF97"/>
            </a:solidFill>
          </p:spPr>
          <p:txBody>
            <a:bodyPr wrap="square" lIns="0" tIns="0" rIns="0" bIns="0" rtlCol="0"/>
            <a:lstStyle/>
            <a:p>
              <a:endParaRPr/>
            </a:p>
          </p:txBody>
        </p:sp>
        <p:sp>
          <p:nvSpPr>
            <p:cNvPr id="85" name="object 85"/>
            <p:cNvSpPr/>
            <p:nvPr/>
          </p:nvSpPr>
          <p:spPr>
            <a:xfrm>
              <a:off x="6381750" y="1951037"/>
              <a:ext cx="852805" cy="503555"/>
            </a:xfrm>
            <a:custGeom>
              <a:avLst/>
              <a:gdLst/>
              <a:ahLst/>
              <a:cxnLst/>
              <a:rect l="l" t="t" r="r" b="b"/>
              <a:pathLst>
                <a:path w="852804" h="503555">
                  <a:moveTo>
                    <a:pt x="0" y="503237"/>
                  </a:moveTo>
                  <a:lnTo>
                    <a:pt x="852487" y="503237"/>
                  </a:lnTo>
                  <a:lnTo>
                    <a:pt x="852487" y="0"/>
                  </a:lnTo>
                  <a:lnTo>
                    <a:pt x="0" y="0"/>
                  </a:lnTo>
                  <a:lnTo>
                    <a:pt x="0" y="503237"/>
                  </a:lnTo>
                  <a:close/>
                </a:path>
              </a:pathLst>
            </a:custGeom>
            <a:ln w="6350">
              <a:solidFill>
                <a:srgbClr val="000000"/>
              </a:solidFill>
            </a:ln>
          </p:spPr>
          <p:txBody>
            <a:bodyPr wrap="square" lIns="0" tIns="0" rIns="0" bIns="0" rtlCol="0"/>
            <a:lstStyle/>
            <a:p>
              <a:endParaRPr/>
            </a:p>
          </p:txBody>
        </p:sp>
        <p:sp>
          <p:nvSpPr>
            <p:cNvPr id="86" name="object 86"/>
            <p:cNvSpPr/>
            <p:nvPr/>
          </p:nvSpPr>
          <p:spPr>
            <a:xfrm>
              <a:off x="6256401" y="1859026"/>
              <a:ext cx="113030" cy="387350"/>
            </a:xfrm>
            <a:custGeom>
              <a:avLst/>
              <a:gdLst/>
              <a:ahLst/>
              <a:cxnLst/>
              <a:rect l="l" t="t" r="r" b="b"/>
              <a:pathLst>
                <a:path w="113029" h="387350">
                  <a:moveTo>
                    <a:pt x="0" y="0"/>
                  </a:moveTo>
                  <a:lnTo>
                    <a:pt x="0" y="342900"/>
                  </a:lnTo>
                  <a:lnTo>
                    <a:pt x="112775" y="342900"/>
                  </a:lnTo>
                </a:path>
                <a:path w="113029" h="387350">
                  <a:moveTo>
                    <a:pt x="36575" y="298323"/>
                  </a:moveTo>
                  <a:lnTo>
                    <a:pt x="112775" y="342773"/>
                  </a:lnTo>
                  <a:lnTo>
                    <a:pt x="36575" y="387223"/>
                  </a:lnTo>
                </a:path>
              </a:pathLst>
            </a:custGeom>
            <a:ln w="12700">
              <a:solidFill>
                <a:srgbClr val="000000"/>
              </a:solidFill>
            </a:ln>
          </p:spPr>
          <p:txBody>
            <a:bodyPr wrap="square" lIns="0" tIns="0" rIns="0" bIns="0" rtlCol="0"/>
            <a:lstStyle/>
            <a:p>
              <a:endParaRPr/>
            </a:p>
          </p:txBody>
        </p:sp>
      </p:grpSp>
      <p:grpSp>
        <p:nvGrpSpPr>
          <p:cNvPr id="87" name="object 87"/>
          <p:cNvGrpSpPr/>
          <p:nvPr/>
        </p:nvGrpSpPr>
        <p:grpSpPr>
          <a:xfrm>
            <a:off x="6250051" y="1852676"/>
            <a:ext cx="987425" cy="1198880"/>
            <a:chOff x="6250051" y="1852676"/>
            <a:chExt cx="987425" cy="1198880"/>
          </a:xfrm>
        </p:grpSpPr>
        <p:sp>
          <p:nvSpPr>
            <p:cNvPr id="88" name="object 88"/>
            <p:cNvSpPr/>
            <p:nvPr/>
          </p:nvSpPr>
          <p:spPr>
            <a:xfrm>
              <a:off x="6381750" y="2546350"/>
              <a:ext cx="852805" cy="501650"/>
            </a:xfrm>
            <a:custGeom>
              <a:avLst/>
              <a:gdLst/>
              <a:ahLst/>
              <a:cxnLst/>
              <a:rect l="l" t="t" r="r" b="b"/>
              <a:pathLst>
                <a:path w="852804" h="501650">
                  <a:moveTo>
                    <a:pt x="852487" y="0"/>
                  </a:moveTo>
                  <a:lnTo>
                    <a:pt x="0" y="0"/>
                  </a:lnTo>
                  <a:lnTo>
                    <a:pt x="0" y="501650"/>
                  </a:lnTo>
                  <a:lnTo>
                    <a:pt x="852487" y="501650"/>
                  </a:lnTo>
                  <a:lnTo>
                    <a:pt x="852487" y="0"/>
                  </a:lnTo>
                  <a:close/>
                </a:path>
              </a:pathLst>
            </a:custGeom>
            <a:solidFill>
              <a:srgbClr val="FDFF97"/>
            </a:solidFill>
          </p:spPr>
          <p:txBody>
            <a:bodyPr wrap="square" lIns="0" tIns="0" rIns="0" bIns="0" rtlCol="0"/>
            <a:lstStyle/>
            <a:p>
              <a:endParaRPr/>
            </a:p>
          </p:txBody>
        </p:sp>
        <p:sp>
          <p:nvSpPr>
            <p:cNvPr id="89" name="object 89"/>
            <p:cNvSpPr/>
            <p:nvPr/>
          </p:nvSpPr>
          <p:spPr>
            <a:xfrm>
              <a:off x="6381750" y="2546350"/>
              <a:ext cx="852805" cy="501650"/>
            </a:xfrm>
            <a:custGeom>
              <a:avLst/>
              <a:gdLst/>
              <a:ahLst/>
              <a:cxnLst/>
              <a:rect l="l" t="t" r="r" b="b"/>
              <a:pathLst>
                <a:path w="852804" h="501650">
                  <a:moveTo>
                    <a:pt x="0" y="501650"/>
                  </a:moveTo>
                  <a:lnTo>
                    <a:pt x="852487" y="501650"/>
                  </a:lnTo>
                  <a:lnTo>
                    <a:pt x="852487" y="0"/>
                  </a:lnTo>
                  <a:lnTo>
                    <a:pt x="0" y="0"/>
                  </a:lnTo>
                  <a:lnTo>
                    <a:pt x="0" y="501650"/>
                  </a:lnTo>
                  <a:close/>
                </a:path>
              </a:pathLst>
            </a:custGeom>
            <a:ln w="6350">
              <a:solidFill>
                <a:srgbClr val="000000"/>
              </a:solidFill>
            </a:ln>
          </p:spPr>
          <p:txBody>
            <a:bodyPr wrap="square" lIns="0" tIns="0" rIns="0" bIns="0" rtlCol="0"/>
            <a:lstStyle/>
            <a:p>
              <a:endParaRPr/>
            </a:p>
          </p:txBody>
        </p:sp>
        <p:sp>
          <p:nvSpPr>
            <p:cNvPr id="90" name="object 90"/>
            <p:cNvSpPr/>
            <p:nvPr/>
          </p:nvSpPr>
          <p:spPr>
            <a:xfrm>
              <a:off x="6256401" y="1859026"/>
              <a:ext cx="113030" cy="982980"/>
            </a:xfrm>
            <a:custGeom>
              <a:avLst/>
              <a:gdLst/>
              <a:ahLst/>
              <a:cxnLst/>
              <a:rect l="l" t="t" r="r" b="b"/>
              <a:pathLst>
                <a:path w="113029" h="982980">
                  <a:moveTo>
                    <a:pt x="0" y="0"/>
                  </a:moveTo>
                  <a:lnTo>
                    <a:pt x="0" y="938149"/>
                  </a:lnTo>
                  <a:lnTo>
                    <a:pt x="112775" y="938149"/>
                  </a:lnTo>
                </a:path>
                <a:path w="113029" h="982980">
                  <a:moveTo>
                    <a:pt x="36575" y="893699"/>
                  </a:moveTo>
                  <a:lnTo>
                    <a:pt x="112775" y="938149"/>
                  </a:lnTo>
                  <a:lnTo>
                    <a:pt x="36575" y="982599"/>
                  </a:lnTo>
                </a:path>
              </a:pathLst>
            </a:custGeom>
            <a:ln w="12700">
              <a:solidFill>
                <a:srgbClr val="000000"/>
              </a:solidFill>
            </a:ln>
          </p:spPr>
          <p:txBody>
            <a:bodyPr wrap="square" lIns="0" tIns="0" rIns="0" bIns="0" rtlCol="0"/>
            <a:lstStyle/>
            <a:p>
              <a:endParaRPr/>
            </a:p>
          </p:txBody>
        </p:sp>
      </p:grpSp>
      <p:grpSp>
        <p:nvGrpSpPr>
          <p:cNvPr id="91" name="object 91"/>
          <p:cNvGrpSpPr/>
          <p:nvPr/>
        </p:nvGrpSpPr>
        <p:grpSpPr>
          <a:xfrm>
            <a:off x="6249923" y="1852676"/>
            <a:ext cx="988060" cy="1793875"/>
            <a:chOff x="6249923" y="1852676"/>
            <a:chExt cx="988060" cy="1793875"/>
          </a:xfrm>
        </p:grpSpPr>
        <p:sp>
          <p:nvSpPr>
            <p:cNvPr id="92" name="object 92"/>
            <p:cNvSpPr/>
            <p:nvPr/>
          </p:nvSpPr>
          <p:spPr>
            <a:xfrm>
              <a:off x="6381749" y="3141599"/>
              <a:ext cx="852805" cy="501650"/>
            </a:xfrm>
            <a:custGeom>
              <a:avLst/>
              <a:gdLst/>
              <a:ahLst/>
              <a:cxnLst/>
              <a:rect l="l" t="t" r="r" b="b"/>
              <a:pathLst>
                <a:path w="852804" h="501650">
                  <a:moveTo>
                    <a:pt x="852487" y="0"/>
                  </a:moveTo>
                  <a:lnTo>
                    <a:pt x="0" y="0"/>
                  </a:lnTo>
                  <a:lnTo>
                    <a:pt x="0" y="501650"/>
                  </a:lnTo>
                  <a:lnTo>
                    <a:pt x="852487" y="501650"/>
                  </a:lnTo>
                  <a:lnTo>
                    <a:pt x="852487" y="0"/>
                  </a:lnTo>
                  <a:close/>
                </a:path>
              </a:pathLst>
            </a:custGeom>
            <a:solidFill>
              <a:srgbClr val="FDFF97"/>
            </a:solidFill>
          </p:spPr>
          <p:txBody>
            <a:bodyPr wrap="square" lIns="0" tIns="0" rIns="0" bIns="0" rtlCol="0"/>
            <a:lstStyle/>
            <a:p>
              <a:endParaRPr/>
            </a:p>
          </p:txBody>
        </p:sp>
        <p:sp>
          <p:nvSpPr>
            <p:cNvPr id="93" name="object 93"/>
            <p:cNvSpPr/>
            <p:nvPr/>
          </p:nvSpPr>
          <p:spPr>
            <a:xfrm>
              <a:off x="6381749" y="3141599"/>
              <a:ext cx="852805" cy="501650"/>
            </a:xfrm>
            <a:custGeom>
              <a:avLst/>
              <a:gdLst/>
              <a:ahLst/>
              <a:cxnLst/>
              <a:rect l="l" t="t" r="r" b="b"/>
              <a:pathLst>
                <a:path w="852804" h="501650">
                  <a:moveTo>
                    <a:pt x="0" y="501650"/>
                  </a:moveTo>
                  <a:lnTo>
                    <a:pt x="852487" y="501650"/>
                  </a:lnTo>
                  <a:lnTo>
                    <a:pt x="852487" y="0"/>
                  </a:lnTo>
                  <a:lnTo>
                    <a:pt x="0" y="0"/>
                  </a:lnTo>
                  <a:lnTo>
                    <a:pt x="0" y="501650"/>
                  </a:lnTo>
                  <a:close/>
                </a:path>
              </a:pathLst>
            </a:custGeom>
            <a:ln w="6350">
              <a:solidFill>
                <a:srgbClr val="000000"/>
              </a:solidFill>
            </a:ln>
          </p:spPr>
          <p:txBody>
            <a:bodyPr wrap="square" lIns="0" tIns="0" rIns="0" bIns="0" rtlCol="0"/>
            <a:lstStyle/>
            <a:p>
              <a:endParaRPr/>
            </a:p>
          </p:txBody>
        </p:sp>
        <p:sp>
          <p:nvSpPr>
            <p:cNvPr id="94" name="object 94"/>
            <p:cNvSpPr/>
            <p:nvPr/>
          </p:nvSpPr>
          <p:spPr>
            <a:xfrm>
              <a:off x="6256273" y="1859026"/>
              <a:ext cx="113030" cy="1577975"/>
            </a:xfrm>
            <a:custGeom>
              <a:avLst/>
              <a:gdLst/>
              <a:ahLst/>
              <a:cxnLst/>
              <a:rect l="l" t="t" r="r" b="b"/>
              <a:pathLst>
                <a:path w="113029" h="1577975">
                  <a:moveTo>
                    <a:pt x="0" y="0"/>
                  </a:moveTo>
                  <a:lnTo>
                    <a:pt x="0" y="1533525"/>
                  </a:lnTo>
                  <a:lnTo>
                    <a:pt x="112902" y="1533525"/>
                  </a:lnTo>
                </a:path>
                <a:path w="113029" h="1577975">
                  <a:moveTo>
                    <a:pt x="36702" y="1488948"/>
                  </a:moveTo>
                  <a:lnTo>
                    <a:pt x="112902" y="1533398"/>
                  </a:lnTo>
                  <a:lnTo>
                    <a:pt x="36702" y="1577848"/>
                  </a:lnTo>
                </a:path>
              </a:pathLst>
            </a:custGeom>
            <a:ln w="12700">
              <a:solidFill>
                <a:srgbClr val="000000"/>
              </a:solidFill>
            </a:ln>
          </p:spPr>
          <p:txBody>
            <a:bodyPr wrap="square" lIns="0" tIns="0" rIns="0" bIns="0" rtlCol="0"/>
            <a:lstStyle/>
            <a:p>
              <a:endParaRPr/>
            </a:p>
          </p:txBody>
        </p:sp>
      </p:grpSp>
      <p:sp>
        <p:nvSpPr>
          <p:cNvPr id="95" name="object 95"/>
          <p:cNvSpPr/>
          <p:nvPr/>
        </p:nvSpPr>
        <p:spPr>
          <a:xfrm>
            <a:off x="5494273" y="1563624"/>
            <a:ext cx="313055" cy="88900"/>
          </a:xfrm>
          <a:custGeom>
            <a:avLst/>
            <a:gdLst/>
            <a:ahLst/>
            <a:cxnLst/>
            <a:rect l="l" t="t" r="r" b="b"/>
            <a:pathLst>
              <a:path w="313054" h="88900">
                <a:moveTo>
                  <a:pt x="0" y="44450"/>
                </a:moveTo>
                <a:lnTo>
                  <a:pt x="312927" y="44450"/>
                </a:lnTo>
              </a:path>
              <a:path w="313054" h="88900">
                <a:moveTo>
                  <a:pt x="236854" y="0"/>
                </a:moveTo>
                <a:lnTo>
                  <a:pt x="313054" y="44450"/>
                </a:lnTo>
                <a:lnTo>
                  <a:pt x="236854" y="88900"/>
                </a:lnTo>
              </a:path>
            </a:pathLst>
          </a:custGeom>
          <a:ln w="19050">
            <a:solidFill>
              <a:srgbClr val="000000"/>
            </a:solidFill>
          </a:ln>
        </p:spPr>
        <p:txBody>
          <a:bodyPr wrap="square" lIns="0" tIns="0" rIns="0" bIns="0" rtlCol="0"/>
          <a:lstStyle/>
          <a:p>
            <a:endParaRPr/>
          </a:p>
        </p:txBody>
      </p:sp>
      <p:grpSp>
        <p:nvGrpSpPr>
          <p:cNvPr id="96" name="object 96"/>
          <p:cNvGrpSpPr/>
          <p:nvPr/>
        </p:nvGrpSpPr>
        <p:grpSpPr>
          <a:xfrm>
            <a:off x="6685026" y="1346136"/>
            <a:ext cx="1238250" cy="522605"/>
            <a:chOff x="6685026" y="1346136"/>
            <a:chExt cx="1238250" cy="522605"/>
          </a:xfrm>
        </p:grpSpPr>
        <p:sp>
          <p:nvSpPr>
            <p:cNvPr id="97" name="object 97"/>
            <p:cNvSpPr/>
            <p:nvPr/>
          </p:nvSpPr>
          <p:spPr>
            <a:xfrm>
              <a:off x="6943725" y="1355661"/>
              <a:ext cx="970280" cy="503555"/>
            </a:xfrm>
            <a:custGeom>
              <a:avLst/>
              <a:gdLst/>
              <a:ahLst/>
              <a:cxnLst/>
              <a:rect l="l" t="t" r="r" b="b"/>
              <a:pathLst>
                <a:path w="970279" h="503555">
                  <a:moveTo>
                    <a:pt x="969962" y="0"/>
                  </a:moveTo>
                  <a:lnTo>
                    <a:pt x="0" y="0"/>
                  </a:lnTo>
                  <a:lnTo>
                    <a:pt x="0" y="503237"/>
                  </a:lnTo>
                  <a:lnTo>
                    <a:pt x="969962" y="503237"/>
                  </a:lnTo>
                  <a:lnTo>
                    <a:pt x="969962" y="0"/>
                  </a:lnTo>
                  <a:close/>
                </a:path>
              </a:pathLst>
            </a:custGeom>
            <a:solidFill>
              <a:srgbClr val="FDCCCA"/>
            </a:solidFill>
          </p:spPr>
          <p:txBody>
            <a:bodyPr wrap="square" lIns="0" tIns="0" rIns="0" bIns="0" rtlCol="0"/>
            <a:lstStyle/>
            <a:p>
              <a:endParaRPr/>
            </a:p>
          </p:txBody>
        </p:sp>
        <p:sp>
          <p:nvSpPr>
            <p:cNvPr id="98" name="object 98"/>
            <p:cNvSpPr/>
            <p:nvPr/>
          </p:nvSpPr>
          <p:spPr>
            <a:xfrm>
              <a:off x="6685026" y="1355661"/>
              <a:ext cx="1228725" cy="503555"/>
            </a:xfrm>
            <a:custGeom>
              <a:avLst/>
              <a:gdLst/>
              <a:ahLst/>
              <a:cxnLst/>
              <a:rect l="l" t="t" r="r" b="b"/>
              <a:pathLst>
                <a:path w="1228725" h="503555">
                  <a:moveTo>
                    <a:pt x="258699" y="503237"/>
                  </a:moveTo>
                  <a:lnTo>
                    <a:pt x="1228661" y="503237"/>
                  </a:lnTo>
                  <a:lnTo>
                    <a:pt x="1228661" y="0"/>
                  </a:lnTo>
                  <a:lnTo>
                    <a:pt x="258699" y="0"/>
                  </a:lnTo>
                  <a:lnTo>
                    <a:pt x="258699" y="503237"/>
                  </a:lnTo>
                  <a:close/>
                </a:path>
                <a:path w="1228725" h="503555">
                  <a:moveTo>
                    <a:pt x="0" y="252412"/>
                  </a:moveTo>
                  <a:lnTo>
                    <a:pt x="239902" y="252412"/>
                  </a:lnTo>
                </a:path>
                <a:path w="1228725" h="503555">
                  <a:moveTo>
                    <a:pt x="163702" y="207962"/>
                  </a:moveTo>
                  <a:lnTo>
                    <a:pt x="239902" y="252412"/>
                  </a:lnTo>
                  <a:lnTo>
                    <a:pt x="163702" y="296862"/>
                  </a:lnTo>
                </a:path>
              </a:pathLst>
            </a:custGeom>
            <a:ln w="19050">
              <a:solidFill>
                <a:srgbClr val="000000"/>
              </a:solidFill>
            </a:ln>
          </p:spPr>
          <p:txBody>
            <a:bodyPr wrap="square" lIns="0" tIns="0" rIns="0" bIns="0" rtlCol="0"/>
            <a:lstStyle/>
            <a:p>
              <a:endParaRPr/>
            </a:p>
          </p:txBody>
        </p:sp>
      </p:grpSp>
      <p:grpSp>
        <p:nvGrpSpPr>
          <p:cNvPr id="99" name="object 99"/>
          <p:cNvGrpSpPr/>
          <p:nvPr/>
        </p:nvGrpSpPr>
        <p:grpSpPr>
          <a:xfrm>
            <a:off x="4144898" y="4327525"/>
            <a:ext cx="908050" cy="508000"/>
            <a:chOff x="4144898" y="4327525"/>
            <a:chExt cx="908050" cy="508000"/>
          </a:xfrm>
        </p:grpSpPr>
        <p:sp>
          <p:nvSpPr>
            <p:cNvPr id="100" name="object 100"/>
            <p:cNvSpPr/>
            <p:nvPr/>
          </p:nvSpPr>
          <p:spPr>
            <a:xfrm>
              <a:off x="4148073" y="4330700"/>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101" name="object 101"/>
            <p:cNvSpPr/>
            <p:nvPr/>
          </p:nvSpPr>
          <p:spPr>
            <a:xfrm>
              <a:off x="4148073" y="4330700"/>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grpSp>
      <p:sp>
        <p:nvSpPr>
          <p:cNvPr id="102" name="object 102"/>
          <p:cNvSpPr/>
          <p:nvPr/>
        </p:nvSpPr>
        <p:spPr>
          <a:xfrm>
            <a:off x="4059428" y="3943350"/>
            <a:ext cx="76200" cy="88900"/>
          </a:xfrm>
          <a:custGeom>
            <a:avLst/>
            <a:gdLst/>
            <a:ahLst/>
            <a:cxnLst/>
            <a:rect l="l" t="t" r="r" b="b"/>
            <a:pathLst>
              <a:path w="76200" h="88900">
                <a:moveTo>
                  <a:pt x="0" y="0"/>
                </a:moveTo>
                <a:lnTo>
                  <a:pt x="76200" y="44450"/>
                </a:lnTo>
                <a:lnTo>
                  <a:pt x="0" y="88900"/>
                </a:lnTo>
              </a:path>
            </a:pathLst>
          </a:custGeom>
          <a:ln w="12700">
            <a:solidFill>
              <a:srgbClr val="000000"/>
            </a:solidFill>
          </a:ln>
        </p:spPr>
        <p:txBody>
          <a:bodyPr wrap="square" lIns="0" tIns="0" rIns="0" bIns="0" rtlCol="0"/>
          <a:lstStyle/>
          <a:p>
            <a:endParaRPr/>
          </a:p>
        </p:txBody>
      </p:sp>
      <p:grpSp>
        <p:nvGrpSpPr>
          <p:cNvPr id="103" name="object 103"/>
          <p:cNvGrpSpPr/>
          <p:nvPr/>
        </p:nvGrpSpPr>
        <p:grpSpPr>
          <a:xfrm>
            <a:off x="627062" y="3392423"/>
            <a:ext cx="1059180" cy="849630"/>
            <a:chOff x="627062" y="3392423"/>
            <a:chExt cx="1059180" cy="849630"/>
          </a:xfrm>
        </p:grpSpPr>
        <p:sp>
          <p:nvSpPr>
            <p:cNvPr id="104" name="object 104"/>
            <p:cNvSpPr/>
            <p:nvPr/>
          </p:nvSpPr>
          <p:spPr>
            <a:xfrm>
              <a:off x="796924" y="3736974"/>
              <a:ext cx="885825" cy="501650"/>
            </a:xfrm>
            <a:custGeom>
              <a:avLst/>
              <a:gdLst/>
              <a:ahLst/>
              <a:cxnLst/>
              <a:rect l="l" t="t" r="r" b="b"/>
              <a:pathLst>
                <a:path w="885825" h="501650">
                  <a:moveTo>
                    <a:pt x="885825" y="0"/>
                  </a:moveTo>
                  <a:lnTo>
                    <a:pt x="0" y="0"/>
                  </a:lnTo>
                  <a:lnTo>
                    <a:pt x="0" y="501650"/>
                  </a:lnTo>
                  <a:lnTo>
                    <a:pt x="885825" y="501650"/>
                  </a:lnTo>
                  <a:lnTo>
                    <a:pt x="885825" y="0"/>
                  </a:lnTo>
                  <a:close/>
                </a:path>
              </a:pathLst>
            </a:custGeom>
            <a:solidFill>
              <a:srgbClr val="97FD97"/>
            </a:solidFill>
          </p:spPr>
          <p:txBody>
            <a:bodyPr wrap="square" lIns="0" tIns="0" rIns="0" bIns="0" rtlCol="0"/>
            <a:lstStyle/>
            <a:p>
              <a:endParaRPr/>
            </a:p>
          </p:txBody>
        </p:sp>
        <p:sp>
          <p:nvSpPr>
            <p:cNvPr id="105" name="object 105"/>
            <p:cNvSpPr/>
            <p:nvPr/>
          </p:nvSpPr>
          <p:spPr>
            <a:xfrm>
              <a:off x="796924" y="3736974"/>
              <a:ext cx="885825" cy="501650"/>
            </a:xfrm>
            <a:custGeom>
              <a:avLst/>
              <a:gdLst/>
              <a:ahLst/>
              <a:cxnLst/>
              <a:rect l="l" t="t" r="r" b="b"/>
              <a:pathLst>
                <a:path w="885825" h="501650">
                  <a:moveTo>
                    <a:pt x="0" y="501650"/>
                  </a:moveTo>
                  <a:lnTo>
                    <a:pt x="885825" y="501650"/>
                  </a:lnTo>
                  <a:lnTo>
                    <a:pt x="885825" y="0"/>
                  </a:lnTo>
                  <a:lnTo>
                    <a:pt x="0" y="0"/>
                  </a:lnTo>
                  <a:lnTo>
                    <a:pt x="0" y="501650"/>
                  </a:lnTo>
                  <a:close/>
                </a:path>
              </a:pathLst>
            </a:custGeom>
            <a:ln w="6350">
              <a:solidFill>
                <a:srgbClr val="000000"/>
              </a:solidFill>
            </a:ln>
          </p:spPr>
          <p:txBody>
            <a:bodyPr wrap="square" lIns="0" tIns="0" rIns="0" bIns="0" rtlCol="0"/>
            <a:lstStyle/>
            <a:p>
              <a:endParaRPr/>
            </a:p>
          </p:txBody>
        </p:sp>
        <p:sp>
          <p:nvSpPr>
            <p:cNvPr id="106" name="object 106"/>
            <p:cNvSpPr/>
            <p:nvPr/>
          </p:nvSpPr>
          <p:spPr>
            <a:xfrm>
              <a:off x="633412" y="3986148"/>
              <a:ext cx="151130" cy="1905"/>
            </a:xfrm>
            <a:custGeom>
              <a:avLst/>
              <a:gdLst/>
              <a:ahLst/>
              <a:cxnLst/>
              <a:rect l="l" t="t" r="r" b="b"/>
              <a:pathLst>
                <a:path w="151129" h="1904">
                  <a:moveTo>
                    <a:pt x="0" y="0"/>
                  </a:moveTo>
                  <a:lnTo>
                    <a:pt x="150939" y="1524"/>
                  </a:lnTo>
                </a:path>
              </a:pathLst>
            </a:custGeom>
            <a:ln w="12698">
              <a:solidFill>
                <a:srgbClr val="000000"/>
              </a:solidFill>
            </a:ln>
          </p:spPr>
          <p:txBody>
            <a:bodyPr wrap="square" lIns="0" tIns="0" rIns="0" bIns="0" rtlCol="0"/>
            <a:lstStyle/>
            <a:p>
              <a:endParaRPr/>
            </a:p>
          </p:txBody>
        </p:sp>
        <p:sp>
          <p:nvSpPr>
            <p:cNvPr id="107" name="object 107"/>
            <p:cNvSpPr/>
            <p:nvPr/>
          </p:nvSpPr>
          <p:spPr>
            <a:xfrm>
              <a:off x="707720" y="3942460"/>
              <a:ext cx="76835" cy="88900"/>
            </a:xfrm>
            <a:custGeom>
              <a:avLst/>
              <a:gdLst/>
              <a:ahLst/>
              <a:cxnLst/>
              <a:rect l="l" t="t" r="r" b="b"/>
              <a:pathLst>
                <a:path w="76834" h="88900">
                  <a:moveTo>
                    <a:pt x="863" y="0"/>
                  </a:moveTo>
                  <a:lnTo>
                    <a:pt x="76631" y="45212"/>
                  </a:lnTo>
                  <a:lnTo>
                    <a:pt x="0" y="88900"/>
                  </a:lnTo>
                </a:path>
              </a:pathLst>
            </a:custGeom>
            <a:ln w="12699">
              <a:solidFill>
                <a:srgbClr val="000000"/>
              </a:solidFill>
            </a:ln>
          </p:spPr>
          <p:txBody>
            <a:bodyPr wrap="square" lIns="0" tIns="0" rIns="0" bIns="0" rtlCol="0"/>
            <a:lstStyle/>
            <a:p>
              <a:endParaRPr/>
            </a:p>
          </p:txBody>
        </p:sp>
        <p:sp>
          <p:nvSpPr>
            <p:cNvPr id="108" name="object 108"/>
            <p:cNvSpPr/>
            <p:nvPr/>
          </p:nvSpPr>
          <p:spPr>
            <a:xfrm>
              <a:off x="633412" y="3392423"/>
              <a:ext cx="0" cy="593725"/>
            </a:xfrm>
            <a:custGeom>
              <a:avLst/>
              <a:gdLst/>
              <a:ahLst/>
              <a:cxnLst/>
              <a:rect l="l" t="t" r="r" b="b"/>
              <a:pathLst>
                <a:path h="593725">
                  <a:moveTo>
                    <a:pt x="0" y="0"/>
                  </a:moveTo>
                  <a:lnTo>
                    <a:pt x="0" y="593725"/>
                  </a:lnTo>
                </a:path>
              </a:pathLst>
            </a:custGeom>
            <a:ln w="9525">
              <a:solidFill>
                <a:srgbClr val="000000"/>
              </a:solidFill>
            </a:ln>
          </p:spPr>
          <p:txBody>
            <a:bodyPr wrap="square" lIns="0" tIns="0" rIns="0" bIns="0" rtlCol="0"/>
            <a:lstStyle/>
            <a:p>
              <a:endParaRPr/>
            </a:p>
          </p:txBody>
        </p:sp>
      </p:grpSp>
      <p:sp>
        <p:nvSpPr>
          <p:cNvPr id="109" name="object 109"/>
          <p:cNvSpPr/>
          <p:nvPr/>
        </p:nvSpPr>
        <p:spPr>
          <a:xfrm>
            <a:off x="2868548" y="2797175"/>
            <a:ext cx="0" cy="596900"/>
          </a:xfrm>
          <a:custGeom>
            <a:avLst/>
            <a:gdLst/>
            <a:ahLst/>
            <a:cxnLst/>
            <a:rect l="l" t="t" r="r" b="b"/>
            <a:pathLst>
              <a:path h="596900">
                <a:moveTo>
                  <a:pt x="0" y="0"/>
                </a:moveTo>
                <a:lnTo>
                  <a:pt x="0" y="596900"/>
                </a:lnTo>
              </a:path>
            </a:pathLst>
          </a:custGeom>
          <a:ln w="9525">
            <a:solidFill>
              <a:srgbClr val="000000"/>
            </a:solidFill>
          </a:ln>
        </p:spPr>
        <p:txBody>
          <a:bodyPr wrap="square" lIns="0" tIns="0" rIns="0" bIns="0" rtlCol="0"/>
          <a:lstStyle/>
          <a:p>
            <a:endParaRPr/>
          </a:p>
        </p:txBody>
      </p:sp>
      <p:grpSp>
        <p:nvGrpSpPr>
          <p:cNvPr id="110" name="object 110"/>
          <p:cNvGrpSpPr/>
          <p:nvPr/>
        </p:nvGrpSpPr>
        <p:grpSpPr>
          <a:xfrm>
            <a:off x="2868548" y="3140075"/>
            <a:ext cx="953135" cy="508000"/>
            <a:chOff x="2868548" y="3140075"/>
            <a:chExt cx="953135" cy="508000"/>
          </a:xfrm>
        </p:grpSpPr>
        <p:sp>
          <p:nvSpPr>
            <p:cNvPr id="111" name="object 111"/>
            <p:cNvSpPr/>
            <p:nvPr/>
          </p:nvSpPr>
          <p:spPr>
            <a:xfrm>
              <a:off x="3035299" y="3143250"/>
              <a:ext cx="782955" cy="501650"/>
            </a:xfrm>
            <a:custGeom>
              <a:avLst/>
              <a:gdLst/>
              <a:ahLst/>
              <a:cxnLst/>
              <a:rect l="l" t="t" r="r" b="b"/>
              <a:pathLst>
                <a:path w="782954" h="501650">
                  <a:moveTo>
                    <a:pt x="782637" y="0"/>
                  </a:moveTo>
                  <a:lnTo>
                    <a:pt x="0" y="0"/>
                  </a:lnTo>
                  <a:lnTo>
                    <a:pt x="0" y="501650"/>
                  </a:lnTo>
                  <a:lnTo>
                    <a:pt x="782637" y="501650"/>
                  </a:lnTo>
                  <a:lnTo>
                    <a:pt x="782637" y="0"/>
                  </a:lnTo>
                  <a:close/>
                </a:path>
              </a:pathLst>
            </a:custGeom>
            <a:solidFill>
              <a:srgbClr val="97FD97"/>
            </a:solidFill>
          </p:spPr>
          <p:txBody>
            <a:bodyPr wrap="square" lIns="0" tIns="0" rIns="0" bIns="0" rtlCol="0"/>
            <a:lstStyle/>
            <a:p>
              <a:endParaRPr/>
            </a:p>
          </p:txBody>
        </p:sp>
        <p:sp>
          <p:nvSpPr>
            <p:cNvPr id="112" name="object 112"/>
            <p:cNvSpPr/>
            <p:nvPr/>
          </p:nvSpPr>
          <p:spPr>
            <a:xfrm>
              <a:off x="3035299" y="3143250"/>
              <a:ext cx="782955" cy="501650"/>
            </a:xfrm>
            <a:custGeom>
              <a:avLst/>
              <a:gdLst/>
              <a:ahLst/>
              <a:cxnLst/>
              <a:rect l="l" t="t" r="r" b="b"/>
              <a:pathLst>
                <a:path w="782954" h="501650">
                  <a:moveTo>
                    <a:pt x="0" y="501650"/>
                  </a:moveTo>
                  <a:lnTo>
                    <a:pt x="782637" y="501650"/>
                  </a:lnTo>
                  <a:lnTo>
                    <a:pt x="782637" y="0"/>
                  </a:lnTo>
                  <a:lnTo>
                    <a:pt x="0" y="0"/>
                  </a:lnTo>
                  <a:lnTo>
                    <a:pt x="0" y="501650"/>
                  </a:lnTo>
                  <a:close/>
                </a:path>
              </a:pathLst>
            </a:custGeom>
            <a:ln w="6350">
              <a:solidFill>
                <a:srgbClr val="000000"/>
              </a:solidFill>
            </a:ln>
          </p:spPr>
          <p:txBody>
            <a:bodyPr wrap="square" lIns="0" tIns="0" rIns="0" bIns="0" rtlCol="0"/>
            <a:lstStyle/>
            <a:p>
              <a:endParaRPr/>
            </a:p>
          </p:txBody>
        </p:sp>
        <p:sp>
          <p:nvSpPr>
            <p:cNvPr id="113" name="object 113"/>
            <p:cNvSpPr/>
            <p:nvPr/>
          </p:nvSpPr>
          <p:spPr>
            <a:xfrm>
              <a:off x="2868548" y="3349625"/>
              <a:ext cx="154305" cy="88900"/>
            </a:xfrm>
            <a:custGeom>
              <a:avLst/>
              <a:gdLst/>
              <a:ahLst/>
              <a:cxnLst/>
              <a:rect l="l" t="t" r="r" b="b"/>
              <a:pathLst>
                <a:path w="154305" h="88900">
                  <a:moveTo>
                    <a:pt x="0" y="44450"/>
                  </a:moveTo>
                  <a:lnTo>
                    <a:pt x="154177" y="44450"/>
                  </a:lnTo>
                </a:path>
                <a:path w="154305" h="88900">
                  <a:moveTo>
                    <a:pt x="77977" y="0"/>
                  </a:moveTo>
                  <a:lnTo>
                    <a:pt x="154177" y="44450"/>
                  </a:lnTo>
                  <a:lnTo>
                    <a:pt x="77977" y="88900"/>
                  </a:lnTo>
                </a:path>
              </a:pathLst>
            </a:custGeom>
            <a:ln w="12700">
              <a:solidFill>
                <a:srgbClr val="000000"/>
              </a:solidFill>
            </a:ln>
          </p:spPr>
          <p:txBody>
            <a:bodyPr wrap="square" lIns="0" tIns="0" rIns="0" bIns="0" rtlCol="0"/>
            <a:lstStyle/>
            <a:p>
              <a:endParaRPr/>
            </a:p>
          </p:txBody>
        </p:sp>
      </p:grpSp>
      <p:sp>
        <p:nvSpPr>
          <p:cNvPr id="114" name="object 114"/>
          <p:cNvSpPr/>
          <p:nvPr/>
        </p:nvSpPr>
        <p:spPr>
          <a:xfrm>
            <a:off x="5177028" y="4537075"/>
            <a:ext cx="76200" cy="88900"/>
          </a:xfrm>
          <a:custGeom>
            <a:avLst/>
            <a:gdLst/>
            <a:ahLst/>
            <a:cxnLst/>
            <a:rect l="l" t="t" r="r" b="b"/>
            <a:pathLst>
              <a:path w="76200" h="88900">
                <a:moveTo>
                  <a:pt x="0" y="0"/>
                </a:moveTo>
                <a:lnTo>
                  <a:pt x="76200" y="44450"/>
                </a:lnTo>
                <a:lnTo>
                  <a:pt x="0" y="88900"/>
                </a:lnTo>
              </a:path>
            </a:pathLst>
          </a:custGeom>
          <a:ln w="12700">
            <a:solidFill>
              <a:srgbClr val="000000"/>
            </a:solidFill>
          </a:ln>
        </p:spPr>
        <p:txBody>
          <a:bodyPr wrap="square" lIns="0" tIns="0" rIns="0" bIns="0" rtlCol="0"/>
          <a:lstStyle/>
          <a:p>
            <a:endParaRPr/>
          </a:p>
        </p:txBody>
      </p:sp>
      <p:sp>
        <p:nvSpPr>
          <p:cNvPr id="115" name="object 115"/>
          <p:cNvSpPr/>
          <p:nvPr/>
        </p:nvSpPr>
        <p:spPr>
          <a:xfrm>
            <a:off x="5106923" y="5118100"/>
            <a:ext cx="151130" cy="88900"/>
          </a:xfrm>
          <a:custGeom>
            <a:avLst/>
            <a:gdLst/>
            <a:ahLst/>
            <a:cxnLst/>
            <a:rect l="l" t="t" r="r" b="b"/>
            <a:pathLst>
              <a:path w="151129" h="88900">
                <a:moveTo>
                  <a:pt x="0" y="44450"/>
                </a:moveTo>
                <a:lnTo>
                  <a:pt x="151002" y="44450"/>
                </a:lnTo>
              </a:path>
              <a:path w="151129" h="88900">
                <a:moveTo>
                  <a:pt x="74802" y="0"/>
                </a:moveTo>
                <a:lnTo>
                  <a:pt x="151002" y="44450"/>
                </a:lnTo>
                <a:lnTo>
                  <a:pt x="74802" y="88900"/>
                </a:lnTo>
              </a:path>
            </a:pathLst>
          </a:custGeom>
          <a:ln w="12700">
            <a:solidFill>
              <a:srgbClr val="000000"/>
            </a:solidFill>
          </a:ln>
        </p:spPr>
        <p:txBody>
          <a:bodyPr wrap="square" lIns="0" tIns="0" rIns="0" bIns="0" rtlCol="0"/>
          <a:lstStyle/>
          <a:p>
            <a:endParaRPr/>
          </a:p>
        </p:txBody>
      </p:sp>
      <p:grpSp>
        <p:nvGrpSpPr>
          <p:cNvPr id="116" name="object 116"/>
          <p:cNvGrpSpPr/>
          <p:nvPr/>
        </p:nvGrpSpPr>
        <p:grpSpPr>
          <a:xfrm>
            <a:off x="5095811" y="3981386"/>
            <a:ext cx="168910" cy="1826260"/>
            <a:chOff x="5095811" y="3981386"/>
            <a:chExt cx="168910" cy="1826260"/>
          </a:xfrm>
        </p:grpSpPr>
        <p:sp>
          <p:nvSpPr>
            <p:cNvPr id="117" name="object 117"/>
            <p:cNvSpPr/>
            <p:nvPr/>
          </p:nvSpPr>
          <p:spPr>
            <a:xfrm>
              <a:off x="5106923" y="5711825"/>
              <a:ext cx="151130" cy="88900"/>
            </a:xfrm>
            <a:custGeom>
              <a:avLst/>
              <a:gdLst/>
              <a:ahLst/>
              <a:cxnLst/>
              <a:rect l="l" t="t" r="r" b="b"/>
              <a:pathLst>
                <a:path w="151129" h="88900">
                  <a:moveTo>
                    <a:pt x="0" y="44450"/>
                  </a:moveTo>
                  <a:lnTo>
                    <a:pt x="151002" y="44450"/>
                  </a:lnTo>
                </a:path>
                <a:path w="151129" h="88900">
                  <a:moveTo>
                    <a:pt x="74802" y="0"/>
                  </a:moveTo>
                  <a:lnTo>
                    <a:pt x="151002" y="44450"/>
                  </a:lnTo>
                  <a:lnTo>
                    <a:pt x="74802" y="88900"/>
                  </a:lnTo>
                </a:path>
              </a:pathLst>
            </a:custGeom>
            <a:ln w="12700">
              <a:solidFill>
                <a:srgbClr val="000000"/>
              </a:solidFill>
            </a:ln>
          </p:spPr>
          <p:txBody>
            <a:bodyPr wrap="square" lIns="0" tIns="0" rIns="0" bIns="0" rtlCol="0"/>
            <a:lstStyle/>
            <a:p>
              <a:endParaRPr/>
            </a:p>
          </p:txBody>
        </p:sp>
        <p:sp>
          <p:nvSpPr>
            <p:cNvPr id="118" name="object 118"/>
            <p:cNvSpPr/>
            <p:nvPr/>
          </p:nvSpPr>
          <p:spPr>
            <a:xfrm>
              <a:off x="5100573" y="3986148"/>
              <a:ext cx="8255" cy="1770380"/>
            </a:xfrm>
            <a:custGeom>
              <a:avLst/>
              <a:gdLst/>
              <a:ahLst/>
              <a:cxnLst/>
              <a:rect l="l" t="t" r="r" b="b"/>
              <a:pathLst>
                <a:path w="8254" h="1770379">
                  <a:moveTo>
                    <a:pt x="0" y="0"/>
                  </a:moveTo>
                  <a:lnTo>
                    <a:pt x="8000" y="1770126"/>
                  </a:lnTo>
                </a:path>
              </a:pathLst>
            </a:custGeom>
            <a:ln w="9525">
              <a:solidFill>
                <a:srgbClr val="000000"/>
              </a:solidFill>
            </a:ln>
          </p:spPr>
          <p:txBody>
            <a:bodyPr wrap="square" lIns="0" tIns="0" rIns="0" bIns="0" rtlCol="0"/>
            <a:lstStyle/>
            <a:p>
              <a:endParaRPr/>
            </a:p>
          </p:txBody>
        </p:sp>
      </p:grpSp>
      <p:sp>
        <p:nvSpPr>
          <p:cNvPr id="119" name="object 119"/>
          <p:cNvSpPr/>
          <p:nvPr/>
        </p:nvSpPr>
        <p:spPr>
          <a:xfrm>
            <a:off x="7369175" y="1859026"/>
            <a:ext cx="163830" cy="1031875"/>
          </a:xfrm>
          <a:custGeom>
            <a:avLst/>
            <a:gdLst/>
            <a:ahLst/>
            <a:cxnLst/>
            <a:rect l="l" t="t" r="r" b="b"/>
            <a:pathLst>
              <a:path w="163829" h="1031875">
                <a:moveTo>
                  <a:pt x="0" y="0"/>
                </a:moveTo>
                <a:lnTo>
                  <a:pt x="0" y="987425"/>
                </a:lnTo>
                <a:lnTo>
                  <a:pt x="160400" y="987425"/>
                </a:lnTo>
              </a:path>
              <a:path w="163829" h="1031875">
                <a:moveTo>
                  <a:pt x="84327" y="942848"/>
                </a:moveTo>
                <a:lnTo>
                  <a:pt x="160527" y="987298"/>
                </a:lnTo>
                <a:lnTo>
                  <a:pt x="84327" y="1031748"/>
                </a:lnTo>
              </a:path>
              <a:path w="163829" h="1031875">
                <a:moveTo>
                  <a:pt x="87502" y="314198"/>
                </a:moveTo>
                <a:lnTo>
                  <a:pt x="163702" y="358648"/>
                </a:lnTo>
                <a:lnTo>
                  <a:pt x="87502" y="403098"/>
                </a:lnTo>
              </a:path>
            </a:pathLst>
          </a:custGeom>
          <a:ln w="12700">
            <a:solidFill>
              <a:srgbClr val="000000"/>
            </a:solidFill>
          </a:ln>
        </p:spPr>
        <p:txBody>
          <a:bodyPr wrap="square" lIns="0" tIns="0" rIns="0" bIns="0" rtlCol="0"/>
          <a:lstStyle/>
          <a:p>
            <a:endParaRPr/>
          </a:p>
        </p:txBody>
      </p:sp>
      <p:grpSp>
        <p:nvGrpSpPr>
          <p:cNvPr id="120" name="object 120"/>
          <p:cNvGrpSpPr/>
          <p:nvPr/>
        </p:nvGrpSpPr>
        <p:grpSpPr>
          <a:xfrm>
            <a:off x="5295900" y="4327525"/>
            <a:ext cx="897255" cy="508000"/>
            <a:chOff x="5295900" y="4327525"/>
            <a:chExt cx="897255" cy="508000"/>
          </a:xfrm>
        </p:grpSpPr>
        <p:sp>
          <p:nvSpPr>
            <p:cNvPr id="121" name="object 121"/>
            <p:cNvSpPr/>
            <p:nvPr/>
          </p:nvSpPr>
          <p:spPr>
            <a:xfrm>
              <a:off x="5299075" y="4330700"/>
              <a:ext cx="890905" cy="501650"/>
            </a:xfrm>
            <a:custGeom>
              <a:avLst/>
              <a:gdLst/>
              <a:ahLst/>
              <a:cxnLst/>
              <a:rect l="l" t="t" r="r" b="b"/>
              <a:pathLst>
                <a:path w="890904" h="501650">
                  <a:moveTo>
                    <a:pt x="890587" y="0"/>
                  </a:moveTo>
                  <a:lnTo>
                    <a:pt x="0" y="0"/>
                  </a:lnTo>
                  <a:lnTo>
                    <a:pt x="0" y="501650"/>
                  </a:lnTo>
                  <a:lnTo>
                    <a:pt x="890587" y="501650"/>
                  </a:lnTo>
                  <a:lnTo>
                    <a:pt x="890587" y="0"/>
                  </a:lnTo>
                  <a:close/>
                </a:path>
              </a:pathLst>
            </a:custGeom>
            <a:solidFill>
              <a:srgbClr val="CCEBFD"/>
            </a:solidFill>
          </p:spPr>
          <p:txBody>
            <a:bodyPr wrap="square" lIns="0" tIns="0" rIns="0" bIns="0" rtlCol="0"/>
            <a:lstStyle/>
            <a:p>
              <a:endParaRPr/>
            </a:p>
          </p:txBody>
        </p:sp>
        <p:sp>
          <p:nvSpPr>
            <p:cNvPr id="122" name="object 122"/>
            <p:cNvSpPr/>
            <p:nvPr/>
          </p:nvSpPr>
          <p:spPr>
            <a:xfrm>
              <a:off x="5299075" y="4330700"/>
              <a:ext cx="890905" cy="501650"/>
            </a:xfrm>
            <a:custGeom>
              <a:avLst/>
              <a:gdLst/>
              <a:ahLst/>
              <a:cxnLst/>
              <a:rect l="l" t="t" r="r" b="b"/>
              <a:pathLst>
                <a:path w="890904" h="501650">
                  <a:moveTo>
                    <a:pt x="0" y="501650"/>
                  </a:moveTo>
                  <a:lnTo>
                    <a:pt x="890587" y="501650"/>
                  </a:lnTo>
                  <a:lnTo>
                    <a:pt x="890587" y="0"/>
                  </a:lnTo>
                  <a:lnTo>
                    <a:pt x="0" y="0"/>
                  </a:lnTo>
                  <a:lnTo>
                    <a:pt x="0" y="501650"/>
                  </a:lnTo>
                  <a:close/>
                </a:path>
              </a:pathLst>
            </a:custGeom>
            <a:ln w="6350">
              <a:solidFill>
                <a:srgbClr val="000000"/>
              </a:solidFill>
            </a:ln>
          </p:spPr>
          <p:txBody>
            <a:bodyPr wrap="square" lIns="0" tIns="0" rIns="0" bIns="0" rtlCol="0"/>
            <a:lstStyle/>
            <a:p>
              <a:endParaRPr/>
            </a:p>
          </p:txBody>
        </p:sp>
      </p:grpSp>
      <p:grpSp>
        <p:nvGrpSpPr>
          <p:cNvPr id="123" name="object 123"/>
          <p:cNvGrpSpPr/>
          <p:nvPr/>
        </p:nvGrpSpPr>
        <p:grpSpPr>
          <a:xfrm>
            <a:off x="5305425" y="4914900"/>
            <a:ext cx="894080" cy="508000"/>
            <a:chOff x="5305425" y="4914900"/>
            <a:chExt cx="894080" cy="508000"/>
          </a:xfrm>
        </p:grpSpPr>
        <p:sp>
          <p:nvSpPr>
            <p:cNvPr id="124" name="object 124"/>
            <p:cNvSpPr/>
            <p:nvPr/>
          </p:nvSpPr>
          <p:spPr>
            <a:xfrm>
              <a:off x="5308600" y="4918075"/>
              <a:ext cx="887730" cy="501650"/>
            </a:xfrm>
            <a:custGeom>
              <a:avLst/>
              <a:gdLst/>
              <a:ahLst/>
              <a:cxnLst/>
              <a:rect l="l" t="t" r="r" b="b"/>
              <a:pathLst>
                <a:path w="887729" h="501650">
                  <a:moveTo>
                    <a:pt x="887412" y="0"/>
                  </a:moveTo>
                  <a:lnTo>
                    <a:pt x="0" y="0"/>
                  </a:lnTo>
                  <a:lnTo>
                    <a:pt x="0" y="501650"/>
                  </a:lnTo>
                  <a:lnTo>
                    <a:pt x="887412" y="501650"/>
                  </a:lnTo>
                  <a:lnTo>
                    <a:pt x="887412" y="0"/>
                  </a:lnTo>
                  <a:close/>
                </a:path>
              </a:pathLst>
            </a:custGeom>
            <a:solidFill>
              <a:srgbClr val="CCEBFD"/>
            </a:solidFill>
          </p:spPr>
          <p:txBody>
            <a:bodyPr wrap="square" lIns="0" tIns="0" rIns="0" bIns="0" rtlCol="0"/>
            <a:lstStyle/>
            <a:p>
              <a:endParaRPr/>
            </a:p>
          </p:txBody>
        </p:sp>
        <p:sp>
          <p:nvSpPr>
            <p:cNvPr id="125" name="object 125"/>
            <p:cNvSpPr/>
            <p:nvPr/>
          </p:nvSpPr>
          <p:spPr>
            <a:xfrm>
              <a:off x="5308600" y="4918075"/>
              <a:ext cx="887730" cy="501650"/>
            </a:xfrm>
            <a:custGeom>
              <a:avLst/>
              <a:gdLst/>
              <a:ahLst/>
              <a:cxnLst/>
              <a:rect l="l" t="t" r="r" b="b"/>
              <a:pathLst>
                <a:path w="887729" h="501650">
                  <a:moveTo>
                    <a:pt x="0" y="501650"/>
                  </a:moveTo>
                  <a:lnTo>
                    <a:pt x="887412" y="501650"/>
                  </a:lnTo>
                  <a:lnTo>
                    <a:pt x="887412" y="0"/>
                  </a:lnTo>
                  <a:lnTo>
                    <a:pt x="0" y="0"/>
                  </a:lnTo>
                  <a:lnTo>
                    <a:pt x="0" y="501650"/>
                  </a:lnTo>
                  <a:close/>
                </a:path>
              </a:pathLst>
            </a:custGeom>
            <a:ln w="6350">
              <a:solidFill>
                <a:srgbClr val="000000"/>
              </a:solidFill>
            </a:ln>
          </p:spPr>
          <p:txBody>
            <a:bodyPr wrap="square" lIns="0" tIns="0" rIns="0" bIns="0" rtlCol="0"/>
            <a:lstStyle/>
            <a:p>
              <a:endParaRPr/>
            </a:p>
          </p:txBody>
        </p:sp>
      </p:grpSp>
      <p:grpSp>
        <p:nvGrpSpPr>
          <p:cNvPr id="126" name="object 126"/>
          <p:cNvGrpSpPr/>
          <p:nvPr/>
        </p:nvGrpSpPr>
        <p:grpSpPr>
          <a:xfrm>
            <a:off x="5311775" y="5521325"/>
            <a:ext cx="1119505" cy="635000"/>
            <a:chOff x="5311775" y="5521325"/>
            <a:chExt cx="1119505" cy="635000"/>
          </a:xfrm>
        </p:grpSpPr>
        <p:sp>
          <p:nvSpPr>
            <p:cNvPr id="127" name="object 127"/>
            <p:cNvSpPr/>
            <p:nvPr/>
          </p:nvSpPr>
          <p:spPr>
            <a:xfrm>
              <a:off x="5314950" y="5524500"/>
              <a:ext cx="1113155" cy="628650"/>
            </a:xfrm>
            <a:custGeom>
              <a:avLst/>
              <a:gdLst/>
              <a:ahLst/>
              <a:cxnLst/>
              <a:rect l="l" t="t" r="r" b="b"/>
              <a:pathLst>
                <a:path w="1113154" h="628650">
                  <a:moveTo>
                    <a:pt x="1112837" y="0"/>
                  </a:moveTo>
                  <a:lnTo>
                    <a:pt x="0" y="0"/>
                  </a:lnTo>
                  <a:lnTo>
                    <a:pt x="0" y="628650"/>
                  </a:lnTo>
                  <a:lnTo>
                    <a:pt x="1112837" y="628650"/>
                  </a:lnTo>
                  <a:lnTo>
                    <a:pt x="1112837" y="0"/>
                  </a:lnTo>
                  <a:close/>
                </a:path>
              </a:pathLst>
            </a:custGeom>
            <a:solidFill>
              <a:srgbClr val="CCEBFD"/>
            </a:solidFill>
          </p:spPr>
          <p:txBody>
            <a:bodyPr wrap="square" lIns="0" tIns="0" rIns="0" bIns="0" rtlCol="0"/>
            <a:lstStyle/>
            <a:p>
              <a:endParaRPr/>
            </a:p>
          </p:txBody>
        </p:sp>
        <p:sp>
          <p:nvSpPr>
            <p:cNvPr id="128" name="object 128"/>
            <p:cNvSpPr/>
            <p:nvPr/>
          </p:nvSpPr>
          <p:spPr>
            <a:xfrm>
              <a:off x="5314950" y="5524500"/>
              <a:ext cx="1113155" cy="628650"/>
            </a:xfrm>
            <a:custGeom>
              <a:avLst/>
              <a:gdLst/>
              <a:ahLst/>
              <a:cxnLst/>
              <a:rect l="l" t="t" r="r" b="b"/>
              <a:pathLst>
                <a:path w="1113154" h="628650">
                  <a:moveTo>
                    <a:pt x="0" y="628650"/>
                  </a:moveTo>
                  <a:lnTo>
                    <a:pt x="1112837" y="628650"/>
                  </a:lnTo>
                  <a:lnTo>
                    <a:pt x="1112837" y="0"/>
                  </a:lnTo>
                  <a:lnTo>
                    <a:pt x="0" y="0"/>
                  </a:lnTo>
                  <a:lnTo>
                    <a:pt x="0" y="628650"/>
                  </a:lnTo>
                  <a:close/>
                </a:path>
              </a:pathLst>
            </a:custGeom>
            <a:ln w="6350">
              <a:solidFill>
                <a:srgbClr val="000000"/>
              </a:solidFill>
            </a:ln>
          </p:spPr>
          <p:txBody>
            <a:bodyPr wrap="square" lIns="0" tIns="0" rIns="0" bIns="0" rtlCol="0"/>
            <a:lstStyle/>
            <a:p>
              <a:endParaRPr/>
            </a:p>
          </p:txBody>
        </p:sp>
      </p:grpSp>
      <p:grpSp>
        <p:nvGrpSpPr>
          <p:cNvPr id="129" name="object 129"/>
          <p:cNvGrpSpPr/>
          <p:nvPr/>
        </p:nvGrpSpPr>
        <p:grpSpPr>
          <a:xfrm>
            <a:off x="7599298" y="2592323"/>
            <a:ext cx="1000125" cy="508000"/>
            <a:chOff x="7599298" y="2592323"/>
            <a:chExt cx="1000125" cy="508000"/>
          </a:xfrm>
        </p:grpSpPr>
        <p:sp>
          <p:nvSpPr>
            <p:cNvPr id="130" name="object 130"/>
            <p:cNvSpPr/>
            <p:nvPr/>
          </p:nvSpPr>
          <p:spPr>
            <a:xfrm>
              <a:off x="7602473" y="2595498"/>
              <a:ext cx="993775" cy="501650"/>
            </a:xfrm>
            <a:custGeom>
              <a:avLst/>
              <a:gdLst/>
              <a:ahLst/>
              <a:cxnLst/>
              <a:rect l="l" t="t" r="r" b="b"/>
              <a:pathLst>
                <a:path w="993775" h="501650">
                  <a:moveTo>
                    <a:pt x="993775" y="0"/>
                  </a:moveTo>
                  <a:lnTo>
                    <a:pt x="0" y="0"/>
                  </a:lnTo>
                  <a:lnTo>
                    <a:pt x="0" y="501650"/>
                  </a:lnTo>
                  <a:lnTo>
                    <a:pt x="993775" y="501650"/>
                  </a:lnTo>
                  <a:lnTo>
                    <a:pt x="993775" y="0"/>
                  </a:lnTo>
                  <a:close/>
                </a:path>
              </a:pathLst>
            </a:custGeom>
            <a:solidFill>
              <a:srgbClr val="FDCCCA"/>
            </a:solidFill>
          </p:spPr>
          <p:txBody>
            <a:bodyPr wrap="square" lIns="0" tIns="0" rIns="0" bIns="0" rtlCol="0"/>
            <a:lstStyle/>
            <a:p>
              <a:endParaRPr/>
            </a:p>
          </p:txBody>
        </p:sp>
        <p:sp>
          <p:nvSpPr>
            <p:cNvPr id="131" name="object 131"/>
            <p:cNvSpPr/>
            <p:nvPr/>
          </p:nvSpPr>
          <p:spPr>
            <a:xfrm>
              <a:off x="7602473" y="2595498"/>
              <a:ext cx="993775" cy="501650"/>
            </a:xfrm>
            <a:custGeom>
              <a:avLst/>
              <a:gdLst/>
              <a:ahLst/>
              <a:cxnLst/>
              <a:rect l="l" t="t" r="r" b="b"/>
              <a:pathLst>
                <a:path w="993775" h="501650">
                  <a:moveTo>
                    <a:pt x="0" y="501650"/>
                  </a:moveTo>
                  <a:lnTo>
                    <a:pt x="993775" y="501650"/>
                  </a:lnTo>
                  <a:lnTo>
                    <a:pt x="993775" y="0"/>
                  </a:lnTo>
                  <a:lnTo>
                    <a:pt x="0" y="0"/>
                  </a:lnTo>
                  <a:lnTo>
                    <a:pt x="0" y="501650"/>
                  </a:lnTo>
                  <a:close/>
                </a:path>
              </a:pathLst>
            </a:custGeom>
            <a:ln w="6350">
              <a:solidFill>
                <a:srgbClr val="000000"/>
              </a:solidFill>
            </a:ln>
          </p:spPr>
          <p:txBody>
            <a:bodyPr wrap="square" lIns="0" tIns="0" rIns="0" bIns="0" rtlCol="0"/>
            <a:lstStyle/>
            <a:p>
              <a:endParaRPr/>
            </a:p>
          </p:txBody>
        </p:sp>
      </p:grpSp>
      <p:grpSp>
        <p:nvGrpSpPr>
          <p:cNvPr id="132" name="object 132"/>
          <p:cNvGrpSpPr/>
          <p:nvPr/>
        </p:nvGrpSpPr>
        <p:grpSpPr>
          <a:xfrm>
            <a:off x="7599298" y="1963737"/>
            <a:ext cx="1000125" cy="509905"/>
            <a:chOff x="7599298" y="1963737"/>
            <a:chExt cx="1000125" cy="509905"/>
          </a:xfrm>
        </p:grpSpPr>
        <p:sp>
          <p:nvSpPr>
            <p:cNvPr id="133" name="object 133"/>
            <p:cNvSpPr/>
            <p:nvPr/>
          </p:nvSpPr>
          <p:spPr>
            <a:xfrm>
              <a:off x="7602473" y="1966912"/>
              <a:ext cx="993775" cy="503555"/>
            </a:xfrm>
            <a:custGeom>
              <a:avLst/>
              <a:gdLst/>
              <a:ahLst/>
              <a:cxnLst/>
              <a:rect l="l" t="t" r="r" b="b"/>
              <a:pathLst>
                <a:path w="993775" h="503555">
                  <a:moveTo>
                    <a:pt x="993775" y="0"/>
                  </a:moveTo>
                  <a:lnTo>
                    <a:pt x="0" y="0"/>
                  </a:lnTo>
                  <a:lnTo>
                    <a:pt x="0" y="503237"/>
                  </a:lnTo>
                  <a:lnTo>
                    <a:pt x="993775" y="503237"/>
                  </a:lnTo>
                  <a:lnTo>
                    <a:pt x="993775" y="0"/>
                  </a:lnTo>
                  <a:close/>
                </a:path>
              </a:pathLst>
            </a:custGeom>
            <a:solidFill>
              <a:srgbClr val="FDCCCA"/>
            </a:solidFill>
          </p:spPr>
          <p:txBody>
            <a:bodyPr wrap="square" lIns="0" tIns="0" rIns="0" bIns="0" rtlCol="0"/>
            <a:lstStyle/>
            <a:p>
              <a:endParaRPr/>
            </a:p>
          </p:txBody>
        </p:sp>
        <p:sp>
          <p:nvSpPr>
            <p:cNvPr id="134" name="object 134"/>
            <p:cNvSpPr/>
            <p:nvPr/>
          </p:nvSpPr>
          <p:spPr>
            <a:xfrm>
              <a:off x="7602473" y="1966912"/>
              <a:ext cx="993775" cy="503555"/>
            </a:xfrm>
            <a:custGeom>
              <a:avLst/>
              <a:gdLst/>
              <a:ahLst/>
              <a:cxnLst/>
              <a:rect l="l" t="t" r="r" b="b"/>
              <a:pathLst>
                <a:path w="993775" h="503555">
                  <a:moveTo>
                    <a:pt x="0" y="503237"/>
                  </a:moveTo>
                  <a:lnTo>
                    <a:pt x="993775" y="503237"/>
                  </a:lnTo>
                  <a:lnTo>
                    <a:pt x="993775" y="0"/>
                  </a:lnTo>
                  <a:lnTo>
                    <a:pt x="0" y="0"/>
                  </a:lnTo>
                  <a:lnTo>
                    <a:pt x="0" y="503237"/>
                  </a:lnTo>
                  <a:close/>
                </a:path>
              </a:pathLst>
            </a:custGeom>
            <a:ln w="6350">
              <a:solidFill>
                <a:srgbClr val="000000"/>
              </a:solidFill>
            </a:ln>
          </p:spPr>
          <p:txBody>
            <a:bodyPr wrap="square" lIns="0" tIns="0" rIns="0" bIns="0" rtlCol="0"/>
            <a:lstStyle/>
            <a:p>
              <a:endParaRPr/>
            </a:p>
          </p:txBody>
        </p:sp>
      </p:grpSp>
      <p:sp>
        <p:nvSpPr>
          <p:cNvPr id="135" name="object 135"/>
          <p:cNvSpPr txBox="1"/>
          <p:nvPr/>
        </p:nvSpPr>
        <p:spPr>
          <a:xfrm>
            <a:off x="2192020" y="982440"/>
            <a:ext cx="56896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3397"/>
                </a:solidFill>
                <a:latin typeface="Tahoma"/>
                <a:cs typeface="Tahoma"/>
              </a:rPr>
              <a:t>PLAN</a:t>
            </a:r>
            <a:endParaRPr sz="1600" dirty="0">
              <a:latin typeface="Tahoma"/>
              <a:cs typeface="Tahoma"/>
            </a:endParaRPr>
          </a:p>
        </p:txBody>
      </p:sp>
      <p:sp>
        <p:nvSpPr>
          <p:cNvPr id="178" name="object 178"/>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11</a:t>
            </a:fld>
            <a:endParaRPr sz="1200">
              <a:latin typeface="Georgia"/>
              <a:cs typeface="Georgia"/>
            </a:endParaRPr>
          </a:p>
        </p:txBody>
      </p:sp>
      <p:sp>
        <p:nvSpPr>
          <p:cNvPr id="136" name="object 136"/>
          <p:cNvSpPr txBox="1">
            <a:spLocks noGrp="1"/>
          </p:cNvSpPr>
          <p:nvPr>
            <p:ph type="title"/>
          </p:nvPr>
        </p:nvSpPr>
        <p:spPr>
          <a:xfrm>
            <a:off x="-242426" y="-57528"/>
            <a:ext cx="9553157" cy="997709"/>
          </a:xfrm>
          <a:prstGeom prst="rect">
            <a:avLst/>
          </a:prstGeom>
        </p:spPr>
        <p:txBody>
          <a:bodyPr vert="horz" wrap="square" lIns="0" tIns="12700" rIns="0" bIns="0" rtlCol="0">
            <a:spAutoFit/>
          </a:bodyPr>
          <a:lstStyle/>
          <a:p>
            <a:pPr marL="12700" algn="ctr">
              <a:lnSpc>
                <a:spcPct val="100000"/>
              </a:lnSpc>
              <a:spcBef>
                <a:spcPts val="100"/>
              </a:spcBef>
              <a:tabLst>
                <a:tab pos="2352040" algn="l"/>
              </a:tabLst>
            </a:pPr>
            <a:r>
              <a:rPr sz="3200" spc="-5" dirty="0">
                <a:solidFill>
                  <a:schemeClr val="bg1"/>
                </a:solidFill>
                <a:latin typeface="Times New Roman" panose="02020603050405020304" pitchFamily="18" charset="0"/>
                <a:cs typeface="Times New Roman" panose="02020603050405020304" pitchFamily="18" charset="0"/>
              </a:rPr>
              <a:t>Structure</a:t>
            </a:r>
            <a:r>
              <a:rPr lang="en-US" sz="3200" spc="-5"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of </a:t>
            </a:r>
            <a:r>
              <a:rPr sz="3200" spc="-5" dirty="0">
                <a:solidFill>
                  <a:schemeClr val="bg1"/>
                </a:solidFill>
                <a:latin typeface="Times New Roman" panose="02020603050405020304" pitchFamily="18" charset="0"/>
                <a:cs typeface="Times New Roman" panose="02020603050405020304" pitchFamily="18" charset="0"/>
              </a:rPr>
              <a:t>ISO</a:t>
            </a:r>
            <a:r>
              <a:rPr sz="3200" spc="-35"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9001:2015</a:t>
            </a:r>
            <a:r>
              <a:rPr lang="en-US" sz="3200" spc="-5">
                <a:solidFill>
                  <a:schemeClr val="bg1"/>
                </a:solidFill>
                <a:latin typeface="Times New Roman" panose="02020603050405020304" pitchFamily="18" charset="0"/>
                <a:cs typeface="Times New Roman" panose="02020603050405020304" pitchFamily="18" charset="0"/>
              </a:rPr>
              <a:t>/ </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Cấu </a:t>
            </a:r>
            <a:r>
              <a:rPr lang="en-US" sz="3200" spc="-5" dirty="0" err="1">
                <a:solidFill>
                  <a:schemeClr val="bg1"/>
                </a:solidFill>
                <a:latin typeface="Times New Roman" panose="02020603050405020304" pitchFamily="18" charset="0"/>
                <a:cs typeface="Times New Roman" panose="02020603050405020304" pitchFamily="18" charset="0"/>
              </a:rPr>
              <a:t>trúc</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của</a:t>
            </a:r>
            <a:r>
              <a:rPr lang="en-US" sz="3200" spc="-5" dirty="0">
                <a:solidFill>
                  <a:schemeClr val="bg1"/>
                </a:solidFill>
                <a:latin typeface="Times New Roman" panose="02020603050405020304" pitchFamily="18" charset="0"/>
                <a:cs typeface="Times New Roman" panose="02020603050405020304" pitchFamily="18" charset="0"/>
              </a:rPr>
              <a:t> ISO 9001:2015</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37" name="object 137"/>
          <p:cNvSpPr txBox="1"/>
          <p:nvPr/>
        </p:nvSpPr>
        <p:spPr>
          <a:xfrm>
            <a:off x="4938140" y="960881"/>
            <a:ext cx="1642745" cy="258404"/>
          </a:xfrm>
          <a:prstGeom prst="rect">
            <a:avLst/>
          </a:prstGeom>
        </p:spPr>
        <p:txBody>
          <a:bodyPr vert="horz" wrap="square" lIns="0" tIns="12065" rIns="0" bIns="0" rtlCol="0">
            <a:spAutoFit/>
          </a:bodyPr>
          <a:lstStyle/>
          <a:p>
            <a:pPr marL="12700">
              <a:lnSpc>
                <a:spcPct val="100000"/>
              </a:lnSpc>
              <a:spcBef>
                <a:spcPts val="95"/>
              </a:spcBef>
              <a:tabLst>
                <a:tab pos="936625" algn="l"/>
              </a:tabLst>
            </a:pPr>
            <a:r>
              <a:rPr sz="1600" b="1" spc="-5" dirty="0">
                <a:solidFill>
                  <a:srgbClr val="FF0000"/>
                </a:solidFill>
                <a:highlight>
                  <a:srgbClr val="008080"/>
                </a:highlight>
                <a:latin typeface="Tahoma"/>
                <a:cs typeface="Tahoma"/>
              </a:rPr>
              <a:t>DO</a:t>
            </a:r>
            <a:r>
              <a:rPr sz="1600" b="1" spc="-5" dirty="0">
                <a:solidFill>
                  <a:srgbClr val="003397"/>
                </a:solidFill>
                <a:latin typeface="Tahoma"/>
                <a:cs typeface="Tahoma"/>
              </a:rPr>
              <a:t>	</a:t>
            </a:r>
            <a:r>
              <a:rPr sz="1600" b="1" spc="-5" dirty="0">
                <a:solidFill>
                  <a:srgbClr val="003397"/>
                </a:solidFill>
                <a:highlight>
                  <a:srgbClr val="FFFF00"/>
                </a:highlight>
                <a:latin typeface="Tahoma"/>
                <a:cs typeface="Tahoma"/>
              </a:rPr>
              <a:t>CHECK</a:t>
            </a:r>
            <a:endParaRPr sz="1600" dirty="0">
              <a:highlight>
                <a:srgbClr val="FFFF00"/>
              </a:highlight>
              <a:latin typeface="Tahoma"/>
              <a:cs typeface="Tahoma"/>
            </a:endParaRPr>
          </a:p>
        </p:txBody>
      </p:sp>
      <p:sp>
        <p:nvSpPr>
          <p:cNvPr id="138" name="object 138"/>
          <p:cNvSpPr txBox="1"/>
          <p:nvPr/>
        </p:nvSpPr>
        <p:spPr>
          <a:xfrm>
            <a:off x="7154671" y="960881"/>
            <a:ext cx="424180" cy="258404"/>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3397"/>
                </a:solidFill>
                <a:highlight>
                  <a:srgbClr val="FF00FF"/>
                </a:highlight>
                <a:latin typeface="Tahoma"/>
                <a:cs typeface="Tahoma"/>
              </a:rPr>
              <a:t>A</a:t>
            </a:r>
            <a:r>
              <a:rPr sz="1600" b="1" spc="-5" dirty="0">
                <a:solidFill>
                  <a:srgbClr val="003397"/>
                </a:solidFill>
                <a:highlight>
                  <a:srgbClr val="FF00FF"/>
                </a:highlight>
                <a:latin typeface="Tahoma"/>
                <a:cs typeface="Tahoma"/>
              </a:rPr>
              <a:t>CT</a:t>
            </a:r>
            <a:endParaRPr sz="1600" dirty="0">
              <a:highlight>
                <a:srgbClr val="FF00FF"/>
              </a:highlight>
              <a:latin typeface="Tahoma"/>
              <a:cs typeface="Tahoma"/>
            </a:endParaRPr>
          </a:p>
        </p:txBody>
      </p:sp>
      <p:sp>
        <p:nvSpPr>
          <p:cNvPr id="139" name="object 139"/>
          <p:cNvSpPr txBox="1"/>
          <p:nvPr/>
        </p:nvSpPr>
        <p:spPr>
          <a:xfrm>
            <a:off x="5314950" y="5524500"/>
            <a:ext cx="1113155" cy="628650"/>
          </a:xfrm>
          <a:prstGeom prst="rect">
            <a:avLst/>
          </a:prstGeom>
        </p:spPr>
        <p:txBody>
          <a:bodyPr vert="horz" wrap="square" lIns="0" tIns="0" rIns="0" bIns="0" rtlCol="0">
            <a:spAutoFit/>
          </a:bodyPr>
          <a:lstStyle/>
          <a:p>
            <a:pPr marL="133350">
              <a:lnSpc>
                <a:spcPts val="925"/>
              </a:lnSpc>
            </a:pPr>
            <a:r>
              <a:rPr sz="800" b="1" dirty="0">
                <a:solidFill>
                  <a:srgbClr val="040404"/>
                </a:solidFill>
                <a:latin typeface="Tahoma"/>
                <a:cs typeface="Tahoma"/>
              </a:rPr>
              <a:t>Control</a:t>
            </a:r>
            <a:r>
              <a:rPr sz="800" b="1" spc="5" dirty="0">
                <a:solidFill>
                  <a:srgbClr val="040404"/>
                </a:solidFill>
                <a:latin typeface="Tahoma"/>
                <a:cs typeface="Tahoma"/>
              </a:rPr>
              <a:t> </a:t>
            </a:r>
            <a:r>
              <a:rPr sz="800" b="1" spc="-5" dirty="0">
                <a:solidFill>
                  <a:srgbClr val="040404"/>
                </a:solidFill>
                <a:latin typeface="Tahoma"/>
                <a:cs typeface="Tahoma"/>
              </a:rPr>
              <a:t>of</a:t>
            </a:r>
            <a:endParaRPr sz="800">
              <a:latin typeface="Tahoma"/>
              <a:cs typeface="Tahoma"/>
            </a:endParaRPr>
          </a:p>
          <a:p>
            <a:pPr marL="133350" marR="125730">
              <a:lnSpc>
                <a:spcPct val="103699"/>
              </a:lnSpc>
            </a:pPr>
            <a:r>
              <a:rPr sz="800" b="1" spc="-5" dirty="0">
                <a:solidFill>
                  <a:srgbClr val="040404"/>
                </a:solidFill>
                <a:latin typeface="Tahoma"/>
                <a:cs typeface="Tahoma"/>
              </a:rPr>
              <a:t>Nonconforming  process</a:t>
            </a:r>
            <a:r>
              <a:rPr sz="800" b="1" spc="-45" dirty="0">
                <a:solidFill>
                  <a:srgbClr val="040404"/>
                </a:solidFill>
                <a:latin typeface="Tahoma"/>
                <a:cs typeface="Tahoma"/>
              </a:rPr>
              <a:t> </a:t>
            </a:r>
            <a:r>
              <a:rPr sz="800" b="1" spc="-5" dirty="0">
                <a:solidFill>
                  <a:srgbClr val="040404"/>
                </a:solidFill>
                <a:latin typeface="Tahoma"/>
                <a:cs typeface="Tahoma"/>
              </a:rPr>
              <a:t>outputs,</a:t>
            </a:r>
            <a:endParaRPr sz="800">
              <a:latin typeface="Tahoma"/>
              <a:cs typeface="Tahoma"/>
            </a:endParaRPr>
          </a:p>
          <a:p>
            <a:pPr marL="133350" marR="302260">
              <a:lnSpc>
                <a:spcPct val="103800"/>
              </a:lnSpc>
              <a:spcBef>
                <a:spcPts val="10"/>
              </a:spcBef>
            </a:pPr>
            <a:r>
              <a:rPr sz="800" b="1" spc="-5" dirty="0">
                <a:solidFill>
                  <a:srgbClr val="040404"/>
                </a:solidFill>
                <a:latin typeface="Tahoma"/>
                <a:cs typeface="Tahoma"/>
              </a:rPr>
              <a:t>products</a:t>
            </a:r>
            <a:r>
              <a:rPr sz="800" b="1" spc="-55" dirty="0">
                <a:solidFill>
                  <a:srgbClr val="040404"/>
                </a:solidFill>
                <a:latin typeface="Tahoma"/>
                <a:cs typeface="Tahoma"/>
              </a:rPr>
              <a:t> </a:t>
            </a:r>
            <a:r>
              <a:rPr sz="800" b="1" dirty="0">
                <a:solidFill>
                  <a:srgbClr val="040404"/>
                </a:solidFill>
                <a:latin typeface="Tahoma"/>
                <a:cs typeface="Tahoma"/>
              </a:rPr>
              <a:t>and  </a:t>
            </a:r>
            <a:r>
              <a:rPr sz="800" b="1" spc="-5" dirty="0">
                <a:solidFill>
                  <a:srgbClr val="040404"/>
                </a:solidFill>
                <a:latin typeface="Tahoma"/>
                <a:cs typeface="Tahoma"/>
              </a:rPr>
              <a:t>services</a:t>
            </a:r>
            <a:endParaRPr sz="800">
              <a:latin typeface="Tahoma"/>
              <a:cs typeface="Tahoma"/>
            </a:endParaRPr>
          </a:p>
        </p:txBody>
      </p:sp>
      <p:sp>
        <p:nvSpPr>
          <p:cNvPr id="140" name="object 140"/>
          <p:cNvSpPr txBox="1"/>
          <p:nvPr/>
        </p:nvSpPr>
        <p:spPr>
          <a:xfrm>
            <a:off x="5308600" y="4918075"/>
            <a:ext cx="887730" cy="501650"/>
          </a:xfrm>
          <a:prstGeom prst="rect">
            <a:avLst/>
          </a:prstGeom>
        </p:spPr>
        <p:txBody>
          <a:bodyPr vert="horz" wrap="square" lIns="0" tIns="66675" rIns="0" bIns="0" rtlCol="0">
            <a:spAutoFit/>
          </a:bodyPr>
          <a:lstStyle/>
          <a:p>
            <a:pPr marL="109855" marR="99695">
              <a:lnSpc>
                <a:spcPct val="103800"/>
              </a:lnSpc>
              <a:spcBef>
                <a:spcPts val="525"/>
              </a:spcBef>
            </a:pPr>
            <a:r>
              <a:rPr sz="800" b="1" spc="-5" dirty="0">
                <a:solidFill>
                  <a:srgbClr val="040404"/>
                </a:solidFill>
                <a:latin typeface="Tahoma"/>
                <a:cs typeface="Tahoma"/>
              </a:rPr>
              <a:t>Release of  products</a:t>
            </a:r>
            <a:r>
              <a:rPr sz="800" b="1" spc="-55" dirty="0">
                <a:solidFill>
                  <a:srgbClr val="040404"/>
                </a:solidFill>
                <a:latin typeface="Tahoma"/>
                <a:cs typeface="Tahoma"/>
              </a:rPr>
              <a:t> </a:t>
            </a:r>
            <a:r>
              <a:rPr sz="800" b="1" dirty="0">
                <a:solidFill>
                  <a:srgbClr val="040404"/>
                </a:solidFill>
                <a:latin typeface="Tahoma"/>
                <a:cs typeface="Tahoma"/>
              </a:rPr>
              <a:t>and  </a:t>
            </a:r>
            <a:r>
              <a:rPr sz="800" b="1" spc="-5" dirty="0">
                <a:solidFill>
                  <a:srgbClr val="040404"/>
                </a:solidFill>
                <a:latin typeface="Tahoma"/>
                <a:cs typeface="Tahoma"/>
              </a:rPr>
              <a:t>services</a:t>
            </a:r>
            <a:endParaRPr sz="800">
              <a:latin typeface="Tahoma"/>
              <a:cs typeface="Tahoma"/>
            </a:endParaRPr>
          </a:p>
        </p:txBody>
      </p:sp>
      <p:sp>
        <p:nvSpPr>
          <p:cNvPr id="141" name="object 141"/>
          <p:cNvSpPr txBox="1"/>
          <p:nvPr/>
        </p:nvSpPr>
        <p:spPr>
          <a:xfrm>
            <a:off x="936345" y="3838710"/>
            <a:ext cx="619125" cy="147955"/>
          </a:xfrm>
          <a:prstGeom prst="rect">
            <a:avLst/>
          </a:prstGeom>
        </p:spPr>
        <p:txBody>
          <a:bodyPr vert="horz" wrap="square" lIns="0" tIns="12700" rIns="0" bIns="0" rtlCol="0">
            <a:spAutoFit/>
          </a:bodyPr>
          <a:lstStyle/>
          <a:p>
            <a:pPr>
              <a:lnSpc>
                <a:spcPct val="100000"/>
              </a:lnSpc>
              <a:spcBef>
                <a:spcPts val="100"/>
              </a:spcBef>
            </a:pPr>
            <a:r>
              <a:rPr sz="800" b="1" dirty="0">
                <a:solidFill>
                  <a:srgbClr val="040404"/>
                </a:solidFill>
                <a:latin typeface="Tahoma"/>
                <a:cs typeface="Tahoma"/>
              </a:rPr>
              <a:t>QMS and</a:t>
            </a:r>
            <a:r>
              <a:rPr sz="800" b="1" spc="-114" dirty="0">
                <a:solidFill>
                  <a:srgbClr val="040404"/>
                </a:solidFill>
                <a:latin typeface="Tahoma"/>
                <a:cs typeface="Tahoma"/>
              </a:rPr>
              <a:t> </a:t>
            </a:r>
            <a:r>
              <a:rPr sz="800" b="1" dirty="0">
                <a:solidFill>
                  <a:srgbClr val="040404"/>
                </a:solidFill>
                <a:latin typeface="Tahoma"/>
                <a:cs typeface="Tahoma"/>
              </a:rPr>
              <a:t>its</a:t>
            </a:r>
            <a:endParaRPr sz="800" dirty="0">
              <a:latin typeface="Tahoma"/>
              <a:cs typeface="Tahoma"/>
            </a:endParaRPr>
          </a:p>
        </p:txBody>
      </p:sp>
      <p:sp>
        <p:nvSpPr>
          <p:cNvPr id="142" name="object 142"/>
          <p:cNvSpPr txBox="1"/>
          <p:nvPr/>
        </p:nvSpPr>
        <p:spPr>
          <a:xfrm>
            <a:off x="975804" y="1482948"/>
            <a:ext cx="347345" cy="147955"/>
          </a:xfrm>
          <a:prstGeom prst="rect">
            <a:avLst/>
          </a:prstGeom>
        </p:spPr>
        <p:txBody>
          <a:bodyPr vert="horz" wrap="square" lIns="0" tIns="13335" rIns="0" bIns="0" rtlCol="0">
            <a:spAutoFit/>
          </a:bodyPr>
          <a:lstStyle/>
          <a:p>
            <a:pPr marL="12700">
              <a:lnSpc>
                <a:spcPct val="100000"/>
              </a:lnSpc>
              <a:spcBef>
                <a:spcPts val="105"/>
              </a:spcBef>
              <a:tabLst>
                <a:tab pos="334010" algn="l"/>
              </a:tabLst>
            </a:pPr>
            <a:r>
              <a:rPr sz="800" b="1" u="heavy" dirty="0">
                <a:solidFill>
                  <a:srgbClr val="040404"/>
                </a:solidFill>
                <a:uFill>
                  <a:solidFill>
                    <a:srgbClr val="000000"/>
                  </a:solidFill>
                </a:uFill>
                <a:latin typeface="Tahoma"/>
                <a:cs typeface="Tahoma"/>
              </a:rPr>
              <a:t> 	</a:t>
            </a:r>
            <a:endParaRPr sz="800" dirty="0">
              <a:latin typeface="Tahoma"/>
              <a:cs typeface="Tahoma"/>
            </a:endParaRPr>
          </a:p>
        </p:txBody>
      </p:sp>
      <p:sp>
        <p:nvSpPr>
          <p:cNvPr id="143" name="object 143"/>
          <p:cNvSpPr txBox="1"/>
          <p:nvPr/>
        </p:nvSpPr>
        <p:spPr>
          <a:xfrm>
            <a:off x="242887" y="1355661"/>
            <a:ext cx="782955" cy="503555"/>
          </a:xfrm>
          <a:prstGeom prst="rect">
            <a:avLst/>
          </a:prstGeom>
        </p:spPr>
        <p:txBody>
          <a:bodyPr vert="horz" wrap="square" lIns="0" tIns="6985" rIns="0" bIns="0" rtlCol="0">
            <a:spAutoFit/>
          </a:bodyPr>
          <a:lstStyle/>
          <a:p>
            <a:pPr>
              <a:lnSpc>
                <a:spcPct val="100000"/>
              </a:lnSpc>
              <a:spcBef>
                <a:spcPts val="55"/>
              </a:spcBef>
            </a:pPr>
            <a:endParaRPr sz="750">
              <a:latin typeface="Times New Roman"/>
              <a:cs typeface="Times New Roman"/>
            </a:endParaRPr>
          </a:p>
          <a:p>
            <a:pPr marL="69850" marR="61594">
              <a:lnSpc>
                <a:spcPct val="103800"/>
              </a:lnSpc>
            </a:pPr>
            <a:r>
              <a:rPr sz="800" b="1" dirty="0">
                <a:solidFill>
                  <a:srgbClr val="040404"/>
                </a:solidFill>
                <a:latin typeface="Tahoma"/>
                <a:cs typeface="Tahoma"/>
              </a:rPr>
              <a:t>4 Context </a:t>
            </a:r>
            <a:r>
              <a:rPr sz="800" b="1" spc="-5" dirty="0">
                <a:solidFill>
                  <a:srgbClr val="040404"/>
                </a:solidFill>
                <a:latin typeface="Tahoma"/>
                <a:cs typeface="Tahoma"/>
              </a:rPr>
              <a:t>of  organ</a:t>
            </a:r>
            <a:r>
              <a:rPr sz="800" b="1" spc="5" dirty="0">
                <a:solidFill>
                  <a:srgbClr val="040404"/>
                </a:solidFill>
                <a:latin typeface="Tahoma"/>
                <a:cs typeface="Tahoma"/>
              </a:rPr>
              <a:t>iz</a:t>
            </a:r>
            <a:r>
              <a:rPr sz="800" b="1" spc="-5" dirty="0">
                <a:solidFill>
                  <a:srgbClr val="040404"/>
                </a:solidFill>
                <a:latin typeface="Tahoma"/>
                <a:cs typeface="Tahoma"/>
              </a:rPr>
              <a:t>a</a:t>
            </a:r>
            <a:r>
              <a:rPr sz="800" b="1" dirty="0">
                <a:solidFill>
                  <a:srgbClr val="040404"/>
                </a:solidFill>
                <a:latin typeface="Tahoma"/>
                <a:cs typeface="Tahoma"/>
              </a:rPr>
              <a:t>t</a:t>
            </a:r>
            <a:r>
              <a:rPr sz="800" b="1" spc="-5" dirty="0">
                <a:solidFill>
                  <a:srgbClr val="040404"/>
                </a:solidFill>
                <a:latin typeface="Tahoma"/>
                <a:cs typeface="Tahoma"/>
              </a:rPr>
              <a:t>io</a:t>
            </a:r>
            <a:r>
              <a:rPr sz="800" b="1" dirty="0">
                <a:solidFill>
                  <a:srgbClr val="040404"/>
                </a:solidFill>
                <a:latin typeface="Tahoma"/>
                <a:cs typeface="Tahoma"/>
              </a:rPr>
              <a:t>n</a:t>
            </a:r>
            <a:endParaRPr sz="800">
              <a:latin typeface="Tahoma"/>
              <a:cs typeface="Tahoma"/>
            </a:endParaRPr>
          </a:p>
        </p:txBody>
      </p:sp>
      <p:sp>
        <p:nvSpPr>
          <p:cNvPr id="144" name="object 144"/>
          <p:cNvSpPr txBox="1"/>
          <p:nvPr/>
        </p:nvSpPr>
        <p:spPr>
          <a:xfrm>
            <a:off x="1358900" y="1355661"/>
            <a:ext cx="784225" cy="503555"/>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65405">
              <a:lnSpc>
                <a:spcPct val="100000"/>
              </a:lnSpc>
            </a:pPr>
            <a:r>
              <a:rPr sz="800" b="1" dirty="0">
                <a:solidFill>
                  <a:srgbClr val="040404"/>
                </a:solidFill>
                <a:latin typeface="Tahoma"/>
                <a:cs typeface="Tahoma"/>
              </a:rPr>
              <a:t>5</a:t>
            </a:r>
            <a:r>
              <a:rPr sz="800" b="1" spc="-30" dirty="0">
                <a:solidFill>
                  <a:srgbClr val="040404"/>
                </a:solidFill>
                <a:latin typeface="Tahoma"/>
                <a:cs typeface="Tahoma"/>
              </a:rPr>
              <a:t> </a:t>
            </a:r>
            <a:r>
              <a:rPr sz="800" b="1" spc="-5" dirty="0">
                <a:solidFill>
                  <a:srgbClr val="040404"/>
                </a:solidFill>
                <a:latin typeface="Tahoma"/>
                <a:cs typeface="Tahoma"/>
              </a:rPr>
              <a:t>Leadership</a:t>
            </a:r>
            <a:endParaRPr sz="800">
              <a:latin typeface="Tahoma"/>
              <a:cs typeface="Tahoma"/>
            </a:endParaRPr>
          </a:p>
        </p:txBody>
      </p:sp>
      <p:sp>
        <p:nvSpPr>
          <p:cNvPr id="145" name="object 145"/>
          <p:cNvSpPr txBox="1"/>
          <p:nvPr/>
        </p:nvSpPr>
        <p:spPr>
          <a:xfrm>
            <a:off x="2476500" y="1355661"/>
            <a:ext cx="782955" cy="503555"/>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120650">
              <a:lnSpc>
                <a:spcPct val="100000"/>
              </a:lnSpc>
            </a:pPr>
            <a:r>
              <a:rPr sz="800" b="1" dirty="0">
                <a:solidFill>
                  <a:srgbClr val="040404"/>
                </a:solidFill>
                <a:latin typeface="Tahoma"/>
                <a:cs typeface="Tahoma"/>
              </a:rPr>
              <a:t>6</a:t>
            </a:r>
            <a:r>
              <a:rPr sz="800" b="1" spc="-35" dirty="0">
                <a:solidFill>
                  <a:srgbClr val="040404"/>
                </a:solidFill>
                <a:latin typeface="Tahoma"/>
                <a:cs typeface="Tahoma"/>
              </a:rPr>
              <a:t> </a:t>
            </a:r>
            <a:r>
              <a:rPr sz="800" b="1" dirty="0">
                <a:solidFill>
                  <a:srgbClr val="040404"/>
                </a:solidFill>
                <a:latin typeface="Tahoma"/>
                <a:cs typeface="Tahoma"/>
              </a:rPr>
              <a:t>Planning</a:t>
            </a:r>
            <a:endParaRPr sz="800">
              <a:latin typeface="Tahoma"/>
              <a:cs typeface="Tahoma"/>
            </a:endParaRPr>
          </a:p>
        </p:txBody>
      </p:sp>
      <p:sp>
        <p:nvSpPr>
          <p:cNvPr id="146" name="object 146"/>
          <p:cNvSpPr txBox="1"/>
          <p:nvPr/>
        </p:nvSpPr>
        <p:spPr>
          <a:xfrm>
            <a:off x="3594100" y="1355661"/>
            <a:ext cx="782955" cy="503555"/>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140970">
              <a:lnSpc>
                <a:spcPct val="100000"/>
              </a:lnSpc>
            </a:pPr>
            <a:r>
              <a:rPr sz="800" b="1" dirty="0">
                <a:solidFill>
                  <a:srgbClr val="040404"/>
                </a:solidFill>
                <a:latin typeface="Tahoma"/>
                <a:cs typeface="Tahoma"/>
              </a:rPr>
              <a:t>7</a:t>
            </a:r>
            <a:r>
              <a:rPr sz="800" b="1" spc="-30" dirty="0">
                <a:solidFill>
                  <a:srgbClr val="040404"/>
                </a:solidFill>
                <a:latin typeface="Tahoma"/>
                <a:cs typeface="Tahoma"/>
              </a:rPr>
              <a:t> </a:t>
            </a:r>
            <a:r>
              <a:rPr sz="800" b="1" spc="-5" dirty="0">
                <a:solidFill>
                  <a:srgbClr val="040404"/>
                </a:solidFill>
                <a:latin typeface="Tahoma"/>
                <a:cs typeface="Tahoma"/>
              </a:rPr>
              <a:t>Support</a:t>
            </a:r>
            <a:endParaRPr sz="800" dirty="0">
              <a:latin typeface="Tahoma"/>
              <a:cs typeface="Tahoma"/>
            </a:endParaRPr>
          </a:p>
        </p:txBody>
      </p:sp>
      <p:sp>
        <p:nvSpPr>
          <p:cNvPr id="147" name="object 147"/>
          <p:cNvSpPr txBox="1"/>
          <p:nvPr/>
        </p:nvSpPr>
        <p:spPr>
          <a:xfrm>
            <a:off x="4710048" y="1355661"/>
            <a:ext cx="784225" cy="503555"/>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90170">
              <a:lnSpc>
                <a:spcPct val="100000"/>
              </a:lnSpc>
            </a:pPr>
            <a:r>
              <a:rPr sz="800" b="1" dirty="0">
                <a:solidFill>
                  <a:srgbClr val="040404"/>
                </a:solidFill>
                <a:latin typeface="Tahoma"/>
                <a:cs typeface="Tahoma"/>
              </a:rPr>
              <a:t>8</a:t>
            </a:r>
            <a:r>
              <a:rPr sz="800" b="1" spc="-30" dirty="0">
                <a:solidFill>
                  <a:srgbClr val="040404"/>
                </a:solidFill>
                <a:latin typeface="Tahoma"/>
                <a:cs typeface="Tahoma"/>
              </a:rPr>
              <a:t> </a:t>
            </a:r>
            <a:r>
              <a:rPr sz="800" b="1" spc="-5" dirty="0">
                <a:solidFill>
                  <a:srgbClr val="040404"/>
                </a:solidFill>
                <a:latin typeface="Tahoma"/>
                <a:cs typeface="Tahoma"/>
              </a:rPr>
              <a:t>Operation</a:t>
            </a:r>
            <a:endParaRPr sz="800">
              <a:latin typeface="Tahoma"/>
              <a:cs typeface="Tahoma"/>
            </a:endParaRPr>
          </a:p>
        </p:txBody>
      </p:sp>
      <p:sp>
        <p:nvSpPr>
          <p:cNvPr id="148" name="object 148"/>
          <p:cNvSpPr txBox="1"/>
          <p:nvPr/>
        </p:nvSpPr>
        <p:spPr>
          <a:xfrm>
            <a:off x="5826125" y="1355661"/>
            <a:ext cx="859155" cy="503555"/>
          </a:xfrm>
          <a:prstGeom prst="rect">
            <a:avLst/>
          </a:prstGeom>
        </p:spPr>
        <p:txBody>
          <a:bodyPr vert="horz" wrap="square" lIns="0" tIns="6985" rIns="0" bIns="0" rtlCol="0">
            <a:spAutoFit/>
          </a:bodyPr>
          <a:lstStyle/>
          <a:p>
            <a:pPr>
              <a:lnSpc>
                <a:spcPct val="100000"/>
              </a:lnSpc>
              <a:spcBef>
                <a:spcPts val="55"/>
              </a:spcBef>
            </a:pPr>
            <a:endParaRPr sz="750">
              <a:latin typeface="Times New Roman"/>
              <a:cs typeface="Times New Roman"/>
            </a:endParaRPr>
          </a:p>
          <a:p>
            <a:pPr marL="55244" marR="45720">
              <a:lnSpc>
                <a:spcPct val="103800"/>
              </a:lnSpc>
            </a:pPr>
            <a:r>
              <a:rPr sz="800" b="1" dirty="0">
                <a:solidFill>
                  <a:srgbClr val="040404"/>
                </a:solidFill>
                <a:latin typeface="Tahoma"/>
                <a:cs typeface="Tahoma"/>
              </a:rPr>
              <a:t>9</a:t>
            </a:r>
            <a:r>
              <a:rPr sz="800" b="1" spc="-100" dirty="0">
                <a:solidFill>
                  <a:srgbClr val="040404"/>
                </a:solidFill>
                <a:latin typeface="Tahoma"/>
                <a:cs typeface="Tahoma"/>
              </a:rPr>
              <a:t> </a:t>
            </a:r>
            <a:r>
              <a:rPr sz="800" b="1" dirty="0">
                <a:solidFill>
                  <a:srgbClr val="040404"/>
                </a:solidFill>
                <a:latin typeface="Tahoma"/>
                <a:cs typeface="Tahoma"/>
              </a:rPr>
              <a:t>Performance  evaluation</a:t>
            </a:r>
            <a:endParaRPr sz="800">
              <a:latin typeface="Tahoma"/>
              <a:cs typeface="Tahoma"/>
            </a:endParaRPr>
          </a:p>
        </p:txBody>
      </p:sp>
      <p:sp>
        <p:nvSpPr>
          <p:cNvPr id="149" name="object 149"/>
          <p:cNvSpPr txBox="1"/>
          <p:nvPr/>
        </p:nvSpPr>
        <p:spPr>
          <a:xfrm>
            <a:off x="6943725" y="1355661"/>
            <a:ext cx="970280" cy="503555"/>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53975">
              <a:lnSpc>
                <a:spcPct val="100000"/>
              </a:lnSpc>
            </a:pPr>
            <a:r>
              <a:rPr sz="800" b="1" dirty="0">
                <a:solidFill>
                  <a:srgbClr val="040404"/>
                </a:solidFill>
                <a:latin typeface="Tahoma"/>
                <a:cs typeface="Tahoma"/>
              </a:rPr>
              <a:t>10</a:t>
            </a:r>
            <a:r>
              <a:rPr sz="800" b="1" spc="-45" dirty="0">
                <a:solidFill>
                  <a:srgbClr val="040404"/>
                </a:solidFill>
                <a:latin typeface="Tahoma"/>
                <a:cs typeface="Tahoma"/>
              </a:rPr>
              <a:t> </a:t>
            </a:r>
            <a:r>
              <a:rPr sz="800" b="1" dirty="0">
                <a:solidFill>
                  <a:srgbClr val="040404"/>
                </a:solidFill>
                <a:latin typeface="Tahoma"/>
                <a:cs typeface="Tahoma"/>
              </a:rPr>
              <a:t>Improvement</a:t>
            </a:r>
            <a:endParaRPr sz="800">
              <a:latin typeface="Tahoma"/>
              <a:cs typeface="Tahoma"/>
            </a:endParaRPr>
          </a:p>
        </p:txBody>
      </p:sp>
      <p:sp>
        <p:nvSpPr>
          <p:cNvPr id="150" name="object 150"/>
          <p:cNvSpPr txBox="1"/>
          <p:nvPr/>
        </p:nvSpPr>
        <p:spPr>
          <a:xfrm>
            <a:off x="7602473" y="1966912"/>
            <a:ext cx="993775" cy="491993"/>
          </a:xfrm>
          <a:prstGeom prst="rect">
            <a:avLst/>
          </a:prstGeom>
        </p:spPr>
        <p:txBody>
          <a:bodyPr vert="horz" wrap="square" lIns="0" tIns="64769" rIns="0" bIns="0" rtlCol="0">
            <a:spAutoFit/>
          </a:bodyPr>
          <a:lstStyle/>
          <a:p>
            <a:pPr marL="114935" marR="104139" indent="635">
              <a:lnSpc>
                <a:spcPct val="98700"/>
              </a:lnSpc>
              <a:spcBef>
                <a:spcPts val="509"/>
              </a:spcBef>
            </a:pPr>
            <a:r>
              <a:rPr sz="800" b="1" dirty="0">
                <a:solidFill>
                  <a:srgbClr val="040404"/>
                </a:solidFill>
                <a:latin typeface="Tahoma"/>
                <a:cs typeface="Tahoma"/>
              </a:rPr>
              <a:t>N</a:t>
            </a:r>
            <a:r>
              <a:rPr sz="800" b="1" spc="-5" dirty="0">
                <a:solidFill>
                  <a:srgbClr val="040404"/>
                </a:solidFill>
                <a:latin typeface="Tahoma"/>
                <a:cs typeface="Tahoma"/>
              </a:rPr>
              <a:t>o</a:t>
            </a:r>
            <a:r>
              <a:rPr sz="800" b="1" spc="10" dirty="0">
                <a:solidFill>
                  <a:srgbClr val="040404"/>
                </a:solidFill>
                <a:latin typeface="Tahoma"/>
                <a:cs typeface="Tahoma"/>
              </a:rPr>
              <a:t>n</a:t>
            </a:r>
            <a:r>
              <a:rPr sz="1200" b="1" spc="-15" baseline="3472" dirty="0">
                <a:solidFill>
                  <a:srgbClr val="040404"/>
                </a:solidFill>
                <a:latin typeface="Tahoma"/>
                <a:cs typeface="Tahoma"/>
              </a:rPr>
              <a:t>co</a:t>
            </a:r>
            <a:r>
              <a:rPr sz="1200" b="1" spc="-7" baseline="3472" dirty="0">
                <a:solidFill>
                  <a:srgbClr val="040404"/>
                </a:solidFill>
                <a:latin typeface="Tahoma"/>
                <a:cs typeface="Tahoma"/>
              </a:rPr>
              <a:t>n</a:t>
            </a:r>
            <a:r>
              <a:rPr sz="1200" b="1" baseline="3472" dirty="0">
                <a:solidFill>
                  <a:srgbClr val="040404"/>
                </a:solidFill>
                <a:latin typeface="Tahoma"/>
                <a:cs typeface="Tahoma"/>
              </a:rPr>
              <a:t>f</a:t>
            </a:r>
            <a:r>
              <a:rPr sz="1200" b="1" spc="-15" baseline="3472" dirty="0">
                <a:solidFill>
                  <a:srgbClr val="040404"/>
                </a:solidFill>
                <a:latin typeface="Tahoma"/>
                <a:cs typeface="Tahoma"/>
              </a:rPr>
              <a:t>o</a:t>
            </a:r>
            <a:r>
              <a:rPr sz="1200" b="1" spc="-7" baseline="3472" dirty="0">
                <a:solidFill>
                  <a:srgbClr val="040404"/>
                </a:solidFill>
                <a:latin typeface="Tahoma"/>
                <a:cs typeface="Tahoma"/>
              </a:rPr>
              <a:t>rmi</a:t>
            </a:r>
            <a:r>
              <a:rPr sz="1200" b="1" baseline="3472" dirty="0">
                <a:solidFill>
                  <a:srgbClr val="040404"/>
                </a:solidFill>
                <a:latin typeface="Tahoma"/>
                <a:cs typeface="Tahoma"/>
              </a:rPr>
              <a:t>ty  </a:t>
            </a:r>
            <a:r>
              <a:rPr sz="800" b="1" dirty="0">
                <a:solidFill>
                  <a:srgbClr val="040404"/>
                </a:solidFill>
                <a:latin typeface="Tahoma"/>
                <a:cs typeface="Tahoma"/>
              </a:rPr>
              <a:t>and </a:t>
            </a:r>
            <a:r>
              <a:rPr sz="1200" b="1" spc="-7" baseline="3472" dirty="0">
                <a:solidFill>
                  <a:srgbClr val="040404"/>
                </a:solidFill>
                <a:latin typeface="Tahoma"/>
                <a:cs typeface="Tahoma"/>
              </a:rPr>
              <a:t>corrective</a:t>
            </a:r>
            <a:r>
              <a:rPr lang="en-US" sz="1200" b="1" spc="-7" baseline="3472" dirty="0">
                <a:solidFill>
                  <a:srgbClr val="040404"/>
                </a:solidFill>
                <a:latin typeface="Tahoma"/>
                <a:cs typeface="Tahoma"/>
              </a:rPr>
              <a:t> action</a:t>
            </a:r>
            <a:r>
              <a:rPr sz="1200" b="1" spc="-7" baseline="3472" dirty="0">
                <a:solidFill>
                  <a:srgbClr val="040404"/>
                </a:solidFill>
                <a:latin typeface="Tahoma"/>
                <a:cs typeface="Tahoma"/>
              </a:rPr>
              <a:t> </a:t>
            </a:r>
            <a:endParaRPr sz="800" dirty="0">
              <a:latin typeface="Tahoma"/>
              <a:cs typeface="Tahoma"/>
            </a:endParaRPr>
          </a:p>
        </p:txBody>
      </p:sp>
      <p:sp>
        <p:nvSpPr>
          <p:cNvPr id="151" name="object 151"/>
          <p:cNvSpPr txBox="1"/>
          <p:nvPr/>
        </p:nvSpPr>
        <p:spPr>
          <a:xfrm>
            <a:off x="7602473" y="2595498"/>
            <a:ext cx="993775" cy="365485"/>
          </a:xfrm>
          <a:prstGeom prst="rect">
            <a:avLst/>
          </a:prstGeom>
        </p:spPr>
        <p:txBody>
          <a:bodyPr vert="horz" wrap="square" lIns="0" tIns="118110" rIns="0" bIns="0" rtlCol="0">
            <a:spAutoFit/>
          </a:bodyPr>
          <a:lstStyle/>
          <a:p>
            <a:pPr marL="156845">
              <a:lnSpc>
                <a:spcPct val="100000"/>
              </a:lnSpc>
              <a:spcBef>
                <a:spcPts val="930"/>
              </a:spcBef>
            </a:pPr>
            <a:r>
              <a:rPr sz="1200" b="1" spc="-7" baseline="-10416" dirty="0">
                <a:solidFill>
                  <a:srgbClr val="040404"/>
                </a:solidFill>
                <a:latin typeface="Tahoma"/>
                <a:cs typeface="Tahoma"/>
              </a:rPr>
              <a:t>Co</a:t>
            </a:r>
            <a:r>
              <a:rPr sz="800" b="1" spc="-5" dirty="0">
                <a:solidFill>
                  <a:srgbClr val="040404"/>
                </a:solidFill>
                <a:latin typeface="Tahoma"/>
                <a:cs typeface="Tahoma"/>
              </a:rPr>
              <a:t>ntinual</a:t>
            </a:r>
            <a:endParaRPr sz="800" dirty="0">
              <a:latin typeface="Tahoma"/>
              <a:cs typeface="Tahoma"/>
            </a:endParaRPr>
          </a:p>
          <a:p>
            <a:pPr marL="156845">
              <a:lnSpc>
                <a:spcPct val="100000"/>
              </a:lnSpc>
              <a:spcBef>
                <a:spcPts val="45"/>
              </a:spcBef>
            </a:pPr>
            <a:r>
              <a:rPr sz="1200" b="1" baseline="-6944" dirty="0">
                <a:solidFill>
                  <a:srgbClr val="040404"/>
                </a:solidFill>
                <a:latin typeface="Tahoma"/>
                <a:cs typeface="Tahoma"/>
              </a:rPr>
              <a:t>im</a:t>
            </a:r>
            <a:r>
              <a:rPr lang="en-US" sz="1200" b="1" spc="15" baseline="-6944" dirty="0">
                <a:solidFill>
                  <a:srgbClr val="040404"/>
                </a:solidFill>
                <a:latin typeface="Tahoma"/>
                <a:cs typeface="Tahoma"/>
              </a:rPr>
              <a:t>p</a:t>
            </a:r>
            <a:r>
              <a:rPr sz="800" b="1" spc="-5" dirty="0">
                <a:solidFill>
                  <a:srgbClr val="040404"/>
                </a:solidFill>
                <a:latin typeface="Tahoma"/>
                <a:cs typeface="Tahoma"/>
              </a:rPr>
              <a:t>rovement</a:t>
            </a:r>
            <a:endParaRPr sz="800" dirty="0">
              <a:latin typeface="Tahoma"/>
              <a:cs typeface="Tahoma"/>
            </a:endParaRPr>
          </a:p>
        </p:txBody>
      </p:sp>
      <p:sp>
        <p:nvSpPr>
          <p:cNvPr id="152" name="object 152"/>
          <p:cNvSpPr txBox="1"/>
          <p:nvPr/>
        </p:nvSpPr>
        <p:spPr>
          <a:xfrm>
            <a:off x="796925" y="1951037"/>
            <a:ext cx="885825" cy="503555"/>
          </a:xfrm>
          <a:prstGeom prst="rect">
            <a:avLst/>
          </a:prstGeom>
        </p:spPr>
        <p:txBody>
          <a:bodyPr vert="horz" wrap="square" lIns="0" tIns="0" rIns="0" bIns="0" rtlCol="0">
            <a:spAutoFit/>
          </a:bodyPr>
          <a:lstStyle/>
          <a:p>
            <a:pPr marL="60960">
              <a:lnSpc>
                <a:spcPts val="919"/>
              </a:lnSpc>
            </a:pPr>
            <a:r>
              <a:rPr sz="800" b="1" spc="-5" dirty="0">
                <a:solidFill>
                  <a:srgbClr val="040404"/>
                </a:solidFill>
                <a:latin typeface="Tahoma"/>
                <a:cs typeface="Tahoma"/>
              </a:rPr>
              <a:t>Understanding</a:t>
            </a:r>
            <a:endParaRPr sz="800">
              <a:latin typeface="Tahoma"/>
              <a:cs typeface="Tahoma"/>
            </a:endParaRPr>
          </a:p>
          <a:p>
            <a:pPr marL="60960">
              <a:lnSpc>
                <a:spcPct val="100000"/>
              </a:lnSpc>
              <a:spcBef>
                <a:spcPts val="35"/>
              </a:spcBef>
            </a:pPr>
            <a:r>
              <a:rPr sz="800" b="1" spc="-5" dirty="0">
                <a:solidFill>
                  <a:srgbClr val="040404"/>
                </a:solidFill>
                <a:latin typeface="Tahoma"/>
                <a:cs typeface="Tahoma"/>
              </a:rPr>
              <a:t>of</a:t>
            </a:r>
            <a:r>
              <a:rPr sz="800" b="1" spc="-20" dirty="0">
                <a:solidFill>
                  <a:srgbClr val="040404"/>
                </a:solidFill>
                <a:latin typeface="Tahoma"/>
                <a:cs typeface="Tahoma"/>
              </a:rPr>
              <a:t> </a:t>
            </a:r>
            <a:r>
              <a:rPr sz="800" b="1" dirty="0">
                <a:solidFill>
                  <a:srgbClr val="040404"/>
                </a:solidFill>
                <a:latin typeface="Tahoma"/>
                <a:cs typeface="Tahoma"/>
              </a:rPr>
              <a:t>the</a:t>
            </a:r>
            <a:endParaRPr sz="800">
              <a:latin typeface="Tahoma"/>
              <a:cs typeface="Tahoma"/>
            </a:endParaRPr>
          </a:p>
          <a:p>
            <a:pPr marL="60960">
              <a:lnSpc>
                <a:spcPct val="100000"/>
              </a:lnSpc>
              <a:spcBef>
                <a:spcPts val="35"/>
              </a:spcBef>
            </a:pPr>
            <a:r>
              <a:rPr sz="800" b="1" dirty="0">
                <a:solidFill>
                  <a:srgbClr val="040404"/>
                </a:solidFill>
                <a:latin typeface="Tahoma"/>
                <a:cs typeface="Tahoma"/>
              </a:rPr>
              <a:t>organization</a:t>
            </a:r>
            <a:endParaRPr sz="800">
              <a:latin typeface="Tahoma"/>
              <a:cs typeface="Tahoma"/>
            </a:endParaRPr>
          </a:p>
          <a:p>
            <a:pPr marL="60960">
              <a:lnSpc>
                <a:spcPct val="100000"/>
              </a:lnSpc>
              <a:spcBef>
                <a:spcPts val="50"/>
              </a:spcBef>
            </a:pPr>
            <a:r>
              <a:rPr sz="800" b="1" dirty="0">
                <a:solidFill>
                  <a:srgbClr val="040404"/>
                </a:solidFill>
                <a:latin typeface="Tahoma"/>
                <a:cs typeface="Tahoma"/>
              </a:rPr>
              <a:t>and its</a:t>
            </a:r>
            <a:r>
              <a:rPr sz="800" b="1" spc="-75" dirty="0">
                <a:solidFill>
                  <a:srgbClr val="040404"/>
                </a:solidFill>
                <a:latin typeface="Tahoma"/>
                <a:cs typeface="Tahoma"/>
              </a:rPr>
              <a:t> </a:t>
            </a:r>
            <a:r>
              <a:rPr sz="800" b="1" dirty="0">
                <a:solidFill>
                  <a:srgbClr val="040404"/>
                </a:solidFill>
                <a:latin typeface="Tahoma"/>
                <a:cs typeface="Tahoma"/>
              </a:rPr>
              <a:t>context</a:t>
            </a:r>
            <a:endParaRPr sz="800">
              <a:latin typeface="Tahoma"/>
              <a:cs typeface="Tahoma"/>
            </a:endParaRPr>
          </a:p>
        </p:txBody>
      </p:sp>
      <p:sp>
        <p:nvSpPr>
          <p:cNvPr id="153" name="object 153"/>
          <p:cNvSpPr txBox="1"/>
          <p:nvPr/>
        </p:nvSpPr>
        <p:spPr>
          <a:xfrm>
            <a:off x="1914525" y="1951037"/>
            <a:ext cx="865505" cy="503555"/>
          </a:xfrm>
          <a:prstGeom prst="rect">
            <a:avLst/>
          </a:prstGeom>
        </p:spPr>
        <p:txBody>
          <a:bodyPr vert="horz" wrap="square" lIns="0" tIns="66040" rIns="0" bIns="0" rtlCol="0">
            <a:spAutoFit/>
          </a:bodyPr>
          <a:lstStyle/>
          <a:p>
            <a:pPr marL="107950" marR="97790">
              <a:lnSpc>
                <a:spcPct val="103899"/>
              </a:lnSpc>
              <a:spcBef>
                <a:spcPts val="520"/>
              </a:spcBef>
            </a:pPr>
            <a:r>
              <a:rPr sz="800" b="1" spc="-5" dirty="0">
                <a:solidFill>
                  <a:srgbClr val="040404"/>
                </a:solidFill>
                <a:latin typeface="Tahoma"/>
                <a:cs typeface="Tahoma"/>
              </a:rPr>
              <a:t>Leadership  and  co</a:t>
            </a:r>
            <a:r>
              <a:rPr sz="800" b="1" dirty="0">
                <a:solidFill>
                  <a:srgbClr val="040404"/>
                </a:solidFill>
                <a:latin typeface="Tahoma"/>
                <a:cs typeface="Tahoma"/>
              </a:rPr>
              <a:t>mm</a:t>
            </a:r>
            <a:r>
              <a:rPr sz="800" b="1" spc="-5" dirty="0">
                <a:solidFill>
                  <a:srgbClr val="040404"/>
                </a:solidFill>
                <a:latin typeface="Tahoma"/>
                <a:cs typeface="Tahoma"/>
              </a:rPr>
              <a:t>i</a:t>
            </a:r>
            <a:r>
              <a:rPr sz="800" b="1" dirty="0">
                <a:solidFill>
                  <a:srgbClr val="040404"/>
                </a:solidFill>
                <a:latin typeface="Tahoma"/>
                <a:cs typeface="Tahoma"/>
              </a:rPr>
              <a:t>tment</a:t>
            </a:r>
            <a:endParaRPr sz="800">
              <a:latin typeface="Tahoma"/>
              <a:cs typeface="Tahoma"/>
            </a:endParaRPr>
          </a:p>
        </p:txBody>
      </p:sp>
      <p:sp>
        <p:nvSpPr>
          <p:cNvPr id="154" name="object 154"/>
          <p:cNvSpPr txBox="1"/>
          <p:nvPr/>
        </p:nvSpPr>
        <p:spPr>
          <a:xfrm>
            <a:off x="3032125" y="1951037"/>
            <a:ext cx="782955" cy="503555"/>
          </a:xfrm>
          <a:prstGeom prst="rect">
            <a:avLst/>
          </a:prstGeom>
        </p:spPr>
        <p:txBody>
          <a:bodyPr vert="horz" wrap="square" lIns="0" tIns="0" rIns="0" bIns="0" rtlCol="0">
            <a:spAutoFit/>
          </a:bodyPr>
          <a:lstStyle/>
          <a:p>
            <a:pPr marL="83820">
              <a:lnSpc>
                <a:spcPts val="919"/>
              </a:lnSpc>
            </a:pPr>
            <a:r>
              <a:rPr sz="800" b="1" spc="-5" dirty="0">
                <a:solidFill>
                  <a:srgbClr val="040404"/>
                </a:solidFill>
                <a:latin typeface="Tahoma"/>
                <a:cs typeface="Tahoma"/>
              </a:rPr>
              <a:t>Actions</a:t>
            </a:r>
            <a:r>
              <a:rPr sz="800" b="1" spc="-10" dirty="0">
                <a:solidFill>
                  <a:srgbClr val="040404"/>
                </a:solidFill>
                <a:latin typeface="Tahoma"/>
                <a:cs typeface="Tahoma"/>
              </a:rPr>
              <a:t> </a:t>
            </a:r>
            <a:r>
              <a:rPr sz="800" b="1" dirty="0">
                <a:solidFill>
                  <a:srgbClr val="040404"/>
                </a:solidFill>
                <a:latin typeface="Tahoma"/>
                <a:cs typeface="Tahoma"/>
              </a:rPr>
              <a:t>to</a:t>
            </a:r>
            <a:endParaRPr sz="800" dirty="0">
              <a:latin typeface="Tahoma"/>
              <a:cs typeface="Tahoma"/>
            </a:endParaRPr>
          </a:p>
          <a:p>
            <a:pPr marL="83820">
              <a:lnSpc>
                <a:spcPct val="100000"/>
              </a:lnSpc>
              <a:spcBef>
                <a:spcPts val="35"/>
              </a:spcBef>
            </a:pPr>
            <a:r>
              <a:rPr sz="800" b="1" spc="-5" dirty="0">
                <a:solidFill>
                  <a:srgbClr val="040404"/>
                </a:solidFill>
                <a:latin typeface="Tahoma"/>
                <a:cs typeface="Tahoma"/>
              </a:rPr>
              <a:t>address</a:t>
            </a:r>
            <a:r>
              <a:rPr sz="800" b="1" spc="-60" dirty="0">
                <a:solidFill>
                  <a:srgbClr val="040404"/>
                </a:solidFill>
                <a:latin typeface="Tahoma"/>
                <a:cs typeface="Tahoma"/>
              </a:rPr>
              <a:t> </a:t>
            </a:r>
            <a:r>
              <a:rPr sz="800" b="1" spc="-5" dirty="0">
                <a:solidFill>
                  <a:srgbClr val="040404"/>
                </a:solidFill>
                <a:latin typeface="Tahoma"/>
                <a:cs typeface="Tahoma"/>
              </a:rPr>
              <a:t>risk</a:t>
            </a:r>
            <a:endParaRPr sz="800" dirty="0">
              <a:latin typeface="Tahoma"/>
              <a:cs typeface="Tahoma"/>
            </a:endParaRPr>
          </a:p>
          <a:p>
            <a:pPr marL="83820">
              <a:lnSpc>
                <a:spcPct val="100000"/>
              </a:lnSpc>
              <a:spcBef>
                <a:spcPts val="35"/>
              </a:spcBef>
            </a:pPr>
            <a:r>
              <a:rPr sz="800" b="1" spc="-5" dirty="0">
                <a:solidFill>
                  <a:srgbClr val="040404"/>
                </a:solidFill>
                <a:latin typeface="Tahoma"/>
                <a:cs typeface="Tahoma"/>
              </a:rPr>
              <a:t>and</a:t>
            </a:r>
            <a:endParaRPr sz="800" dirty="0">
              <a:latin typeface="Tahoma"/>
              <a:cs typeface="Tahoma"/>
            </a:endParaRPr>
          </a:p>
          <a:p>
            <a:pPr marL="83820">
              <a:lnSpc>
                <a:spcPct val="100000"/>
              </a:lnSpc>
              <a:spcBef>
                <a:spcPts val="50"/>
              </a:spcBef>
            </a:pPr>
            <a:r>
              <a:rPr sz="800" b="1" dirty="0">
                <a:solidFill>
                  <a:srgbClr val="040404"/>
                </a:solidFill>
                <a:latin typeface="Tahoma"/>
                <a:cs typeface="Tahoma"/>
              </a:rPr>
              <a:t>opportunity</a:t>
            </a:r>
            <a:endParaRPr sz="800" dirty="0">
              <a:latin typeface="Tahoma"/>
              <a:cs typeface="Tahoma"/>
            </a:endParaRPr>
          </a:p>
        </p:txBody>
      </p:sp>
      <p:sp>
        <p:nvSpPr>
          <p:cNvPr id="155" name="object 155"/>
          <p:cNvSpPr txBox="1"/>
          <p:nvPr/>
        </p:nvSpPr>
        <p:spPr>
          <a:xfrm>
            <a:off x="4148073" y="1951037"/>
            <a:ext cx="901700" cy="503555"/>
          </a:xfrm>
          <a:prstGeom prst="rect">
            <a:avLst/>
          </a:prstGeom>
        </p:spPr>
        <p:txBody>
          <a:bodyPr vert="horz" wrap="square" lIns="0" tIns="0" rIns="0" bIns="0" rtlCol="0">
            <a:spAutoFit/>
          </a:bodyPr>
          <a:lstStyle/>
          <a:p>
            <a:pPr>
              <a:lnSpc>
                <a:spcPct val="100000"/>
              </a:lnSpc>
            </a:pPr>
            <a:endParaRPr sz="1150">
              <a:latin typeface="Times New Roman"/>
              <a:cs typeface="Times New Roman"/>
            </a:endParaRPr>
          </a:p>
          <a:p>
            <a:pPr marL="187960">
              <a:lnSpc>
                <a:spcPct val="100000"/>
              </a:lnSpc>
              <a:spcBef>
                <a:spcPts val="5"/>
              </a:spcBef>
            </a:pPr>
            <a:r>
              <a:rPr sz="800" b="1" spc="-5" dirty="0">
                <a:solidFill>
                  <a:srgbClr val="040404"/>
                </a:solidFill>
                <a:latin typeface="Tahoma"/>
                <a:cs typeface="Tahoma"/>
              </a:rPr>
              <a:t>Resources</a:t>
            </a:r>
            <a:endParaRPr sz="800">
              <a:latin typeface="Tahoma"/>
              <a:cs typeface="Tahoma"/>
            </a:endParaRPr>
          </a:p>
        </p:txBody>
      </p:sp>
      <p:sp>
        <p:nvSpPr>
          <p:cNvPr id="156" name="object 156"/>
          <p:cNvSpPr txBox="1"/>
          <p:nvPr/>
        </p:nvSpPr>
        <p:spPr>
          <a:xfrm>
            <a:off x="5265673" y="1951037"/>
            <a:ext cx="890905" cy="503555"/>
          </a:xfrm>
          <a:prstGeom prst="rect">
            <a:avLst/>
          </a:prstGeom>
        </p:spPr>
        <p:txBody>
          <a:bodyPr vert="horz" wrap="square" lIns="0" tIns="66040" rIns="0" bIns="0" rtlCol="0">
            <a:spAutoFit/>
          </a:bodyPr>
          <a:lstStyle/>
          <a:p>
            <a:pPr marL="114935" marR="109855">
              <a:lnSpc>
                <a:spcPct val="103899"/>
              </a:lnSpc>
              <a:spcBef>
                <a:spcPts val="520"/>
              </a:spcBef>
            </a:pPr>
            <a:r>
              <a:rPr sz="800" b="1" spc="-5" dirty="0">
                <a:solidFill>
                  <a:srgbClr val="040404"/>
                </a:solidFill>
                <a:latin typeface="Tahoma"/>
                <a:cs typeface="Tahoma"/>
              </a:rPr>
              <a:t>Operation  planning</a:t>
            </a:r>
            <a:r>
              <a:rPr sz="800" b="1" spc="-125" dirty="0">
                <a:solidFill>
                  <a:srgbClr val="040404"/>
                </a:solidFill>
                <a:latin typeface="Tahoma"/>
                <a:cs typeface="Tahoma"/>
              </a:rPr>
              <a:t> </a:t>
            </a:r>
            <a:r>
              <a:rPr sz="800" b="1" spc="-5" dirty="0">
                <a:solidFill>
                  <a:srgbClr val="040404"/>
                </a:solidFill>
                <a:latin typeface="Tahoma"/>
                <a:cs typeface="Tahoma"/>
              </a:rPr>
              <a:t>and  control</a:t>
            </a:r>
            <a:endParaRPr sz="800">
              <a:latin typeface="Tahoma"/>
              <a:cs typeface="Tahoma"/>
            </a:endParaRPr>
          </a:p>
        </p:txBody>
      </p:sp>
      <p:sp>
        <p:nvSpPr>
          <p:cNvPr id="157" name="object 157"/>
          <p:cNvSpPr txBox="1"/>
          <p:nvPr/>
        </p:nvSpPr>
        <p:spPr>
          <a:xfrm>
            <a:off x="7369175" y="2059051"/>
            <a:ext cx="202565" cy="147955"/>
          </a:xfrm>
          <a:prstGeom prst="rect">
            <a:avLst/>
          </a:prstGeom>
        </p:spPr>
        <p:txBody>
          <a:bodyPr vert="horz" wrap="square" lIns="0" tIns="13335" rIns="0" bIns="0" rtlCol="0">
            <a:spAutoFit/>
          </a:bodyPr>
          <a:lstStyle/>
          <a:p>
            <a:pPr marL="12700">
              <a:lnSpc>
                <a:spcPct val="100000"/>
              </a:lnSpc>
              <a:spcBef>
                <a:spcPts val="105"/>
              </a:spcBef>
              <a:tabLst>
                <a:tab pos="189230" algn="l"/>
              </a:tabLst>
            </a:pPr>
            <a:r>
              <a:rPr sz="800" b="1" u="sng" dirty="0">
                <a:solidFill>
                  <a:srgbClr val="040404"/>
                </a:solidFill>
                <a:uFill>
                  <a:solidFill>
                    <a:srgbClr val="000000"/>
                  </a:solidFill>
                </a:uFill>
                <a:latin typeface="Tahoma"/>
                <a:cs typeface="Tahoma"/>
              </a:rPr>
              <a:t> 	</a:t>
            </a:r>
            <a:endParaRPr sz="800">
              <a:latin typeface="Tahoma"/>
              <a:cs typeface="Tahoma"/>
            </a:endParaRPr>
          </a:p>
        </p:txBody>
      </p:sp>
      <p:sp>
        <p:nvSpPr>
          <p:cNvPr id="158" name="object 158"/>
          <p:cNvSpPr txBox="1"/>
          <p:nvPr/>
        </p:nvSpPr>
        <p:spPr>
          <a:xfrm>
            <a:off x="6381750" y="1951037"/>
            <a:ext cx="852805" cy="503555"/>
          </a:xfrm>
          <a:prstGeom prst="rect">
            <a:avLst/>
          </a:prstGeom>
        </p:spPr>
        <p:txBody>
          <a:bodyPr vert="horz" wrap="square" lIns="0" tIns="0" rIns="0" bIns="0" rtlCol="0">
            <a:spAutoFit/>
          </a:bodyPr>
          <a:lstStyle/>
          <a:p>
            <a:pPr marL="58419">
              <a:lnSpc>
                <a:spcPts val="919"/>
              </a:lnSpc>
            </a:pPr>
            <a:r>
              <a:rPr sz="800" b="1" spc="-5" dirty="0">
                <a:solidFill>
                  <a:srgbClr val="040404"/>
                </a:solidFill>
                <a:latin typeface="Tahoma"/>
                <a:cs typeface="Tahoma"/>
              </a:rPr>
              <a:t>Monitoring,</a:t>
            </a:r>
            <a:endParaRPr sz="800">
              <a:latin typeface="Tahoma"/>
              <a:cs typeface="Tahoma"/>
            </a:endParaRPr>
          </a:p>
          <a:p>
            <a:pPr marL="58419">
              <a:lnSpc>
                <a:spcPct val="100000"/>
              </a:lnSpc>
              <a:spcBef>
                <a:spcPts val="35"/>
              </a:spcBef>
            </a:pPr>
            <a:r>
              <a:rPr sz="800" b="1" spc="-5" dirty="0">
                <a:solidFill>
                  <a:srgbClr val="040404"/>
                </a:solidFill>
                <a:latin typeface="Tahoma"/>
                <a:cs typeface="Tahoma"/>
              </a:rPr>
              <a:t>measurement,</a:t>
            </a:r>
            <a:endParaRPr sz="800">
              <a:latin typeface="Tahoma"/>
              <a:cs typeface="Tahoma"/>
            </a:endParaRPr>
          </a:p>
          <a:p>
            <a:pPr marL="58419">
              <a:lnSpc>
                <a:spcPct val="100000"/>
              </a:lnSpc>
              <a:spcBef>
                <a:spcPts val="35"/>
              </a:spcBef>
            </a:pPr>
            <a:r>
              <a:rPr sz="800" b="1" spc="-5" dirty="0">
                <a:solidFill>
                  <a:srgbClr val="040404"/>
                </a:solidFill>
                <a:latin typeface="Tahoma"/>
                <a:cs typeface="Tahoma"/>
              </a:rPr>
              <a:t>analysis</a:t>
            </a:r>
            <a:r>
              <a:rPr sz="800" b="1" spc="-60" dirty="0">
                <a:solidFill>
                  <a:srgbClr val="040404"/>
                </a:solidFill>
                <a:latin typeface="Tahoma"/>
                <a:cs typeface="Tahoma"/>
              </a:rPr>
              <a:t> </a:t>
            </a:r>
            <a:r>
              <a:rPr sz="800" b="1" spc="-5" dirty="0">
                <a:solidFill>
                  <a:srgbClr val="040404"/>
                </a:solidFill>
                <a:latin typeface="Tahoma"/>
                <a:cs typeface="Tahoma"/>
              </a:rPr>
              <a:t>and</a:t>
            </a:r>
            <a:endParaRPr sz="800">
              <a:latin typeface="Tahoma"/>
              <a:cs typeface="Tahoma"/>
            </a:endParaRPr>
          </a:p>
          <a:p>
            <a:pPr marL="58419">
              <a:lnSpc>
                <a:spcPct val="100000"/>
              </a:lnSpc>
              <a:spcBef>
                <a:spcPts val="50"/>
              </a:spcBef>
            </a:pPr>
            <a:r>
              <a:rPr sz="800" b="1" spc="-5" dirty="0">
                <a:solidFill>
                  <a:srgbClr val="040404"/>
                </a:solidFill>
                <a:latin typeface="Tahoma"/>
                <a:cs typeface="Tahoma"/>
              </a:rPr>
              <a:t>evaluation</a:t>
            </a:r>
            <a:endParaRPr sz="800">
              <a:latin typeface="Tahoma"/>
              <a:cs typeface="Tahoma"/>
            </a:endParaRPr>
          </a:p>
        </p:txBody>
      </p:sp>
      <p:sp>
        <p:nvSpPr>
          <p:cNvPr id="159" name="object 159"/>
          <p:cNvSpPr txBox="1"/>
          <p:nvPr/>
        </p:nvSpPr>
        <p:spPr>
          <a:xfrm>
            <a:off x="796925" y="2546350"/>
            <a:ext cx="885825" cy="501650"/>
          </a:xfrm>
          <a:prstGeom prst="rect">
            <a:avLst/>
          </a:prstGeom>
        </p:spPr>
        <p:txBody>
          <a:bodyPr vert="horz" wrap="square" lIns="0" tIns="0" rIns="0" bIns="0" rtlCol="0">
            <a:spAutoFit/>
          </a:bodyPr>
          <a:lstStyle/>
          <a:p>
            <a:pPr marL="46990">
              <a:lnSpc>
                <a:spcPts val="919"/>
              </a:lnSpc>
            </a:pPr>
            <a:r>
              <a:rPr sz="800" b="1" dirty="0">
                <a:solidFill>
                  <a:srgbClr val="040404"/>
                </a:solidFill>
                <a:latin typeface="Tahoma"/>
                <a:cs typeface="Tahoma"/>
              </a:rPr>
              <a:t>Needs</a:t>
            </a:r>
            <a:r>
              <a:rPr sz="800" b="1" spc="-55" dirty="0">
                <a:solidFill>
                  <a:srgbClr val="040404"/>
                </a:solidFill>
                <a:latin typeface="Tahoma"/>
                <a:cs typeface="Tahoma"/>
              </a:rPr>
              <a:t> </a:t>
            </a:r>
            <a:r>
              <a:rPr sz="800" b="1" dirty="0">
                <a:solidFill>
                  <a:srgbClr val="040404"/>
                </a:solidFill>
                <a:latin typeface="Tahoma"/>
                <a:cs typeface="Tahoma"/>
              </a:rPr>
              <a:t>&amp;</a:t>
            </a:r>
            <a:endParaRPr sz="800" dirty="0">
              <a:latin typeface="Tahoma"/>
              <a:cs typeface="Tahoma"/>
            </a:endParaRPr>
          </a:p>
          <a:p>
            <a:pPr marL="46990" marR="44450">
              <a:lnSpc>
                <a:spcPct val="103699"/>
              </a:lnSpc>
            </a:pPr>
            <a:r>
              <a:rPr sz="800" b="1" dirty="0">
                <a:solidFill>
                  <a:srgbClr val="040404"/>
                </a:solidFill>
                <a:latin typeface="Tahoma"/>
                <a:cs typeface="Tahoma"/>
              </a:rPr>
              <a:t>Expectations</a:t>
            </a:r>
            <a:r>
              <a:rPr sz="800" b="1" spc="-125" dirty="0">
                <a:solidFill>
                  <a:srgbClr val="040404"/>
                </a:solidFill>
                <a:latin typeface="Tahoma"/>
                <a:cs typeface="Tahoma"/>
              </a:rPr>
              <a:t> </a:t>
            </a:r>
            <a:r>
              <a:rPr sz="800" b="1" spc="-5" dirty="0">
                <a:solidFill>
                  <a:srgbClr val="040404"/>
                </a:solidFill>
                <a:latin typeface="Tahoma"/>
                <a:cs typeface="Tahoma"/>
              </a:rPr>
              <a:t>of  </a:t>
            </a:r>
            <a:r>
              <a:rPr sz="800" b="1" dirty="0">
                <a:solidFill>
                  <a:srgbClr val="040404"/>
                </a:solidFill>
                <a:latin typeface="Tahoma"/>
                <a:cs typeface="Tahoma"/>
              </a:rPr>
              <a:t>interested</a:t>
            </a:r>
            <a:endParaRPr sz="800" dirty="0">
              <a:latin typeface="Tahoma"/>
              <a:cs typeface="Tahoma"/>
            </a:endParaRPr>
          </a:p>
          <a:p>
            <a:pPr marL="46990">
              <a:lnSpc>
                <a:spcPct val="100000"/>
              </a:lnSpc>
              <a:spcBef>
                <a:spcPts val="45"/>
              </a:spcBef>
            </a:pPr>
            <a:r>
              <a:rPr sz="800" b="1" spc="-5" dirty="0">
                <a:solidFill>
                  <a:srgbClr val="040404"/>
                </a:solidFill>
                <a:latin typeface="Tahoma"/>
                <a:cs typeface="Tahoma"/>
              </a:rPr>
              <a:t>parties</a:t>
            </a:r>
            <a:endParaRPr sz="800" dirty="0">
              <a:latin typeface="Tahoma"/>
              <a:cs typeface="Tahoma"/>
            </a:endParaRPr>
          </a:p>
        </p:txBody>
      </p:sp>
      <p:sp>
        <p:nvSpPr>
          <p:cNvPr id="160" name="object 160"/>
          <p:cNvSpPr txBox="1"/>
          <p:nvPr/>
        </p:nvSpPr>
        <p:spPr>
          <a:xfrm>
            <a:off x="1914525" y="2546350"/>
            <a:ext cx="865505" cy="501650"/>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85090">
              <a:lnSpc>
                <a:spcPct val="100000"/>
              </a:lnSpc>
            </a:pPr>
            <a:r>
              <a:rPr sz="800" b="1" spc="-5" dirty="0">
                <a:solidFill>
                  <a:srgbClr val="040404"/>
                </a:solidFill>
                <a:latin typeface="Tahoma"/>
                <a:cs typeface="Tahoma"/>
              </a:rPr>
              <a:t>Quality</a:t>
            </a:r>
            <a:r>
              <a:rPr sz="800" b="1" spc="-75" dirty="0">
                <a:solidFill>
                  <a:srgbClr val="040404"/>
                </a:solidFill>
                <a:latin typeface="Tahoma"/>
                <a:cs typeface="Tahoma"/>
              </a:rPr>
              <a:t> </a:t>
            </a:r>
            <a:r>
              <a:rPr sz="800" b="1" spc="-5" dirty="0">
                <a:solidFill>
                  <a:srgbClr val="040404"/>
                </a:solidFill>
                <a:latin typeface="Tahoma"/>
                <a:cs typeface="Tahoma"/>
              </a:rPr>
              <a:t>policy</a:t>
            </a:r>
            <a:endParaRPr sz="800">
              <a:latin typeface="Tahoma"/>
              <a:cs typeface="Tahoma"/>
            </a:endParaRPr>
          </a:p>
        </p:txBody>
      </p:sp>
      <p:sp>
        <p:nvSpPr>
          <p:cNvPr id="161" name="object 161"/>
          <p:cNvSpPr txBox="1"/>
          <p:nvPr/>
        </p:nvSpPr>
        <p:spPr>
          <a:xfrm>
            <a:off x="3032125" y="2546350"/>
            <a:ext cx="782955" cy="501650"/>
          </a:xfrm>
          <a:prstGeom prst="rect">
            <a:avLst/>
          </a:prstGeom>
        </p:spPr>
        <p:txBody>
          <a:bodyPr vert="horz" wrap="square" lIns="0" tIns="0" rIns="0" bIns="0" rtlCol="0">
            <a:spAutoFit/>
          </a:bodyPr>
          <a:lstStyle/>
          <a:p>
            <a:pPr>
              <a:lnSpc>
                <a:spcPct val="100000"/>
              </a:lnSpc>
            </a:pPr>
            <a:endParaRPr sz="800">
              <a:latin typeface="Times New Roman"/>
              <a:cs typeface="Times New Roman"/>
            </a:endParaRPr>
          </a:p>
          <a:p>
            <a:pPr marL="129539" marR="120650">
              <a:lnSpc>
                <a:spcPct val="103699"/>
              </a:lnSpc>
            </a:pPr>
            <a:r>
              <a:rPr sz="800" b="1" dirty="0">
                <a:solidFill>
                  <a:srgbClr val="040404"/>
                </a:solidFill>
                <a:latin typeface="Tahoma"/>
                <a:cs typeface="Tahoma"/>
              </a:rPr>
              <a:t>Quality  </a:t>
            </a:r>
            <a:r>
              <a:rPr sz="800" b="1" spc="-5" dirty="0">
                <a:solidFill>
                  <a:srgbClr val="040404"/>
                </a:solidFill>
                <a:latin typeface="Tahoma"/>
                <a:cs typeface="Tahoma"/>
              </a:rPr>
              <a:t>obj</a:t>
            </a:r>
            <a:r>
              <a:rPr sz="800" b="1" dirty="0">
                <a:solidFill>
                  <a:srgbClr val="040404"/>
                </a:solidFill>
                <a:latin typeface="Tahoma"/>
                <a:cs typeface="Tahoma"/>
              </a:rPr>
              <a:t>e</a:t>
            </a:r>
            <a:r>
              <a:rPr sz="800" b="1" spc="-5" dirty="0">
                <a:solidFill>
                  <a:srgbClr val="040404"/>
                </a:solidFill>
                <a:latin typeface="Tahoma"/>
                <a:cs typeface="Tahoma"/>
              </a:rPr>
              <a:t>c</a:t>
            </a:r>
            <a:r>
              <a:rPr sz="800" b="1" dirty="0">
                <a:solidFill>
                  <a:srgbClr val="040404"/>
                </a:solidFill>
                <a:latin typeface="Tahoma"/>
                <a:cs typeface="Tahoma"/>
              </a:rPr>
              <a:t>t</a:t>
            </a:r>
            <a:r>
              <a:rPr sz="800" b="1" spc="-5" dirty="0">
                <a:solidFill>
                  <a:srgbClr val="040404"/>
                </a:solidFill>
                <a:latin typeface="Tahoma"/>
                <a:cs typeface="Tahoma"/>
              </a:rPr>
              <a:t>i</a:t>
            </a:r>
            <a:r>
              <a:rPr sz="800" b="1" dirty="0">
                <a:solidFill>
                  <a:srgbClr val="040404"/>
                </a:solidFill>
                <a:latin typeface="Tahoma"/>
                <a:cs typeface="Tahoma"/>
              </a:rPr>
              <a:t>ves</a:t>
            </a:r>
            <a:endParaRPr sz="800">
              <a:latin typeface="Tahoma"/>
              <a:cs typeface="Tahoma"/>
            </a:endParaRPr>
          </a:p>
        </p:txBody>
      </p:sp>
      <p:sp>
        <p:nvSpPr>
          <p:cNvPr id="162" name="object 162"/>
          <p:cNvSpPr txBox="1"/>
          <p:nvPr/>
        </p:nvSpPr>
        <p:spPr>
          <a:xfrm>
            <a:off x="4148073" y="2546350"/>
            <a:ext cx="901700" cy="501650"/>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134620">
              <a:lnSpc>
                <a:spcPct val="100000"/>
              </a:lnSpc>
            </a:pPr>
            <a:r>
              <a:rPr sz="800" b="1" dirty="0">
                <a:solidFill>
                  <a:srgbClr val="040404"/>
                </a:solidFill>
                <a:latin typeface="Tahoma"/>
                <a:cs typeface="Tahoma"/>
              </a:rPr>
              <a:t>Competence</a:t>
            </a:r>
            <a:endParaRPr sz="800">
              <a:latin typeface="Tahoma"/>
              <a:cs typeface="Tahoma"/>
            </a:endParaRPr>
          </a:p>
        </p:txBody>
      </p:sp>
      <p:sp>
        <p:nvSpPr>
          <p:cNvPr id="163" name="object 163"/>
          <p:cNvSpPr txBox="1"/>
          <p:nvPr/>
        </p:nvSpPr>
        <p:spPr>
          <a:xfrm>
            <a:off x="5265673" y="2546350"/>
            <a:ext cx="890905" cy="501650"/>
          </a:xfrm>
          <a:prstGeom prst="rect">
            <a:avLst/>
          </a:prstGeom>
        </p:spPr>
        <p:txBody>
          <a:bodyPr vert="horz" wrap="square" lIns="0" tIns="635" rIns="0" bIns="0" rtlCol="0">
            <a:spAutoFit/>
          </a:bodyPr>
          <a:lstStyle/>
          <a:p>
            <a:pPr marL="66040" marR="61594">
              <a:lnSpc>
                <a:spcPct val="95200"/>
              </a:lnSpc>
              <a:spcBef>
                <a:spcPts val="5"/>
              </a:spcBef>
            </a:pPr>
            <a:r>
              <a:rPr sz="700" b="1" spc="-5" dirty="0">
                <a:solidFill>
                  <a:srgbClr val="040404"/>
                </a:solidFill>
                <a:latin typeface="Tahoma"/>
                <a:cs typeface="Tahoma"/>
              </a:rPr>
              <a:t>Determination</a:t>
            </a:r>
            <a:r>
              <a:rPr sz="700" b="1" spc="-90" dirty="0">
                <a:solidFill>
                  <a:srgbClr val="040404"/>
                </a:solidFill>
                <a:latin typeface="Tahoma"/>
                <a:cs typeface="Tahoma"/>
              </a:rPr>
              <a:t> </a:t>
            </a:r>
            <a:r>
              <a:rPr sz="700" b="1" spc="-5" dirty="0">
                <a:solidFill>
                  <a:srgbClr val="040404"/>
                </a:solidFill>
                <a:latin typeface="Tahoma"/>
                <a:cs typeface="Tahoma"/>
              </a:rPr>
              <a:t>of  </a:t>
            </a:r>
            <a:r>
              <a:rPr sz="700" b="1" spc="-10" dirty="0">
                <a:solidFill>
                  <a:srgbClr val="040404"/>
                </a:solidFill>
                <a:latin typeface="Tahoma"/>
                <a:cs typeface="Tahoma"/>
              </a:rPr>
              <a:t>requirements </a:t>
            </a:r>
            <a:r>
              <a:rPr sz="700" b="1" spc="-5" dirty="0">
                <a:solidFill>
                  <a:srgbClr val="040404"/>
                </a:solidFill>
                <a:latin typeface="Tahoma"/>
                <a:cs typeface="Tahoma"/>
              </a:rPr>
              <a:t>for  products/  services</a:t>
            </a:r>
            <a:endParaRPr sz="700" dirty="0">
              <a:latin typeface="Tahoma"/>
              <a:cs typeface="Tahoma"/>
            </a:endParaRPr>
          </a:p>
        </p:txBody>
      </p:sp>
      <p:sp>
        <p:nvSpPr>
          <p:cNvPr id="164" name="object 164"/>
          <p:cNvSpPr txBox="1"/>
          <p:nvPr/>
        </p:nvSpPr>
        <p:spPr>
          <a:xfrm>
            <a:off x="6381750" y="2546350"/>
            <a:ext cx="852805" cy="501650"/>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72390">
              <a:lnSpc>
                <a:spcPct val="100000"/>
              </a:lnSpc>
            </a:pPr>
            <a:r>
              <a:rPr sz="800" b="1" dirty="0">
                <a:solidFill>
                  <a:srgbClr val="040404"/>
                </a:solidFill>
                <a:latin typeface="Tahoma"/>
                <a:cs typeface="Tahoma"/>
              </a:rPr>
              <a:t>Internal</a:t>
            </a:r>
            <a:r>
              <a:rPr sz="800" b="1" spc="-60" dirty="0">
                <a:solidFill>
                  <a:srgbClr val="040404"/>
                </a:solidFill>
                <a:latin typeface="Tahoma"/>
                <a:cs typeface="Tahoma"/>
              </a:rPr>
              <a:t> </a:t>
            </a:r>
            <a:r>
              <a:rPr sz="800" b="1" dirty="0">
                <a:solidFill>
                  <a:srgbClr val="040404"/>
                </a:solidFill>
                <a:latin typeface="Tahoma"/>
                <a:cs typeface="Tahoma"/>
              </a:rPr>
              <a:t>audit</a:t>
            </a:r>
            <a:endParaRPr sz="800">
              <a:latin typeface="Tahoma"/>
              <a:cs typeface="Tahoma"/>
            </a:endParaRPr>
          </a:p>
        </p:txBody>
      </p:sp>
      <p:sp>
        <p:nvSpPr>
          <p:cNvPr id="165" name="object 165"/>
          <p:cNvSpPr txBox="1"/>
          <p:nvPr/>
        </p:nvSpPr>
        <p:spPr>
          <a:xfrm>
            <a:off x="796925" y="3141598"/>
            <a:ext cx="885825" cy="501650"/>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124460">
              <a:lnSpc>
                <a:spcPct val="100000"/>
              </a:lnSpc>
            </a:pPr>
            <a:r>
              <a:rPr sz="800" b="1" spc="-5" dirty="0">
                <a:solidFill>
                  <a:srgbClr val="040404"/>
                </a:solidFill>
                <a:latin typeface="Tahoma"/>
                <a:cs typeface="Tahoma"/>
              </a:rPr>
              <a:t>Scope of</a:t>
            </a:r>
            <a:r>
              <a:rPr sz="800" b="1" spc="-10" dirty="0">
                <a:solidFill>
                  <a:srgbClr val="040404"/>
                </a:solidFill>
                <a:latin typeface="Tahoma"/>
                <a:cs typeface="Tahoma"/>
              </a:rPr>
              <a:t> </a:t>
            </a:r>
            <a:r>
              <a:rPr sz="800" b="1" dirty="0">
                <a:solidFill>
                  <a:srgbClr val="040404"/>
                </a:solidFill>
                <a:latin typeface="Tahoma"/>
                <a:cs typeface="Tahoma"/>
              </a:rPr>
              <a:t>the</a:t>
            </a:r>
            <a:endParaRPr sz="800">
              <a:latin typeface="Tahoma"/>
              <a:cs typeface="Tahoma"/>
            </a:endParaRPr>
          </a:p>
          <a:p>
            <a:pPr marL="124460">
              <a:lnSpc>
                <a:spcPct val="100000"/>
              </a:lnSpc>
              <a:spcBef>
                <a:spcPts val="60"/>
              </a:spcBef>
            </a:pPr>
            <a:r>
              <a:rPr sz="800" b="1" dirty="0">
                <a:solidFill>
                  <a:srgbClr val="040404"/>
                </a:solidFill>
                <a:latin typeface="Tahoma"/>
                <a:cs typeface="Tahoma"/>
              </a:rPr>
              <a:t>QMS</a:t>
            </a:r>
            <a:endParaRPr sz="800">
              <a:latin typeface="Tahoma"/>
              <a:cs typeface="Tahoma"/>
            </a:endParaRPr>
          </a:p>
        </p:txBody>
      </p:sp>
      <p:sp>
        <p:nvSpPr>
          <p:cNvPr id="166" name="object 166"/>
          <p:cNvSpPr txBox="1"/>
          <p:nvPr/>
        </p:nvSpPr>
        <p:spPr>
          <a:xfrm>
            <a:off x="1914525" y="3141598"/>
            <a:ext cx="865505" cy="501650"/>
          </a:xfrm>
          <a:prstGeom prst="rect">
            <a:avLst/>
          </a:prstGeom>
        </p:spPr>
        <p:txBody>
          <a:bodyPr vert="horz" wrap="square" lIns="0" tIns="0" rIns="0" bIns="0" rtlCol="0">
            <a:spAutoFit/>
          </a:bodyPr>
          <a:lstStyle/>
          <a:p>
            <a:pPr marL="46990">
              <a:lnSpc>
                <a:spcPts val="919"/>
              </a:lnSpc>
            </a:pPr>
            <a:r>
              <a:rPr sz="800" b="1" spc="-5" dirty="0">
                <a:solidFill>
                  <a:srgbClr val="040404"/>
                </a:solidFill>
                <a:latin typeface="Tahoma"/>
                <a:cs typeface="Tahoma"/>
              </a:rPr>
              <a:t>Roles,</a:t>
            </a:r>
            <a:endParaRPr sz="800">
              <a:latin typeface="Tahoma"/>
              <a:cs typeface="Tahoma"/>
            </a:endParaRPr>
          </a:p>
          <a:p>
            <a:pPr marL="46990" marR="37465">
              <a:lnSpc>
                <a:spcPct val="103200"/>
              </a:lnSpc>
              <a:spcBef>
                <a:spcPts val="5"/>
              </a:spcBef>
            </a:pPr>
            <a:r>
              <a:rPr sz="800" b="1" spc="-5" dirty="0">
                <a:solidFill>
                  <a:srgbClr val="040404"/>
                </a:solidFill>
                <a:latin typeface="Tahoma"/>
                <a:cs typeface="Tahoma"/>
              </a:rPr>
              <a:t>r</a:t>
            </a:r>
            <a:r>
              <a:rPr sz="800" b="1" dirty="0">
                <a:solidFill>
                  <a:srgbClr val="040404"/>
                </a:solidFill>
                <a:latin typeface="Tahoma"/>
                <a:cs typeface="Tahoma"/>
              </a:rPr>
              <a:t>e</a:t>
            </a:r>
            <a:r>
              <a:rPr sz="800" b="1" spc="-10" dirty="0">
                <a:solidFill>
                  <a:srgbClr val="040404"/>
                </a:solidFill>
                <a:latin typeface="Tahoma"/>
                <a:cs typeface="Tahoma"/>
              </a:rPr>
              <a:t>s</a:t>
            </a:r>
            <a:r>
              <a:rPr sz="800" b="1" spc="-5" dirty="0">
                <a:solidFill>
                  <a:srgbClr val="040404"/>
                </a:solidFill>
                <a:latin typeface="Tahoma"/>
                <a:cs typeface="Tahoma"/>
              </a:rPr>
              <a:t>po</a:t>
            </a:r>
            <a:r>
              <a:rPr sz="800" b="1" dirty="0">
                <a:solidFill>
                  <a:srgbClr val="040404"/>
                </a:solidFill>
                <a:latin typeface="Tahoma"/>
                <a:cs typeface="Tahoma"/>
              </a:rPr>
              <a:t>n</a:t>
            </a:r>
            <a:r>
              <a:rPr sz="800" b="1" spc="-10" dirty="0">
                <a:solidFill>
                  <a:srgbClr val="040404"/>
                </a:solidFill>
                <a:latin typeface="Tahoma"/>
                <a:cs typeface="Tahoma"/>
              </a:rPr>
              <a:t>s</a:t>
            </a:r>
            <a:r>
              <a:rPr sz="800" b="1" spc="-5" dirty="0">
                <a:solidFill>
                  <a:srgbClr val="040404"/>
                </a:solidFill>
                <a:latin typeface="Tahoma"/>
                <a:cs typeface="Tahoma"/>
              </a:rPr>
              <a:t>ibili</a:t>
            </a:r>
            <a:r>
              <a:rPr sz="800" b="1" dirty="0">
                <a:solidFill>
                  <a:srgbClr val="040404"/>
                </a:solidFill>
                <a:latin typeface="Tahoma"/>
                <a:cs typeface="Tahoma"/>
              </a:rPr>
              <a:t>t</a:t>
            </a:r>
            <a:r>
              <a:rPr sz="800" b="1" spc="-15" dirty="0">
                <a:solidFill>
                  <a:srgbClr val="040404"/>
                </a:solidFill>
                <a:latin typeface="Tahoma"/>
                <a:cs typeface="Tahoma"/>
              </a:rPr>
              <a:t>i</a:t>
            </a:r>
            <a:r>
              <a:rPr sz="800" b="1" dirty="0">
                <a:solidFill>
                  <a:srgbClr val="040404"/>
                </a:solidFill>
                <a:latin typeface="Tahoma"/>
                <a:cs typeface="Tahoma"/>
              </a:rPr>
              <a:t>es  and  authorities</a:t>
            </a:r>
            <a:endParaRPr sz="800">
              <a:latin typeface="Tahoma"/>
              <a:cs typeface="Tahoma"/>
            </a:endParaRPr>
          </a:p>
        </p:txBody>
      </p:sp>
      <p:sp>
        <p:nvSpPr>
          <p:cNvPr id="167" name="object 167"/>
          <p:cNvSpPr txBox="1"/>
          <p:nvPr/>
        </p:nvSpPr>
        <p:spPr>
          <a:xfrm>
            <a:off x="3035300" y="3143250"/>
            <a:ext cx="782955" cy="501650"/>
          </a:xfrm>
          <a:prstGeom prst="rect">
            <a:avLst/>
          </a:prstGeom>
        </p:spPr>
        <p:txBody>
          <a:bodyPr vert="horz" wrap="square" lIns="0" tIns="5080" rIns="0" bIns="0" rtlCol="0">
            <a:spAutoFit/>
          </a:bodyPr>
          <a:lstStyle/>
          <a:p>
            <a:pPr>
              <a:lnSpc>
                <a:spcPct val="100000"/>
              </a:lnSpc>
              <a:spcBef>
                <a:spcPts val="40"/>
              </a:spcBef>
            </a:pPr>
            <a:endParaRPr sz="750">
              <a:latin typeface="Times New Roman"/>
              <a:cs typeface="Times New Roman"/>
            </a:endParaRPr>
          </a:p>
          <a:p>
            <a:pPr marL="102235" marR="100965">
              <a:lnSpc>
                <a:spcPct val="104000"/>
              </a:lnSpc>
            </a:pPr>
            <a:r>
              <a:rPr sz="800" b="1" dirty="0">
                <a:solidFill>
                  <a:srgbClr val="040404"/>
                </a:solidFill>
                <a:latin typeface="Tahoma"/>
                <a:cs typeface="Tahoma"/>
              </a:rPr>
              <a:t>Planning</a:t>
            </a:r>
            <a:r>
              <a:rPr sz="800" b="1" spc="-160" dirty="0">
                <a:solidFill>
                  <a:srgbClr val="040404"/>
                </a:solidFill>
                <a:latin typeface="Tahoma"/>
                <a:cs typeface="Tahoma"/>
              </a:rPr>
              <a:t> </a:t>
            </a:r>
            <a:r>
              <a:rPr sz="800" b="1" spc="-5" dirty="0">
                <a:solidFill>
                  <a:srgbClr val="040404"/>
                </a:solidFill>
                <a:latin typeface="Tahoma"/>
                <a:cs typeface="Tahoma"/>
              </a:rPr>
              <a:t>of  changes</a:t>
            </a:r>
            <a:endParaRPr sz="800">
              <a:latin typeface="Tahoma"/>
              <a:cs typeface="Tahoma"/>
            </a:endParaRPr>
          </a:p>
        </p:txBody>
      </p:sp>
      <p:sp>
        <p:nvSpPr>
          <p:cNvPr id="168" name="object 168"/>
          <p:cNvSpPr txBox="1"/>
          <p:nvPr/>
        </p:nvSpPr>
        <p:spPr>
          <a:xfrm>
            <a:off x="4148073" y="3141598"/>
            <a:ext cx="901700" cy="501650"/>
          </a:xfrm>
          <a:prstGeom prst="rect">
            <a:avLst/>
          </a:prstGeom>
        </p:spPr>
        <p:txBody>
          <a:bodyPr vert="horz" wrap="square" lIns="0" tIns="635" rIns="0" bIns="0" rtlCol="0">
            <a:spAutoFit/>
          </a:bodyPr>
          <a:lstStyle/>
          <a:p>
            <a:pPr>
              <a:lnSpc>
                <a:spcPct val="100000"/>
              </a:lnSpc>
              <a:spcBef>
                <a:spcPts val="5"/>
              </a:spcBef>
            </a:pPr>
            <a:endParaRPr sz="1150">
              <a:latin typeface="Times New Roman"/>
              <a:cs typeface="Times New Roman"/>
            </a:endParaRPr>
          </a:p>
          <a:p>
            <a:pPr marL="172720">
              <a:lnSpc>
                <a:spcPct val="100000"/>
              </a:lnSpc>
            </a:pPr>
            <a:r>
              <a:rPr sz="800" b="1" dirty="0">
                <a:solidFill>
                  <a:srgbClr val="040404"/>
                </a:solidFill>
                <a:latin typeface="Tahoma"/>
                <a:cs typeface="Tahoma"/>
              </a:rPr>
              <a:t>Awareness</a:t>
            </a:r>
            <a:endParaRPr sz="800">
              <a:latin typeface="Tahoma"/>
              <a:cs typeface="Tahoma"/>
            </a:endParaRPr>
          </a:p>
        </p:txBody>
      </p:sp>
      <p:sp>
        <p:nvSpPr>
          <p:cNvPr id="169" name="object 169"/>
          <p:cNvSpPr txBox="1"/>
          <p:nvPr/>
        </p:nvSpPr>
        <p:spPr>
          <a:xfrm>
            <a:off x="5265673" y="3141598"/>
            <a:ext cx="890905" cy="501650"/>
          </a:xfrm>
          <a:prstGeom prst="rect">
            <a:avLst/>
          </a:prstGeom>
        </p:spPr>
        <p:txBody>
          <a:bodyPr vert="horz" wrap="square" lIns="0" tIns="6985" rIns="0" bIns="0" rtlCol="0">
            <a:spAutoFit/>
          </a:bodyPr>
          <a:lstStyle/>
          <a:p>
            <a:pPr>
              <a:lnSpc>
                <a:spcPct val="100000"/>
              </a:lnSpc>
              <a:spcBef>
                <a:spcPts val="55"/>
              </a:spcBef>
            </a:pPr>
            <a:endParaRPr sz="750">
              <a:latin typeface="Times New Roman"/>
              <a:cs typeface="Times New Roman"/>
            </a:endParaRPr>
          </a:p>
          <a:p>
            <a:pPr marL="113664" marR="100330">
              <a:lnSpc>
                <a:spcPct val="104000"/>
              </a:lnSpc>
            </a:pPr>
            <a:r>
              <a:rPr sz="800" b="1" spc="-5" dirty="0">
                <a:solidFill>
                  <a:srgbClr val="040404"/>
                </a:solidFill>
                <a:latin typeface="Tahoma"/>
                <a:cs typeface="Tahoma"/>
              </a:rPr>
              <a:t>Design </a:t>
            </a:r>
            <a:r>
              <a:rPr sz="800" b="1" dirty="0">
                <a:solidFill>
                  <a:srgbClr val="040404"/>
                </a:solidFill>
                <a:latin typeface="Tahoma"/>
                <a:cs typeface="Tahoma"/>
              </a:rPr>
              <a:t>and  </a:t>
            </a:r>
            <a:r>
              <a:rPr sz="800" b="1" spc="-5" dirty="0">
                <a:solidFill>
                  <a:srgbClr val="040404"/>
                </a:solidFill>
                <a:latin typeface="Tahoma"/>
                <a:cs typeface="Tahoma"/>
              </a:rPr>
              <a:t>de</a:t>
            </a:r>
            <a:r>
              <a:rPr sz="800" b="1" dirty="0">
                <a:solidFill>
                  <a:srgbClr val="040404"/>
                </a:solidFill>
                <a:latin typeface="Tahoma"/>
                <a:cs typeface="Tahoma"/>
              </a:rPr>
              <a:t>ve</a:t>
            </a:r>
            <a:r>
              <a:rPr sz="800" b="1" spc="-5" dirty="0">
                <a:solidFill>
                  <a:srgbClr val="040404"/>
                </a:solidFill>
                <a:latin typeface="Tahoma"/>
                <a:cs typeface="Tahoma"/>
              </a:rPr>
              <a:t>lopme</a:t>
            </a:r>
            <a:r>
              <a:rPr sz="800" b="1" dirty="0">
                <a:solidFill>
                  <a:srgbClr val="040404"/>
                </a:solidFill>
                <a:latin typeface="Tahoma"/>
                <a:cs typeface="Tahoma"/>
              </a:rPr>
              <a:t>nt</a:t>
            </a:r>
            <a:endParaRPr sz="800">
              <a:latin typeface="Tahoma"/>
              <a:cs typeface="Tahoma"/>
            </a:endParaRPr>
          </a:p>
        </p:txBody>
      </p:sp>
      <p:sp>
        <p:nvSpPr>
          <p:cNvPr id="170" name="object 170"/>
          <p:cNvSpPr txBox="1"/>
          <p:nvPr/>
        </p:nvSpPr>
        <p:spPr>
          <a:xfrm>
            <a:off x="6381750" y="3141598"/>
            <a:ext cx="852805" cy="501650"/>
          </a:xfrm>
          <a:prstGeom prst="rect">
            <a:avLst/>
          </a:prstGeom>
        </p:spPr>
        <p:txBody>
          <a:bodyPr vert="horz" wrap="square" lIns="0" tIns="3175" rIns="0" bIns="0" rtlCol="0">
            <a:spAutoFit/>
          </a:bodyPr>
          <a:lstStyle/>
          <a:p>
            <a:pPr>
              <a:lnSpc>
                <a:spcPct val="100000"/>
              </a:lnSpc>
              <a:spcBef>
                <a:spcPts val="25"/>
              </a:spcBef>
            </a:pPr>
            <a:endParaRPr sz="750">
              <a:latin typeface="Times New Roman"/>
              <a:cs typeface="Times New Roman"/>
            </a:endParaRPr>
          </a:p>
          <a:p>
            <a:pPr marL="93345" marR="81915">
              <a:lnSpc>
                <a:spcPct val="104700"/>
              </a:lnSpc>
            </a:pPr>
            <a:r>
              <a:rPr sz="800" b="1" spc="-5" dirty="0">
                <a:solidFill>
                  <a:srgbClr val="040404"/>
                </a:solidFill>
                <a:latin typeface="Tahoma"/>
                <a:cs typeface="Tahoma"/>
              </a:rPr>
              <a:t>Managem</a:t>
            </a:r>
            <a:r>
              <a:rPr sz="800" b="1" spc="5" dirty="0">
                <a:solidFill>
                  <a:srgbClr val="040404"/>
                </a:solidFill>
                <a:latin typeface="Tahoma"/>
                <a:cs typeface="Tahoma"/>
              </a:rPr>
              <a:t>e</a:t>
            </a:r>
            <a:r>
              <a:rPr sz="800" b="1" spc="-15" dirty="0">
                <a:solidFill>
                  <a:srgbClr val="040404"/>
                </a:solidFill>
                <a:latin typeface="Tahoma"/>
                <a:cs typeface="Tahoma"/>
              </a:rPr>
              <a:t>n</a:t>
            </a:r>
            <a:r>
              <a:rPr sz="800" b="1" dirty="0">
                <a:solidFill>
                  <a:srgbClr val="040404"/>
                </a:solidFill>
                <a:latin typeface="Tahoma"/>
                <a:cs typeface="Tahoma"/>
              </a:rPr>
              <a:t>t  review</a:t>
            </a:r>
            <a:endParaRPr sz="800">
              <a:latin typeface="Tahoma"/>
              <a:cs typeface="Tahoma"/>
            </a:endParaRPr>
          </a:p>
        </p:txBody>
      </p:sp>
      <p:sp>
        <p:nvSpPr>
          <p:cNvPr id="171" name="object 171"/>
          <p:cNvSpPr txBox="1"/>
          <p:nvPr/>
        </p:nvSpPr>
        <p:spPr>
          <a:xfrm>
            <a:off x="3941887" y="3867360"/>
            <a:ext cx="1043305" cy="147955"/>
          </a:xfrm>
          <a:prstGeom prst="rect">
            <a:avLst/>
          </a:prstGeom>
        </p:spPr>
        <p:txBody>
          <a:bodyPr vert="horz" wrap="square" lIns="0" tIns="12700" rIns="0" bIns="0" rtlCol="0">
            <a:spAutoFit/>
          </a:bodyPr>
          <a:lstStyle/>
          <a:p>
            <a:pPr marL="12700">
              <a:lnSpc>
                <a:spcPct val="100000"/>
              </a:lnSpc>
              <a:spcBef>
                <a:spcPts val="100"/>
              </a:spcBef>
              <a:tabLst>
                <a:tab pos="189230" algn="l"/>
              </a:tabLst>
            </a:pPr>
            <a:r>
              <a:rPr sz="800" b="1" u="sng" dirty="0">
                <a:solidFill>
                  <a:srgbClr val="040404"/>
                </a:solidFill>
                <a:uFill>
                  <a:solidFill>
                    <a:srgbClr val="000000"/>
                  </a:solidFill>
                </a:uFill>
                <a:latin typeface="Tahoma"/>
                <a:cs typeface="Tahoma"/>
              </a:rPr>
              <a:t> 	</a:t>
            </a:r>
            <a:r>
              <a:rPr sz="800" b="1" spc="55" dirty="0">
                <a:solidFill>
                  <a:srgbClr val="040404"/>
                </a:solidFill>
                <a:latin typeface="Tahoma"/>
                <a:cs typeface="Tahoma"/>
              </a:rPr>
              <a:t> </a:t>
            </a:r>
            <a:r>
              <a:rPr sz="800" b="1" dirty="0">
                <a:solidFill>
                  <a:srgbClr val="040404"/>
                </a:solidFill>
                <a:latin typeface="Tahoma"/>
                <a:cs typeface="Tahoma"/>
              </a:rPr>
              <a:t>C</a:t>
            </a:r>
            <a:r>
              <a:rPr sz="800" b="1" spc="-5" dirty="0">
                <a:solidFill>
                  <a:srgbClr val="040404"/>
                </a:solidFill>
                <a:latin typeface="Tahoma"/>
                <a:cs typeface="Tahoma"/>
              </a:rPr>
              <a:t>o</a:t>
            </a:r>
            <a:r>
              <a:rPr sz="800" b="1" dirty="0">
                <a:solidFill>
                  <a:srgbClr val="040404"/>
                </a:solidFill>
                <a:latin typeface="Tahoma"/>
                <a:cs typeface="Tahoma"/>
              </a:rPr>
              <a:t>mmun</a:t>
            </a:r>
            <a:r>
              <a:rPr sz="800" b="1" spc="-5" dirty="0">
                <a:solidFill>
                  <a:srgbClr val="040404"/>
                </a:solidFill>
                <a:latin typeface="Tahoma"/>
                <a:cs typeface="Tahoma"/>
              </a:rPr>
              <a:t>ica</a:t>
            </a:r>
            <a:r>
              <a:rPr sz="800" b="1" dirty="0">
                <a:solidFill>
                  <a:srgbClr val="040404"/>
                </a:solidFill>
                <a:latin typeface="Tahoma"/>
                <a:cs typeface="Tahoma"/>
              </a:rPr>
              <a:t>t</a:t>
            </a:r>
            <a:r>
              <a:rPr sz="800" b="1" spc="-5" dirty="0">
                <a:solidFill>
                  <a:srgbClr val="040404"/>
                </a:solidFill>
                <a:latin typeface="Tahoma"/>
                <a:cs typeface="Tahoma"/>
              </a:rPr>
              <a:t>io</a:t>
            </a:r>
            <a:r>
              <a:rPr sz="800" b="1" dirty="0">
                <a:solidFill>
                  <a:srgbClr val="040404"/>
                </a:solidFill>
                <a:latin typeface="Tahoma"/>
                <a:cs typeface="Tahoma"/>
              </a:rPr>
              <a:t>n</a:t>
            </a:r>
            <a:endParaRPr sz="800" dirty="0">
              <a:latin typeface="Tahoma"/>
              <a:cs typeface="Tahoma"/>
            </a:endParaRPr>
          </a:p>
        </p:txBody>
      </p:sp>
      <p:sp>
        <p:nvSpPr>
          <p:cNvPr id="172" name="object 172"/>
          <p:cNvSpPr txBox="1"/>
          <p:nvPr/>
        </p:nvSpPr>
        <p:spPr>
          <a:xfrm>
            <a:off x="5265673" y="3736975"/>
            <a:ext cx="1116330" cy="501650"/>
          </a:xfrm>
          <a:prstGeom prst="rect">
            <a:avLst/>
          </a:prstGeom>
        </p:spPr>
        <p:txBody>
          <a:bodyPr vert="horz" wrap="square" lIns="0" tIns="0" rIns="0" bIns="0" rtlCol="0">
            <a:spAutoFit/>
          </a:bodyPr>
          <a:lstStyle/>
          <a:p>
            <a:pPr marL="61594">
              <a:lnSpc>
                <a:spcPts val="919"/>
              </a:lnSpc>
            </a:pPr>
            <a:r>
              <a:rPr sz="800" b="1" dirty="0">
                <a:solidFill>
                  <a:srgbClr val="040404"/>
                </a:solidFill>
                <a:latin typeface="Tahoma"/>
                <a:cs typeface="Tahoma"/>
              </a:rPr>
              <a:t>Control</a:t>
            </a:r>
            <a:r>
              <a:rPr sz="800" b="1" spc="10" dirty="0">
                <a:solidFill>
                  <a:srgbClr val="040404"/>
                </a:solidFill>
                <a:latin typeface="Tahoma"/>
                <a:cs typeface="Tahoma"/>
              </a:rPr>
              <a:t> </a:t>
            </a:r>
            <a:r>
              <a:rPr sz="800" b="1" spc="-5" dirty="0">
                <a:solidFill>
                  <a:srgbClr val="040404"/>
                </a:solidFill>
                <a:latin typeface="Tahoma"/>
                <a:cs typeface="Tahoma"/>
              </a:rPr>
              <a:t>of</a:t>
            </a:r>
            <a:endParaRPr sz="800">
              <a:latin typeface="Tahoma"/>
              <a:cs typeface="Tahoma"/>
            </a:endParaRPr>
          </a:p>
          <a:p>
            <a:pPr marL="61594" marR="57150">
              <a:lnSpc>
                <a:spcPct val="103699"/>
              </a:lnSpc>
            </a:pPr>
            <a:r>
              <a:rPr sz="800" b="1" dirty="0">
                <a:solidFill>
                  <a:srgbClr val="040404"/>
                </a:solidFill>
                <a:latin typeface="Tahoma"/>
                <a:cs typeface="Tahoma"/>
              </a:rPr>
              <a:t>externally</a:t>
            </a:r>
            <a:r>
              <a:rPr sz="800" b="1" spc="-114" dirty="0">
                <a:solidFill>
                  <a:srgbClr val="040404"/>
                </a:solidFill>
                <a:latin typeface="Tahoma"/>
                <a:cs typeface="Tahoma"/>
              </a:rPr>
              <a:t> </a:t>
            </a:r>
            <a:r>
              <a:rPr sz="800" b="1" spc="-5" dirty="0">
                <a:solidFill>
                  <a:srgbClr val="040404"/>
                </a:solidFill>
                <a:latin typeface="Tahoma"/>
                <a:cs typeface="Tahoma"/>
              </a:rPr>
              <a:t>provided  products </a:t>
            </a:r>
            <a:r>
              <a:rPr sz="800" b="1" dirty="0">
                <a:solidFill>
                  <a:srgbClr val="040404"/>
                </a:solidFill>
                <a:latin typeface="Tahoma"/>
                <a:cs typeface="Tahoma"/>
              </a:rPr>
              <a:t>and</a:t>
            </a:r>
            <a:endParaRPr sz="800">
              <a:latin typeface="Tahoma"/>
              <a:cs typeface="Tahoma"/>
            </a:endParaRPr>
          </a:p>
          <a:p>
            <a:pPr marL="61594">
              <a:lnSpc>
                <a:spcPct val="100000"/>
              </a:lnSpc>
              <a:spcBef>
                <a:spcPts val="45"/>
              </a:spcBef>
            </a:pPr>
            <a:r>
              <a:rPr sz="800" b="1" spc="-5" dirty="0">
                <a:solidFill>
                  <a:srgbClr val="040404"/>
                </a:solidFill>
                <a:latin typeface="Tahoma"/>
                <a:cs typeface="Tahoma"/>
              </a:rPr>
              <a:t>services</a:t>
            </a:r>
            <a:endParaRPr sz="800">
              <a:latin typeface="Tahoma"/>
              <a:cs typeface="Tahoma"/>
            </a:endParaRPr>
          </a:p>
        </p:txBody>
      </p:sp>
      <p:sp>
        <p:nvSpPr>
          <p:cNvPr id="173" name="object 173"/>
          <p:cNvSpPr txBox="1"/>
          <p:nvPr/>
        </p:nvSpPr>
        <p:spPr>
          <a:xfrm>
            <a:off x="936345" y="3965194"/>
            <a:ext cx="573367" cy="135935"/>
          </a:xfrm>
          <a:prstGeom prst="rect">
            <a:avLst/>
          </a:prstGeom>
        </p:spPr>
        <p:txBody>
          <a:bodyPr vert="horz" wrap="square" lIns="0" tIns="12700" rIns="0" bIns="0" rtlCol="0">
            <a:spAutoFit/>
          </a:bodyPr>
          <a:lstStyle/>
          <a:p>
            <a:pPr>
              <a:lnSpc>
                <a:spcPct val="100000"/>
              </a:lnSpc>
              <a:spcBef>
                <a:spcPts val="100"/>
              </a:spcBef>
            </a:pPr>
            <a:r>
              <a:rPr sz="800" b="1" spc="-5" dirty="0">
                <a:solidFill>
                  <a:srgbClr val="040404"/>
                </a:solidFill>
                <a:latin typeface="Tahoma"/>
                <a:cs typeface="Tahoma"/>
              </a:rPr>
              <a:t>Processes</a:t>
            </a:r>
            <a:endParaRPr sz="800" dirty="0">
              <a:latin typeface="Tahoma"/>
              <a:cs typeface="Tahoma"/>
            </a:endParaRPr>
          </a:p>
        </p:txBody>
      </p:sp>
      <p:sp>
        <p:nvSpPr>
          <p:cNvPr id="174" name="object 174"/>
          <p:cNvSpPr txBox="1"/>
          <p:nvPr/>
        </p:nvSpPr>
        <p:spPr>
          <a:xfrm>
            <a:off x="5089525" y="4439158"/>
            <a:ext cx="202565" cy="147955"/>
          </a:xfrm>
          <a:prstGeom prst="rect">
            <a:avLst/>
          </a:prstGeom>
        </p:spPr>
        <p:txBody>
          <a:bodyPr vert="horz" wrap="square" lIns="0" tIns="12700" rIns="0" bIns="0" rtlCol="0">
            <a:spAutoFit/>
          </a:bodyPr>
          <a:lstStyle/>
          <a:p>
            <a:pPr marL="12700">
              <a:lnSpc>
                <a:spcPct val="100000"/>
              </a:lnSpc>
              <a:spcBef>
                <a:spcPts val="100"/>
              </a:spcBef>
              <a:tabLst>
                <a:tab pos="189230" algn="l"/>
              </a:tabLst>
            </a:pPr>
            <a:r>
              <a:rPr sz="800" b="1" u="sng" dirty="0">
                <a:solidFill>
                  <a:srgbClr val="040404"/>
                </a:solidFill>
                <a:uFill>
                  <a:solidFill>
                    <a:srgbClr val="000000"/>
                  </a:solidFill>
                </a:uFill>
                <a:latin typeface="Tahoma"/>
                <a:cs typeface="Tahoma"/>
              </a:rPr>
              <a:t> 	</a:t>
            </a:r>
            <a:endParaRPr sz="800">
              <a:latin typeface="Tahoma"/>
              <a:cs typeface="Tahoma"/>
            </a:endParaRPr>
          </a:p>
        </p:txBody>
      </p:sp>
      <p:sp>
        <p:nvSpPr>
          <p:cNvPr id="175" name="object 175"/>
          <p:cNvSpPr txBox="1"/>
          <p:nvPr/>
        </p:nvSpPr>
        <p:spPr>
          <a:xfrm>
            <a:off x="4148073" y="4330700"/>
            <a:ext cx="901700" cy="501650"/>
          </a:xfrm>
          <a:prstGeom prst="rect">
            <a:avLst/>
          </a:prstGeom>
        </p:spPr>
        <p:txBody>
          <a:bodyPr vert="horz" wrap="square" lIns="0" tIns="0" rIns="0" bIns="0" rtlCol="0">
            <a:spAutoFit/>
          </a:bodyPr>
          <a:lstStyle/>
          <a:p>
            <a:pPr>
              <a:lnSpc>
                <a:spcPct val="100000"/>
              </a:lnSpc>
            </a:pPr>
            <a:endParaRPr sz="800">
              <a:latin typeface="Times New Roman"/>
              <a:cs typeface="Times New Roman"/>
            </a:endParaRPr>
          </a:p>
          <a:p>
            <a:pPr marL="127000" marR="115570">
              <a:lnSpc>
                <a:spcPct val="103699"/>
              </a:lnSpc>
            </a:pPr>
            <a:r>
              <a:rPr sz="800" b="1" dirty="0">
                <a:solidFill>
                  <a:srgbClr val="040404"/>
                </a:solidFill>
                <a:latin typeface="Tahoma"/>
                <a:cs typeface="Tahoma"/>
              </a:rPr>
              <a:t>D</a:t>
            </a:r>
            <a:r>
              <a:rPr sz="800" b="1" spc="-5" dirty="0">
                <a:solidFill>
                  <a:srgbClr val="040404"/>
                </a:solidFill>
                <a:latin typeface="Tahoma"/>
                <a:cs typeface="Tahoma"/>
              </a:rPr>
              <a:t>ocu</a:t>
            </a:r>
            <a:r>
              <a:rPr sz="800" b="1" dirty="0">
                <a:solidFill>
                  <a:srgbClr val="040404"/>
                </a:solidFill>
                <a:latin typeface="Tahoma"/>
                <a:cs typeface="Tahoma"/>
              </a:rPr>
              <a:t>me</a:t>
            </a:r>
            <a:r>
              <a:rPr sz="800" b="1" spc="-5" dirty="0">
                <a:solidFill>
                  <a:srgbClr val="040404"/>
                </a:solidFill>
                <a:latin typeface="Tahoma"/>
                <a:cs typeface="Tahoma"/>
              </a:rPr>
              <a:t>n</a:t>
            </a:r>
            <a:r>
              <a:rPr sz="800" b="1" dirty="0">
                <a:solidFill>
                  <a:srgbClr val="040404"/>
                </a:solidFill>
                <a:latin typeface="Tahoma"/>
                <a:cs typeface="Tahoma"/>
              </a:rPr>
              <a:t>ted  information</a:t>
            </a:r>
            <a:endParaRPr sz="800">
              <a:latin typeface="Tahoma"/>
              <a:cs typeface="Tahoma"/>
            </a:endParaRPr>
          </a:p>
        </p:txBody>
      </p:sp>
      <p:sp>
        <p:nvSpPr>
          <p:cNvPr id="176" name="object 176"/>
          <p:cNvSpPr txBox="1"/>
          <p:nvPr/>
        </p:nvSpPr>
        <p:spPr>
          <a:xfrm>
            <a:off x="5299075" y="4330700"/>
            <a:ext cx="890905" cy="501650"/>
          </a:xfrm>
          <a:prstGeom prst="rect">
            <a:avLst/>
          </a:prstGeom>
        </p:spPr>
        <p:txBody>
          <a:bodyPr vert="horz" wrap="square" lIns="0" tIns="51435" rIns="0" bIns="0" rtlCol="0">
            <a:spAutoFit/>
          </a:bodyPr>
          <a:lstStyle/>
          <a:p>
            <a:pPr marL="111125" marR="104775">
              <a:lnSpc>
                <a:spcPct val="102499"/>
              </a:lnSpc>
              <a:spcBef>
                <a:spcPts val="405"/>
              </a:spcBef>
            </a:pPr>
            <a:r>
              <a:rPr sz="800" b="1" spc="-5" dirty="0">
                <a:solidFill>
                  <a:srgbClr val="040404"/>
                </a:solidFill>
                <a:latin typeface="Tahoma"/>
                <a:cs typeface="Tahoma"/>
              </a:rPr>
              <a:t>Production</a:t>
            </a:r>
            <a:r>
              <a:rPr sz="800" b="1" spc="-60" dirty="0">
                <a:solidFill>
                  <a:srgbClr val="040404"/>
                </a:solidFill>
                <a:latin typeface="Tahoma"/>
                <a:cs typeface="Tahoma"/>
              </a:rPr>
              <a:t> </a:t>
            </a:r>
            <a:r>
              <a:rPr sz="800" b="1" dirty="0">
                <a:solidFill>
                  <a:srgbClr val="040404"/>
                </a:solidFill>
                <a:latin typeface="Tahoma"/>
                <a:cs typeface="Tahoma"/>
              </a:rPr>
              <a:t>&amp;  </a:t>
            </a:r>
            <a:r>
              <a:rPr sz="800" b="1" spc="-5" dirty="0">
                <a:solidFill>
                  <a:srgbClr val="040404"/>
                </a:solidFill>
                <a:latin typeface="Tahoma"/>
                <a:cs typeface="Tahoma"/>
              </a:rPr>
              <a:t>service  provision</a:t>
            </a:r>
            <a:endParaRPr sz="8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object 8"/>
          <p:cNvGrpSpPr/>
          <p:nvPr/>
        </p:nvGrpSpPr>
        <p:grpSpPr>
          <a:xfrm>
            <a:off x="233362" y="1346136"/>
            <a:ext cx="802005" cy="522605"/>
            <a:chOff x="233362" y="1346136"/>
            <a:chExt cx="802005" cy="522605"/>
          </a:xfrm>
        </p:grpSpPr>
        <p:sp>
          <p:nvSpPr>
            <p:cNvPr id="9" name="object 9"/>
            <p:cNvSpPr/>
            <p:nvPr/>
          </p:nvSpPr>
          <p:spPr>
            <a:xfrm>
              <a:off x="242887" y="1355661"/>
              <a:ext cx="782955" cy="503555"/>
            </a:xfrm>
            <a:custGeom>
              <a:avLst/>
              <a:gdLst/>
              <a:ahLst/>
              <a:cxnLst/>
              <a:rect l="l" t="t" r="r" b="b"/>
              <a:pathLst>
                <a:path w="782955"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10" name="object 10"/>
            <p:cNvSpPr/>
            <p:nvPr/>
          </p:nvSpPr>
          <p:spPr>
            <a:xfrm>
              <a:off x="242887" y="1355661"/>
              <a:ext cx="782955" cy="503555"/>
            </a:xfrm>
            <a:custGeom>
              <a:avLst/>
              <a:gdLst/>
              <a:ahLst/>
              <a:cxnLst/>
              <a:rect l="l" t="t" r="r" b="b"/>
              <a:pathLst>
                <a:path w="782955" h="503555">
                  <a:moveTo>
                    <a:pt x="0" y="503237"/>
                  </a:moveTo>
                  <a:lnTo>
                    <a:pt x="782637" y="503237"/>
                  </a:lnTo>
                  <a:lnTo>
                    <a:pt x="782637" y="0"/>
                  </a:lnTo>
                  <a:lnTo>
                    <a:pt x="0" y="0"/>
                  </a:lnTo>
                  <a:lnTo>
                    <a:pt x="0" y="503237"/>
                  </a:lnTo>
                  <a:close/>
                </a:path>
              </a:pathLst>
            </a:custGeom>
            <a:ln w="19050">
              <a:solidFill>
                <a:srgbClr val="000000"/>
              </a:solidFill>
            </a:ln>
          </p:spPr>
          <p:txBody>
            <a:bodyPr wrap="square" lIns="0" tIns="0" rIns="0" bIns="0" rtlCol="0"/>
            <a:lstStyle/>
            <a:p>
              <a:endParaRPr/>
            </a:p>
          </p:txBody>
        </p:sp>
      </p:grpSp>
      <p:grpSp>
        <p:nvGrpSpPr>
          <p:cNvPr id="11" name="object 11"/>
          <p:cNvGrpSpPr/>
          <p:nvPr/>
        </p:nvGrpSpPr>
        <p:grpSpPr>
          <a:xfrm>
            <a:off x="627062" y="1852676"/>
            <a:ext cx="1059180" cy="605155"/>
            <a:chOff x="627062" y="1852676"/>
            <a:chExt cx="1059180" cy="605155"/>
          </a:xfrm>
        </p:grpSpPr>
        <p:sp>
          <p:nvSpPr>
            <p:cNvPr id="12" name="object 12"/>
            <p:cNvSpPr/>
            <p:nvPr/>
          </p:nvSpPr>
          <p:spPr>
            <a:xfrm>
              <a:off x="796925" y="1951037"/>
              <a:ext cx="885825" cy="503555"/>
            </a:xfrm>
            <a:custGeom>
              <a:avLst/>
              <a:gdLst/>
              <a:ahLst/>
              <a:cxnLst/>
              <a:rect l="l" t="t" r="r" b="b"/>
              <a:pathLst>
                <a:path w="885825" h="503555">
                  <a:moveTo>
                    <a:pt x="885825" y="0"/>
                  </a:moveTo>
                  <a:lnTo>
                    <a:pt x="0" y="0"/>
                  </a:lnTo>
                  <a:lnTo>
                    <a:pt x="0" y="503237"/>
                  </a:lnTo>
                  <a:lnTo>
                    <a:pt x="885825" y="503237"/>
                  </a:lnTo>
                  <a:lnTo>
                    <a:pt x="885825" y="0"/>
                  </a:lnTo>
                  <a:close/>
                </a:path>
              </a:pathLst>
            </a:custGeom>
            <a:solidFill>
              <a:srgbClr val="97FD97"/>
            </a:solidFill>
          </p:spPr>
          <p:txBody>
            <a:bodyPr wrap="square" lIns="0" tIns="0" rIns="0" bIns="0" rtlCol="0"/>
            <a:lstStyle/>
            <a:p>
              <a:endParaRPr/>
            </a:p>
          </p:txBody>
        </p:sp>
        <p:sp>
          <p:nvSpPr>
            <p:cNvPr id="13" name="object 13"/>
            <p:cNvSpPr/>
            <p:nvPr/>
          </p:nvSpPr>
          <p:spPr>
            <a:xfrm>
              <a:off x="796925" y="1951037"/>
              <a:ext cx="885825" cy="503555"/>
            </a:xfrm>
            <a:custGeom>
              <a:avLst/>
              <a:gdLst/>
              <a:ahLst/>
              <a:cxnLst/>
              <a:rect l="l" t="t" r="r" b="b"/>
              <a:pathLst>
                <a:path w="885825" h="503555">
                  <a:moveTo>
                    <a:pt x="0" y="503237"/>
                  </a:moveTo>
                  <a:lnTo>
                    <a:pt x="885825" y="503237"/>
                  </a:lnTo>
                  <a:lnTo>
                    <a:pt x="885825" y="0"/>
                  </a:lnTo>
                  <a:lnTo>
                    <a:pt x="0" y="0"/>
                  </a:lnTo>
                  <a:lnTo>
                    <a:pt x="0" y="503237"/>
                  </a:lnTo>
                  <a:close/>
                </a:path>
              </a:pathLst>
            </a:custGeom>
            <a:ln w="6350">
              <a:solidFill>
                <a:srgbClr val="000000"/>
              </a:solidFill>
            </a:ln>
          </p:spPr>
          <p:txBody>
            <a:bodyPr wrap="square" lIns="0" tIns="0" rIns="0" bIns="0" rtlCol="0"/>
            <a:lstStyle/>
            <a:p>
              <a:endParaRPr/>
            </a:p>
          </p:txBody>
        </p:sp>
        <p:sp>
          <p:nvSpPr>
            <p:cNvPr id="14" name="object 14"/>
            <p:cNvSpPr/>
            <p:nvPr/>
          </p:nvSpPr>
          <p:spPr>
            <a:xfrm>
              <a:off x="633412" y="1859026"/>
              <a:ext cx="151130" cy="387350"/>
            </a:xfrm>
            <a:custGeom>
              <a:avLst/>
              <a:gdLst/>
              <a:ahLst/>
              <a:cxnLst/>
              <a:rect l="l" t="t" r="r" b="b"/>
              <a:pathLst>
                <a:path w="151129" h="387350">
                  <a:moveTo>
                    <a:pt x="0" y="0"/>
                  </a:moveTo>
                  <a:lnTo>
                    <a:pt x="0" y="342900"/>
                  </a:lnTo>
                  <a:lnTo>
                    <a:pt x="150939" y="342900"/>
                  </a:lnTo>
                </a:path>
                <a:path w="151129" h="387350">
                  <a:moveTo>
                    <a:pt x="74739" y="298323"/>
                  </a:moveTo>
                  <a:lnTo>
                    <a:pt x="150939" y="342773"/>
                  </a:lnTo>
                  <a:lnTo>
                    <a:pt x="74739" y="387223"/>
                  </a:lnTo>
                </a:path>
              </a:pathLst>
            </a:custGeom>
            <a:ln w="12700">
              <a:solidFill>
                <a:srgbClr val="000000"/>
              </a:solidFill>
            </a:ln>
          </p:spPr>
          <p:txBody>
            <a:bodyPr wrap="square" lIns="0" tIns="0" rIns="0" bIns="0" rtlCol="0"/>
            <a:lstStyle/>
            <a:p>
              <a:endParaRPr/>
            </a:p>
          </p:txBody>
        </p:sp>
      </p:grpSp>
      <p:grpSp>
        <p:nvGrpSpPr>
          <p:cNvPr id="15" name="object 15"/>
          <p:cNvGrpSpPr/>
          <p:nvPr/>
        </p:nvGrpSpPr>
        <p:grpSpPr>
          <a:xfrm>
            <a:off x="627062" y="1852676"/>
            <a:ext cx="1059180" cy="1198880"/>
            <a:chOff x="627062" y="1852676"/>
            <a:chExt cx="1059180" cy="1198880"/>
          </a:xfrm>
        </p:grpSpPr>
        <p:sp>
          <p:nvSpPr>
            <p:cNvPr id="16" name="object 16"/>
            <p:cNvSpPr/>
            <p:nvPr/>
          </p:nvSpPr>
          <p:spPr>
            <a:xfrm>
              <a:off x="796925" y="2546350"/>
              <a:ext cx="885825" cy="501650"/>
            </a:xfrm>
            <a:custGeom>
              <a:avLst/>
              <a:gdLst/>
              <a:ahLst/>
              <a:cxnLst/>
              <a:rect l="l" t="t" r="r" b="b"/>
              <a:pathLst>
                <a:path w="885825" h="501650">
                  <a:moveTo>
                    <a:pt x="885825" y="0"/>
                  </a:moveTo>
                  <a:lnTo>
                    <a:pt x="0" y="0"/>
                  </a:lnTo>
                  <a:lnTo>
                    <a:pt x="0" y="501650"/>
                  </a:lnTo>
                  <a:lnTo>
                    <a:pt x="885825" y="501650"/>
                  </a:lnTo>
                  <a:lnTo>
                    <a:pt x="885825" y="0"/>
                  </a:lnTo>
                  <a:close/>
                </a:path>
              </a:pathLst>
            </a:custGeom>
            <a:solidFill>
              <a:srgbClr val="97FD97"/>
            </a:solidFill>
          </p:spPr>
          <p:txBody>
            <a:bodyPr wrap="square" lIns="0" tIns="0" rIns="0" bIns="0" rtlCol="0"/>
            <a:lstStyle/>
            <a:p>
              <a:endParaRPr/>
            </a:p>
          </p:txBody>
        </p:sp>
        <p:sp>
          <p:nvSpPr>
            <p:cNvPr id="17" name="object 17"/>
            <p:cNvSpPr/>
            <p:nvPr/>
          </p:nvSpPr>
          <p:spPr>
            <a:xfrm>
              <a:off x="796925" y="2546350"/>
              <a:ext cx="885825" cy="501650"/>
            </a:xfrm>
            <a:custGeom>
              <a:avLst/>
              <a:gdLst/>
              <a:ahLst/>
              <a:cxnLst/>
              <a:rect l="l" t="t" r="r" b="b"/>
              <a:pathLst>
                <a:path w="885825" h="501650">
                  <a:moveTo>
                    <a:pt x="0" y="501650"/>
                  </a:moveTo>
                  <a:lnTo>
                    <a:pt x="885825" y="501650"/>
                  </a:lnTo>
                  <a:lnTo>
                    <a:pt x="885825" y="0"/>
                  </a:lnTo>
                  <a:lnTo>
                    <a:pt x="0" y="0"/>
                  </a:lnTo>
                  <a:lnTo>
                    <a:pt x="0" y="501650"/>
                  </a:lnTo>
                  <a:close/>
                </a:path>
              </a:pathLst>
            </a:custGeom>
            <a:ln w="6350">
              <a:solidFill>
                <a:srgbClr val="000000"/>
              </a:solidFill>
            </a:ln>
          </p:spPr>
          <p:txBody>
            <a:bodyPr wrap="square" lIns="0" tIns="0" rIns="0" bIns="0" rtlCol="0"/>
            <a:lstStyle/>
            <a:p>
              <a:endParaRPr/>
            </a:p>
          </p:txBody>
        </p:sp>
        <p:sp>
          <p:nvSpPr>
            <p:cNvPr id="18" name="object 18"/>
            <p:cNvSpPr/>
            <p:nvPr/>
          </p:nvSpPr>
          <p:spPr>
            <a:xfrm>
              <a:off x="633412" y="1859026"/>
              <a:ext cx="151130" cy="982980"/>
            </a:xfrm>
            <a:custGeom>
              <a:avLst/>
              <a:gdLst/>
              <a:ahLst/>
              <a:cxnLst/>
              <a:rect l="l" t="t" r="r" b="b"/>
              <a:pathLst>
                <a:path w="151129" h="982980">
                  <a:moveTo>
                    <a:pt x="0" y="0"/>
                  </a:moveTo>
                  <a:lnTo>
                    <a:pt x="0" y="938149"/>
                  </a:lnTo>
                  <a:lnTo>
                    <a:pt x="150939" y="938149"/>
                  </a:lnTo>
                </a:path>
                <a:path w="151129" h="982980">
                  <a:moveTo>
                    <a:pt x="74739" y="893699"/>
                  </a:moveTo>
                  <a:lnTo>
                    <a:pt x="150939" y="938149"/>
                  </a:lnTo>
                  <a:lnTo>
                    <a:pt x="74739" y="982599"/>
                  </a:lnTo>
                </a:path>
              </a:pathLst>
            </a:custGeom>
            <a:ln w="12700">
              <a:solidFill>
                <a:srgbClr val="000000"/>
              </a:solidFill>
            </a:ln>
          </p:spPr>
          <p:txBody>
            <a:bodyPr wrap="square" lIns="0" tIns="0" rIns="0" bIns="0" rtlCol="0"/>
            <a:lstStyle/>
            <a:p>
              <a:endParaRPr/>
            </a:p>
          </p:txBody>
        </p:sp>
      </p:grpSp>
      <p:grpSp>
        <p:nvGrpSpPr>
          <p:cNvPr id="19" name="object 19"/>
          <p:cNvGrpSpPr/>
          <p:nvPr/>
        </p:nvGrpSpPr>
        <p:grpSpPr>
          <a:xfrm>
            <a:off x="627062" y="1346136"/>
            <a:ext cx="4425950" cy="2300605"/>
            <a:chOff x="627062" y="1346136"/>
            <a:chExt cx="4425950" cy="2300605"/>
          </a:xfrm>
        </p:grpSpPr>
        <p:sp>
          <p:nvSpPr>
            <p:cNvPr id="20" name="object 20"/>
            <p:cNvSpPr/>
            <p:nvPr/>
          </p:nvSpPr>
          <p:spPr>
            <a:xfrm>
              <a:off x="796925" y="3141599"/>
              <a:ext cx="885825" cy="501650"/>
            </a:xfrm>
            <a:custGeom>
              <a:avLst/>
              <a:gdLst/>
              <a:ahLst/>
              <a:cxnLst/>
              <a:rect l="l" t="t" r="r" b="b"/>
              <a:pathLst>
                <a:path w="885825" h="501650">
                  <a:moveTo>
                    <a:pt x="885825" y="0"/>
                  </a:moveTo>
                  <a:lnTo>
                    <a:pt x="0" y="0"/>
                  </a:lnTo>
                  <a:lnTo>
                    <a:pt x="0" y="501650"/>
                  </a:lnTo>
                  <a:lnTo>
                    <a:pt x="885825" y="501650"/>
                  </a:lnTo>
                  <a:lnTo>
                    <a:pt x="885825" y="0"/>
                  </a:lnTo>
                  <a:close/>
                </a:path>
              </a:pathLst>
            </a:custGeom>
            <a:solidFill>
              <a:srgbClr val="97FD97"/>
            </a:solidFill>
          </p:spPr>
          <p:txBody>
            <a:bodyPr wrap="square" lIns="0" tIns="0" rIns="0" bIns="0" rtlCol="0"/>
            <a:lstStyle/>
            <a:p>
              <a:endParaRPr/>
            </a:p>
          </p:txBody>
        </p:sp>
        <p:sp>
          <p:nvSpPr>
            <p:cNvPr id="21" name="object 21"/>
            <p:cNvSpPr/>
            <p:nvPr/>
          </p:nvSpPr>
          <p:spPr>
            <a:xfrm>
              <a:off x="796925" y="3141599"/>
              <a:ext cx="885825" cy="501650"/>
            </a:xfrm>
            <a:custGeom>
              <a:avLst/>
              <a:gdLst/>
              <a:ahLst/>
              <a:cxnLst/>
              <a:rect l="l" t="t" r="r" b="b"/>
              <a:pathLst>
                <a:path w="885825" h="501650">
                  <a:moveTo>
                    <a:pt x="0" y="501650"/>
                  </a:moveTo>
                  <a:lnTo>
                    <a:pt x="885825" y="501650"/>
                  </a:lnTo>
                  <a:lnTo>
                    <a:pt x="885825" y="0"/>
                  </a:lnTo>
                  <a:lnTo>
                    <a:pt x="0" y="0"/>
                  </a:lnTo>
                  <a:lnTo>
                    <a:pt x="0" y="501650"/>
                  </a:lnTo>
                  <a:close/>
                </a:path>
              </a:pathLst>
            </a:custGeom>
            <a:ln w="6350">
              <a:solidFill>
                <a:srgbClr val="000000"/>
              </a:solidFill>
            </a:ln>
          </p:spPr>
          <p:txBody>
            <a:bodyPr wrap="square" lIns="0" tIns="0" rIns="0" bIns="0" rtlCol="0"/>
            <a:lstStyle/>
            <a:p>
              <a:endParaRPr/>
            </a:p>
          </p:txBody>
        </p:sp>
        <p:sp>
          <p:nvSpPr>
            <p:cNvPr id="22" name="object 22"/>
            <p:cNvSpPr/>
            <p:nvPr/>
          </p:nvSpPr>
          <p:spPr>
            <a:xfrm>
              <a:off x="633412" y="1859026"/>
              <a:ext cx="151130" cy="1577975"/>
            </a:xfrm>
            <a:custGeom>
              <a:avLst/>
              <a:gdLst/>
              <a:ahLst/>
              <a:cxnLst/>
              <a:rect l="l" t="t" r="r" b="b"/>
              <a:pathLst>
                <a:path w="151129" h="1577975">
                  <a:moveTo>
                    <a:pt x="0" y="0"/>
                  </a:moveTo>
                  <a:lnTo>
                    <a:pt x="0" y="1533525"/>
                  </a:lnTo>
                  <a:lnTo>
                    <a:pt x="150939" y="1533525"/>
                  </a:lnTo>
                </a:path>
                <a:path w="151129" h="1577975">
                  <a:moveTo>
                    <a:pt x="74739" y="1488948"/>
                  </a:moveTo>
                  <a:lnTo>
                    <a:pt x="150939" y="1533398"/>
                  </a:lnTo>
                  <a:lnTo>
                    <a:pt x="74739" y="1577848"/>
                  </a:lnTo>
                </a:path>
              </a:pathLst>
            </a:custGeom>
            <a:ln w="12700">
              <a:solidFill>
                <a:srgbClr val="000000"/>
              </a:solidFill>
            </a:ln>
          </p:spPr>
          <p:txBody>
            <a:bodyPr wrap="square" lIns="0" tIns="0" rIns="0" bIns="0" rtlCol="0"/>
            <a:lstStyle/>
            <a:p>
              <a:endParaRPr/>
            </a:p>
          </p:txBody>
        </p:sp>
        <p:sp>
          <p:nvSpPr>
            <p:cNvPr id="23" name="object 23"/>
            <p:cNvSpPr/>
            <p:nvPr/>
          </p:nvSpPr>
          <p:spPr>
            <a:xfrm>
              <a:off x="1358900" y="1355661"/>
              <a:ext cx="784225" cy="503555"/>
            </a:xfrm>
            <a:custGeom>
              <a:avLst/>
              <a:gdLst/>
              <a:ahLst/>
              <a:cxnLst/>
              <a:rect l="l" t="t" r="r" b="b"/>
              <a:pathLst>
                <a:path w="784225" h="503555">
                  <a:moveTo>
                    <a:pt x="784225" y="0"/>
                  </a:moveTo>
                  <a:lnTo>
                    <a:pt x="0" y="0"/>
                  </a:lnTo>
                  <a:lnTo>
                    <a:pt x="0" y="503237"/>
                  </a:lnTo>
                  <a:lnTo>
                    <a:pt x="784225" y="503237"/>
                  </a:lnTo>
                  <a:lnTo>
                    <a:pt x="784225" y="0"/>
                  </a:lnTo>
                  <a:close/>
                </a:path>
              </a:pathLst>
            </a:custGeom>
            <a:solidFill>
              <a:srgbClr val="97FD97"/>
            </a:solidFill>
          </p:spPr>
          <p:txBody>
            <a:bodyPr wrap="square" lIns="0" tIns="0" rIns="0" bIns="0" rtlCol="0"/>
            <a:lstStyle/>
            <a:p>
              <a:endParaRPr/>
            </a:p>
          </p:txBody>
        </p:sp>
        <p:sp>
          <p:nvSpPr>
            <p:cNvPr id="24" name="object 24"/>
            <p:cNvSpPr/>
            <p:nvPr/>
          </p:nvSpPr>
          <p:spPr>
            <a:xfrm>
              <a:off x="1358900" y="1355661"/>
              <a:ext cx="784225" cy="503555"/>
            </a:xfrm>
            <a:custGeom>
              <a:avLst/>
              <a:gdLst/>
              <a:ahLst/>
              <a:cxnLst/>
              <a:rect l="l" t="t" r="r" b="b"/>
              <a:pathLst>
                <a:path w="784225" h="503555">
                  <a:moveTo>
                    <a:pt x="0" y="503237"/>
                  </a:moveTo>
                  <a:lnTo>
                    <a:pt x="784225" y="503237"/>
                  </a:lnTo>
                  <a:lnTo>
                    <a:pt x="784225" y="0"/>
                  </a:lnTo>
                  <a:lnTo>
                    <a:pt x="0" y="0"/>
                  </a:lnTo>
                  <a:lnTo>
                    <a:pt x="0" y="503237"/>
                  </a:lnTo>
                  <a:close/>
                </a:path>
              </a:pathLst>
            </a:custGeom>
            <a:ln w="19050">
              <a:solidFill>
                <a:srgbClr val="000000"/>
              </a:solidFill>
            </a:ln>
          </p:spPr>
          <p:txBody>
            <a:bodyPr wrap="square" lIns="0" tIns="0" rIns="0" bIns="0" rtlCol="0"/>
            <a:lstStyle/>
            <a:p>
              <a:endParaRPr/>
            </a:p>
          </p:txBody>
        </p:sp>
        <p:sp>
          <p:nvSpPr>
            <p:cNvPr id="25" name="object 25"/>
            <p:cNvSpPr/>
            <p:nvPr/>
          </p:nvSpPr>
          <p:spPr>
            <a:xfrm>
              <a:off x="1914525" y="1951037"/>
              <a:ext cx="865505" cy="503555"/>
            </a:xfrm>
            <a:custGeom>
              <a:avLst/>
              <a:gdLst/>
              <a:ahLst/>
              <a:cxnLst/>
              <a:rect l="l" t="t" r="r" b="b"/>
              <a:pathLst>
                <a:path w="865505" h="503555">
                  <a:moveTo>
                    <a:pt x="865187" y="0"/>
                  </a:moveTo>
                  <a:lnTo>
                    <a:pt x="0" y="0"/>
                  </a:lnTo>
                  <a:lnTo>
                    <a:pt x="0" y="503237"/>
                  </a:lnTo>
                  <a:lnTo>
                    <a:pt x="865187" y="503237"/>
                  </a:lnTo>
                  <a:lnTo>
                    <a:pt x="865187" y="0"/>
                  </a:lnTo>
                  <a:close/>
                </a:path>
              </a:pathLst>
            </a:custGeom>
            <a:solidFill>
              <a:srgbClr val="97FD97"/>
            </a:solidFill>
          </p:spPr>
          <p:txBody>
            <a:bodyPr wrap="square" lIns="0" tIns="0" rIns="0" bIns="0" rtlCol="0"/>
            <a:lstStyle/>
            <a:p>
              <a:endParaRPr/>
            </a:p>
          </p:txBody>
        </p:sp>
        <p:sp>
          <p:nvSpPr>
            <p:cNvPr id="26" name="object 26"/>
            <p:cNvSpPr/>
            <p:nvPr/>
          </p:nvSpPr>
          <p:spPr>
            <a:xfrm>
              <a:off x="1914525" y="1951037"/>
              <a:ext cx="865505" cy="503555"/>
            </a:xfrm>
            <a:custGeom>
              <a:avLst/>
              <a:gdLst/>
              <a:ahLst/>
              <a:cxnLst/>
              <a:rect l="l" t="t" r="r" b="b"/>
              <a:pathLst>
                <a:path w="865505" h="503555">
                  <a:moveTo>
                    <a:pt x="0" y="503237"/>
                  </a:moveTo>
                  <a:lnTo>
                    <a:pt x="865187" y="503237"/>
                  </a:lnTo>
                  <a:lnTo>
                    <a:pt x="865187" y="0"/>
                  </a:lnTo>
                  <a:lnTo>
                    <a:pt x="0" y="0"/>
                  </a:lnTo>
                  <a:lnTo>
                    <a:pt x="0" y="503237"/>
                  </a:lnTo>
                  <a:close/>
                </a:path>
              </a:pathLst>
            </a:custGeom>
            <a:ln w="6350">
              <a:solidFill>
                <a:srgbClr val="000000"/>
              </a:solidFill>
            </a:ln>
          </p:spPr>
          <p:txBody>
            <a:bodyPr wrap="square" lIns="0" tIns="0" rIns="0" bIns="0" rtlCol="0"/>
            <a:lstStyle/>
            <a:p>
              <a:endParaRPr/>
            </a:p>
          </p:txBody>
        </p:sp>
        <p:sp>
          <p:nvSpPr>
            <p:cNvPr id="27" name="object 27"/>
            <p:cNvSpPr/>
            <p:nvPr/>
          </p:nvSpPr>
          <p:spPr>
            <a:xfrm>
              <a:off x="1750949" y="1859026"/>
              <a:ext cx="151130" cy="387350"/>
            </a:xfrm>
            <a:custGeom>
              <a:avLst/>
              <a:gdLst/>
              <a:ahLst/>
              <a:cxnLst/>
              <a:rect l="l" t="t" r="r" b="b"/>
              <a:pathLst>
                <a:path w="151130" h="387350">
                  <a:moveTo>
                    <a:pt x="0" y="0"/>
                  </a:moveTo>
                  <a:lnTo>
                    <a:pt x="0" y="342900"/>
                  </a:lnTo>
                  <a:lnTo>
                    <a:pt x="151002" y="342900"/>
                  </a:lnTo>
                </a:path>
                <a:path w="151130" h="387350">
                  <a:moveTo>
                    <a:pt x="74802" y="298323"/>
                  </a:moveTo>
                  <a:lnTo>
                    <a:pt x="151002" y="342773"/>
                  </a:lnTo>
                  <a:lnTo>
                    <a:pt x="74802" y="387223"/>
                  </a:lnTo>
                </a:path>
              </a:pathLst>
            </a:custGeom>
            <a:ln w="12700">
              <a:solidFill>
                <a:srgbClr val="000000"/>
              </a:solidFill>
            </a:ln>
          </p:spPr>
          <p:txBody>
            <a:bodyPr wrap="square" lIns="0" tIns="0" rIns="0" bIns="0" rtlCol="0"/>
            <a:lstStyle/>
            <a:p>
              <a:endParaRPr/>
            </a:p>
          </p:txBody>
        </p:sp>
        <p:sp>
          <p:nvSpPr>
            <p:cNvPr id="28" name="object 28"/>
            <p:cNvSpPr/>
            <p:nvPr/>
          </p:nvSpPr>
          <p:spPr>
            <a:xfrm>
              <a:off x="1914525" y="2546350"/>
              <a:ext cx="865505" cy="501650"/>
            </a:xfrm>
            <a:custGeom>
              <a:avLst/>
              <a:gdLst/>
              <a:ahLst/>
              <a:cxnLst/>
              <a:rect l="l" t="t" r="r" b="b"/>
              <a:pathLst>
                <a:path w="865505" h="501650">
                  <a:moveTo>
                    <a:pt x="865187" y="0"/>
                  </a:moveTo>
                  <a:lnTo>
                    <a:pt x="0" y="0"/>
                  </a:lnTo>
                  <a:lnTo>
                    <a:pt x="0" y="501650"/>
                  </a:lnTo>
                  <a:lnTo>
                    <a:pt x="865187" y="501650"/>
                  </a:lnTo>
                  <a:lnTo>
                    <a:pt x="865187" y="0"/>
                  </a:lnTo>
                  <a:close/>
                </a:path>
              </a:pathLst>
            </a:custGeom>
            <a:solidFill>
              <a:srgbClr val="97FD97"/>
            </a:solidFill>
          </p:spPr>
          <p:txBody>
            <a:bodyPr wrap="square" lIns="0" tIns="0" rIns="0" bIns="0" rtlCol="0"/>
            <a:lstStyle/>
            <a:p>
              <a:endParaRPr/>
            </a:p>
          </p:txBody>
        </p:sp>
        <p:sp>
          <p:nvSpPr>
            <p:cNvPr id="29" name="object 29"/>
            <p:cNvSpPr/>
            <p:nvPr/>
          </p:nvSpPr>
          <p:spPr>
            <a:xfrm>
              <a:off x="1914525" y="2546350"/>
              <a:ext cx="865505" cy="501650"/>
            </a:xfrm>
            <a:custGeom>
              <a:avLst/>
              <a:gdLst/>
              <a:ahLst/>
              <a:cxnLst/>
              <a:rect l="l" t="t" r="r" b="b"/>
              <a:pathLst>
                <a:path w="865505" h="501650">
                  <a:moveTo>
                    <a:pt x="0" y="501650"/>
                  </a:moveTo>
                  <a:lnTo>
                    <a:pt x="865187" y="501650"/>
                  </a:lnTo>
                  <a:lnTo>
                    <a:pt x="865187" y="0"/>
                  </a:lnTo>
                  <a:lnTo>
                    <a:pt x="0" y="0"/>
                  </a:lnTo>
                  <a:lnTo>
                    <a:pt x="0" y="501650"/>
                  </a:lnTo>
                  <a:close/>
                </a:path>
              </a:pathLst>
            </a:custGeom>
            <a:ln w="6350">
              <a:solidFill>
                <a:srgbClr val="000000"/>
              </a:solidFill>
            </a:ln>
          </p:spPr>
          <p:txBody>
            <a:bodyPr wrap="square" lIns="0" tIns="0" rIns="0" bIns="0" rtlCol="0"/>
            <a:lstStyle/>
            <a:p>
              <a:endParaRPr/>
            </a:p>
          </p:txBody>
        </p:sp>
        <p:sp>
          <p:nvSpPr>
            <p:cNvPr id="30" name="object 30"/>
            <p:cNvSpPr/>
            <p:nvPr/>
          </p:nvSpPr>
          <p:spPr>
            <a:xfrm>
              <a:off x="1750949" y="1859026"/>
              <a:ext cx="151130" cy="982980"/>
            </a:xfrm>
            <a:custGeom>
              <a:avLst/>
              <a:gdLst/>
              <a:ahLst/>
              <a:cxnLst/>
              <a:rect l="l" t="t" r="r" b="b"/>
              <a:pathLst>
                <a:path w="151130" h="982980">
                  <a:moveTo>
                    <a:pt x="0" y="0"/>
                  </a:moveTo>
                  <a:lnTo>
                    <a:pt x="0" y="938149"/>
                  </a:lnTo>
                  <a:lnTo>
                    <a:pt x="151002" y="938149"/>
                  </a:lnTo>
                </a:path>
                <a:path w="151130" h="982980">
                  <a:moveTo>
                    <a:pt x="74802" y="893699"/>
                  </a:moveTo>
                  <a:lnTo>
                    <a:pt x="151002" y="938149"/>
                  </a:lnTo>
                  <a:lnTo>
                    <a:pt x="74802" y="982599"/>
                  </a:lnTo>
                </a:path>
              </a:pathLst>
            </a:custGeom>
            <a:ln w="12700">
              <a:solidFill>
                <a:srgbClr val="000000"/>
              </a:solidFill>
            </a:ln>
          </p:spPr>
          <p:txBody>
            <a:bodyPr wrap="square" lIns="0" tIns="0" rIns="0" bIns="0" rtlCol="0"/>
            <a:lstStyle/>
            <a:p>
              <a:endParaRPr/>
            </a:p>
          </p:txBody>
        </p:sp>
        <p:sp>
          <p:nvSpPr>
            <p:cNvPr id="31" name="object 31"/>
            <p:cNvSpPr/>
            <p:nvPr/>
          </p:nvSpPr>
          <p:spPr>
            <a:xfrm>
              <a:off x="1914525" y="3141599"/>
              <a:ext cx="865505" cy="501650"/>
            </a:xfrm>
            <a:custGeom>
              <a:avLst/>
              <a:gdLst/>
              <a:ahLst/>
              <a:cxnLst/>
              <a:rect l="l" t="t" r="r" b="b"/>
              <a:pathLst>
                <a:path w="865505" h="501650">
                  <a:moveTo>
                    <a:pt x="865187" y="0"/>
                  </a:moveTo>
                  <a:lnTo>
                    <a:pt x="0" y="0"/>
                  </a:lnTo>
                  <a:lnTo>
                    <a:pt x="0" y="501650"/>
                  </a:lnTo>
                  <a:lnTo>
                    <a:pt x="865187" y="501650"/>
                  </a:lnTo>
                  <a:lnTo>
                    <a:pt x="865187" y="0"/>
                  </a:lnTo>
                  <a:close/>
                </a:path>
              </a:pathLst>
            </a:custGeom>
            <a:solidFill>
              <a:srgbClr val="97FD97"/>
            </a:solidFill>
          </p:spPr>
          <p:txBody>
            <a:bodyPr wrap="square" lIns="0" tIns="0" rIns="0" bIns="0" rtlCol="0"/>
            <a:lstStyle/>
            <a:p>
              <a:endParaRPr/>
            </a:p>
          </p:txBody>
        </p:sp>
        <p:sp>
          <p:nvSpPr>
            <p:cNvPr id="32" name="object 32"/>
            <p:cNvSpPr/>
            <p:nvPr/>
          </p:nvSpPr>
          <p:spPr>
            <a:xfrm>
              <a:off x="1914525" y="3141599"/>
              <a:ext cx="865505" cy="501650"/>
            </a:xfrm>
            <a:custGeom>
              <a:avLst/>
              <a:gdLst/>
              <a:ahLst/>
              <a:cxnLst/>
              <a:rect l="l" t="t" r="r" b="b"/>
              <a:pathLst>
                <a:path w="865505" h="501650">
                  <a:moveTo>
                    <a:pt x="0" y="501650"/>
                  </a:moveTo>
                  <a:lnTo>
                    <a:pt x="865187" y="501650"/>
                  </a:lnTo>
                  <a:lnTo>
                    <a:pt x="865187" y="0"/>
                  </a:lnTo>
                  <a:lnTo>
                    <a:pt x="0" y="0"/>
                  </a:lnTo>
                  <a:lnTo>
                    <a:pt x="0" y="501650"/>
                  </a:lnTo>
                  <a:close/>
                </a:path>
              </a:pathLst>
            </a:custGeom>
            <a:ln w="6350">
              <a:solidFill>
                <a:srgbClr val="000000"/>
              </a:solidFill>
            </a:ln>
          </p:spPr>
          <p:txBody>
            <a:bodyPr wrap="square" lIns="0" tIns="0" rIns="0" bIns="0" rtlCol="0"/>
            <a:lstStyle/>
            <a:p>
              <a:endParaRPr/>
            </a:p>
          </p:txBody>
        </p:sp>
        <p:sp>
          <p:nvSpPr>
            <p:cNvPr id="33" name="object 33"/>
            <p:cNvSpPr/>
            <p:nvPr/>
          </p:nvSpPr>
          <p:spPr>
            <a:xfrm>
              <a:off x="1750949" y="1859026"/>
              <a:ext cx="151130" cy="1577975"/>
            </a:xfrm>
            <a:custGeom>
              <a:avLst/>
              <a:gdLst/>
              <a:ahLst/>
              <a:cxnLst/>
              <a:rect l="l" t="t" r="r" b="b"/>
              <a:pathLst>
                <a:path w="151130" h="1577975">
                  <a:moveTo>
                    <a:pt x="0" y="0"/>
                  </a:moveTo>
                  <a:lnTo>
                    <a:pt x="0" y="1533525"/>
                  </a:lnTo>
                  <a:lnTo>
                    <a:pt x="151002" y="1533525"/>
                  </a:lnTo>
                </a:path>
                <a:path w="151130" h="1577975">
                  <a:moveTo>
                    <a:pt x="74802" y="1488948"/>
                  </a:moveTo>
                  <a:lnTo>
                    <a:pt x="151002" y="1533398"/>
                  </a:lnTo>
                  <a:lnTo>
                    <a:pt x="74802" y="1577848"/>
                  </a:lnTo>
                </a:path>
              </a:pathLst>
            </a:custGeom>
            <a:ln w="12700">
              <a:solidFill>
                <a:srgbClr val="000000"/>
              </a:solidFill>
            </a:ln>
          </p:spPr>
          <p:txBody>
            <a:bodyPr wrap="square" lIns="0" tIns="0" rIns="0" bIns="0" rtlCol="0"/>
            <a:lstStyle/>
            <a:p>
              <a:endParaRPr/>
            </a:p>
          </p:txBody>
        </p:sp>
        <p:sp>
          <p:nvSpPr>
            <p:cNvPr id="34" name="object 34"/>
            <p:cNvSpPr/>
            <p:nvPr/>
          </p:nvSpPr>
          <p:spPr>
            <a:xfrm>
              <a:off x="1044384" y="1563624"/>
              <a:ext cx="295910" cy="88900"/>
            </a:xfrm>
            <a:custGeom>
              <a:avLst/>
              <a:gdLst/>
              <a:ahLst/>
              <a:cxnLst/>
              <a:rect l="l" t="t" r="r" b="b"/>
              <a:pathLst>
                <a:path w="295909" h="88900">
                  <a:moveTo>
                    <a:pt x="219456" y="0"/>
                  </a:moveTo>
                  <a:lnTo>
                    <a:pt x="295719" y="44450"/>
                  </a:lnTo>
                  <a:lnTo>
                    <a:pt x="219456" y="88900"/>
                  </a:lnTo>
                </a:path>
                <a:path w="295909" h="88900">
                  <a:moveTo>
                    <a:pt x="76200" y="88900"/>
                  </a:moveTo>
                  <a:lnTo>
                    <a:pt x="0" y="44450"/>
                  </a:lnTo>
                  <a:lnTo>
                    <a:pt x="76200" y="0"/>
                  </a:lnTo>
                </a:path>
              </a:pathLst>
            </a:custGeom>
            <a:ln w="19050">
              <a:solidFill>
                <a:srgbClr val="000000"/>
              </a:solidFill>
            </a:ln>
          </p:spPr>
          <p:txBody>
            <a:bodyPr wrap="square" lIns="0" tIns="0" rIns="0" bIns="0" rtlCol="0"/>
            <a:lstStyle/>
            <a:p>
              <a:endParaRPr/>
            </a:p>
          </p:txBody>
        </p:sp>
        <p:sp>
          <p:nvSpPr>
            <p:cNvPr id="35" name="object 35"/>
            <p:cNvSpPr/>
            <p:nvPr/>
          </p:nvSpPr>
          <p:spPr>
            <a:xfrm>
              <a:off x="2476500" y="1355661"/>
              <a:ext cx="782955" cy="503555"/>
            </a:xfrm>
            <a:custGeom>
              <a:avLst/>
              <a:gdLst/>
              <a:ahLst/>
              <a:cxnLst/>
              <a:rect l="l" t="t" r="r" b="b"/>
              <a:pathLst>
                <a:path w="782954"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36" name="object 36"/>
            <p:cNvSpPr/>
            <p:nvPr/>
          </p:nvSpPr>
          <p:spPr>
            <a:xfrm>
              <a:off x="2476500" y="1355661"/>
              <a:ext cx="782955" cy="503555"/>
            </a:xfrm>
            <a:custGeom>
              <a:avLst/>
              <a:gdLst/>
              <a:ahLst/>
              <a:cxnLst/>
              <a:rect l="l" t="t" r="r" b="b"/>
              <a:pathLst>
                <a:path w="782954" h="503555">
                  <a:moveTo>
                    <a:pt x="0" y="503237"/>
                  </a:moveTo>
                  <a:lnTo>
                    <a:pt x="782637" y="503237"/>
                  </a:lnTo>
                  <a:lnTo>
                    <a:pt x="782637" y="0"/>
                  </a:lnTo>
                  <a:lnTo>
                    <a:pt x="0" y="0"/>
                  </a:lnTo>
                  <a:lnTo>
                    <a:pt x="0" y="503237"/>
                  </a:lnTo>
                  <a:close/>
                </a:path>
              </a:pathLst>
            </a:custGeom>
            <a:ln w="19050">
              <a:solidFill>
                <a:srgbClr val="000000"/>
              </a:solidFill>
            </a:ln>
          </p:spPr>
          <p:txBody>
            <a:bodyPr wrap="square" lIns="0" tIns="0" rIns="0" bIns="0" rtlCol="0"/>
            <a:lstStyle/>
            <a:p>
              <a:endParaRPr/>
            </a:p>
          </p:txBody>
        </p:sp>
        <p:sp>
          <p:nvSpPr>
            <p:cNvPr id="37" name="object 37"/>
            <p:cNvSpPr/>
            <p:nvPr/>
          </p:nvSpPr>
          <p:spPr>
            <a:xfrm>
              <a:off x="3032125" y="1951037"/>
              <a:ext cx="782955" cy="503555"/>
            </a:xfrm>
            <a:custGeom>
              <a:avLst/>
              <a:gdLst/>
              <a:ahLst/>
              <a:cxnLst/>
              <a:rect l="l" t="t" r="r" b="b"/>
              <a:pathLst>
                <a:path w="782954"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38" name="object 38"/>
            <p:cNvSpPr/>
            <p:nvPr/>
          </p:nvSpPr>
          <p:spPr>
            <a:xfrm>
              <a:off x="3032125" y="1951037"/>
              <a:ext cx="782955" cy="503555"/>
            </a:xfrm>
            <a:custGeom>
              <a:avLst/>
              <a:gdLst/>
              <a:ahLst/>
              <a:cxnLst/>
              <a:rect l="l" t="t" r="r" b="b"/>
              <a:pathLst>
                <a:path w="782954" h="503555">
                  <a:moveTo>
                    <a:pt x="0" y="503237"/>
                  </a:moveTo>
                  <a:lnTo>
                    <a:pt x="782637" y="503237"/>
                  </a:lnTo>
                  <a:lnTo>
                    <a:pt x="782637" y="0"/>
                  </a:lnTo>
                  <a:lnTo>
                    <a:pt x="0" y="0"/>
                  </a:lnTo>
                  <a:lnTo>
                    <a:pt x="0" y="503237"/>
                  </a:lnTo>
                  <a:close/>
                </a:path>
              </a:pathLst>
            </a:custGeom>
            <a:ln w="6350">
              <a:solidFill>
                <a:srgbClr val="000000"/>
              </a:solidFill>
            </a:ln>
          </p:spPr>
          <p:txBody>
            <a:bodyPr wrap="square" lIns="0" tIns="0" rIns="0" bIns="0" rtlCol="0"/>
            <a:lstStyle/>
            <a:p>
              <a:endParaRPr/>
            </a:p>
          </p:txBody>
        </p:sp>
        <p:sp>
          <p:nvSpPr>
            <p:cNvPr id="39" name="object 39"/>
            <p:cNvSpPr/>
            <p:nvPr/>
          </p:nvSpPr>
          <p:spPr>
            <a:xfrm>
              <a:off x="2868548" y="1859026"/>
              <a:ext cx="151130" cy="387350"/>
            </a:xfrm>
            <a:custGeom>
              <a:avLst/>
              <a:gdLst/>
              <a:ahLst/>
              <a:cxnLst/>
              <a:rect l="l" t="t" r="r" b="b"/>
              <a:pathLst>
                <a:path w="151130" h="387350">
                  <a:moveTo>
                    <a:pt x="0" y="0"/>
                  </a:moveTo>
                  <a:lnTo>
                    <a:pt x="0" y="342900"/>
                  </a:lnTo>
                  <a:lnTo>
                    <a:pt x="151002" y="342900"/>
                  </a:lnTo>
                </a:path>
                <a:path w="151130" h="387350">
                  <a:moveTo>
                    <a:pt x="74802" y="298323"/>
                  </a:moveTo>
                  <a:lnTo>
                    <a:pt x="151002" y="342773"/>
                  </a:lnTo>
                  <a:lnTo>
                    <a:pt x="74802" y="387223"/>
                  </a:lnTo>
                </a:path>
              </a:pathLst>
            </a:custGeom>
            <a:ln w="12700">
              <a:solidFill>
                <a:srgbClr val="000000"/>
              </a:solidFill>
            </a:ln>
          </p:spPr>
          <p:txBody>
            <a:bodyPr wrap="square" lIns="0" tIns="0" rIns="0" bIns="0" rtlCol="0"/>
            <a:lstStyle/>
            <a:p>
              <a:endParaRPr/>
            </a:p>
          </p:txBody>
        </p:sp>
        <p:sp>
          <p:nvSpPr>
            <p:cNvPr id="40" name="object 40"/>
            <p:cNvSpPr/>
            <p:nvPr/>
          </p:nvSpPr>
          <p:spPr>
            <a:xfrm>
              <a:off x="3032125" y="2546350"/>
              <a:ext cx="782955" cy="501650"/>
            </a:xfrm>
            <a:custGeom>
              <a:avLst/>
              <a:gdLst/>
              <a:ahLst/>
              <a:cxnLst/>
              <a:rect l="l" t="t" r="r" b="b"/>
              <a:pathLst>
                <a:path w="782954" h="501650">
                  <a:moveTo>
                    <a:pt x="782637" y="0"/>
                  </a:moveTo>
                  <a:lnTo>
                    <a:pt x="0" y="0"/>
                  </a:lnTo>
                  <a:lnTo>
                    <a:pt x="0" y="501650"/>
                  </a:lnTo>
                  <a:lnTo>
                    <a:pt x="782637" y="501650"/>
                  </a:lnTo>
                  <a:lnTo>
                    <a:pt x="782637" y="0"/>
                  </a:lnTo>
                  <a:close/>
                </a:path>
              </a:pathLst>
            </a:custGeom>
            <a:solidFill>
              <a:srgbClr val="97FD97"/>
            </a:solidFill>
          </p:spPr>
          <p:txBody>
            <a:bodyPr wrap="square" lIns="0" tIns="0" rIns="0" bIns="0" rtlCol="0"/>
            <a:lstStyle/>
            <a:p>
              <a:endParaRPr/>
            </a:p>
          </p:txBody>
        </p:sp>
        <p:sp>
          <p:nvSpPr>
            <p:cNvPr id="41" name="object 41"/>
            <p:cNvSpPr/>
            <p:nvPr/>
          </p:nvSpPr>
          <p:spPr>
            <a:xfrm>
              <a:off x="3032125" y="2546350"/>
              <a:ext cx="782955" cy="501650"/>
            </a:xfrm>
            <a:custGeom>
              <a:avLst/>
              <a:gdLst/>
              <a:ahLst/>
              <a:cxnLst/>
              <a:rect l="l" t="t" r="r" b="b"/>
              <a:pathLst>
                <a:path w="782954" h="501650">
                  <a:moveTo>
                    <a:pt x="0" y="501650"/>
                  </a:moveTo>
                  <a:lnTo>
                    <a:pt x="782637" y="501650"/>
                  </a:lnTo>
                  <a:lnTo>
                    <a:pt x="782637" y="0"/>
                  </a:lnTo>
                  <a:lnTo>
                    <a:pt x="0" y="0"/>
                  </a:lnTo>
                  <a:lnTo>
                    <a:pt x="0" y="501650"/>
                  </a:lnTo>
                  <a:close/>
                </a:path>
              </a:pathLst>
            </a:custGeom>
            <a:ln w="6350">
              <a:solidFill>
                <a:srgbClr val="000000"/>
              </a:solidFill>
            </a:ln>
          </p:spPr>
          <p:txBody>
            <a:bodyPr wrap="square" lIns="0" tIns="0" rIns="0" bIns="0" rtlCol="0"/>
            <a:lstStyle/>
            <a:p>
              <a:endParaRPr/>
            </a:p>
          </p:txBody>
        </p:sp>
        <p:sp>
          <p:nvSpPr>
            <p:cNvPr id="42" name="object 42"/>
            <p:cNvSpPr/>
            <p:nvPr/>
          </p:nvSpPr>
          <p:spPr>
            <a:xfrm>
              <a:off x="2868548" y="1859026"/>
              <a:ext cx="151130" cy="982980"/>
            </a:xfrm>
            <a:custGeom>
              <a:avLst/>
              <a:gdLst/>
              <a:ahLst/>
              <a:cxnLst/>
              <a:rect l="l" t="t" r="r" b="b"/>
              <a:pathLst>
                <a:path w="151130" h="982980">
                  <a:moveTo>
                    <a:pt x="0" y="0"/>
                  </a:moveTo>
                  <a:lnTo>
                    <a:pt x="0" y="938149"/>
                  </a:lnTo>
                  <a:lnTo>
                    <a:pt x="151002" y="938149"/>
                  </a:lnTo>
                </a:path>
                <a:path w="151130" h="982980">
                  <a:moveTo>
                    <a:pt x="74802" y="893699"/>
                  </a:moveTo>
                  <a:lnTo>
                    <a:pt x="151002" y="938149"/>
                  </a:lnTo>
                  <a:lnTo>
                    <a:pt x="74802" y="982599"/>
                  </a:lnTo>
                </a:path>
              </a:pathLst>
            </a:custGeom>
            <a:ln w="12700">
              <a:solidFill>
                <a:srgbClr val="000000"/>
              </a:solidFill>
            </a:ln>
          </p:spPr>
          <p:txBody>
            <a:bodyPr wrap="square" lIns="0" tIns="0" rIns="0" bIns="0" rtlCol="0"/>
            <a:lstStyle/>
            <a:p>
              <a:endParaRPr/>
            </a:p>
          </p:txBody>
        </p:sp>
        <p:sp>
          <p:nvSpPr>
            <p:cNvPr id="43" name="object 43"/>
            <p:cNvSpPr/>
            <p:nvPr/>
          </p:nvSpPr>
          <p:spPr>
            <a:xfrm>
              <a:off x="2143125" y="1563624"/>
              <a:ext cx="314960" cy="88900"/>
            </a:xfrm>
            <a:custGeom>
              <a:avLst/>
              <a:gdLst/>
              <a:ahLst/>
              <a:cxnLst/>
              <a:rect l="l" t="t" r="r" b="b"/>
              <a:pathLst>
                <a:path w="314960" h="88900">
                  <a:moveTo>
                    <a:pt x="0" y="44450"/>
                  </a:moveTo>
                  <a:lnTo>
                    <a:pt x="314451" y="44450"/>
                  </a:lnTo>
                </a:path>
                <a:path w="314960" h="88900">
                  <a:moveTo>
                    <a:pt x="238379" y="0"/>
                  </a:moveTo>
                  <a:lnTo>
                    <a:pt x="314579" y="44450"/>
                  </a:lnTo>
                  <a:lnTo>
                    <a:pt x="238379" y="88900"/>
                  </a:lnTo>
                </a:path>
              </a:pathLst>
            </a:custGeom>
            <a:ln w="19050">
              <a:solidFill>
                <a:srgbClr val="000000"/>
              </a:solidFill>
            </a:ln>
          </p:spPr>
          <p:txBody>
            <a:bodyPr wrap="square" lIns="0" tIns="0" rIns="0" bIns="0" rtlCol="0"/>
            <a:lstStyle/>
            <a:p>
              <a:endParaRPr/>
            </a:p>
          </p:txBody>
        </p:sp>
        <p:sp>
          <p:nvSpPr>
            <p:cNvPr id="44" name="object 44"/>
            <p:cNvSpPr/>
            <p:nvPr/>
          </p:nvSpPr>
          <p:spPr>
            <a:xfrm>
              <a:off x="3594100" y="1355661"/>
              <a:ext cx="782955" cy="503555"/>
            </a:xfrm>
            <a:custGeom>
              <a:avLst/>
              <a:gdLst/>
              <a:ahLst/>
              <a:cxnLst/>
              <a:rect l="l" t="t" r="r" b="b"/>
              <a:pathLst>
                <a:path w="782954" h="503555">
                  <a:moveTo>
                    <a:pt x="782637" y="0"/>
                  </a:moveTo>
                  <a:lnTo>
                    <a:pt x="0" y="0"/>
                  </a:lnTo>
                  <a:lnTo>
                    <a:pt x="0" y="503237"/>
                  </a:lnTo>
                  <a:lnTo>
                    <a:pt x="782637" y="503237"/>
                  </a:lnTo>
                  <a:lnTo>
                    <a:pt x="782637" y="0"/>
                  </a:lnTo>
                  <a:close/>
                </a:path>
              </a:pathLst>
            </a:custGeom>
            <a:solidFill>
              <a:srgbClr val="97FD97"/>
            </a:solidFill>
          </p:spPr>
          <p:txBody>
            <a:bodyPr wrap="square" lIns="0" tIns="0" rIns="0" bIns="0" rtlCol="0"/>
            <a:lstStyle/>
            <a:p>
              <a:endParaRPr/>
            </a:p>
          </p:txBody>
        </p:sp>
        <p:sp>
          <p:nvSpPr>
            <p:cNvPr id="45" name="object 45"/>
            <p:cNvSpPr/>
            <p:nvPr/>
          </p:nvSpPr>
          <p:spPr>
            <a:xfrm>
              <a:off x="3594100" y="1355661"/>
              <a:ext cx="782955" cy="503555"/>
            </a:xfrm>
            <a:custGeom>
              <a:avLst/>
              <a:gdLst/>
              <a:ahLst/>
              <a:cxnLst/>
              <a:rect l="l" t="t" r="r" b="b"/>
              <a:pathLst>
                <a:path w="782954" h="503555">
                  <a:moveTo>
                    <a:pt x="0" y="503237"/>
                  </a:moveTo>
                  <a:lnTo>
                    <a:pt x="782637" y="503237"/>
                  </a:lnTo>
                  <a:lnTo>
                    <a:pt x="782637" y="0"/>
                  </a:lnTo>
                  <a:lnTo>
                    <a:pt x="0" y="0"/>
                  </a:lnTo>
                  <a:lnTo>
                    <a:pt x="0" y="503237"/>
                  </a:lnTo>
                  <a:close/>
                </a:path>
              </a:pathLst>
            </a:custGeom>
            <a:ln w="19050">
              <a:solidFill>
                <a:srgbClr val="000000"/>
              </a:solidFill>
            </a:ln>
          </p:spPr>
          <p:txBody>
            <a:bodyPr wrap="square" lIns="0" tIns="0" rIns="0" bIns="0" rtlCol="0"/>
            <a:lstStyle/>
            <a:p>
              <a:endParaRPr/>
            </a:p>
          </p:txBody>
        </p:sp>
        <p:sp>
          <p:nvSpPr>
            <p:cNvPr id="46" name="object 46"/>
            <p:cNvSpPr/>
            <p:nvPr/>
          </p:nvSpPr>
          <p:spPr>
            <a:xfrm>
              <a:off x="4148073" y="1951037"/>
              <a:ext cx="901700" cy="503555"/>
            </a:xfrm>
            <a:custGeom>
              <a:avLst/>
              <a:gdLst/>
              <a:ahLst/>
              <a:cxnLst/>
              <a:rect l="l" t="t" r="r" b="b"/>
              <a:pathLst>
                <a:path w="901700" h="503555">
                  <a:moveTo>
                    <a:pt x="901700" y="0"/>
                  </a:moveTo>
                  <a:lnTo>
                    <a:pt x="0" y="0"/>
                  </a:lnTo>
                  <a:lnTo>
                    <a:pt x="0" y="503237"/>
                  </a:lnTo>
                  <a:lnTo>
                    <a:pt x="901700" y="503237"/>
                  </a:lnTo>
                  <a:lnTo>
                    <a:pt x="901700" y="0"/>
                  </a:lnTo>
                  <a:close/>
                </a:path>
              </a:pathLst>
            </a:custGeom>
            <a:solidFill>
              <a:srgbClr val="97FD97"/>
            </a:solidFill>
          </p:spPr>
          <p:txBody>
            <a:bodyPr wrap="square" lIns="0" tIns="0" rIns="0" bIns="0" rtlCol="0"/>
            <a:lstStyle/>
            <a:p>
              <a:endParaRPr/>
            </a:p>
          </p:txBody>
        </p:sp>
        <p:sp>
          <p:nvSpPr>
            <p:cNvPr id="47" name="object 47"/>
            <p:cNvSpPr/>
            <p:nvPr/>
          </p:nvSpPr>
          <p:spPr>
            <a:xfrm>
              <a:off x="4148073" y="1951037"/>
              <a:ext cx="901700" cy="503555"/>
            </a:xfrm>
            <a:custGeom>
              <a:avLst/>
              <a:gdLst/>
              <a:ahLst/>
              <a:cxnLst/>
              <a:rect l="l" t="t" r="r" b="b"/>
              <a:pathLst>
                <a:path w="901700" h="503555">
                  <a:moveTo>
                    <a:pt x="0" y="503237"/>
                  </a:moveTo>
                  <a:lnTo>
                    <a:pt x="901700" y="503237"/>
                  </a:lnTo>
                  <a:lnTo>
                    <a:pt x="901700" y="0"/>
                  </a:lnTo>
                  <a:lnTo>
                    <a:pt x="0" y="0"/>
                  </a:lnTo>
                  <a:lnTo>
                    <a:pt x="0" y="503237"/>
                  </a:lnTo>
                  <a:close/>
                </a:path>
              </a:pathLst>
            </a:custGeom>
            <a:ln w="6350">
              <a:solidFill>
                <a:srgbClr val="000000"/>
              </a:solidFill>
            </a:ln>
          </p:spPr>
          <p:txBody>
            <a:bodyPr wrap="square" lIns="0" tIns="0" rIns="0" bIns="0" rtlCol="0"/>
            <a:lstStyle/>
            <a:p>
              <a:endParaRPr/>
            </a:p>
          </p:txBody>
        </p:sp>
        <p:sp>
          <p:nvSpPr>
            <p:cNvPr id="48" name="object 48"/>
            <p:cNvSpPr/>
            <p:nvPr/>
          </p:nvSpPr>
          <p:spPr>
            <a:xfrm>
              <a:off x="3984625" y="1858899"/>
              <a:ext cx="151130" cy="387350"/>
            </a:xfrm>
            <a:custGeom>
              <a:avLst/>
              <a:gdLst/>
              <a:ahLst/>
              <a:cxnLst/>
              <a:rect l="l" t="t" r="r" b="b"/>
              <a:pathLst>
                <a:path w="151129" h="387350">
                  <a:moveTo>
                    <a:pt x="0" y="0"/>
                  </a:moveTo>
                  <a:lnTo>
                    <a:pt x="0" y="342900"/>
                  </a:lnTo>
                  <a:lnTo>
                    <a:pt x="150875" y="342900"/>
                  </a:lnTo>
                </a:path>
                <a:path w="151129" h="387350">
                  <a:moveTo>
                    <a:pt x="74802" y="298450"/>
                  </a:moveTo>
                  <a:lnTo>
                    <a:pt x="151002" y="342900"/>
                  </a:lnTo>
                  <a:lnTo>
                    <a:pt x="74802" y="387350"/>
                  </a:lnTo>
                </a:path>
              </a:pathLst>
            </a:custGeom>
            <a:ln w="12700">
              <a:solidFill>
                <a:srgbClr val="000000"/>
              </a:solidFill>
            </a:ln>
          </p:spPr>
          <p:txBody>
            <a:bodyPr wrap="square" lIns="0" tIns="0" rIns="0" bIns="0" rtlCol="0"/>
            <a:lstStyle/>
            <a:p>
              <a:endParaRPr/>
            </a:p>
          </p:txBody>
        </p:sp>
        <p:sp>
          <p:nvSpPr>
            <p:cNvPr id="49" name="object 49"/>
            <p:cNvSpPr/>
            <p:nvPr/>
          </p:nvSpPr>
          <p:spPr>
            <a:xfrm>
              <a:off x="4148073" y="2546350"/>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50" name="object 50"/>
            <p:cNvSpPr/>
            <p:nvPr/>
          </p:nvSpPr>
          <p:spPr>
            <a:xfrm>
              <a:off x="4148073" y="2546350"/>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sp>
          <p:nvSpPr>
            <p:cNvPr id="51" name="object 51"/>
            <p:cNvSpPr/>
            <p:nvPr/>
          </p:nvSpPr>
          <p:spPr>
            <a:xfrm>
              <a:off x="3984625" y="1858899"/>
              <a:ext cx="151130" cy="982980"/>
            </a:xfrm>
            <a:custGeom>
              <a:avLst/>
              <a:gdLst/>
              <a:ahLst/>
              <a:cxnLst/>
              <a:rect l="l" t="t" r="r" b="b"/>
              <a:pathLst>
                <a:path w="151129" h="982980">
                  <a:moveTo>
                    <a:pt x="0" y="0"/>
                  </a:moveTo>
                  <a:lnTo>
                    <a:pt x="0" y="938276"/>
                  </a:lnTo>
                  <a:lnTo>
                    <a:pt x="150875" y="938276"/>
                  </a:lnTo>
                </a:path>
                <a:path w="151129" h="982980">
                  <a:moveTo>
                    <a:pt x="74802" y="893826"/>
                  </a:moveTo>
                  <a:lnTo>
                    <a:pt x="151002" y="938276"/>
                  </a:lnTo>
                  <a:lnTo>
                    <a:pt x="74802" y="982726"/>
                  </a:lnTo>
                </a:path>
              </a:pathLst>
            </a:custGeom>
            <a:ln w="12700">
              <a:solidFill>
                <a:srgbClr val="000000"/>
              </a:solidFill>
            </a:ln>
          </p:spPr>
          <p:txBody>
            <a:bodyPr wrap="square" lIns="0" tIns="0" rIns="0" bIns="0" rtlCol="0"/>
            <a:lstStyle/>
            <a:p>
              <a:endParaRPr/>
            </a:p>
          </p:txBody>
        </p:sp>
        <p:sp>
          <p:nvSpPr>
            <p:cNvPr id="52" name="object 52"/>
            <p:cNvSpPr/>
            <p:nvPr/>
          </p:nvSpPr>
          <p:spPr>
            <a:xfrm>
              <a:off x="4148073" y="3141599"/>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53" name="object 53"/>
            <p:cNvSpPr/>
            <p:nvPr/>
          </p:nvSpPr>
          <p:spPr>
            <a:xfrm>
              <a:off x="4148073" y="3141599"/>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sp>
          <p:nvSpPr>
            <p:cNvPr id="54" name="object 54"/>
            <p:cNvSpPr/>
            <p:nvPr/>
          </p:nvSpPr>
          <p:spPr>
            <a:xfrm>
              <a:off x="3984625" y="1859026"/>
              <a:ext cx="151130" cy="1577975"/>
            </a:xfrm>
            <a:custGeom>
              <a:avLst/>
              <a:gdLst/>
              <a:ahLst/>
              <a:cxnLst/>
              <a:rect l="l" t="t" r="r" b="b"/>
              <a:pathLst>
                <a:path w="151129" h="1577975">
                  <a:moveTo>
                    <a:pt x="0" y="0"/>
                  </a:moveTo>
                  <a:lnTo>
                    <a:pt x="0" y="1533525"/>
                  </a:lnTo>
                  <a:lnTo>
                    <a:pt x="150875" y="1533525"/>
                  </a:lnTo>
                </a:path>
                <a:path w="151129" h="1577975">
                  <a:moveTo>
                    <a:pt x="74802" y="1488948"/>
                  </a:moveTo>
                  <a:lnTo>
                    <a:pt x="151002" y="1533398"/>
                  </a:lnTo>
                  <a:lnTo>
                    <a:pt x="74802" y="1577848"/>
                  </a:lnTo>
                </a:path>
              </a:pathLst>
            </a:custGeom>
            <a:ln w="12700">
              <a:solidFill>
                <a:srgbClr val="000000"/>
              </a:solidFill>
            </a:ln>
          </p:spPr>
          <p:txBody>
            <a:bodyPr wrap="square" lIns="0" tIns="0" rIns="0" bIns="0" rtlCol="0"/>
            <a:lstStyle/>
            <a:p>
              <a:endParaRPr/>
            </a:p>
          </p:txBody>
        </p:sp>
      </p:grpSp>
      <p:grpSp>
        <p:nvGrpSpPr>
          <p:cNvPr id="55" name="object 55"/>
          <p:cNvGrpSpPr/>
          <p:nvPr/>
        </p:nvGrpSpPr>
        <p:grpSpPr>
          <a:xfrm>
            <a:off x="3978275" y="2447925"/>
            <a:ext cx="1075055" cy="2184400"/>
            <a:chOff x="3978275" y="2447925"/>
            <a:chExt cx="1075055" cy="2184400"/>
          </a:xfrm>
        </p:grpSpPr>
        <p:sp>
          <p:nvSpPr>
            <p:cNvPr id="56" name="object 56"/>
            <p:cNvSpPr/>
            <p:nvPr/>
          </p:nvSpPr>
          <p:spPr>
            <a:xfrm>
              <a:off x="4148073" y="3736975"/>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57" name="object 57"/>
            <p:cNvSpPr/>
            <p:nvPr/>
          </p:nvSpPr>
          <p:spPr>
            <a:xfrm>
              <a:off x="4148073" y="3736975"/>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sp>
          <p:nvSpPr>
            <p:cNvPr id="58" name="object 58"/>
            <p:cNvSpPr/>
            <p:nvPr/>
          </p:nvSpPr>
          <p:spPr>
            <a:xfrm>
              <a:off x="3984625" y="2454275"/>
              <a:ext cx="151130" cy="2171700"/>
            </a:xfrm>
            <a:custGeom>
              <a:avLst/>
              <a:gdLst/>
              <a:ahLst/>
              <a:cxnLst/>
              <a:rect l="l" t="t" r="r" b="b"/>
              <a:pathLst>
                <a:path w="151129" h="2171700">
                  <a:moveTo>
                    <a:pt x="0" y="0"/>
                  </a:moveTo>
                  <a:lnTo>
                    <a:pt x="0" y="2127250"/>
                  </a:lnTo>
                  <a:lnTo>
                    <a:pt x="150875" y="2127250"/>
                  </a:lnTo>
                </a:path>
                <a:path w="151129" h="2171700">
                  <a:moveTo>
                    <a:pt x="74802" y="2082800"/>
                  </a:moveTo>
                  <a:lnTo>
                    <a:pt x="151002" y="2127250"/>
                  </a:lnTo>
                  <a:lnTo>
                    <a:pt x="74802" y="2171700"/>
                  </a:lnTo>
                </a:path>
              </a:pathLst>
            </a:custGeom>
            <a:ln w="12700">
              <a:solidFill>
                <a:srgbClr val="000000"/>
              </a:solidFill>
            </a:ln>
          </p:spPr>
          <p:txBody>
            <a:bodyPr wrap="square" lIns="0" tIns="0" rIns="0" bIns="0" rtlCol="0"/>
            <a:lstStyle/>
            <a:p>
              <a:endParaRPr/>
            </a:p>
          </p:txBody>
        </p:sp>
      </p:grpSp>
      <p:sp>
        <p:nvSpPr>
          <p:cNvPr id="59" name="object 59"/>
          <p:cNvSpPr/>
          <p:nvPr/>
        </p:nvSpPr>
        <p:spPr>
          <a:xfrm>
            <a:off x="3259073" y="1563624"/>
            <a:ext cx="316230" cy="88900"/>
          </a:xfrm>
          <a:custGeom>
            <a:avLst/>
            <a:gdLst/>
            <a:ahLst/>
            <a:cxnLst/>
            <a:rect l="l" t="t" r="r" b="b"/>
            <a:pathLst>
              <a:path w="316229" h="88900">
                <a:moveTo>
                  <a:pt x="0" y="44450"/>
                </a:moveTo>
                <a:lnTo>
                  <a:pt x="316102" y="44450"/>
                </a:lnTo>
              </a:path>
              <a:path w="316229" h="88900">
                <a:moveTo>
                  <a:pt x="240029" y="0"/>
                </a:moveTo>
                <a:lnTo>
                  <a:pt x="316229" y="44450"/>
                </a:lnTo>
                <a:lnTo>
                  <a:pt x="240029" y="88900"/>
                </a:lnTo>
              </a:path>
            </a:pathLst>
          </a:custGeom>
          <a:ln w="19050">
            <a:solidFill>
              <a:srgbClr val="000000"/>
            </a:solidFill>
          </a:ln>
        </p:spPr>
        <p:txBody>
          <a:bodyPr wrap="square" lIns="0" tIns="0" rIns="0" bIns="0" rtlCol="0"/>
          <a:lstStyle/>
          <a:p>
            <a:endParaRPr/>
          </a:p>
        </p:txBody>
      </p:sp>
      <p:grpSp>
        <p:nvGrpSpPr>
          <p:cNvPr id="60" name="object 60"/>
          <p:cNvGrpSpPr/>
          <p:nvPr/>
        </p:nvGrpSpPr>
        <p:grpSpPr>
          <a:xfrm>
            <a:off x="4700523" y="1346136"/>
            <a:ext cx="803275" cy="522605"/>
            <a:chOff x="4700523" y="1346136"/>
            <a:chExt cx="803275" cy="522605"/>
          </a:xfrm>
        </p:grpSpPr>
        <p:sp>
          <p:nvSpPr>
            <p:cNvPr id="61" name="object 61"/>
            <p:cNvSpPr/>
            <p:nvPr/>
          </p:nvSpPr>
          <p:spPr>
            <a:xfrm>
              <a:off x="4710048" y="1355661"/>
              <a:ext cx="784225" cy="503555"/>
            </a:xfrm>
            <a:custGeom>
              <a:avLst/>
              <a:gdLst/>
              <a:ahLst/>
              <a:cxnLst/>
              <a:rect l="l" t="t" r="r" b="b"/>
              <a:pathLst>
                <a:path w="784225" h="503555">
                  <a:moveTo>
                    <a:pt x="784225" y="0"/>
                  </a:moveTo>
                  <a:lnTo>
                    <a:pt x="0" y="0"/>
                  </a:lnTo>
                  <a:lnTo>
                    <a:pt x="0" y="503237"/>
                  </a:lnTo>
                  <a:lnTo>
                    <a:pt x="784225" y="503237"/>
                  </a:lnTo>
                  <a:lnTo>
                    <a:pt x="784225" y="0"/>
                  </a:lnTo>
                  <a:close/>
                </a:path>
              </a:pathLst>
            </a:custGeom>
            <a:solidFill>
              <a:srgbClr val="CCEBFD"/>
            </a:solidFill>
          </p:spPr>
          <p:txBody>
            <a:bodyPr wrap="square" lIns="0" tIns="0" rIns="0" bIns="0" rtlCol="0"/>
            <a:lstStyle/>
            <a:p>
              <a:endParaRPr/>
            </a:p>
          </p:txBody>
        </p:sp>
        <p:sp>
          <p:nvSpPr>
            <p:cNvPr id="62" name="object 62"/>
            <p:cNvSpPr/>
            <p:nvPr/>
          </p:nvSpPr>
          <p:spPr>
            <a:xfrm>
              <a:off x="4710048" y="1355661"/>
              <a:ext cx="784225" cy="503555"/>
            </a:xfrm>
            <a:custGeom>
              <a:avLst/>
              <a:gdLst/>
              <a:ahLst/>
              <a:cxnLst/>
              <a:rect l="l" t="t" r="r" b="b"/>
              <a:pathLst>
                <a:path w="784225" h="503555">
                  <a:moveTo>
                    <a:pt x="0" y="503237"/>
                  </a:moveTo>
                  <a:lnTo>
                    <a:pt x="784225" y="503237"/>
                  </a:lnTo>
                  <a:lnTo>
                    <a:pt x="784225" y="0"/>
                  </a:lnTo>
                  <a:lnTo>
                    <a:pt x="0" y="0"/>
                  </a:lnTo>
                  <a:lnTo>
                    <a:pt x="0" y="503237"/>
                  </a:lnTo>
                  <a:close/>
                </a:path>
              </a:pathLst>
            </a:custGeom>
            <a:ln w="19050">
              <a:solidFill>
                <a:srgbClr val="000000"/>
              </a:solidFill>
            </a:ln>
          </p:spPr>
          <p:txBody>
            <a:bodyPr wrap="square" lIns="0" tIns="0" rIns="0" bIns="0" rtlCol="0"/>
            <a:lstStyle/>
            <a:p>
              <a:endParaRPr/>
            </a:p>
          </p:txBody>
        </p:sp>
      </p:grpSp>
      <p:grpSp>
        <p:nvGrpSpPr>
          <p:cNvPr id="63" name="object 63"/>
          <p:cNvGrpSpPr/>
          <p:nvPr/>
        </p:nvGrpSpPr>
        <p:grpSpPr>
          <a:xfrm>
            <a:off x="5095875" y="1852548"/>
            <a:ext cx="1063625" cy="605155"/>
            <a:chOff x="5095875" y="1852548"/>
            <a:chExt cx="1063625" cy="605155"/>
          </a:xfrm>
        </p:grpSpPr>
        <p:sp>
          <p:nvSpPr>
            <p:cNvPr id="64" name="object 64"/>
            <p:cNvSpPr/>
            <p:nvPr/>
          </p:nvSpPr>
          <p:spPr>
            <a:xfrm>
              <a:off x="5265673" y="1951037"/>
              <a:ext cx="890905" cy="503555"/>
            </a:xfrm>
            <a:custGeom>
              <a:avLst/>
              <a:gdLst/>
              <a:ahLst/>
              <a:cxnLst/>
              <a:rect l="l" t="t" r="r" b="b"/>
              <a:pathLst>
                <a:path w="890904" h="503555">
                  <a:moveTo>
                    <a:pt x="890587" y="0"/>
                  </a:moveTo>
                  <a:lnTo>
                    <a:pt x="0" y="0"/>
                  </a:lnTo>
                  <a:lnTo>
                    <a:pt x="0" y="503237"/>
                  </a:lnTo>
                  <a:lnTo>
                    <a:pt x="890587" y="503237"/>
                  </a:lnTo>
                  <a:lnTo>
                    <a:pt x="890587" y="0"/>
                  </a:lnTo>
                  <a:close/>
                </a:path>
              </a:pathLst>
            </a:custGeom>
            <a:solidFill>
              <a:srgbClr val="CCEBFD"/>
            </a:solidFill>
          </p:spPr>
          <p:txBody>
            <a:bodyPr wrap="square" lIns="0" tIns="0" rIns="0" bIns="0" rtlCol="0"/>
            <a:lstStyle/>
            <a:p>
              <a:endParaRPr/>
            </a:p>
          </p:txBody>
        </p:sp>
        <p:sp>
          <p:nvSpPr>
            <p:cNvPr id="65" name="object 65"/>
            <p:cNvSpPr/>
            <p:nvPr/>
          </p:nvSpPr>
          <p:spPr>
            <a:xfrm>
              <a:off x="5265673" y="1951037"/>
              <a:ext cx="890905" cy="503555"/>
            </a:xfrm>
            <a:custGeom>
              <a:avLst/>
              <a:gdLst/>
              <a:ahLst/>
              <a:cxnLst/>
              <a:rect l="l" t="t" r="r" b="b"/>
              <a:pathLst>
                <a:path w="890904" h="503555">
                  <a:moveTo>
                    <a:pt x="0" y="503237"/>
                  </a:moveTo>
                  <a:lnTo>
                    <a:pt x="890587" y="503237"/>
                  </a:lnTo>
                  <a:lnTo>
                    <a:pt x="890587" y="0"/>
                  </a:lnTo>
                  <a:lnTo>
                    <a:pt x="0" y="0"/>
                  </a:lnTo>
                  <a:lnTo>
                    <a:pt x="0" y="503237"/>
                  </a:lnTo>
                  <a:close/>
                </a:path>
              </a:pathLst>
            </a:custGeom>
            <a:ln w="6350">
              <a:solidFill>
                <a:srgbClr val="000000"/>
              </a:solidFill>
            </a:ln>
          </p:spPr>
          <p:txBody>
            <a:bodyPr wrap="square" lIns="0" tIns="0" rIns="0" bIns="0" rtlCol="0"/>
            <a:lstStyle/>
            <a:p>
              <a:endParaRPr/>
            </a:p>
          </p:txBody>
        </p:sp>
        <p:sp>
          <p:nvSpPr>
            <p:cNvPr id="66" name="object 66"/>
            <p:cNvSpPr/>
            <p:nvPr/>
          </p:nvSpPr>
          <p:spPr>
            <a:xfrm>
              <a:off x="5102225" y="1858898"/>
              <a:ext cx="151130" cy="387350"/>
            </a:xfrm>
            <a:custGeom>
              <a:avLst/>
              <a:gdLst/>
              <a:ahLst/>
              <a:cxnLst/>
              <a:rect l="l" t="t" r="r" b="b"/>
              <a:pathLst>
                <a:path w="151129" h="387350">
                  <a:moveTo>
                    <a:pt x="0" y="0"/>
                  </a:moveTo>
                  <a:lnTo>
                    <a:pt x="0" y="342900"/>
                  </a:lnTo>
                  <a:lnTo>
                    <a:pt x="150875" y="342900"/>
                  </a:lnTo>
                </a:path>
                <a:path w="151129" h="387350">
                  <a:moveTo>
                    <a:pt x="74802" y="298450"/>
                  </a:moveTo>
                  <a:lnTo>
                    <a:pt x="151002" y="342900"/>
                  </a:lnTo>
                  <a:lnTo>
                    <a:pt x="74802" y="387350"/>
                  </a:lnTo>
                </a:path>
              </a:pathLst>
            </a:custGeom>
            <a:ln w="12700">
              <a:solidFill>
                <a:srgbClr val="000000"/>
              </a:solidFill>
            </a:ln>
          </p:spPr>
          <p:txBody>
            <a:bodyPr wrap="square" lIns="0" tIns="0" rIns="0" bIns="0" rtlCol="0"/>
            <a:lstStyle/>
            <a:p>
              <a:endParaRPr/>
            </a:p>
          </p:txBody>
        </p:sp>
      </p:grpSp>
      <p:grpSp>
        <p:nvGrpSpPr>
          <p:cNvPr id="67" name="object 67"/>
          <p:cNvGrpSpPr/>
          <p:nvPr/>
        </p:nvGrpSpPr>
        <p:grpSpPr>
          <a:xfrm>
            <a:off x="5095875" y="1852548"/>
            <a:ext cx="1063625" cy="1198880"/>
            <a:chOff x="5095875" y="1852548"/>
            <a:chExt cx="1063625" cy="1198880"/>
          </a:xfrm>
        </p:grpSpPr>
        <p:sp>
          <p:nvSpPr>
            <p:cNvPr id="68" name="object 68"/>
            <p:cNvSpPr/>
            <p:nvPr/>
          </p:nvSpPr>
          <p:spPr>
            <a:xfrm>
              <a:off x="5265673" y="2546349"/>
              <a:ext cx="890905" cy="501650"/>
            </a:xfrm>
            <a:custGeom>
              <a:avLst/>
              <a:gdLst/>
              <a:ahLst/>
              <a:cxnLst/>
              <a:rect l="l" t="t" r="r" b="b"/>
              <a:pathLst>
                <a:path w="890904" h="501650">
                  <a:moveTo>
                    <a:pt x="890587" y="0"/>
                  </a:moveTo>
                  <a:lnTo>
                    <a:pt x="0" y="0"/>
                  </a:lnTo>
                  <a:lnTo>
                    <a:pt x="0" y="501650"/>
                  </a:lnTo>
                  <a:lnTo>
                    <a:pt x="890587" y="501650"/>
                  </a:lnTo>
                  <a:lnTo>
                    <a:pt x="890587" y="0"/>
                  </a:lnTo>
                  <a:close/>
                </a:path>
              </a:pathLst>
            </a:custGeom>
            <a:solidFill>
              <a:srgbClr val="CCEBFD"/>
            </a:solidFill>
          </p:spPr>
          <p:txBody>
            <a:bodyPr wrap="square" lIns="0" tIns="0" rIns="0" bIns="0" rtlCol="0"/>
            <a:lstStyle/>
            <a:p>
              <a:endParaRPr/>
            </a:p>
          </p:txBody>
        </p:sp>
        <p:sp>
          <p:nvSpPr>
            <p:cNvPr id="69" name="object 69"/>
            <p:cNvSpPr/>
            <p:nvPr/>
          </p:nvSpPr>
          <p:spPr>
            <a:xfrm>
              <a:off x="5265673" y="2546349"/>
              <a:ext cx="890905" cy="501650"/>
            </a:xfrm>
            <a:custGeom>
              <a:avLst/>
              <a:gdLst/>
              <a:ahLst/>
              <a:cxnLst/>
              <a:rect l="l" t="t" r="r" b="b"/>
              <a:pathLst>
                <a:path w="890904" h="501650">
                  <a:moveTo>
                    <a:pt x="0" y="501650"/>
                  </a:moveTo>
                  <a:lnTo>
                    <a:pt x="890587" y="501650"/>
                  </a:lnTo>
                  <a:lnTo>
                    <a:pt x="890587" y="0"/>
                  </a:lnTo>
                  <a:lnTo>
                    <a:pt x="0" y="0"/>
                  </a:lnTo>
                  <a:lnTo>
                    <a:pt x="0" y="501650"/>
                  </a:lnTo>
                  <a:close/>
                </a:path>
              </a:pathLst>
            </a:custGeom>
            <a:ln w="6350">
              <a:solidFill>
                <a:srgbClr val="000000"/>
              </a:solidFill>
            </a:ln>
          </p:spPr>
          <p:txBody>
            <a:bodyPr wrap="square" lIns="0" tIns="0" rIns="0" bIns="0" rtlCol="0"/>
            <a:lstStyle/>
            <a:p>
              <a:endParaRPr/>
            </a:p>
          </p:txBody>
        </p:sp>
        <p:sp>
          <p:nvSpPr>
            <p:cNvPr id="70" name="object 70"/>
            <p:cNvSpPr/>
            <p:nvPr/>
          </p:nvSpPr>
          <p:spPr>
            <a:xfrm>
              <a:off x="5102225" y="1858898"/>
              <a:ext cx="151130" cy="982980"/>
            </a:xfrm>
            <a:custGeom>
              <a:avLst/>
              <a:gdLst/>
              <a:ahLst/>
              <a:cxnLst/>
              <a:rect l="l" t="t" r="r" b="b"/>
              <a:pathLst>
                <a:path w="151129" h="982980">
                  <a:moveTo>
                    <a:pt x="0" y="0"/>
                  </a:moveTo>
                  <a:lnTo>
                    <a:pt x="0" y="938276"/>
                  </a:lnTo>
                  <a:lnTo>
                    <a:pt x="150875" y="938276"/>
                  </a:lnTo>
                </a:path>
                <a:path w="151129" h="982980">
                  <a:moveTo>
                    <a:pt x="74802" y="893826"/>
                  </a:moveTo>
                  <a:lnTo>
                    <a:pt x="151002" y="938276"/>
                  </a:lnTo>
                  <a:lnTo>
                    <a:pt x="74802" y="982726"/>
                  </a:lnTo>
                </a:path>
              </a:pathLst>
            </a:custGeom>
            <a:ln w="12700">
              <a:solidFill>
                <a:srgbClr val="000000"/>
              </a:solidFill>
            </a:ln>
          </p:spPr>
          <p:txBody>
            <a:bodyPr wrap="square" lIns="0" tIns="0" rIns="0" bIns="0" rtlCol="0"/>
            <a:lstStyle/>
            <a:p>
              <a:endParaRPr/>
            </a:p>
          </p:txBody>
        </p:sp>
      </p:grpSp>
      <p:grpSp>
        <p:nvGrpSpPr>
          <p:cNvPr id="71" name="object 71"/>
          <p:cNvGrpSpPr/>
          <p:nvPr/>
        </p:nvGrpSpPr>
        <p:grpSpPr>
          <a:xfrm>
            <a:off x="5095875" y="1852676"/>
            <a:ext cx="1063625" cy="1793875"/>
            <a:chOff x="5095875" y="1852676"/>
            <a:chExt cx="1063625" cy="1793875"/>
          </a:xfrm>
        </p:grpSpPr>
        <p:sp>
          <p:nvSpPr>
            <p:cNvPr id="72" name="object 72"/>
            <p:cNvSpPr/>
            <p:nvPr/>
          </p:nvSpPr>
          <p:spPr>
            <a:xfrm>
              <a:off x="5265673" y="3141599"/>
              <a:ext cx="890905" cy="501650"/>
            </a:xfrm>
            <a:custGeom>
              <a:avLst/>
              <a:gdLst/>
              <a:ahLst/>
              <a:cxnLst/>
              <a:rect l="l" t="t" r="r" b="b"/>
              <a:pathLst>
                <a:path w="890904" h="501650">
                  <a:moveTo>
                    <a:pt x="890587" y="0"/>
                  </a:moveTo>
                  <a:lnTo>
                    <a:pt x="0" y="0"/>
                  </a:lnTo>
                  <a:lnTo>
                    <a:pt x="0" y="501650"/>
                  </a:lnTo>
                  <a:lnTo>
                    <a:pt x="890587" y="501650"/>
                  </a:lnTo>
                  <a:lnTo>
                    <a:pt x="890587" y="0"/>
                  </a:lnTo>
                  <a:close/>
                </a:path>
              </a:pathLst>
            </a:custGeom>
            <a:solidFill>
              <a:srgbClr val="CCEBFD"/>
            </a:solidFill>
          </p:spPr>
          <p:txBody>
            <a:bodyPr wrap="square" lIns="0" tIns="0" rIns="0" bIns="0" rtlCol="0"/>
            <a:lstStyle/>
            <a:p>
              <a:endParaRPr/>
            </a:p>
          </p:txBody>
        </p:sp>
        <p:sp>
          <p:nvSpPr>
            <p:cNvPr id="73" name="object 73"/>
            <p:cNvSpPr/>
            <p:nvPr/>
          </p:nvSpPr>
          <p:spPr>
            <a:xfrm>
              <a:off x="5265673" y="3141599"/>
              <a:ext cx="890905" cy="501650"/>
            </a:xfrm>
            <a:custGeom>
              <a:avLst/>
              <a:gdLst/>
              <a:ahLst/>
              <a:cxnLst/>
              <a:rect l="l" t="t" r="r" b="b"/>
              <a:pathLst>
                <a:path w="890904" h="501650">
                  <a:moveTo>
                    <a:pt x="0" y="501650"/>
                  </a:moveTo>
                  <a:lnTo>
                    <a:pt x="890587" y="501650"/>
                  </a:lnTo>
                  <a:lnTo>
                    <a:pt x="890587" y="0"/>
                  </a:lnTo>
                  <a:lnTo>
                    <a:pt x="0" y="0"/>
                  </a:lnTo>
                  <a:lnTo>
                    <a:pt x="0" y="501650"/>
                  </a:lnTo>
                  <a:close/>
                </a:path>
              </a:pathLst>
            </a:custGeom>
            <a:ln w="6350">
              <a:solidFill>
                <a:srgbClr val="000000"/>
              </a:solidFill>
            </a:ln>
          </p:spPr>
          <p:txBody>
            <a:bodyPr wrap="square" lIns="0" tIns="0" rIns="0" bIns="0" rtlCol="0"/>
            <a:lstStyle/>
            <a:p>
              <a:endParaRPr/>
            </a:p>
          </p:txBody>
        </p:sp>
        <p:sp>
          <p:nvSpPr>
            <p:cNvPr id="74" name="object 74"/>
            <p:cNvSpPr/>
            <p:nvPr/>
          </p:nvSpPr>
          <p:spPr>
            <a:xfrm>
              <a:off x="5102225" y="1859026"/>
              <a:ext cx="151130" cy="1577975"/>
            </a:xfrm>
            <a:custGeom>
              <a:avLst/>
              <a:gdLst/>
              <a:ahLst/>
              <a:cxnLst/>
              <a:rect l="l" t="t" r="r" b="b"/>
              <a:pathLst>
                <a:path w="151129" h="1577975">
                  <a:moveTo>
                    <a:pt x="0" y="0"/>
                  </a:moveTo>
                  <a:lnTo>
                    <a:pt x="0" y="1533525"/>
                  </a:lnTo>
                  <a:lnTo>
                    <a:pt x="150875" y="1533525"/>
                  </a:lnTo>
                </a:path>
                <a:path w="151129" h="1577975">
                  <a:moveTo>
                    <a:pt x="74802" y="1488948"/>
                  </a:moveTo>
                  <a:lnTo>
                    <a:pt x="151002" y="1533398"/>
                  </a:lnTo>
                  <a:lnTo>
                    <a:pt x="74802" y="1577848"/>
                  </a:lnTo>
                </a:path>
              </a:pathLst>
            </a:custGeom>
            <a:ln w="12700">
              <a:solidFill>
                <a:srgbClr val="000000"/>
              </a:solidFill>
            </a:ln>
          </p:spPr>
          <p:txBody>
            <a:bodyPr wrap="square" lIns="0" tIns="0" rIns="0" bIns="0" rtlCol="0"/>
            <a:lstStyle/>
            <a:p>
              <a:endParaRPr/>
            </a:p>
          </p:txBody>
        </p:sp>
      </p:grpSp>
      <p:grpSp>
        <p:nvGrpSpPr>
          <p:cNvPr id="75" name="object 75"/>
          <p:cNvGrpSpPr/>
          <p:nvPr/>
        </p:nvGrpSpPr>
        <p:grpSpPr>
          <a:xfrm>
            <a:off x="5095875" y="1852676"/>
            <a:ext cx="1289050" cy="2389505"/>
            <a:chOff x="5095875" y="1852676"/>
            <a:chExt cx="1289050" cy="2389505"/>
          </a:xfrm>
        </p:grpSpPr>
        <p:sp>
          <p:nvSpPr>
            <p:cNvPr id="76" name="object 76"/>
            <p:cNvSpPr/>
            <p:nvPr/>
          </p:nvSpPr>
          <p:spPr>
            <a:xfrm>
              <a:off x="5265673" y="3736975"/>
              <a:ext cx="1116330" cy="501650"/>
            </a:xfrm>
            <a:custGeom>
              <a:avLst/>
              <a:gdLst/>
              <a:ahLst/>
              <a:cxnLst/>
              <a:rect l="l" t="t" r="r" b="b"/>
              <a:pathLst>
                <a:path w="1116329" h="501650">
                  <a:moveTo>
                    <a:pt x="1116012" y="0"/>
                  </a:moveTo>
                  <a:lnTo>
                    <a:pt x="0" y="0"/>
                  </a:lnTo>
                  <a:lnTo>
                    <a:pt x="0" y="501650"/>
                  </a:lnTo>
                  <a:lnTo>
                    <a:pt x="1116012" y="501650"/>
                  </a:lnTo>
                  <a:lnTo>
                    <a:pt x="1116012" y="0"/>
                  </a:lnTo>
                  <a:close/>
                </a:path>
              </a:pathLst>
            </a:custGeom>
            <a:solidFill>
              <a:srgbClr val="CCEBFD"/>
            </a:solidFill>
          </p:spPr>
          <p:txBody>
            <a:bodyPr wrap="square" lIns="0" tIns="0" rIns="0" bIns="0" rtlCol="0"/>
            <a:lstStyle/>
            <a:p>
              <a:endParaRPr/>
            </a:p>
          </p:txBody>
        </p:sp>
        <p:sp>
          <p:nvSpPr>
            <p:cNvPr id="77" name="object 77"/>
            <p:cNvSpPr/>
            <p:nvPr/>
          </p:nvSpPr>
          <p:spPr>
            <a:xfrm>
              <a:off x="5265673" y="3736975"/>
              <a:ext cx="1116330" cy="501650"/>
            </a:xfrm>
            <a:custGeom>
              <a:avLst/>
              <a:gdLst/>
              <a:ahLst/>
              <a:cxnLst/>
              <a:rect l="l" t="t" r="r" b="b"/>
              <a:pathLst>
                <a:path w="1116329" h="501650">
                  <a:moveTo>
                    <a:pt x="0" y="501650"/>
                  </a:moveTo>
                  <a:lnTo>
                    <a:pt x="1116012" y="501650"/>
                  </a:lnTo>
                  <a:lnTo>
                    <a:pt x="1116012" y="0"/>
                  </a:lnTo>
                  <a:lnTo>
                    <a:pt x="0" y="0"/>
                  </a:lnTo>
                  <a:lnTo>
                    <a:pt x="0" y="501650"/>
                  </a:lnTo>
                  <a:close/>
                </a:path>
              </a:pathLst>
            </a:custGeom>
            <a:ln w="6350">
              <a:solidFill>
                <a:srgbClr val="000000"/>
              </a:solidFill>
            </a:ln>
          </p:spPr>
          <p:txBody>
            <a:bodyPr wrap="square" lIns="0" tIns="0" rIns="0" bIns="0" rtlCol="0"/>
            <a:lstStyle/>
            <a:p>
              <a:endParaRPr/>
            </a:p>
          </p:txBody>
        </p:sp>
        <p:sp>
          <p:nvSpPr>
            <p:cNvPr id="78" name="object 78"/>
            <p:cNvSpPr/>
            <p:nvPr/>
          </p:nvSpPr>
          <p:spPr>
            <a:xfrm>
              <a:off x="5102225" y="1859026"/>
              <a:ext cx="151130" cy="2173605"/>
            </a:xfrm>
            <a:custGeom>
              <a:avLst/>
              <a:gdLst/>
              <a:ahLst/>
              <a:cxnLst/>
              <a:rect l="l" t="t" r="r" b="b"/>
              <a:pathLst>
                <a:path w="151129" h="2173604">
                  <a:moveTo>
                    <a:pt x="0" y="0"/>
                  </a:moveTo>
                  <a:lnTo>
                    <a:pt x="0" y="2128774"/>
                  </a:lnTo>
                  <a:lnTo>
                    <a:pt x="150875" y="2128774"/>
                  </a:lnTo>
                </a:path>
                <a:path w="151129" h="2173604">
                  <a:moveTo>
                    <a:pt x="74802" y="2084324"/>
                  </a:moveTo>
                  <a:lnTo>
                    <a:pt x="151002" y="2128774"/>
                  </a:lnTo>
                  <a:lnTo>
                    <a:pt x="74802" y="2173224"/>
                  </a:lnTo>
                </a:path>
              </a:pathLst>
            </a:custGeom>
            <a:ln w="12700">
              <a:solidFill>
                <a:srgbClr val="000000"/>
              </a:solidFill>
            </a:ln>
          </p:spPr>
          <p:txBody>
            <a:bodyPr wrap="square" lIns="0" tIns="0" rIns="0" bIns="0" rtlCol="0"/>
            <a:lstStyle/>
            <a:p>
              <a:endParaRPr/>
            </a:p>
          </p:txBody>
        </p:sp>
      </p:grpSp>
      <p:sp>
        <p:nvSpPr>
          <p:cNvPr id="79" name="object 79"/>
          <p:cNvSpPr/>
          <p:nvPr/>
        </p:nvSpPr>
        <p:spPr>
          <a:xfrm>
            <a:off x="4376673" y="1563624"/>
            <a:ext cx="314960" cy="88900"/>
          </a:xfrm>
          <a:custGeom>
            <a:avLst/>
            <a:gdLst/>
            <a:ahLst/>
            <a:cxnLst/>
            <a:rect l="l" t="t" r="r" b="b"/>
            <a:pathLst>
              <a:path w="314960" h="88900">
                <a:moveTo>
                  <a:pt x="0" y="44450"/>
                </a:moveTo>
                <a:lnTo>
                  <a:pt x="314578" y="44450"/>
                </a:lnTo>
              </a:path>
              <a:path w="314960" h="88900">
                <a:moveTo>
                  <a:pt x="238378" y="0"/>
                </a:moveTo>
                <a:lnTo>
                  <a:pt x="314578" y="44450"/>
                </a:lnTo>
                <a:lnTo>
                  <a:pt x="238378" y="88900"/>
                </a:lnTo>
              </a:path>
            </a:pathLst>
          </a:custGeom>
          <a:ln w="19050">
            <a:solidFill>
              <a:srgbClr val="000000"/>
            </a:solidFill>
          </a:ln>
        </p:spPr>
        <p:txBody>
          <a:bodyPr wrap="square" lIns="0" tIns="0" rIns="0" bIns="0" rtlCol="0"/>
          <a:lstStyle/>
          <a:p>
            <a:endParaRPr/>
          </a:p>
        </p:txBody>
      </p:sp>
      <p:grpSp>
        <p:nvGrpSpPr>
          <p:cNvPr id="80" name="object 80"/>
          <p:cNvGrpSpPr/>
          <p:nvPr/>
        </p:nvGrpSpPr>
        <p:grpSpPr>
          <a:xfrm>
            <a:off x="5816600" y="1346136"/>
            <a:ext cx="878205" cy="522605"/>
            <a:chOff x="5816600" y="1346136"/>
            <a:chExt cx="878205" cy="522605"/>
          </a:xfrm>
        </p:grpSpPr>
        <p:sp>
          <p:nvSpPr>
            <p:cNvPr id="81" name="object 81"/>
            <p:cNvSpPr/>
            <p:nvPr/>
          </p:nvSpPr>
          <p:spPr>
            <a:xfrm>
              <a:off x="5826125" y="1355661"/>
              <a:ext cx="859155" cy="503555"/>
            </a:xfrm>
            <a:custGeom>
              <a:avLst/>
              <a:gdLst/>
              <a:ahLst/>
              <a:cxnLst/>
              <a:rect l="l" t="t" r="r" b="b"/>
              <a:pathLst>
                <a:path w="859154" h="503555">
                  <a:moveTo>
                    <a:pt x="858837" y="0"/>
                  </a:moveTo>
                  <a:lnTo>
                    <a:pt x="0" y="0"/>
                  </a:lnTo>
                  <a:lnTo>
                    <a:pt x="0" y="503237"/>
                  </a:lnTo>
                  <a:lnTo>
                    <a:pt x="858837" y="503237"/>
                  </a:lnTo>
                  <a:lnTo>
                    <a:pt x="858837" y="0"/>
                  </a:lnTo>
                  <a:close/>
                </a:path>
              </a:pathLst>
            </a:custGeom>
            <a:solidFill>
              <a:srgbClr val="FDFF97"/>
            </a:solidFill>
          </p:spPr>
          <p:txBody>
            <a:bodyPr wrap="square" lIns="0" tIns="0" rIns="0" bIns="0" rtlCol="0"/>
            <a:lstStyle/>
            <a:p>
              <a:endParaRPr/>
            </a:p>
          </p:txBody>
        </p:sp>
        <p:sp>
          <p:nvSpPr>
            <p:cNvPr id="82" name="object 82"/>
            <p:cNvSpPr/>
            <p:nvPr/>
          </p:nvSpPr>
          <p:spPr>
            <a:xfrm>
              <a:off x="5826125" y="1355661"/>
              <a:ext cx="859155" cy="503555"/>
            </a:xfrm>
            <a:custGeom>
              <a:avLst/>
              <a:gdLst/>
              <a:ahLst/>
              <a:cxnLst/>
              <a:rect l="l" t="t" r="r" b="b"/>
              <a:pathLst>
                <a:path w="859154" h="503555">
                  <a:moveTo>
                    <a:pt x="0" y="503237"/>
                  </a:moveTo>
                  <a:lnTo>
                    <a:pt x="858837" y="503237"/>
                  </a:lnTo>
                  <a:lnTo>
                    <a:pt x="858837" y="0"/>
                  </a:lnTo>
                  <a:lnTo>
                    <a:pt x="0" y="0"/>
                  </a:lnTo>
                  <a:lnTo>
                    <a:pt x="0" y="503237"/>
                  </a:lnTo>
                  <a:close/>
                </a:path>
              </a:pathLst>
            </a:custGeom>
            <a:ln w="19050">
              <a:solidFill>
                <a:srgbClr val="000000"/>
              </a:solidFill>
            </a:ln>
          </p:spPr>
          <p:txBody>
            <a:bodyPr wrap="square" lIns="0" tIns="0" rIns="0" bIns="0" rtlCol="0"/>
            <a:lstStyle/>
            <a:p>
              <a:endParaRPr/>
            </a:p>
          </p:txBody>
        </p:sp>
      </p:grpSp>
      <p:grpSp>
        <p:nvGrpSpPr>
          <p:cNvPr id="83" name="object 83"/>
          <p:cNvGrpSpPr/>
          <p:nvPr/>
        </p:nvGrpSpPr>
        <p:grpSpPr>
          <a:xfrm>
            <a:off x="6250051" y="1852676"/>
            <a:ext cx="987425" cy="605155"/>
            <a:chOff x="6250051" y="1852676"/>
            <a:chExt cx="987425" cy="605155"/>
          </a:xfrm>
        </p:grpSpPr>
        <p:sp>
          <p:nvSpPr>
            <p:cNvPr id="84" name="object 84"/>
            <p:cNvSpPr/>
            <p:nvPr/>
          </p:nvSpPr>
          <p:spPr>
            <a:xfrm>
              <a:off x="6381750" y="1951037"/>
              <a:ext cx="852805" cy="503555"/>
            </a:xfrm>
            <a:custGeom>
              <a:avLst/>
              <a:gdLst/>
              <a:ahLst/>
              <a:cxnLst/>
              <a:rect l="l" t="t" r="r" b="b"/>
              <a:pathLst>
                <a:path w="852804" h="503555">
                  <a:moveTo>
                    <a:pt x="852487" y="0"/>
                  </a:moveTo>
                  <a:lnTo>
                    <a:pt x="0" y="0"/>
                  </a:lnTo>
                  <a:lnTo>
                    <a:pt x="0" y="503237"/>
                  </a:lnTo>
                  <a:lnTo>
                    <a:pt x="852487" y="503237"/>
                  </a:lnTo>
                  <a:lnTo>
                    <a:pt x="852487" y="0"/>
                  </a:lnTo>
                  <a:close/>
                </a:path>
              </a:pathLst>
            </a:custGeom>
            <a:solidFill>
              <a:srgbClr val="FDFF97"/>
            </a:solidFill>
          </p:spPr>
          <p:txBody>
            <a:bodyPr wrap="square" lIns="0" tIns="0" rIns="0" bIns="0" rtlCol="0"/>
            <a:lstStyle/>
            <a:p>
              <a:endParaRPr/>
            </a:p>
          </p:txBody>
        </p:sp>
        <p:sp>
          <p:nvSpPr>
            <p:cNvPr id="85" name="object 85"/>
            <p:cNvSpPr/>
            <p:nvPr/>
          </p:nvSpPr>
          <p:spPr>
            <a:xfrm>
              <a:off x="6381750" y="1951037"/>
              <a:ext cx="852805" cy="503555"/>
            </a:xfrm>
            <a:custGeom>
              <a:avLst/>
              <a:gdLst/>
              <a:ahLst/>
              <a:cxnLst/>
              <a:rect l="l" t="t" r="r" b="b"/>
              <a:pathLst>
                <a:path w="852804" h="503555">
                  <a:moveTo>
                    <a:pt x="0" y="503237"/>
                  </a:moveTo>
                  <a:lnTo>
                    <a:pt x="852487" y="503237"/>
                  </a:lnTo>
                  <a:lnTo>
                    <a:pt x="852487" y="0"/>
                  </a:lnTo>
                  <a:lnTo>
                    <a:pt x="0" y="0"/>
                  </a:lnTo>
                  <a:lnTo>
                    <a:pt x="0" y="503237"/>
                  </a:lnTo>
                  <a:close/>
                </a:path>
              </a:pathLst>
            </a:custGeom>
            <a:ln w="6350">
              <a:solidFill>
                <a:srgbClr val="000000"/>
              </a:solidFill>
            </a:ln>
          </p:spPr>
          <p:txBody>
            <a:bodyPr wrap="square" lIns="0" tIns="0" rIns="0" bIns="0" rtlCol="0"/>
            <a:lstStyle/>
            <a:p>
              <a:endParaRPr/>
            </a:p>
          </p:txBody>
        </p:sp>
        <p:sp>
          <p:nvSpPr>
            <p:cNvPr id="86" name="object 86"/>
            <p:cNvSpPr/>
            <p:nvPr/>
          </p:nvSpPr>
          <p:spPr>
            <a:xfrm>
              <a:off x="6256401" y="1859026"/>
              <a:ext cx="113030" cy="387350"/>
            </a:xfrm>
            <a:custGeom>
              <a:avLst/>
              <a:gdLst/>
              <a:ahLst/>
              <a:cxnLst/>
              <a:rect l="l" t="t" r="r" b="b"/>
              <a:pathLst>
                <a:path w="113029" h="387350">
                  <a:moveTo>
                    <a:pt x="0" y="0"/>
                  </a:moveTo>
                  <a:lnTo>
                    <a:pt x="0" y="342900"/>
                  </a:lnTo>
                  <a:lnTo>
                    <a:pt x="112775" y="342900"/>
                  </a:lnTo>
                </a:path>
                <a:path w="113029" h="387350">
                  <a:moveTo>
                    <a:pt x="36575" y="298323"/>
                  </a:moveTo>
                  <a:lnTo>
                    <a:pt x="112775" y="342773"/>
                  </a:lnTo>
                  <a:lnTo>
                    <a:pt x="36575" y="387223"/>
                  </a:lnTo>
                </a:path>
              </a:pathLst>
            </a:custGeom>
            <a:ln w="12700">
              <a:solidFill>
                <a:srgbClr val="000000"/>
              </a:solidFill>
            </a:ln>
          </p:spPr>
          <p:txBody>
            <a:bodyPr wrap="square" lIns="0" tIns="0" rIns="0" bIns="0" rtlCol="0"/>
            <a:lstStyle/>
            <a:p>
              <a:endParaRPr/>
            </a:p>
          </p:txBody>
        </p:sp>
      </p:grpSp>
      <p:grpSp>
        <p:nvGrpSpPr>
          <p:cNvPr id="87" name="object 87"/>
          <p:cNvGrpSpPr/>
          <p:nvPr/>
        </p:nvGrpSpPr>
        <p:grpSpPr>
          <a:xfrm>
            <a:off x="6250051" y="1852676"/>
            <a:ext cx="987425" cy="1198880"/>
            <a:chOff x="6250051" y="1852676"/>
            <a:chExt cx="987425" cy="1198880"/>
          </a:xfrm>
        </p:grpSpPr>
        <p:sp>
          <p:nvSpPr>
            <p:cNvPr id="88" name="object 88"/>
            <p:cNvSpPr/>
            <p:nvPr/>
          </p:nvSpPr>
          <p:spPr>
            <a:xfrm>
              <a:off x="6381750" y="2546350"/>
              <a:ext cx="852805" cy="501650"/>
            </a:xfrm>
            <a:custGeom>
              <a:avLst/>
              <a:gdLst/>
              <a:ahLst/>
              <a:cxnLst/>
              <a:rect l="l" t="t" r="r" b="b"/>
              <a:pathLst>
                <a:path w="852804" h="501650">
                  <a:moveTo>
                    <a:pt x="852487" y="0"/>
                  </a:moveTo>
                  <a:lnTo>
                    <a:pt x="0" y="0"/>
                  </a:lnTo>
                  <a:lnTo>
                    <a:pt x="0" y="501650"/>
                  </a:lnTo>
                  <a:lnTo>
                    <a:pt x="852487" y="501650"/>
                  </a:lnTo>
                  <a:lnTo>
                    <a:pt x="852487" y="0"/>
                  </a:lnTo>
                  <a:close/>
                </a:path>
              </a:pathLst>
            </a:custGeom>
            <a:solidFill>
              <a:srgbClr val="FDFF97"/>
            </a:solidFill>
          </p:spPr>
          <p:txBody>
            <a:bodyPr wrap="square" lIns="0" tIns="0" rIns="0" bIns="0" rtlCol="0"/>
            <a:lstStyle/>
            <a:p>
              <a:endParaRPr/>
            </a:p>
          </p:txBody>
        </p:sp>
        <p:sp>
          <p:nvSpPr>
            <p:cNvPr id="89" name="object 89"/>
            <p:cNvSpPr/>
            <p:nvPr/>
          </p:nvSpPr>
          <p:spPr>
            <a:xfrm>
              <a:off x="6381750" y="2546350"/>
              <a:ext cx="852805" cy="501650"/>
            </a:xfrm>
            <a:custGeom>
              <a:avLst/>
              <a:gdLst/>
              <a:ahLst/>
              <a:cxnLst/>
              <a:rect l="l" t="t" r="r" b="b"/>
              <a:pathLst>
                <a:path w="852804" h="501650">
                  <a:moveTo>
                    <a:pt x="0" y="501650"/>
                  </a:moveTo>
                  <a:lnTo>
                    <a:pt x="852487" y="501650"/>
                  </a:lnTo>
                  <a:lnTo>
                    <a:pt x="852487" y="0"/>
                  </a:lnTo>
                  <a:lnTo>
                    <a:pt x="0" y="0"/>
                  </a:lnTo>
                  <a:lnTo>
                    <a:pt x="0" y="501650"/>
                  </a:lnTo>
                  <a:close/>
                </a:path>
              </a:pathLst>
            </a:custGeom>
            <a:ln w="6350">
              <a:solidFill>
                <a:srgbClr val="000000"/>
              </a:solidFill>
            </a:ln>
          </p:spPr>
          <p:txBody>
            <a:bodyPr wrap="square" lIns="0" tIns="0" rIns="0" bIns="0" rtlCol="0"/>
            <a:lstStyle/>
            <a:p>
              <a:endParaRPr/>
            </a:p>
          </p:txBody>
        </p:sp>
        <p:sp>
          <p:nvSpPr>
            <p:cNvPr id="90" name="object 90"/>
            <p:cNvSpPr/>
            <p:nvPr/>
          </p:nvSpPr>
          <p:spPr>
            <a:xfrm>
              <a:off x="6256401" y="1859026"/>
              <a:ext cx="113030" cy="982980"/>
            </a:xfrm>
            <a:custGeom>
              <a:avLst/>
              <a:gdLst/>
              <a:ahLst/>
              <a:cxnLst/>
              <a:rect l="l" t="t" r="r" b="b"/>
              <a:pathLst>
                <a:path w="113029" h="982980">
                  <a:moveTo>
                    <a:pt x="0" y="0"/>
                  </a:moveTo>
                  <a:lnTo>
                    <a:pt x="0" y="938149"/>
                  </a:lnTo>
                  <a:lnTo>
                    <a:pt x="112775" y="938149"/>
                  </a:lnTo>
                </a:path>
                <a:path w="113029" h="982980">
                  <a:moveTo>
                    <a:pt x="36575" y="893699"/>
                  </a:moveTo>
                  <a:lnTo>
                    <a:pt x="112775" y="938149"/>
                  </a:lnTo>
                  <a:lnTo>
                    <a:pt x="36575" y="982599"/>
                  </a:lnTo>
                </a:path>
              </a:pathLst>
            </a:custGeom>
            <a:ln w="12700">
              <a:solidFill>
                <a:srgbClr val="000000"/>
              </a:solidFill>
            </a:ln>
          </p:spPr>
          <p:txBody>
            <a:bodyPr wrap="square" lIns="0" tIns="0" rIns="0" bIns="0" rtlCol="0"/>
            <a:lstStyle/>
            <a:p>
              <a:endParaRPr/>
            </a:p>
          </p:txBody>
        </p:sp>
      </p:grpSp>
      <p:grpSp>
        <p:nvGrpSpPr>
          <p:cNvPr id="91" name="object 91"/>
          <p:cNvGrpSpPr/>
          <p:nvPr/>
        </p:nvGrpSpPr>
        <p:grpSpPr>
          <a:xfrm>
            <a:off x="6249923" y="1852676"/>
            <a:ext cx="988060" cy="1793875"/>
            <a:chOff x="6249923" y="1852676"/>
            <a:chExt cx="988060" cy="1793875"/>
          </a:xfrm>
        </p:grpSpPr>
        <p:sp>
          <p:nvSpPr>
            <p:cNvPr id="92" name="object 92"/>
            <p:cNvSpPr/>
            <p:nvPr/>
          </p:nvSpPr>
          <p:spPr>
            <a:xfrm>
              <a:off x="6381749" y="3141599"/>
              <a:ext cx="852805" cy="501650"/>
            </a:xfrm>
            <a:custGeom>
              <a:avLst/>
              <a:gdLst/>
              <a:ahLst/>
              <a:cxnLst/>
              <a:rect l="l" t="t" r="r" b="b"/>
              <a:pathLst>
                <a:path w="852804" h="501650">
                  <a:moveTo>
                    <a:pt x="852487" y="0"/>
                  </a:moveTo>
                  <a:lnTo>
                    <a:pt x="0" y="0"/>
                  </a:lnTo>
                  <a:lnTo>
                    <a:pt x="0" y="501650"/>
                  </a:lnTo>
                  <a:lnTo>
                    <a:pt x="852487" y="501650"/>
                  </a:lnTo>
                  <a:lnTo>
                    <a:pt x="852487" y="0"/>
                  </a:lnTo>
                  <a:close/>
                </a:path>
              </a:pathLst>
            </a:custGeom>
            <a:solidFill>
              <a:srgbClr val="FDFF97"/>
            </a:solidFill>
          </p:spPr>
          <p:txBody>
            <a:bodyPr wrap="square" lIns="0" tIns="0" rIns="0" bIns="0" rtlCol="0"/>
            <a:lstStyle/>
            <a:p>
              <a:endParaRPr/>
            </a:p>
          </p:txBody>
        </p:sp>
        <p:sp>
          <p:nvSpPr>
            <p:cNvPr id="93" name="object 93"/>
            <p:cNvSpPr/>
            <p:nvPr/>
          </p:nvSpPr>
          <p:spPr>
            <a:xfrm>
              <a:off x="6381749" y="3141599"/>
              <a:ext cx="852805" cy="501650"/>
            </a:xfrm>
            <a:custGeom>
              <a:avLst/>
              <a:gdLst/>
              <a:ahLst/>
              <a:cxnLst/>
              <a:rect l="l" t="t" r="r" b="b"/>
              <a:pathLst>
                <a:path w="852804" h="501650">
                  <a:moveTo>
                    <a:pt x="0" y="501650"/>
                  </a:moveTo>
                  <a:lnTo>
                    <a:pt x="852487" y="501650"/>
                  </a:lnTo>
                  <a:lnTo>
                    <a:pt x="852487" y="0"/>
                  </a:lnTo>
                  <a:lnTo>
                    <a:pt x="0" y="0"/>
                  </a:lnTo>
                  <a:lnTo>
                    <a:pt x="0" y="501650"/>
                  </a:lnTo>
                  <a:close/>
                </a:path>
              </a:pathLst>
            </a:custGeom>
            <a:ln w="6350">
              <a:solidFill>
                <a:srgbClr val="000000"/>
              </a:solidFill>
            </a:ln>
          </p:spPr>
          <p:txBody>
            <a:bodyPr wrap="square" lIns="0" tIns="0" rIns="0" bIns="0" rtlCol="0"/>
            <a:lstStyle/>
            <a:p>
              <a:endParaRPr/>
            </a:p>
          </p:txBody>
        </p:sp>
        <p:sp>
          <p:nvSpPr>
            <p:cNvPr id="94" name="object 94"/>
            <p:cNvSpPr/>
            <p:nvPr/>
          </p:nvSpPr>
          <p:spPr>
            <a:xfrm>
              <a:off x="6256273" y="1859026"/>
              <a:ext cx="113030" cy="1577975"/>
            </a:xfrm>
            <a:custGeom>
              <a:avLst/>
              <a:gdLst/>
              <a:ahLst/>
              <a:cxnLst/>
              <a:rect l="l" t="t" r="r" b="b"/>
              <a:pathLst>
                <a:path w="113029" h="1577975">
                  <a:moveTo>
                    <a:pt x="0" y="0"/>
                  </a:moveTo>
                  <a:lnTo>
                    <a:pt x="0" y="1533525"/>
                  </a:lnTo>
                  <a:lnTo>
                    <a:pt x="112902" y="1533525"/>
                  </a:lnTo>
                </a:path>
                <a:path w="113029" h="1577975">
                  <a:moveTo>
                    <a:pt x="36702" y="1488948"/>
                  </a:moveTo>
                  <a:lnTo>
                    <a:pt x="112902" y="1533398"/>
                  </a:lnTo>
                  <a:lnTo>
                    <a:pt x="36702" y="1577848"/>
                  </a:lnTo>
                </a:path>
              </a:pathLst>
            </a:custGeom>
            <a:ln w="12700">
              <a:solidFill>
                <a:srgbClr val="000000"/>
              </a:solidFill>
            </a:ln>
          </p:spPr>
          <p:txBody>
            <a:bodyPr wrap="square" lIns="0" tIns="0" rIns="0" bIns="0" rtlCol="0"/>
            <a:lstStyle/>
            <a:p>
              <a:endParaRPr/>
            </a:p>
          </p:txBody>
        </p:sp>
      </p:grpSp>
      <p:sp>
        <p:nvSpPr>
          <p:cNvPr id="95" name="object 95"/>
          <p:cNvSpPr/>
          <p:nvPr/>
        </p:nvSpPr>
        <p:spPr>
          <a:xfrm>
            <a:off x="5494273" y="1563624"/>
            <a:ext cx="313055" cy="88900"/>
          </a:xfrm>
          <a:custGeom>
            <a:avLst/>
            <a:gdLst/>
            <a:ahLst/>
            <a:cxnLst/>
            <a:rect l="l" t="t" r="r" b="b"/>
            <a:pathLst>
              <a:path w="313054" h="88900">
                <a:moveTo>
                  <a:pt x="0" y="44450"/>
                </a:moveTo>
                <a:lnTo>
                  <a:pt x="312927" y="44450"/>
                </a:lnTo>
              </a:path>
              <a:path w="313054" h="88900">
                <a:moveTo>
                  <a:pt x="236854" y="0"/>
                </a:moveTo>
                <a:lnTo>
                  <a:pt x="313054" y="44450"/>
                </a:lnTo>
                <a:lnTo>
                  <a:pt x="236854" y="88900"/>
                </a:lnTo>
              </a:path>
            </a:pathLst>
          </a:custGeom>
          <a:ln w="19050">
            <a:solidFill>
              <a:srgbClr val="000000"/>
            </a:solidFill>
          </a:ln>
        </p:spPr>
        <p:txBody>
          <a:bodyPr wrap="square" lIns="0" tIns="0" rIns="0" bIns="0" rtlCol="0"/>
          <a:lstStyle/>
          <a:p>
            <a:endParaRPr/>
          </a:p>
        </p:txBody>
      </p:sp>
      <p:grpSp>
        <p:nvGrpSpPr>
          <p:cNvPr id="96" name="object 96"/>
          <p:cNvGrpSpPr/>
          <p:nvPr/>
        </p:nvGrpSpPr>
        <p:grpSpPr>
          <a:xfrm>
            <a:off x="6685026" y="1346136"/>
            <a:ext cx="1238250" cy="522605"/>
            <a:chOff x="6685026" y="1346136"/>
            <a:chExt cx="1238250" cy="522605"/>
          </a:xfrm>
        </p:grpSpPr>
        <p:sp>
          <p:nvSpPr>
            <p:cNvPr id="97" name="object 97"/>
            <p:cNvSpPr/>
            <p:nvPr/>
          </p:nvSpPr>
          <p:spPr>
            <a:xfrm>
              <a:off x="6943725" y="1355661"/>
              <a:ext cx="970280" cy="503555"/>
            </a:xfrm>
            <a:custGeom>
              <a:avLst/>
              <a:gdLst/>
              <a:ahLst/>
              <a:cxnLst/>
              <a:rect l="l" t="t" r="r" b="b"/>
              <a:pathLst>
                <a:path w="970279" h="503555">
                  <a:moveTo>
                    <a:pt x="969962" y="0"/>
                  </a:moveTo>
                  <a:lnTo>
                    <a:pt x="0" y="0"/>
                  </a:lnTo>
                  <a:lnTo>
                    <a:pt x="0" y="503237"/>
                  </a:lnTo>
                  <a:lnTo>
                    <a:pt x="969962" y="503237"/>
                  </a:lnTo>
                  <a:lnTo>
                    <a:pt x="969962" y="0"/>
                  </a:lnTo>
                  <a:close/>
                </a:path>
              </a:pathLst>
            </a:custGeom>
            <a:solidFill>
              <a:srgbClr val="FDCCCA"/>
            </a:solidFill>
          </p:spPr>
          <p:txBody>
            <a:bodyPr wrap="square" lIns="0" tIns="0" rIns="0" bIns="0" rtlCol="0"/>
            <a:lstStyle/>
            <a:p>
              <a:endParaRPr/>
            </a:p>
          </p:txBody>
        </p:sp>
        <p:sp>
          <p:nvSpPr>
            <p:cNvPr id="98" name="object 98"/>
            <p:cNvSpPr/>
            <p:nvPr/>
          </p:nvSpPr>
          <p:spPr>
            <a:xfrm>
              <a:off x="6685026" y="1355661"/>
              <a:ext cx="1228725" cy="503555"/>
            </a:xfrm>
            <a:custGeom>
              <a:avLst/>
              <a:gdLst/>
              <a:ahLst/>
              <a:cxnLst/>
              <a:rect l="l" t="t" r="r" b="b"/>
              <a:pathLst>
                <a:path w="1228725" h="503555">
                  <a:moveTo>
                    <a:pt x="258699" y="503237"/>
                  </a:moveTo>
                  <a:lnTo>
                    <a:pt x="1228661" y="503237"/>
                  </a:lnTo>
                  <a:lnTo>
                    <a:pt x="1228661" y="0"/>
                  </a:lnTo>
                  <a:lnTo>
                    <a:pt x="258699" y="0"/>
                  </a:lnTo>
                  <a:lnTo>
                    <a:pt x="258699" y="503237"/>
                  </a:lnTo>
                  <a:close/>
                </a:path>
                <a:path w="1228725" h="503555">
                  <a:moveTo>
                    <a:pt x="0" y="252412"/>
                  </a:moveTo>
                  <a:lnTo>
                    <a:pt x="239902" y="252412"/>
                  </a:lnTo>
                </a:path>
                <a:path w="1228725" h="503555">
                  <a:moveTo>
                    <a:pt x="163702" y="207962"/>
                  </a:moveTo>
                  <a:lnTo>
                    <a:pt x="239902" y="252412"/>
                  </a:lnTo>
                  <a:lnTo>
                    <a:pt x="163702" y="296862"/>
                  </a:lnTo>
                </a:path>
              </a:pathLst>
            </a:custGeom>
            <a:ln w="19050">
              <a:solidFill>
                <a:srgbClr val="000000"/>
              </a:solidFill>
            </a:ln>
          </p:spPr>
          <p:txBody>
            <a:bodyPr wrap="square" lIns="0" tIns="0" rIns="0" bIns="0" rtlCol="0"/>
            <a:lstStyle/>
            <a:p>
              <a:endParaRPr/>
            </a:p>
          </p:txBody>
        </p:sp>
      </p:grpSp>
      <p:grpSp>
        <p:nvGrpSpPr>
          <p:cNvPr id="99" name="object 99"/>
          <p:cNvGrpSpPr/>
          <p:nvPr/>
        </p:nvGrpSpPr>
        <p:grpSpPr>
          <a:xfrm>
            <a:off x="4144898" y="4327525"/>
            <a:ext cx="908050" cy="508000"/>
            <a:chOff x="4144898" y="4327525"/>
            <a:chExt cx="908050" cy="508000"/>
          </a:xfrm>
        </p:grpSpPr>
        <p:sp>
          <p:nvSpPr>
            <p:cNvPr id="100" name="object 100"/>
            <p:cNvSpPr/>
            <p:nvPr/>
          </p:nvSpPr>
          <p:spPr>
            <a:xfrm>
              <a:off x="4148073" y="4330700"/>
              <a:ext cx="901700" cy="501650"/>
            </a:xfrm>
            <a:custGeom>
              <a:avLst/>
              <a:gdLst/>
              <a:ahLst/>
              <a:cxnLst/>
              <a:rect l="l" t="t" r="r" b="b"/>
              <a:pathLst>
                <a:path w="901700" h="501650">
                  <a:moveTo>
                    <a:pt x="901700" y="0"/>
                  </a:moveTo>
                  <a:lnTo>
                    <a:pt x="0" y="0"/>
                  </a:lnTo>
                  <a:lnTo>
                    <a:pt x="0" y="501650"/>
                  </a:lnTo>
                  <a:lnTo>
                    <a:pt x="901700" y="501650"/>
                  </a:lnTo>
                  <a:lnTo>
                    <a:pt x="901700" y="0"/>
                  </a:lnTo>
                  <a:close/>
                </a:path>
              </a:pathLst>
            </a:custGeom>
            <a:solidFill>
              <a:srgbClr val="97FD97"/>
            </a:solidFill>
          </p:spPr>
          <p:txBody>
            <a:bodyPr wrap="square" lIns="0" tIns="0" rIns="0" bIns="0" rtlCol="0"/>
            <a:lstStyle/>
            <a:p>
              <a:endParaRPr/>
            </a:p>
          </p:txBody>
        </p:sp>
        <p:sp>
          <p:nvSpPr>
            <p:cNvPr id="101" name="object 101"/>
            <p:cNvSpPr/>
            <p:nvPr/>
          </p:nvSpPr>
          <p:spPr>
            <a:xfrm>
              <a:off x="4148073" y="4330700"/>
              <a:ext cx="901700" cy="501650"/>
            </a:xfrm>
            <a:custGeom>
              <a:avLst/>
              <a:gdLst/>
              <a:ahLst/>
              <a:cxnLst/>
              <a:rect l="l" t="t" r="r" b="b"/>
              <a:pathLst>
                <a:path w="901700" h="501650">
                  <a:moveTo>
                    <a:pt x="0" y="501650"/>
                  </a:moveTo>
                  <a:lnTo>
                    <a:pt x="901700" y="501650"/>
                  </a:lnTo>
                  <a:lnTo>
                    <a:pt x="901700" y="0"/>
                  </a:lnTo>
                  <a:lnTo>
                    <a:pt x="0" y="0"/>
                  </a:lnTo>
                  <a:lnTo>
                    <a:pt x="0" y="501650"/>
                  </a:lnTo>
                  <a:close/>
                </a:path>
              </a:pathLst>
            </a:custGeom>
            <a:ln w="6350">
              <a:solidFill>
                <a:srgbClr val="000000"/>
              </a:solidFill>
            </a:ln>
          </p:spPr>
          <p:txBody>
            <a:bodyPr wrap="square" lIns="0" tIns="0" rIns="0" bIns="0" rtlCol="0"/>
            <a:lstStyle/>
            <a:p>
              <a:endParaRPr/>
            </a:p>
          </p:txBody>
        </p:sp>
      </p:grpSp>
      <p:sp>
        <p:nvSpPr>
          <p:cNvPr id="102" name="object 102"/>
          <p:cNvSpPr/>
          <p:nvPr/>
        </p:nvSpPr>
        <p:spPr>
          <a:xfrm>
            <a:off x="4059428" y="3943350"/>
            <a:ext cx="76200" cy="88900"/>
          </a:xfrm>
          <a:custGeom>
            <a:avLst/>
            <a:gdLst/>
            <a:ahLst/>
            <a:cxnLst/>
            <a:rect l="l" t="t" r="r" b="b"/>
            <a:pathLst>
              <a:path w="76200" h="88900">
                <a:moveTo>
                  <a:pt x="0" y="0"/>
                </a:moveTo>
                <a:lnTo>
                  <a:pt x="76200" y="44450"/>
                </a:lnTo>
                <a:lnTo>
                  <a:pt x="0" y="88900"/>
                </a:lnTo>
              </a:path>
            </a:pathLst>
          </a:custGeom>
          <a:ln w="12700">
            <a:solidFill>
              <a:srgbClr val="000000"/>
            </a:solidFill>
          </a:ln>
        </p:spPr>
        <p:txBody>
          <a:bodyPr wrap="square" lIns="0" tIns="0" rIns="0" bIns="0" rtlCol="0"/>
          <a:lstStyle/>
          <a:p>
            <a:endParaRPr/>
          </a:p>
        </p:txBody>
      </p:sp>
      <p:grpSp>
        <p:nvGrpSpPr>
          <p:cNvPr id="103" name="object 103"/>
          <p:cNvGrpSpPr/>
          <p:nvPr/>
        </p:nvGrpSpPr>
        <p:grpSpPr>
          <a:xfrm>
            <a:off x="627062" y="3392423"/>
            <a:ext cx="1059180" cy="849630"/>
            <a:chOff x="627062" y="3392423"/>
            <a:chExt cx="1059180" cy="849630"/>
          </a:xfrm>
        </p:grpSpPr>
        <p:sp>
          <p:nvSpPr>
            <p:cNvPr id="104" name="object 104"/>
            <p:cNvSpPr/>
            <p:nvPr/>
          </p:nvSpPr>
          <p:spPr>
            <a:xfrm>
              <a:off x="796924" y="3736974"/>
              <a:ext cx="885825" cy="501650"/>
            </a:xfrm>
            <a:custGeom>
              <a:avLst/>
              <a:gdLst/>
              <a:ahLst/>
              <a:cxnLst/>
              <a:rect l="l" t="t" r="r" b="b"/>
              <a:pathLst>
                <a:path w="885825" h="501650">
                  <a:moveTo>
                    <a:pt x="885825" y="0"/>
                  </a:moveTo>
                  <a:lnTo>
                    <a:pt x="0" y="0"/>
                  </a:lnTo>
                  <a:lnTo>
                    <a:pt x="0" y="501650"/>
                  </a:lnTo>
                  <a:lnTo>
                    <a:pt x="885825" y="501650"/>
                  </a:lnTo>
                  <a:lnTo>
                    <a:pt x="885825" y="0"/>
                  </a:lnTo>
                  <a:close/>
                </a:path>
              </a:pathLst>
            </a:custGeom>
            <a:solidFill>
              <a:srgbClr val="97FD97"/>
            </a:solidFill>
          </p:spPr>
          <p:txBody>
            <a:bodyPr wrap="square" lIns="0" tIns="0" rIns="0" bIns="0" rtlCol="0"/>
            <a:lstStyle/>
            <a:p>
              <a:endParaRPr/>
            </a:p>
          </p:txBody>
        </p:sp>
        <p:sp>
          <p:nvSpPr>
            <p:cNvPr id="105" name="object 105"/>
            <p:cNvSpPr/>
            <p:nvPr/>
          </p:nvSpPr>
          <p:spPr>
            <a:xfrm>
              <a:off x="796924" y="3736974"/>
              <a:ext cx="885825" cy="501650"/>
            </a:xfrm>
            <a:custGeom>
              <a:avLst/>
              <a:gdLst/>
              <a:ahLst/>
              <a:cxnLst/>
              <a:rect l="l" t="t" r="r" b="b"/>
              <a:pathLst>
                <a:path w="885825" h="501650">
                  <a:moveTo>
                    <a:pt x="0" y="501650"/>
                  </a:moveTo>
                  <a:lnTo>
                    <a:pt x="885825" y="501650"/>
                  </a:lnTo>
                  <a:lnTo>
                    <a:pt x="885825" y="0"/>
                  </a:lnTo>
                  <a:lnTo>
                    <a:pt x="0" y="0"/>
                  </a:lnTo>
                  <a:lnTo>
                    <a:pt x="0" y="501650"/>
                  </a:lnTo>
                  <a:close/>
                </a:path>
              </a:pathLst>
            </a:custGeom>
            <a:ln w="6350">
              <a:solidFill>
                <a:srgbClr val="000000"/>
              </a:solidFill>
            </a:ln>
          </p:spPr>
          <p:txBody>
            <a:bodyPr wrap="square" lIns="0" tIns="0" rIns="0" bIns="0" rtlCol="0"/>
            <a:lstStyle/>
            <a:p>
              <a:endParaRPr/>
            </a:p>
          </p:txBody>
        </p:sp>
        <p:sp>
          <p:nvSpPr>
            <p:cNvPr id="106" name="object 106"/>
            <p:cNvSpPr/>
            <p:nvPr/>
          </p:nvSpPr>
          <p:spPr>
            <a:xfrm>
              <a:off x="633412" y="3986148"/>
              <a:ext cx="151130" cy="1905"/>
            </a:xfrm>
            <a:custGeom>
              <a:avLst/>
              <a:gdLst/>
              <a:ahLst/>
              <a:cxnLst/>
              <a:rect l="l" t="t" r="r" b="b"/>
              <a:pathLst>
                <a:path w="151129" h="1904">
                  <a:moveTo>
                    <a:pt x="0" y="0"/>
                  </a:moveTo>
                  <a:lnTo>
                    <a:pt x="150939" y="1524"/>
                  </a:lnTo>
                </a:path>
              </a:pathLst>
            </a:custGeom>
            <a:ln w="12698">
              <a:solidFill>
                <a:srgbClr val="000000"/>
              </a:solidFill>
            </a:ln>
          </p:spPr>
          <p:txBody>
            <a:bodyPr wrap="square" lIns="0" tIns="0" rIns="0" bIns="0" rtlCol="0"/>
            <a:lstStyle/>
            <a:p>
              <a:endParaRPr/>
            </a:p>
          </p:txBody>
        </p:sp>
        <p:sp>
          <p:nvSpPr>
            <p:cNvPr id="107" name="object 107"/>
            <p:cNvSpPr/>
            <p:nvPr/>
          </p:nvSpPr>
          <p:spPr>
            <a:xfrm>
              <a:off x="707720" y="3942460"/>
              <a:ext cx="76835" cy="88900"/>
            </a:xfrm>
            <a:custGeom>
              <a:avLst/>
              <a:gdLst/>
              <a:ahLst/>
              <a:cxnLst/>
              <a:rect l="l" t="t" r="r" b="b"/>
              <a:pathLst>
                <a:path w="76834" h="88900">
                  <a:moveTo>
                    <a:pt x="863" y="0"/>
                  </a:moveTo>
                  <a:lnTo>
                    <a:pt x="76631" y="45212"/>
                  </a:lnTo>
                  <a:lnTo>
                    <a:pt x="0" y="88900"/>
                  </a:lnTo>
                </a:path>
              </a:pathLst>
            </a:custGeom>
            <a:ln w="12699">
              <a:solidFill>
                <a:srgbClr val="000000"/>
              </a:solidFill>
            </a:ln>
          </p:spPr>
          <p:txBody>
            <a:bodyPr wrap="square" lIns="0" tIns="0" rIns="0" bIns="0" rtlCol="0"/>
            <a:lstStyle/>
            <a:p>
              <a:endParaRPr/>
            </a:p>
          </p:txBody>
        </p:sp>
        <p:sp>
          <p:nvSpPr>
            <p:cNvPr id="108" name="object 108"/>
            <p:cNvSpPr/>
            <p:nvPr/>
          </p:nvSpPr>
          <p:spPr>
            <a:xfrm>
              <a:off x="633412" y="3392423"/>
              <a:ext cx="0" cy="593725"/>
            </a:xfrm>
            <a:custGeom>
              <a:avLst/>
              <a:gdLst/>
              <a:ahLst/>
              <a:cxnLst/>
              <a:rect l="l" t="t" r="r" b="b"/>
              <a:pathLst>
                <a:path h="593725">
                  <a:moveTo>
                    <a:pt x="0" y="0"/>
                  </a:moveTo>
                  <a:lnTo>
                    <a:pt x="0" y="593725"/>
                  </a:lnTo>
                </a:path>
              </a:pathLst>
            </a:custGeom>
            <a:ln w="9525">
              <a:solidFill>
                <a:srgbClr val="000000"/>
              </a:solidFill>
            </a:ln>
          </p:spPr>
          <p:txBody>
            <a:bodyPr wrap="square" lIns="0" tIns="0" rIns="0" bIns="0" rtlCol="0"/>
            <a:lstStyle/>
            <a:p>
              <a:endParaRPr/>
            </a:p>
          </p:txBody>
        </p:sp>
      </p:grpSp>
      <p:sp>
        <p:nvSpPr>
          <p:cNvPr id="109" name="object 109"/>
          <p:cNvSpPr/>
          <p:nvPr/>
        </p:nvSpPr>
        <p:spPr>
          <a:xfrm>
            <a:off x="2868548" y="2797175"/>
            <a:ext cx="0" cy="596900"/>
          </a:xfrm>
          <a:custGeom>
            <a:avLst/>
            <a:gdLst/>
            <a:ahLst/>
            <a:cxnLst/>
            <a:rect l="l" t="t" r="r" b="b"/>
            <a:pathLst>
              <a:path h="596900">
                <a:moveTo>
                  <a:pt x="0" y="0"/>
                </a:moveTo>
                <a:lnTo>
                  <a:pt x="0" y="596900"/>
                </a:lnTo>
              </a:path>
            </a:pathLst>
          </a:custGeom>
          <a:ln w="9525">
            <a:solidFill>
              <a:srgbClr val="000000"/>
            </a:solidFill>
          </a:ln>
        </p:spPr>
        <p:txBody>
          <a:bodyPr wrap="square" lIns="0" tIns="0" rIns="0" bIns="0" rtlCol="0"/>
          <a:lstStyle/>
          <a:p>
            <a:endParaRPr/>
          </a:p>
        </p:txBody>
      </p:sp>
      <p:grpSp>
        <p:nvGrpSpPr>
          <p:cNvPr id="110" name="object 110"/>
          <p:cNvGrpSpPr/>
          <p:nvPr/>
        </p:nvGrpSpPr>
        <p:grpSpPr>
          <a:xfrm>
            <a:off x="2868548" y="3140075"/>
            <a:ext cx="953135" cy="508000"/>
            <a:chOff x="2868548" y="3140075"/>
            <a:chExt cx="953135" cy="508000"/>
          </a:xfrm>
        </p:grpSpPr>
        <p:sp>
          <p:nvSpPr>
            <p:cNvPr id="111" name="object 111"/>
            <p:cNvSpPr/>
            <p:nvPr/>
          </p:nvSpPr>
          <p:spPr>
            <a:xfrm>
              <a:off x="3035299" y="3143250"/>
              <a:ext cx="782955" cy="501650"/>
            </a:xfrm>
            <a:custGeom>
              <a:avLst/>
              <a:gdLst/>
              <a:ahLst/>
              <a:cxnLst/>
              <a:rect l="l" t="t" r="r" b="b"/>
              <a:pathLst>
                <a:path w="782954" h="501650">
                  <a:moveTo>
                    <a:pt x="782637" y="0"/>
                  </a:moveTo>
                  <a:lnTo>
                    <a:pt x="0" y="0"/>
                  </a:lnTo>
                  <a:lnTo>
                    <a:pt x="0" y="501650"/>
                  </a:lnTo>
                  <a:lnTo>
                    <a:pt x="782637" y="501650"/>
                  </a:lnTo>
                  <a:lnTo>
                    <a:pt x="782637" y="0"/>
                  </a:lnTo>
                  <a:close/>
                </a:path>
              </a:pathLst>
            </a:custGeom>
            <a:solidFill>
              <a:srgbClr val="97FD97"/>
            </a:solidFill>
          </p:spPr>
          <p:txBody>
            <a:bodyPr wrap="square" lIns="0" tIns="0" rIns="0" bIns="0" rtlCol="0"/>
            <a:lstStyle/>
            <a:p>
              <a:endParaRPr/>
            </a:p>
          </p:txBody>
        </p:sp>
        <p:sp>
          <p:nvSpPr>
            <p:cNvPr id="112" name="object 112"/>
            <p:cNvSpPr/>
            <p:nvPr/>
          </p:nvSpPr>
          <p:spPr>
            <a:xfrm>
              <a:off x="3035299" y="3143250"/>
              <a:ext cx="782955" cy="501650"/>
            </a:xfrm>
            <a:custGeom>
              <a:avLst/>
              <a:gdLst/>
              <a:ahLst/>
              <a:cxnLst/>
              <a:rect l="l" t="t" r="r" b="b"/>
              <a:pathLst>
                <a:path w="782954" h="501650">
                  <a:moveTo>
                    <a:pt x="0" y="501650"/>
                  </a:moveTo>
                  <a:lnTo>
                    <a:pt x="782637" y="501650"/>
                  </a:lnTo>
                  <a:lnTo>
                    <a:pt x="782637" y="0"/>
                  </a:lnTo>
                  <a:lnTo>
                    <a:pt x="0" y="0"/>
                  </a:lnTo>
                  <a:lnTo>
                    <a:pt x="0" y="501650"/>
                  </a:lnTo>
                  <a:close/>
                </a:path>
              </a:pathLst>
            </a:custGeom>
            <a:ln w="6350">
              <a:solidFill>
                <a:srgbClr val="000000"/>
              </a:solidFill>
            </a:ln>
          </p:spPr>
          <p:txBody>
            <a:bodyPr wrap="square" lIns="0" tIns="0" rIns="0" bIns="0" rtlCol="0"/>
            <a:lstStyle/>
            <a:p>
              <a:endParaRPr/>
            </a:p>
          </p:txBody>
        </p:sp>
        <p:sp>
          <p:nvSpPr>
            <p:cNvPr id="113" name="object 113"/>
            <p:cNvSpPr/>
            <p:nvPr/>
          </p:nvSpPr>
          <p:spPr>
            <a:xfrm>
              <a:off x="2868548" y="3349625"/>
              <a:ext cx="154305" cy="88900"/>
            </a:xfrm>
            <a:custGeom>
              <a:avLst/>
              <a:gdLst/>
              <a:ahLst/>
              <a:cxnLst/>
              <a:rect l="l" t="t" r="r" b="b"/>
              <a:pathLst>
                <a:path w="154305" h="88900">
                  <a:moveTo>
                    <a:pt x="0" y="44450"/>
                  </a:moveTo>
                  <a:lnTo>
                    <a:pt x="154177" y="44450"/>
                  </a:lnTo>
                </a:path>
                <a:path w="154305" h="88900">
                  <a:moveTo>
                    <a:pt x="77977" y="0"/>
                  </a:moveTo>
                  <a:lnTo>
                    <a:pt x="154177" y="44450"/>
                  </a:lnTo>
                  <a:lnTo>
                    <a:pt x="77977" y="88900"/>
                  </a:lnTo>
                </a:path>
              </a:pathLst>
            </a:custGeom>
            <a:ln w="12700">
              <a:solidFill>
                <a:srgbClr val="000000"/>
              </a:solidFill>
            </a:ln>
          </p:spPr>
          <p:txBody>
            <a:bodyPr wrap="square" lIns="0" tIns="0" rIns="0" bIns="0" rtlCol="0"/>
            <a:lstStyle/>
            <a:p>
              <a:endParaRPr/>
            </a:p>
          </p:txBody>
        </p:sp>
      </p:grpSp>
      <p:sp>
        <p:nvSpPr>
          <p:cNvPr id="114" name="object 114"/>
          <p:cNvSpPr/>
          <p:nvPr/>
        </p:nvSpPr>
        <p:spPr>
          <a:xfrm>
            <a:off x="5177028" y="4537075"/>
            <a:ext cx="76200" cy="88900"/>
          </a:xfrm>
          <a:custGeom>
            <a:avLst/>
            <a:gdLst/>
            <a:ahLst/>
            <a:cxnLst/>
            <a:rect l="l" t="t" r="r" b="b"/>
            <a:pathLst>
              <a:path w="76200" h="88900">
                <a:moveTo>
                  <a:pt x="0" y="0"/>
                </a:moveTo>
                <a:lnTo>
                  <a:pt x="76200" y="44450"/>
                </a:lnTo>
                <a:lnTo>
                  <a:pt x="0" y="88900"/>
                </a:lnTo>
              </a:path>
            </a:pathLst>
          </a:custGeom>
          <a:ln w="12700">
            <a:solidFill>
              <a:srgbClr val="000000"/>
            </a:solidFill>
          </a:ln>
        </p:spPr>
        <p:txBody>
          <a:bodyPr wrap="square" lIns="0" tIns="0" rIns="0" bIns="0" rtlCol="0"/>
          <a:lstStyle/>
          <a:p>
            <a:endParaRPr/>
          </a:p>
        </p:txBody>
      </p:sp>
      <p:sp>
        <p:nvSpPr>
          <p:cNvPr id="115" name="object 115"/>
          <p:cNvSpPr/>
          <p:nvPr/>
        </p:nvSpPr>
        <p:spPr>
          <a:xfrm>
            <a:off x="5106923" y="5118100"/>
            <a:ext cx="151130" cy="88900"/>
          </a:xfrm>
          <a:custGeom>
            <a:avLst/>
            <a:gdLst/>
            <a:ahLst/>
            <a:cxnLst/>
            <a:rect l="l" t="t" r="r" b="b"/>
            <a:pathLst>
              <a:path w="151129" h="88900">
                <a:moveTo>
                  <a:pt x="0" y="44450"/>
                </a:moveTo>
                <a:lnTo>
                  <a:pt x="151002" y="44450"/>
                </a:lnTo>
              </a:path>
              <a:path w="151129" h="88900">
                <a:moveTo>
                  <a:pt x="74802" y="0"/>
                </a:moveTo>
                <a:lnTo>
                  <a:pt x="151002" y="44450"/>
                </a:lnTo>
                <a:lnTo>
                  <a:pt x="74802" y="88900"/>
                </a:lnTo>
              </a:path>
            </a:pathLst>
          </a:custGeom>
          <a:ln w="12700">
            <a:solidFill>
              <a:srgbClr val="000000"/>
            </a:solidFill>
          </a:ln>
        </p:spPr>
        <p:txBody>
          <a:bodyPr wrap="square" lIns="0" tIns="0" rIns="0" bIns="0" rtlCol="0"/>
          <a:lstStyle/>
          <a:p>
            <a:endParaRPr/>
          </a:p>
        </p:txBody>
      </p:sp>
      <p:grpSp>
        <p:nvGrpSpPr>
          <p:cNvPr id="116" name="object 116"/>
          <p:cNvGrpSpPr/>
          <p:nvPr/>
        </p:nvGrpSpPr>
        <p:grpSpPr>
          <a:xfrm>
            <a:off x="5095811" y="3981386"/>
            <a:ext cx="168910" cy="1826260"/>
            <a:chOff x="5095811" y="3981386"/>
            <a:chExt cx="168910" cy="1826260"/>
          </a:xfrm>
        </p:grpSpPr>
        <p:sp>
          <p:nvSpPr>
            <p:cNvPr id="117" name="object 117"/>
            <p:cNvSpPr/>
            <p:nvPr/>
          </p:nvSpPr>
          <p:spPr>
            <a:xfrm>
              <a:off x="5106923" y="5711825"/>
              <a:ext cx="151130" cy="88900"/>
            </a:xfrm>
            <a:custGeom>
              <a:avLst/>
              <a:gdLst/>
              <a:ahLst/>
              <a:cxnLst/>
              <a:rect l="l" t="t" r="r" b="b"/>
              <a:pathLst>
                <a:path w="151129" h="88900">
                  <a:moveTo>
                    <a:pt x="0" y="44450"/>
                  </a:moveTo>
                  <a:lnTo>
                    <a:pt x="151002" y="44450"/>
                  </a:lnTo>
                </a:path>
                <a:path w="151129" h="88900">
                  <a:moveTo>
                    <a:pt x="74802" y="0"/>
                  </a:moveTo>
                  <a:lnTo>
                    <a:pt x="151002" y="44450"/>
                  </a:lnTo>
                  <a:lnTo>
                    <a:pt x="74802" y="88900"/>
                  </a:lnTo>
                </a:path>
              </a:pathLst>
            </a:custGeom>
            <a:ln w="12700">
              <a:solidFill>
                <a:srgbClr val="000000"/>
              </a:solidFill>
            </a:ln>
          </p:spPr>
          <p:txBody>
            <a:bodyPr wrap="square" lIns="0" tIns="0" rIns="0" bIns="0" rtlCol="0"/>
            <a:lstStyle/>
            <a:p>
              <a:endParaRPr/>
            </a:p>
          </p:txBody>
        </p:sp>
        <p:sp>
          <p:nvSpPr>
            <p:cNvPr id="118" name="object 118"/>
            <p:cNvSpPr/>
            <p:nvPr/>
          </p:nvSpPr>
          <p:spPr>
            <a:xfrm>
              <a:off x="5100573" y="3986148"/>
              <a:ext cx="8255" cy="1770380"/>
            </a:xfrm>
            <a:custGeom>
              <a:avLst/>
              <a:gdLst/>
              <a:ahLst/>
              <a:cxnLst/>
              <a:rect l="l" t="t" r="r" b="b"/>
              <a:pathLst>
                <a:path w="8254" h="1770379">
                  <a:moveTo>
                    <a:pt x="0" y="0"/>
                  </a:moveTo>
                  <a:lnTo>
                    <a:pt x="8000" y="1770126"/>
                  </a:lnTo>
                </a:path>
              </a:pathLst>
            </a:custGeom>
            <a:ln w="9525">
              <a:solidFill>
                <a:srgbClr val="000000"/>
              </a:solidFill>
            </a:ln>
          </p:spPr>
          <p:txBody>
            <a:bodyPr wrap="square" lIns="0" tIns="0" rIns="0" bIns="0" rtlCol="0"/>
            <a:lstStyle/>
            <a:p>
              <a:endParaRPr/>
            </a:p>
          </p:txBody>
        </p:sp>
      </p:grpSp>
      <p:sp>
        <p:nvSpPr>
          <p:cNvPr id="119" name="object 119"/>
          <p:cNvSpPr/>
          <p:nvPr/>
        </p:nvSpPr>
        <p:spPr>
          <a:xfrm>
            <a:off x="7369175" y="1859026"/>
            <a:ext cx="163830" cy="1031875"/>
          </a:xfrm>
          <a:custGeom>
            <a:avLst/>
            <a:gdLst/>
            <a:ahLst/>
            <a:cxnLst/>
            <a:rect l="l" t="t" r="r" b="b"/>
            <a:pathLst>
              <a:path w="163829" h="1031875">
                <a:moveTo>
                  <a:pt x="0" y="0"/>
                </a:moveTo>
                <a:lnTo>
                  <a:pt x="0" y="987425"/>
                </a:lnTo>
                <a:lnTo>
                  <a:pt x="160400" y="987425"/>
                </a:lnTo>
              </a:path>
              <a:path w="163829" h="1031875">
                <a:moveTo>
                  <a:pt x="84327" y="942848"/>
                </a:moveTo>
                <a:lnTo>
                  <a:pt x="160527" y="987298"/>
                </a:lnTo>
                <a:lnTo>
                  <a:pt x="84327" y="1031748"/>
                </a:lnTo>
              </a:path>
              <a:path w="163829" h="1031875">
                <a:moveTo>
                  <a:pt x="87502" y="314198"/>
                </a:moveTo>
                <a:lnTo>
                  <a:pt x="163702" y="358648"/>
                </a:lnTo>
                <a:lnTo>
                  <a:pt x="87502" y="403098"/>
                </a:lnTo>
              </a:path>
            </a:pathLst>
          </a:custGeom>
          <a:ln w="12700">
            <a:solidFill>
              <a:srgbClr val="000000"/>
            </a:solidFill>
          </a:ln>
        </p:spPr>
        <p:txBody>
          <a:bodyPr wrap="square" lIns="0" tIns="0" rIns="0" bIns="0" rtlCol="0"/>
          <a:lstStyle/>
          <a:p>
            <a:endParaRPr/>
          </a:p>
        </p:txBody>
      </p:sp>
      <p:grpSp>
        <p:nvGrpSpPr>
          <p:cNvPr id="120" name="object 120"/>
          <p:cNvGrpSpPr/>
          <p:nvPr/>
        </p:nvGrpSpPr>
        <p:grpSpPr>
          <a:xfrm>
            <a:off x="5295900" y="4327525"/>
            <a:ext cx="897255" cy="508000"/>
            <a:chOff x="5295900" y="4327525"/>
            <a:chExt cx="897255" cy="508000"/>
          </a:xfrm>
        </p:grpSpPr>
        <p:sp>
          <p:nvSpPr>
            <p:cNvPr id="121" name="object 121"/>
            <p:cNvSpPr/>
            <p:nvPr/>
          </p:nvSpPr>
          <p:spPr>
            <a:xfrm>
              <a:off x="5299075" y="4330700"/>
              <a:ext cx="890905" cy="501650"/>
            </a:xfrm>
            <a:custGeom>
              <a:avLst/>
              <a:gdLst/>
              <a:ahLst/>
              <a:cxnLst/>
              <a:rect l="l" t="t" r="r" b="b"/>
              <a:pathLst>
                <a:path w="890904" h="501650">
                  <a:moveTo>
                    <a:pt x="890587" y="0"/>
                  </a:moveTo>
                  <a:lnTo>
                    <a:pt x="0" y="0"/>
                  </a:lnTo>
                  <a:lnTo>
                    <a:pt x="0" y="501650"/>
                  </a:lnTo>
                  <a:lnTo>
                    <a:pt x="890587" y="501650"/>
                  </a:lnTo>
                  <a:lnTo>
                    <a:pt x="890587" y="0"/>
                  </a:lnTo>
                  <a:close/>
                </a:path>
              </a:pathLst>
            </a:custGeom>
            <a:solidFill>
              <a:srgbClr val="CCEBFD"/>
            </a:solidFill>
          </p:spPr>
          <p:txBody>
            <a:bodyPr wrap="square" lIns="0" tIns="0" rIns="0" bIns="0" rtlCol="0"/>
            <a:lstStyle/>
            <a:p>
              <a:endParaRPr/>
            </a:p>
          </p:txBody>
        </p:sp>
        <p:sp>
          <p:nvSpPr>
            <p:cNvPr id="122" name="object 122"/>
            <p:cNvSpPr/>
            <p:nvPr/>
          </p:nvSpPr>
          <p:spPr>
            <a:xfrm>
              <a:off x="5299075" y="4330700"/>
              <a:ext cx="890905" cy="501650"/>
            </a:xfrm>
            <a:custGeom>
              <a:avLst/>
              <a:gdLst/>
              <a:ahLst/>
              <a:cxnLst/>
              <a:rect l="l" t="t" r="r" b="b"/>
              <a:pathLst>
                <a:path w="890904" h="501650">
                  <a:moveTo>
                    <a:pt x="0" y="501650"/>
                  </a:moveTo>
                  <a:lnTo>
                    <a:pt x="890587" y="501650"/>
                  </a:lnTo>
                  <a:lnTo>
                    <a:pt x="890587" y="0"/>
                  </a:lnTo>
                  <a:lnTo>
                    <a:pt x="0" y="0"/>
                  </a:lnTo>
                  <a:lnTo>
                    <a:pt x="0" y="501650"/>
                  </a:lnTo>
                  <a:close/>
                </a:path>
              </a:pathLst>
            </a:custGeom>
            <a:ln w="6350">
              <a:solidFill>
                <a:srgbClr val="000000"/>
              </a:solidFill>
            </a:ln>
          </p:spPr>
          <p:txBody>
            <a:bodyPr wrap="square" lIns="0" tIns="0" rIns="0" bIns="0" rtlCol="0"/>
            <a:lstStyle/>
            <a:p>
              <a:endParaRPr/>
            </a:p>
          </p:txBody>
        </p:sp>
      </p:grpSp>
      <p:grpSp>
        <p:nvGrpSpPr>
          <p:cNvPr id="123" name="object 123"/>
          <p:cNvGrpSpPr/>
          <p:nvPr/>
        </p:nvGrpSpPr>
        <p:grpSpPr>
          <a:xfrm>
            <a:off x="5305425" y="4914900"/>
            <a:ext cx="894080" cy="508000"/>
            <a:chOff x="5305425" y="4914900"/>
            <a:chExt cx="894080" cy="508000"/>
          </a:xfrm>
        </p:grpSpPr>
        <p:sp>
          <p:nvSpPr>
            <p:cNvPr id="124" name="object 124"/>
            <p:cNvSpPr/>
            <p:nvPr/>
          </p:nvSpPr>
          <p:spPr>
            <a:xfrm>
              <a:off x="5308600" y="4918075"/>
              <a:ext cx="887730" cy="501650"/>
            </a:xfrm>
            <a:custGeom>
              <a:avLst/>
              <a:gdLst/>
              <a:ahLst/>
              <a:cxnLst/>
              <a:rect l="l" t="t" r="r" b="b"/>
              <a:pathLst>
                <a:path w="887729" h="501650">
                  <a:moveTo>
                    <a:pt x="887412" y="0"/>
                  </a:moveTo>
                  <a:lnTo>
                    <a:pt x="0" y="0"/>
                  </a:lnTo>
                  <a:lnTo>
                    <a:pt x="0" y="501650"/>
                  </a:lnTo>
                  <a:lnTo>
                    <a:pt x="887412" y="501650"/>
                  </a:lnTo>
                  <a:lnTo>
                    <a:pt x="887412" y="0"/>
                  </a:lnTo>
                  <a:close/>
                </a:path>
              </a:pathLst>
            </a:custGeom>
            <a:solidFill>
              <a:srgbClr val="CCEBFD"/>
            </a:solidFill>
          </p:spPr>
          <p:txBody>
            <a:bodyPr wrap="square" lIns="0" tIns="0" rIns="0" bIns="0" rtlCol="0"/>
            <a:lstStyle/>
            <a:p>
              <a:endParaRPr/>
            </a:p>
          </p:txBody>
        </p:sp>
        <p:sp>
          <p:nvSpPr>
            <p:cNvPr id="125" name="object 125"/>
            <p:cNvSpPr/>
            <p:nvPr/>
          </p:nvSpPr>
          <p:spPr>
            <a:xfrm>
              <a:off x="5308600" y="4918075"/>
              <a:ext cx="887730" cy="501650"/>
            </a:xfrm>
            <a:custGeom>
              <a:avLst/>
              <a:gdLst/>
              <a:ahLst/>
              <a:cxnLst/>
              <a:rect l="l" t="t" r="r" b="b"/>
              <a:pathLst>
                <a:path w="887729" h="501650">
                  <a:moveTo>
                    <a:pt x="0" y="501650"/>
                  </a:moveTo>
                  <a:lnTo>
                    <a:pt x="887412" y="501650"/>
                  </a:lnTo>
                  <a:lnTo>
                    <a:pt x="887412" y="0"/>
                  </a:lnTo>
                  <a:lnTo>
                    <a:pt x="0" y="0"/>
                  </a:lnTo>
                  <a:lnTo>
                    <a:pt x="0" y="501650"/>
                  </a:lnTo>
                  <a:close/>
                </a:path>
              </a:pathLst>
            </a:custGeom>
            <a:ln w="6350">
              <a:solidFill>
                <a:srgbClr val="000000"/>
              </a:solidFill>
            </a:ln>
          </p:spPr>
          <p:txBody>
            <a:bodyPr wrap="square" lIns="0" tIns="0" rIns="0" bIns="0" rtlCol="0"/>
            <a:lstStyle/>
            <a:p>
              <a:endParaRPr/>
            </a:p>
          </p:txBody>
        </p:sp>
      </p:grpSp>
      <p:grpSp>
        <p:nvGrpSpPr>
          <p:cNvPr id="126" name="object 126"/>
          <p:cNvGrpSpPr/>
          <p:nvPr/>
        </p:nvGrpSpPr>
        <p:grpSpPr>
          <a:xfrm>
            <a:off x="5311775" y="5521325"/>
            <a:ext cx="1119505" cy="635000"/>
            <a:chOff x="5311775" y="5521325"/>
            <a:chExt cx="1119505" cy="635000"/>
          </a:xfrm>
        </p:grpSpPr>
        <p:sp>
          <p:nvSpPr>
            <p:cNvPr id="127" name="object 127"/>
            <p:cNvSpPr/>
            <p:nvPr/>
          </p:nvSpPr>
          <p:spPr>
            <a:xfrm>
              <a:off x="5314950" y="5524500"/>
              <a:ext cx="1113155" cy="628650"/>
            </a:xfrm>
            <a:custGeom>
              <a:avLst/>
              <a:gdLst/>
              <a:ahLst/>
              <a:cxnLst/>
              <a:rect l="l" t="t" r="r" b="b"/>
              <a:pathLst>
                <a:path w="1113154" h="628650">
                  <a:moveTo>
                    <a:pt x="1112837" y="0"/>
                  </a:moveTo>
                  <a:lnTo>
                    <a:pt x="0" y="0"/>
                  </a:lnTo>
                  <a:lnTo>
                    <a:pt x="0" y="628650"/>
                  </a:lnTo>
                  <a:lnTo>
                    <a:pt x="1112837" y="628650"/>
                  </a:lnTo>
                  <a:lnTo>
                    <a:pt x="1112837" y="0"/>
                  </a:lnTo>
                  <a:close/>
                </a:path>
              </a:pathLst>
            </a:custGeom>
            <a:solidFill>
              <a:srgbClr val="CCEBFD"/>
            </a:solidFill>
          </p:spPr>
          <p:txBody>
            <a:bodyPr wrap="square" lIns="0" tIns="0" rIns="0" bIns="0" rtlCol="0"/>
            <a:lstStyle/>
            <a:p>
              <a:endParaRPr/>
            </a:p>
          </p:txBody>
        </p:sp>
        <p:sp>
          <p:nvSpPr>
            <p:cNvPr id="128" name="object 128"/>
            <p:cNvSpPr/>
            <p:nvPr/>
          </p:nvSpPr>
          <p:spPr>
            <a:xfrm>
              <a:off x="5314950" y="5524500"/>
              <a:ext cx="1113155" cy="628650"/>
            </a:xfrm>
            <a:custGeom>
              <a:avLst/>
              <a:gdLst/>
              <a:ahLst/>
              <a:cxnLst/>
              <a:rect l="l" t="t" r="r" b="b"/>
              <a:pathLst>
                <a:path w="1113154" h="628650">
                  <a:moveTo>
                    <a:pt x="0" y="628650"/>
                  </a:moveTo>
                  <a:lnTo>
                    <a:pt x="1112837" y="628650"/>
                  </a:lnTo>
                  <a:lnTo>
                    <a:pt x="1112837" y="0"/>
                  </a:lnTo>
                  <a:lnTo>
                    <a:pt x="0" y="0"/>
                  </a:lnTo>
                  <a:lnTo>
                    <a:pt x="0" y="628650"/>
                  </a:lnTo>
                  <a:close/>
                </a:path>
              </a:pathLst>
            </a:custGeom>
            <a:ln w="6350">
              <a:solidFill>
                <a:srgbClr val="000000"/>
              </a:solidFill>
            </a:ln>
          </p:spPr>
          <p:txBody>
            <a:bodyPr wrap="square" lIns="0" tIns="0" rIns="0" bIns="0" rtlCol="0"/>
            <a:lstStyle/>
            <a:p>
              <a:endParaRPr/>
            </a:p>
          </p:txBody>
        </p:sp>
      </p:grpSp>
      <p:grpSp>
        <p:nvGrpSpPr>
          <p:cNvPr id="129" name="object 129"/>
          <p:cNvGrpSpPr/>
          <p:nvPr/>
        </p:nvGrpSpPr>
        <p:grpSpPr>
          <a:xfrm>
            <a:off x="7599298" y="2592323"/>
            <a:ext cx="1000125" cy="508000"/>
            <a:chOff x="7599298" y="2592323"/>
            <a:chExt cx="1000125" cy="508000"/>
          </a:xfrm>
        </p:grpSpPr>
        <p:sp>
          <p:nvSpPr>
            <p:cNvPr id="130" name="object 130"/>
            <p:cNvSpPr/>
            <p:nvPr/>
          </p:nvSpPr>
          <p:spPr>
            <a:xfrm>
              <a:off x="7602473" y="2595498"/>
              <a:ext cx="993775" cy="501650"/>
            </a:xfrm>
            <a:custGeom>
              <a:avLst/>
              <a:gdLst/>
              <a:ahLst/>
              <a:cxnLst/>
              <a:rect l="l" t="t" r="r" b="b"/>
              <a:pathLst>
                <a:path w="993775" h="501650">
                  <a:moveTo>
                    <a:pt x="993775" y="0"/>
                  </a:moveTo>
                  <a:lnTo>
                    <a:pt x="0" y="0"/>
                  </a:lnTo>
                  <a:lnTo>
                    <a:pt x="0" y="501650"/>
                  </a:lnTo>
                  <a:lnTo>
                    <a:pt x="993775" y="501650"/>
                  </a:lnTo>
                  <a:lnTo>
                    <a:pt x="993775" y="0"/>
                  </a:lnTo>
                  <a:close/>
                </a:path>
              </a:pathLst>
            </a:custGeom>
            <a:solidFill>
              <a:srgbClr val="FDCCCA"/>
            </a:solidFill>
          </p:spPr>
          <p:txBody>
            <a:bodyPr wrap="square" lIns="0" tIns="0" rIns="0" bIns="0" rtlCol="0"/>
            <a:lstStyle/>
            <a:p>
              <a:endParaRPr/>
            </a:p>
          </p:txBody>
        </p:sp>
        <p:sp>
          <p:nvSpPr>
            <p:cNvPr id="131" name="object 131"/>
            <p:cNvSpPr/>
            <p:nvPr/>
          </p:nvSpPr>
          <p:spPr>
            <a:xfrm>
              <a:off x="7602473" y="2595498"/>
              <a:ext cx="993775" cy="501650"/>
            </a:xfrm>
            <a:custGeom>
              <a:avLst/>
              <a:gdLst/>
              <a:ahLst/>
              <a:cxnLst/>
              <a:rect l="l" t="t" r="r" b="b"/>
              <a:pathLst>
                <a:path w="993775" h="501650">
                  <a:moveTo>
                    <a:pt x="0" y="501650"/>
                  </a:moveTo>
                  <a:lnTo>
                    <a:pt x="993775" y="501650"/>
                  </a:lnTo>
                  <a:lnTo>
                    <a:pt x="993775" y="0"/>
                  </a:lnTo>
                  <a:lnTo>
                    <a:pt x="0" y="0"/>
                  </a:lnTo>
                  <a:lnTo>
                    <a:pt x="0" y="501650"/>
                  </a:lnTo>
                  <a:close/>
                </a:path>
              </a:pathLst>
            </a:custGeom>
            <a:ln w="6350">
              <a:solidFill>
                <a:srgbClr val="000000"/>
              </a:solidFill>
            </a:ln>
          </p:spPr>
          <p:txBody>
            <a:bodyPr wrap="square" lIns="0" tIns="0" rIns="0" bIns="0" rtlCol="0"/>
            <a:lstStyle/>
            <a:p>
              <a:endParaRPr/>
            </a:p>
          </p:txBody>
        </p:sp>
      </p:grpSp>
      <p:grpSp>
        <p:nvGrpSpPr>
          <p:cNvPr id="132" name="object 132"/>
          <p:cNvGrpSpPr/>
          <p:nvPr/>
        </p:nvGrpSpPr>
        <p:grpSpPr>
          <a:xfrm>
            <a:off x="7599298" y="1963737"/>
            <a:ext cx="1000125" cy="509905"/>
            <a:chOff x="7599298" y="1963737"/>
            <a:chExt cx="1000125" cy="509905"/>
          </a:xfrm>
        </p:grpSpPr>
        <p:sp>
          <p:nvSpPr>
            <p:cNvPr id="133" name="object 133"/>
            <p:cNvSpPr/>
            <p:nvPr/>
          </p:nvSpPr>
          <p:spPr>
            <a:xfrm>
              <a:off x="7602473" y="1966912"/>
              <a:ext cx="993775" cy="503555"/>
            </a:xfrm>
            <a:custGeom>
              <a:avLst/>
              <a:gdLst/>
              <a:ahLst/>
              <a:cxnLst/>
              <a:rect l="l" t="t" r="r" b="b"/>
              <a:pathLst>
                <a:path w="993775" h="503555">
                  <a:moveTo>
                    <a:pt x="993775" y="0"/>
                  </a:moveTo>
                  <a:lnTo>
                    <a:pt x="0" y="0"/>
                  </a:lnTo>
                  <a:lnTo>
                    <a:pt x="0" y="503237"/>
                  </a:lnTo>
                  <a:lnTo>
                    <a:pt x="993775" y="503237"/>
                  </a:lnTo>
                  <a:lnTo>
                    <a:pt x="993775" y="0"/>
                  </a:lnTo>
                  <a:close/>
                </a:path>
              </a:pathLst>
            </a:custGeom>
            <a:solidFill>
              <a:srgbClr val="FDCCCA"/>
            </a:solidFill>
          </p:spPr>
          <p:txBody>
            <a:bodyPr wrap="square" lIns="0" tIns="0" rIns="0" bIns="0" rtlCol="0"/>
            <a:lstStyle/>
            <a:p>
              <a:endParaRPr/>
            </a:p>
          </p:txBody>
        </p:sp>
        <p:sp>
          <p:nvSpPr>
            <p:cNvPr id="134" name="object 134"/>
            <p:cNvSpPr/>
            <p:nvPr/>
          </p:nvSpPr>
          <p:spPr>
            <a:xfrm>
              <a:off x="7602473" y="1966912"/>
              <a:ext cx="993775" cy="503555"/>
            </a:xfrm>
            <a:custGeom>
              <a:avLst/>
              <a:gdLst/>
              <a:ahLst/>
              <a:cxnLst/>
              <a:rect l="l" t="t" r="r" b="b"/>
              <a:pathLst>
                <a:path w="993775" h="503555">
                  <a:moveTo>
                    <a:pt x="0" y="503237"/>
                  </a:moveTo>
                  <a:lnTo>
                    <a:pt x="993775" y="503237"/>
                  </a:lnTo>
                  <a:lnTo>
                    <a:pt x="993775" y="0"/>
                  </a:lnTo>
                  <a:lnTo>
                    <a:pt x="0" y="0"/>
                  </a:lnTo>
                  <a:lnTo>
                    <a:pt x="0" y="503237"/>
                  </a:lnTo>
                  <a:close/>
                </a:path>
              </a:pathLst>
            </a:custGeom>
            <a:ln w="6350">
              <a:solidFill>
                <a:srgbClr val="000000"/>
              </a:solidFill>
            </a:ln>
          </p:spPr>
          <p:txBody>
            <a:bodyPr wrap="square" lIns="0" tIns="0" rIns="0" bIns="0" rtlCol="0"/>
            <a:lstStyle/>
            <a:p>
              <a:endParaRPr/>
            </a:p>
          </p:txBody>
        </p:sp>
      </p:grpSp>
      <p:sp>
        <p:nvSpPr>
          <p:cNvPr id="135" name="object 135"/>
          <p:cNvSpPr txBox="1"/>
          <p:nvPr/>
        </p:nvSpPr>
        <p:spPr>
          <a:xfrm>
            <a:off x="2192020" y="982440"/>
            <a:ext cx="56896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3397"/>
                </a:solidFill>
                <a:latin typeface="Tahoma"/>
                <a:cs typeface="Tahoma"/>
              </a:rPr>
              <a:t>PLAN</a:t>
            </a:r>
            <a:endParaRPr sz="1600" dirty="0">
              <a:latin typeface="Tahoma"/>
              <a:cs typeface="Tahoma"/>
            </a:endParaRPr>
          </a:p>
        </p:txBody>
      </p:sp>
      <p:sp>
        <p:nvSpPr>
          <p:cNvPr id="178" name="object 178"/>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12</a:t>
            </a:fld>
            <a:endParaRPr sz="1200">
              <a:latin typeface="Georgia"/>
              <a:cs typeface="Georgia"/>
            </a:endParaRPr>
          </a:p>
        </p:txBody>
      </p:sp>
      <p:sp>
        <p:nvSpPr>
          <p:cNvPr id="136" name="object 136"/>
          <p:cNvSpPr txBox="1">
            <a:spLocks noGrp="1"/>
          </p:cNvSpPr>
          <p:nvPr>
            <p:ph type="title"/>
          </p:nvPr>
        </p:nvSpPr>
        <p:spPr>
          <a:xfrm>
            <a:off x="-313040" y="-46827"/>
            <a:ext cx="9553157" cy="997709"/>
          </a:xfrm>
          <a:prstGeom prst="rect">
            <a:avLst/>
          </a:prstGeom>
        </p:spPr>
        <p:txBody>
          <a:bodyPr vert="horz" wrap="square" lIns="0" tIns="12700" rIns="0" bIns="0" rtlCol="0">
            <a:spAutoFit/>
          </a:bodyPr>
          <a:lstStyle/>
          <a:p>
            <a:pPr marL="12700" algn="ctr">
              <a:lnSpc>
                <a:spcPct val="100000"/>
              </a:lnSpc>
              <a:spcBef>
                <a:spcPts val="100"/>
              </a:spcBef>
              <a:tabLst>
                <a:tab pos="2352040" algn="l"/>
              </a:tabLst>
            </a:pPr>
            <a:r>
              <a:rPr sz="3200" spc="-5" dirty="0">
                <a:solidFill>
                  <a:schemeClr val="bg1"/>
                </a:solidFill>
                <a:latin typeface="Times New Roman" panose="02020603050405020304" pitchFamily="18" charset="0"/>
                <a:cs typeface="Times New Roman" panose="02020603050405020304" pitchFamily="18" charset="0"/>
              </a:rPr>
              <a:t>Structure</a:t>
            </a:r>
            <a:r>
              <a:rPr lang="en-US" sz="3200" spc="-5"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of </a:t>
            </a:r>
            <a:r>
              <a:rPr sz="3200" spc="-5">
                <a:solidFill>
                  <a:schemeClr val="bg1"/>
                </a:solidFill>
                <a:latin typeface="Times New Roman" panose="02020603050405020304" pitchFamily="18" charset="0"/>
                <a:cs typeface="Times New Roman" panose="02020603050405020304" pitchFamily="18" charset="0"/>
              </a:rPr>
              <a:t>ISO</a:t>
            </a:r>
            <a:r>
              <a:rPr sz="3200" spc="-35">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9001:2015</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Cấu </a:t>
            </a:r>
            <a:r>
              <a:rPr lang="en-US" sz="3200" spc="-5" dirty="0" err="1">
                <a:solidFill>
                  <a:schemeClr val="bg1"/>
                </a:solidFill>
                <a:latin typeface="Times New Roman" panose="02020603050405020304" pitchFamily="18" charset="0"/>
                <a:cs typeface="Times New Roman" panose="02020603050405020304" pitchFamily="18" charset="0"/>
              </a:rPr>
              <a:t>trúc</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của</a:t>
            </a:r>
            <a:r>
              <a:rPr lang="en-US" sz="3200" spc="-5" dirty="0">
                <a:solidFill>
                  <a:schemeClr val="bg1"/>
                </a:solidFill>
                <a:latin typeface="Times New Roman" panose="02020603050405020304" pitchFamily="18" charset="0"/>
                <a:cs typeface="Times New Roman" panose="02020603050405020304" pitchFamily="18" charset="0"/>
              </a:rPr>
              <a:t> ISO 9001:2015</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37" name="object 137"/>
          <p:cNvSpPr txBox="1"/>
          <p:nvPr/>
        </p:nvSpPr>
        <p:spPr>
          <a:xfrm>
            <a:off x="4938140" y="960881"/>
            <a:ext cx="1642745" cy="269240"/>
          </a:xfrm>
          <a:prstGeom prst="rect">
            <a:avLst/>
          </a:prstGeom>
        </p:spPr>
        <p:txBody>
          <a:bodyPr vert="horz" wrap="square" lIns="0" tIns="12065" rIns="0" bIns="0" rtlCol="0">
            <a:spAutoFit/>
          </a:bodyPr>
          <a:lstStyle/>
          <a:p>
            <a:pPr marL="12700">
              <a:lnSpc>
                <a:spcPct val="100000"/>
              </a:lnSpc>
              <a:spcBef>
                <a:spcPts val="95"/>
              </a:spcBef>
              <a:tabLst>
                <a:tab pos="936625" algn="l"/>
              </a:tabLst>
            </a:pPr>
            <a:r>
              <a:rPr sz="1600" b="1" spc="-5" dirty="0">
                <a:solidFill>
                  <a:srgbClr val="003397"/>
                </a:solidFill>
                <a:latin typeface="Tahoma"/>
                <a:cs typeface="Tahoma"/>
              </a:rPr>
              <a:t>DO	CHECK</a:t>
            </a:r>
            <a:endParaRPr sz="1600" dirty="0">
              <a:latin typeface="Tahoma"/>
              <a:cs typeface="Tahoma"/>
            </a:endParaRPr>
          </a:p>
        </p:txBody>
      </p:sp>
      <p:sp>
        <p:nvSpPr>
          <p:cNvPr id="138" name="object 138"/>
          <p:cNvSpPr txBox="1"/>
          <p:nvPr/>
        </p:nvSpPr>
        <p:spPr>
          <a:xfrm>
            <a:off x="7154671" y="960881"/>
            <a:ext cx="42418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3397"/>
                </a:solidFill>
                <a:latin typeface="Tahoma"/>
                <a:cs typeface="Tahoma"/>
              </a:rPr>
              <a:t>A</a:t>
            </a:r>
            <a:r>
              <a:rPr sz="1600" b="1" spc="-5" dirty="0">
                <a:solidFill>
                  <a:srgbClr val="003397"/>
                </a:solidFill>
                <a:latin typeface="Tahoma"/>
                <a:cs typeface="Tahoma"/>
              </a:rPr>
              <a:t>CT</a:t>
            </a:r>
            <a:endParaRPr sz="1600" dirty="0">
              <a:latin typeface="Tahoma"/>
              <a:cs typeface="Tahoma"/>
            </a:endParaRPr>
          </a:p>
        </p:txBody>
      </p:sp>
      <p:sp>
        <p:nvSpPr>
          <p:cNvPr id="139" name="object 139"/>
          <p:cNvSpPr txBox="1"/>
          <p:nvPr/>
        </p:nvSpPr>
        <p:spPr>
          <a:xfrm>
            <a:off x="5314950" y="5524500"/>
            <a:ext cx="1113155" cy="461665"/>
          </a:xfrm>
          <a:prstGeom prst="rect">
            <a:avLst/>
          </a:prstGeom>
        </p:spPr>
        <p:txBody>
          <a:bodyPr vert="horz" wrap="square" lIns="0" tIns="0" rIns="0" bIns="0" rtlCol="0">
            <a:spAutoFit/>
          </a:bodyPr>
          <a:lstStyle/>
          <a:p>
            <a:pPr marL="133350">
              <a:lnSpc>
                <a:spcPts val="925"/>
              </a:lnSpc>
            </a:pPr>
            <a:r>
              <a:rPr lang="en-US" sz="800" b="1" dirty="0" err="1">
                <a:solidFill>
                  <a:srgbClr val="040404"/>
                </a:solidFill>
                <a:latin typeface="Tahoma"/>
                <a:cs typeface="Tahoma"/>
              </a:rPr>
              <a:t>Kiểm</a:t>
            </a:r>
            <a:r>
              <a:rPr lang="en-US" sz="800" b="1" dirty="0">
                <a:solidFill>
                  <a:srgbClr val="040404"/>
                </a:solidFill>
                <a:latin typeface="Tahoma"/>
                <a:cs typeface="Tahoma"/>
              </a:rPr>
              <a:t> </a:t>
            </a:r>
            <a:r>
              <a:rPr lang="en-US" sz="800" b="1" dirty="0" err="1">
                <a:solidFill>
                  <a:srgbClr val="040404"/>
                </a:solidFill>
                <a:latin typeface="Tahoma"/>
                <a:cs typeface="Tahoma"/>
              </a:rPr>
              <a:t>soát</a:t>
            </a:r>
            <a:r>
              <a:rPr lang="en-US" sz="800" b="1" dirty="0">
                <a:solidFill>
                  <a:srgbClr val="040404"/>
                </a:solidFill>
                <a:latin typeface="Tahoma"/>
                <a:cs typeface="Tahoma"/>
              </a:rPr>
              <a:t> </a:t>
            </a:r>
            <a:r>
              <a:rPr lang="en-US" sz="800" b="1" dirty="0" err="1">
                <a:solidFill>
                  <a:srgbClr val="040404"/>
                </a:solidFill>
                <a:latin typeface="Tahoma"/>
                <a:cs typeface="Tahoma"/>
              </a:rPr>
              <a:t>quy</a:t>
            </a:r>
            <a:r>
              <a:rPr lang="en-US" sz="800" b="1" dirty="0">
                <a:solidFill>
                  <a:srgbClr val="040404"/>
                </a:solidFill>
                <a:latin typeface="Tahoma"/>
                <a:cs typeface="Tahoma"/>
              </a:rPr>
              <a:t> </a:t>
            </a:r>
            <a:r>
              <a:rPr lang="en-US" sz="800" b="1" dirty="0" err="1">
                <a:solidFill>
                  <a:srgbClr val="040404"/>
                </a:solidFill>
                <a:latin typeface="Tahoma"/>
                <a:cs typeface="Tahoma"/>
              </a:rPr>
              <a:t>trình</a:t>
            </a:r>
            <a:r>
              <a:rPr lang="en-US" sz="800" b="1" dirty="0">
                <a:solidFill>
                  <a:srgbClr val="040404"/>
                </a:solidFill>
                <a:latin typeface="Tahoma"/>
                <a:cs typeface="Tahoma"/>
              </a:rPr>
              <a:t> </a:t>
            </a:r>
            <a:r>
              <a:rPr lang="en-US" sz="800" b="1" dirty="0" err="1">
                <a:solidFill>
                  <a:srgbClr val="040404"/>
                </a:solidFill>
                <a:latin typeface="Tahoma"/>
                <a:cs typeface="Tahoma"/>
              </a:rPr>
              <a:t>đầu</a:t>
            </a:r>
            <a:r>
              <a:rPr lang="en-US" sz="800" b="1" dirty="0">
                <a:solidFill>
                  <a:srgbClr val="040404"/>
                </a:solidFill>
                <a:latin typeface="Tahoma"/>
                <a:cs typeface="Tahoma"/>
              </a:rPr>
              <a:t> ra, </a:t>
            </a:r>
            <a:r>
              <a:rPr lang="en-US" sz="800" b="1" dirty="0" err="1">
                <a:solidFill>
                  <a:srgbClr val="040404"/>
                </a:solidFill>
                <a:latin typeface="Tahoma"/>
                <a:cs typeface="Tahoma"/>
              </a:rPr>
              <a:t>sản</a:t>
            </a:r>
            <a:r>
              <a:rPr lang="en-US" sz="800" b="1" dirty="0">
                <a:solidFill>
                  <a:srgbClr val="040404"/>
                </a:solidFill>
                <a:latin typeface="Tahoma"/>
                <a:cs typeface="Tahoma"/>
              </a:rPr>
              <a:t> </a:t>
            </a:r>
            <a:r>
              <a:rPr lang="en-US" sz="800" b="1" dirty="0" err="1">
                <a:solidFill>
                  <a:srgbClr val="040404"/>
                </a:solidFill>
                <a:latin typeface="Tahoma"/>
                <a:cs typeface="Tahoma"/>
              </a:rPr>
              <a:t>phẩm</a:t>
            </a:r>
            <a:r>
              <a:rPr lang="en-US" sz="800" b="1" dirty="0">
                <a:solidFill>
                  <a:srgbClr val="040404"/>
                </a:solidFill>
                <a:latin typeface="Tahoma"/>
                <a:cs typeface="Tahoma"/>
              </a:rPr>
              <a:t> </a:t>
            </a:r>
            <a:r>
              <a:rPr lang="en-US" sz="800" b="1" dirty="0" err="1">
                <a:solidFill>
                  <a:srgbClr val="040404"/>
                </a:solidFill>
                <a:latin typeface="Tahoma"/>
                <a:cs typeface="Tahoma"/>
              </a:rPr>
              <a:t>dịch</a:t>
            </a:r>
            <a:r>
              <a:rPr lang="en-US" sz="800" b="1" dirty="0">
                <a:solidFill>
                  <a:srgbClr val="040404"/>
                </a:solidFill>
                <a:latin typeface="Tahoma"/>
                <a:cs typeface="Tahoma"/>
              </a:rPr>
              <a:t> </a:t>
            </a:r>
            <a:r>
              <a:rPr lang="en-US" sz="800" b="1" dirty="0" err="1">
                <a:solidFill>
                  <a:srgbClr val="040404"/>
                </a:solidFill>
                <a:latin typeface="Tahoma"/>
                <a:cs typeface="Tahoma"/>
              </a:rPr>
              <a:t>vụ</a:t>
            </a:r>
            <a:r>
              <a:rPr lang="en-US" sz="800" b="1" dirty="0">
                <a:solidFill>
                  <a:srgbClr val="040404"/>
                </a:solidFill>
                <a:latin typeface="Tahoma"/>
                <a:cs typeface="Tahoma"/>
              </a:rPr>
              <a:t> </a:t>
            </a:r>
            <a:r>
              <a:rPr lang="en-US" sz="800" b="1" dirty="0" err="1">
                <a:solidFill>
                  <a:srgbClr val="040404"/>
                </a:solidFill>
                <a:latin typeface="Tahoma"/>
                <a:cs typeface="Tahoma"/>
              </a:rPr>
              <a:t>không</a:t>
            </a:r>
            <a:r>
              <a:rPr lang="en-US" sz="800" b="1" dirty="0">
                <a:solidFill>
                  <a:srgbClr val="040404"/>
                </a:solidFill>
                <a:latin typeface="Tahoma"/>
                <a:cs typeface="Tahoma"/>
              </a:rPr>
              <a:t> </a:t>
            </a:r>
            <a:r>
              <a:rPr lang="en-US" sz="800" b="1" dirty="0" err="1">
                <a:solidFill>
                  <a:srgbClr val="040404"/>
                </a:solidFill>
                <a:latin typeface="Tahoma"/>
                <a:cs typeface="Tahoma"/>
              </a:rPr>
              <a:t>phù</a:t>
            </a:r>
            <a:r>
              <a:rPr lang="en-US" sz="800" b="1" dirty="0">
                <a:solidFill>
                  <a:srgbClr val="040404"/>
                </a:solidFill>
                <a:latin typeface="Tahoma"/>
                <a:cs typeface="Tahoma"/>
              </a:rPr>
              <a:t> </a:t>
            </a:r>
            <a:r>
              <a:rPr lang="en-US" sz="800" b="1" dirty="0" err="1">
                <a:solidFill>
                  <a:srgbClr val="040404"/>
                </a:solidFill>
                <a:latin typeface="Tahoma"/>
                <a:cs typeface="Tahoma"/>
              </a:rPr>
              <a:t>họp</a:t>
            </a:r>
            <a:endParaRPr sz="800" dirty="0">
              <a:latin typeface="Tahoma"/>
              <a:cs typeface="Tahoma"/>
            </a:endParaRPr>
          </a:p>
        </p:txBody>
      </p:sp>
      <p:sp>
        <p:nvSpPr>
          <p:cNvPr id="140" name="object 140"/>
          <p:cNvSpPr txBox="1"/>
          <p:nvPr/>
        </p:nvSpPr>
        <p:spPr>
          <a:xfrm>
            <a:off x="5308600" y="4918075"/>
            <a:ext cx="887730" cy="440505"/>
          </a:xfrm>
          <a:prstGeom prst="rect">
            <a:avLst/>
          </a:prstGeom>
        </p:spPr>
        <p:txBody>
          <a:bodyPr vert="horz" wrap="square" lIns="0" tIns="66675" rIns="0" bIns="0" rtlCol="0">
            <a:spAutoFit/>
          </a:bodyPr>
          <a:lstStyle/>
          <a:p>
            <a:pPr marL="109855" marR="99695">
              <a:lnSpc>
                <a:spcPct val="103800"/>
              </a:lnSpc>
              <a:spcBef>
                <a:spcPts val="525"/>
              </a:spcBef>
            </a:pPr>
            <a:r>
              <a:rPr lang="en-US" sz="800" b="1" dirty="0" err="1">
                <a:latin typeface="Tahoma"/>
                <a:cs typeface="Tahoma"/>
              </a:rPr>
              <a:t>Phát</a:t>
            </a:r>
            <a:r>
              <a:rPr lang="en-US" sz="800" b="1" dirty="0">
                <a:latin typeface="Tahoma"/>
                <a:cs typeface="Tahoma"/>
              </a:rPr>
              <a:t> </a:t>
            </a:r>
            <a:r>
              <a:rPr lang="en-US" sz="800" b="1" dirty="0" err="1">
                <a:latin typeface="Tahoma"/>
                <a:cs typeface="Tahoma"/>
              </a:rPr>
              <a:t>hành</a:t>
            </a:r>
            <a:r>
              <a:rPr lang="en-US" sz="800" b="1" dirty="0">
                <a:latin typeface="Tahoma"/>
                <a:cs typeface="Tahoma"/>
              </a:rPr>
              <a:t> </a:t>
            </a:r>
            <a:r>
              <a:rPr lang="en-US" sz="800" b="1" dirty="0" err="1">
                <a:latin typeface="Tahoma"/>
                <a:cs typeface="Tahoma"/>
              </a:rPr>
              <a:t>sản</a:t>
            </a:r>
            <a:r>
              <a:rPr lang="en-US" sz="800" b="1" dirty="0">
                <a:latin typeface="Tahoma"/>
                <a:cs typeface="Tahoma"/>
              </a:rPr>
              <a:t> </a:t>
            </a:r>
            <a:r>
              <a:rPr lang="en-US" sz="800" b="1" dirty="0" err="1">
                <a:latin typeface="Tahoma"/>
                <a:cs typeface="Tahoma"/>
              </a:rPr>
              <a:t>phẩm</a:t>
            </a:r>
            <a:r>
              <a:rPr lang="en-US" sz="800" b="1" dirty="0">
                <a:latin typeface="Tahoma"/>
                <a:cs typeface="Tahoma"/>
              </a:rPr>
              <a:t> </a:t>
            </a:r>
            <a:r>
              <a:rPr lang="en-US" sz="800" b="1" dirty="0" err="1">
                <a:latin typeface="Tahoma"/>
                <a:cs typeface="Tahoma"/>
              </a:rPr>
              <a:t>và</a:t>
            </a:r>
            <a:r>
              <a:rPr lang="en-US" sz="800" b="1" dirty="0">
                <a:latin typeface="Tahoma"/>
                <a:cs typeface="Tahoma"/>
              </a:rPr>
              <a:t> </a:t>
            </a:r>
            <a:r>
              <a:rPr lang="en-US" sz="800" b="1" dirty="0" err="1">
                <a:latin typeface="Tahoma"/>
                <a:cs typeface="Tahoma"/>
              </a:rPr>
              <a:t>dịch</a:t>
            </a:r>
            <a:r>
              <a:rPr lang="en-US" sz="800" b="1" dirty="0">
                <a:latin typeface="Tahoma"/>
                <a:cs typeface="Tahoma"/>
              </a:rPr>
              <a:t> </a:t>
            </a:r>
            <a:r>
              <a:rPr lang="en-US" sz="800" b="1" dirty="0" err="1">
                <a:latin typeface="Tahoma"/>
                <a:cs typeface="Tahoma"/>
              </a:rPr>
              <a:t>vụ</a:t>
            </a:r>
            <a:r>
              <a:rPr lang="en-US" sz="800" b="1" dirty="0">
                <a:latin typeface="Tahoma"/>
                <a:cs typeface="Tahoma"/>
              </a:rPr>
              <a:t> </a:t>
            </a:r>
            <a:endParaRPr sz="800" b="1" dirty="0">
              <a:latin typeface="Tahoma"/>
              <a:cs typeface="Tahoma"/>
            </a:endParaRPr>
          </a:p>
        </p:txBody>
      </p:sp>
      <p:sp>
        <p:nvSpPr>
          <p:cNvPr id="142" name="object 142"/>
          <p:cNvSpPr txBox="1"/>
          <p:nvPr/>
        </p:nvSpPr>
        <p:spPr>
          <a:xfrm>
            <a:off x="975804" y="1482948"/>
            <a:ext cx="347345" cy="147955"/>
          </a:xfrm>
          <a:prstGeom prst="rect">
            <a:avLst/>
          </a:prstGeom>
        </p:spPr>
        <p:txBody>
          <a:bodyPr vert="horz" wrap="square" lIns="0" tIns="13335" rIns="0" bIns="0" rtlCol="0">
            <a:spAutoFit/>
          </a:bodyPr>
          <a:lstStyle/>
          <a:p>
            <a:pPr marL="12700">
              <a:lnSpc>
                <a:spcPct val="100000"/>
              </a:lnSpc>
              <a:spcBef>
                <a:spcPts val="105"/>
              </a:spcBef>
              <a:tabLst>
                <a:tab pos="334010" algn="l"/>
              </a:tabLst>
            </a:pPr>
            <a:r>
              <a:rPr sz="800" b="1" u="heavy" dirty="0">
                <a:solidFill>
                  <a:srgbClr val="040404"/>
                </a:solidFill>
                <a:uFill>
                  <a:solidFill>
                    <a:srgbClr val="000000"/>
                  </a:solidFill>
                </a:uFill>
                <a:latin typeface="Tahoma"/>
                <a:cs typeface="Tahoma"/>
              </a:rPr>
              <a:t> 	</a:t>
            </a:r>
            <a:endParaRPr sz="800" dirty="0">
              <a:latin typeface="Tahoma"/>
              <a:cs typeface="Tahoma"/>
            </a:endParaRPr>
          </a:p>
        </p:txBody>
      </p:sp>
      <p:sp>
        <p:nvSpPr>
          <p:cNvPr id="143" name="object 143"/>
          <p:cNvSpPr txBox="1"/>
          <p:nvPr/>
        </p:nvSpPr>
        <p:spPr>
          <a:xfrm>
            <a:off x="242887" y="1355661"/>
            <a:ext cx="782955" cy="367601"/>
          </a:xfrm>
          <a:prstGeom prst="rect">
            <a:avLst/>
          </a:prstGeom>
        </p:spPr>
        <p:txBody>
          <a:bodyPr vert="horz" wrap="square" lIns="0" tIns="6985" rIns="0" bIns="0" rtlCol="0">
            <a:spAutoFit/>
          </a:bodyPr>
          <a:lstStyle/>
          <a:p>
            <a:pPr>
              <a:lnSpc>
                <a:spcPct val="100000"/>
              </a:lnSpc>
              <a:spcBef>
                <a:spcPts val="55"/>
              </a:spcBef>
            </a:pPr>
            <a:endParaRPr sz="750" dirty="0">
              <a:latin typeface="Times New Roman"/>
              <a:cs typeface="Times New Roman"/>
            </a:endParaRPr>
          </a:p>
          <a:p>
            <a:pPr marL="69850" marR="61594">
              <a:lnSpc>
                <a:spcPct val="103800"/>
              </a:lnSpc>
            </a:pPr>
            <a:r>
              <a:rPr sz="800" b="1" dirty="0">
                <a:solidFill>
                  <a:srgbClr val="040404"/>
                </a:solidFill>
                <a:latin typeface="Tahoma"/>
                <a:cs typeface="Tahoma"/>
              </a:rPr>
              <a:t>4 </a:t>
            </a:r>
            <a:r>
              <a:rPr lang="en-US" sz="800" b="1" dirty="0" err="1">
                <a:solidFill>
                  <a:srgbClr val="040404"/>
                </a:solidFill>
                <a:latin typeface="Tahoma"/>
                <a:cs typeface="Tahoma"/>
              </a:rPr>
              <a:t>Bối</a:t>
            </a:r>
            <a:r>
              <a:rPr lang="en-US" sz="800" b="1" dirty="0">
                <a:solidFill>
                  <a:srgbClr val="040404"/>
                </a:solidFill>
                <a:latin typeface="Tahoma"/>
                <a:cs typeface="Tahoma"/>
              </a:rPr>
              <a:t> </a:t>
            </a:r>
            <a:r>
              <a:rPr lang="en-US" sz="800" b="1" dirty="0" err="1">
                <a:solidFill>
                  <a:srgbClr val="040404"/>
                </a:solidFill>
                <a:latin typeface="Tahoma"/>
                <a:cs typeface="Tahoma"/>
              </a:rPr>
              <a:t>cảnh</a:t>
            </a:r>
            <a:r>
              <a:rPr lang="en-US" sz="800" b="1" dirty="0">
                <a:solidFill>
                  <a:srgbClr val="040404"/>
                </a:solidFill>
                <a:latin typeface="Tahoma"/>
                <a:cs typeface="Tahoma"/>
              </a:rPr>
              <a:t> </a:t>
            </a:r>
            <a:r>
              <a:rPr lang="en-US" sz="800" b="1" dirty="0" err="1">
                <a:solidFill>
                  <a:srgbClr val="040404"/>
                </a:solidFill>
                <a:latin typeface="Tahoma"/>
                <a:cs typeface="Tahoma"/>
              </a:rPr>
              <a:t>của</a:t>
            </a:r>
            <a:r>
              <a:rPr lang="en-US" sz="800" b="1" dirty="0">
                <a:solidFill>
                  <a:srgbClr val="040404"/>
                </a:solidFill>
                <a:latin typeface="Tahoma"/>
                <a:cs typeface="Tahoma"/>
              </a:rPr>
              <a:t> </a:t>
            </a:r>
            <a:r>
              <a:rPr lang="en-US" sz="800" b="1" dirty="0" err="1">
                <a:solidFill>
                  <a:srgbClr val="040404"/>
                </a:solidFill>
                <a:latin typeface="Tahoma"/>
                <a:cs typeface="Tahoma"/>
              </a:rPr>
              <a:t>tổ</a:t>
            </a:r>
            <a:r>
              <a:rPr lang="en-US" sz="800" b="1" dirty="0">
                <a:solidFill>
                  <a:srgbClr val="040404"/>
                </a:solidFill>
                <a:latin typeface="Tahoma"/>
                <a:cs typeface="Tahoma"/>
              </a:rPr>
              <a:t> </a:t>
            </a:r>
            <a:r>
              <a:rPr lang="en-US" sz="800" b="1" dirty="0" err="1">
                <a:solidFill>
                  <a:srgbClr val="040404"/>
                </a:solidFill>
                <a:latin typeface="Tahoma"/>
                <a:cs typeface="Tahoma"/>
              </a:rPr>
              <a:t>chức</a:t>
            </a:r>
            <a:endParaRPr sz="800" dirty="0">
              <a:latin typeface="Tahoma"/>
              <a:cs typeface="Tahoma"/>
            </a:endParaRPr>
          </a:p>
        </p:txBody>
      </p:sp>
      <p:sp>
        <p:nvSpPr>
          <p:cNvPr id="144" name="object 144"/>
          <p:cNvSpPr txBox="1"/>
          <p:nvPr/>
        </p:nvSpPr>
        <p:spPr>
          <a:xfrm>
            <a:off x="1358900" y="1355661"/>
            <a:ext cx="784225" cy="300723"/>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65405">
              <a:lnSpc>
                <a:spcPct val="100000"/>
              </a:lnSpc>
            </a:pPr>
            <a:r>
              <a:rPr sz="800" b="1" dirty="0">
                <a:solidFill>
                  <a:srgbClr val="040404"/>
                </a:solidFill>
                <a:latin typeface="Tahoma"/>
                <a:cs typeface="Tahoma"/>
              </a:rPr>
              <a:t>5</a:t>
            </a:r>
            <a:r>
              <a:rPr sz="800" b="1" spc="-30" dirty="0">
                <a:solidFill>
                  <a:srgbClr val="040404"/>
                </a:solidFill>
                <a:latin typeface="Tahoma"/>
                <a:cs typeface="Tahoma"/>
              </a:rPr>
              <a:t> </a:t>
            </a:r>
            <a:r>
              <a:rPr lang="en-US" sz="800" b="1" spc="-5" dirty="0" err="1">
                <a:solidFill>
                  <a:srgbClr val="040404"/>
                </a:solidFill>
                <a:latin typeface="Tahoma"/>
                <a:cs typeface="Tahoma"/>
              </a:rPr>
              <a:t>Sự</a:t>
            </a:r>
            <a:r>
              <a:rPr lang="en-US" sz="800" b="1" spc="-5" dirty="0">
                <a:solidFill>
                  <a:srgbClr val="040404"/>
                </a:solidFill>
                <a:latin typeface="Tahoma"/>
                <a:cs typeface="Tahoma"/>
              </a:rPr>
              <a:t> </a:t>
            </a:r>
            <a:r>
              <a:rPr lang="en-US" sz="800" b="1" spc="-5" dirty="0" err="1">
                <a:solidFill>
                  <a:srgbClr val="040404"/>
                </a:solidFill>
                <a:latin typeface="Tahoma"/>
                <a:cs typeface="Tahoma"/>
              </a:rPr>
              <a:t>lãnh</a:t>
            </a:r>
            <a:r>
              <a:rPr lang="en-US" sz="800" b="1" spc="-5" dirty="0">
                <a:solidFill>
                  <a:srgbClr val="040404"/>
                </a:solidFill>
                <a:latin typeface="Tahoma"/>
                <a:cs typeface="Tahoma"/>
              </a:rPr>
              <a:t> </a:t>
            </a:r>
            <a:r>
              <a:rPr lang="en-US" sz="800" b="1" spc="-5" dirty="0" err="1">
                <a:solidFill>
                  <a:srgbClr val="040404"/>
                </a:solidFill>
                <a:latin typeface="Tahoma"/>
                <a:cs typeface="Tahoma"/>
              </a:rPr>
              <a:t>đạo</a:t>
            </a:r>
            <a:endParaRPr sz="800" dirty="0">
              <a:latin typeface="Tahoma"/>
              <a:cs typeface="Tahoma"/>
            </a:endParaRPr>
          </a:p>
        </p:txBody>
      </p:sp>
      <p:sp>
        <p:nvSpPr>
          <p:cNvPr id="145" name="object 145"/>
          <p:cNvSpPr txBox="1"/>
          <p:nvPr/>
        </p:nvSpPr>
        <p:spPr>
          <a:xfrm>
            <a:off x="2476500" y="1355661"/>
            <a:ext cx="782955" cy="300723"/>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120650">
              <a:lnSpc>
                <a:spcPct val="100000"/>
              </a:lnSpc>
            </a:pPr>
            <a:r>
              <a:rPr sz="800" b="1" dirty="0">
                <a:solidFill>
                  <a:srgbClr val="040404"/>
                </a:solidFill>
                <a:latin typeface="Tahoma"/>
                <a:cs typeface="Tahoma"/>
              </a:rPr>
              <a:t>6</a:t>
            </a:r>
            <a:r>
              <a:rPr lang="en-US" sz="800" b="1" dirty="0">
                <a:solidFill>
                  <a:srgbClr val="040404"/>
                </a:solidFill>
                <a:latin typeface="Tahoma"/>
                <a:cs typeface="Tahoma"/>
              </a:rPr>
              <a:t> </a:t>
            </a:r>
            <a:r>
              <a:rPr lang="en-US" sz="800" b="1" dirty="0" err="1">
                <a:solidFill>
                  <a:srgbClr val="040404"/>
                </a:solidFill>
                <a:latin typeface="Tahoma"/>
                <a:cs typeface="Tahoma"/>
              </a:rPr>
              <a:t>Kế</a:t>
            </a:r>
            <a:r>
              <a:rPr lang="en-US" sz="800" b="1" dirty="0">
                <a:solidFill>
                  <a:srgbClr val="040404"/>
                </a:solidFill>
                <a:latin typeface="Tahoma"/>
                <a:cs typeface="Tahoma"/>
              </a:rPr>
              <a:t> </a:t>
            </a:r>
            <a:r>
              <a:rPr lang="en-US" sz="800" b="1" dirty="0" err="1">
                <a:solidFill>
                  <a:srgbClr val="040404"/>
                </a:solidFill>
                <a:latin typeface="Tahoma"/>
                <a:cs typeface="Tahoma"/>
              </a:rPr>
              <a:t>hoạch</a:t>
            </a:r>
            <a:r>
              <a:rPr lang="en-US" sz="800" b="1" dirty="0">
                <a:solidFill>
                  <a:srgbClr val="040404"/>
                </a:solidFill>
                <a:latin typeface="Tahoma"/>
                <a:cs typeface="Tahoma"/>
              </a:rPr>
              <a:t> </a:t>
            </a:r>
            <a:endParaRPr sz="800" dirty="0">
              <a:latin typeface="Tahoma"/>
              <a:cs typeface="Tahoma"/>
            </a:endParaRPr>
          </a:p>
        </p:txBody>
      </p:sp>
      <p:sp>
        <p:nvSpPr>
          <p:cNvPr id="146" name="object 146"/>
          <p:cNvSpPr txBox="1"/>
          <p:nvPr/>
        </p:nvSpPr>
        <p:spPr>
          <a:xfrm>
            <a:off x="3594100" y="1355661"/>
            <a:ext cx="782955" cy="300723"/>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140970">
              <a:lnSpc>
                <a:spcPct val="100000"/>
              </a:lnSpc>
            </a:pPr>
            <a:r>
              <a:rPr sz="800" b="1" dirty="0">
                <a:solidFill>
                  <a:srgbClr val="040404"/>
                </a:solidFill>
                <a:latin typeface="Tahoma"/>
                <a:cs typeface="Tahoma"/>
              </a:rPr>
              <a:t>7</a:t>
            </a:r>
            <a:r>
              <a:rPr sz="800" b="1" spc="-30" dirty="0">
                <a:solidFill>
                  <a:srgbClr val="040404"/>
                </a:solidFill>
                <a:latin typeface="Tahoma"/>
                <a:cs typeface="Tahoma"/>
              </a:rPr>
              <a:t> </a:t>
            </a:r>
            <a:r>
              <a:rPr lang="en-US" sz="800" b="1" spc="-5" dirty="0" err="1">
                <a:solidFill>
                  <a:srgbClr val="040404"/>
                </a:solidFill>
                <a:latin typeface="Tahoma"/>
                <a:cs typeface="Tahoma"/>
              </a:rPr>
              <a:t>Hỗ</a:t>
            </a:r>
            <a:r>
              <a:rPr lang="en-US" sz="800" b="1" spc="-5" dirty="0">
                <a:solidFill>
                  <a:srgbClr val="040404"/>
                </a:solidFill>
                <a:latin typeface="Tahoma"/>
                <a:cs typeface="Tahoma"/>
              </a:rPr>
              <a:t> </a:t>
            </a:r>
            <a:r>
              <a:rPr lang="en-US" sz="800" b="1" spc="-5" dirty="0" err="1">
                <a:solidFill>
                  <a:srgbClr val="040404"/>
                </a:solidFill>
                <a:latin typeface="Tahoma"/>
                <a:cs typeface="Tahoma"/>
              </a:rPr>
              <a:t>trợ</a:t>
            </a:r>
            <a:r>
              <a:rPr lang="en-US" sz="800" b="1" spc="-5" dirty="0">
                <a:solidFill>
                  <a:srgbClr val="040404"/>
                </a:solidFill>
                <a:latin typeface="Tahoma"/>
                <a:cs typeface="Tahoma"/>
              </a:rPr>
              <a:t> </a:t>
            </a:r>
            <a:endParaRPr sz="800" dirty="0">
              <a:latin typeface="Tahoma"/>
              <a:cs typeface="Tahoma"/>
            </a:endParaRPr>
          </a:p>
        </p:txBody>
      </p:sp>
      <p:sp>
        <p:nvSpPr>
          <p:cNvPr id="147" name="object 147"/>
          <p:cNvSpPr txBox="1"/>
          <p:nvPr/>
        </p:nvSpPr>
        <p:spPr>
          <a:xfrm>
            <a:off x="4710048" y="1355661"/>
            <a:ext cx="784225" cy="300723"/>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90170">
              <a:lnSpc>
                <a:spcPct val="100000"/>
              </a:lnSpc>
            </a:pPr>
            <a:r>
              <a:rPr sz="800" b="1" dirty="0">
                <a:solidFill>
                  <a:srgbClr val="040404"/>
                </a:solidFill>
                <a:latin typeface="Tahoma"/>
                <a:cs typeface="Tahoma"/>
              </a:rPr>
              <a:t>8</a:t>
            </a:r>
            <a:r>
              <a:rPr sz="800" b="1" spc="-30" dirty="0">
                <a:solidFill>
                  <a:srgbClr val="040404"/>
                </a:solidFill>
                <a:latin typeface="Tahoma"/>
                <a:cs typeface="Tahoma"/>
              </a:rPr>
              <a:t> </a:t>
            </a:r>
            <a:r>
              <a:rPr lang="en-US" sz="800" b="1" spc="-5" dirty="0" err="1">
                <a:solidFill>
                  <a:srgbClr val="040404"/>
                </a:solidFill>
                <a:latin typeface="Tahoma"/>
                <a:cs typeface="Tahoma"/>
              </a:rPr>
              <a:t>Vận</a:t>
            </a:r>
            <a:r>
              <a:rPr lang="en-US" sz="800" b="1" spc="-5" dirty="0">
                <a:solidFill>
                  <a:srgbClr val="040404"/>
                </a:solidFill>
                <a:latin typeface="Tahoma"/>
                <a:cs typeface="Tahoma"/>
              </a:rPr>
              <a:t> </a:t>
            </a:r>
            <a:r>
              <a:rPr lang="en-US" sz="800" b="1" spc="-5" dirty="0" err="1">
                <a:solidFill>
                  <a:srgbClr val="040404"/>
                </a:solidFill>
                <a:latin typeface="Tahoma"/>
                <a:cs typeface="Tahoma"/>
              </a:rPr>
              <a:t>hành</a:t>
            </a:r>
            <a:r>
              <a:rPr lang="en-US" sz="800" b="1" spc="-5" dirty="0">
                <a:solidFill>
                  <a:srgbClr val="040404"/>
                </a:solidFill>
                <a:latin typeface="Tahoma"/>
                <a:cs typeface="Tahoma"/>
              </a:rPr>
              <a:t> </a:t>
            </a:r>
            <a:endParaRPr sz="800" dirty="0">
              <a:latin typeface="Tahoma"/>
              <a:cs typeface="Tahoma"/>
            </a:endParaRPr>
          </a:p>
        </p:txBody>
      </p:sp>
      <p:sp>
        <p:nvSpPr>
          <p:cNvPr id="148" name="object 148"/>
          <p:cNvSpPr txBox="1"/>
          <p:nvPr/>
        </p:nvSpPr>
        <p:spPr>
          <a:xfrm>
            <a:off x="5826125" y="1355661"/>
            <a:ext cx="859155" cy="367601"/>
          </a:xfrm>
          <a:prstGeom prst="rect">
            <a:avLst/>
          </a:prstGeom>
        </p:spPr>
        <p:txBody>
          <a:bodyPr vert="horz" wrap="square" lIns="0" tIns="6985" rIns="0" bIns="0" rtlCol="0">
            <a:spAutoFit/>
          </a:bodyPr>
          <a:lstStyle/>
          <a:p>
            <a:pPr>
              <a:lnSpc>
                <a:spcPct val="100000"/>
              </a:lnSpc>
              <a:spcBef>
                <a:spcPts val="55"/>
              </a:spcBef>
            </a:pPr>
            <a:endParaRPr sz="750" dirty="0">
              <a:latin typeface="Times New Roman"/>
              <a:cs typeface="Times New Roman"/>
            </a:endParaRPr>
          </a:p>
          <a:p>
            <a:pPr marL="55244" marR="45720">
              <a:lnSpc>
                <a:spcPct val="103800"/>
              </a:lnSpc>
            </a:pPr>
            <a:r>
              <a:rPr sz="800" b="1" dirty="0">
                <a:solidFill>
                  <a:srgbClr val="040404"/>
                </a:solidFill>
                <a:latin typeface="Tahoma"/>
                <a:cs typeface="Tahoma"/>
              </a:rPr>
              <a:t>9</a:t>
            </a:r>
            <a:r>
              <a:rPr lang="en-US" sz="800" b="1" dirty="0">
                <a:solidFill>
                  <a:srgbClr val="040404"/>
                </a:solidFill>
                <a:latin typeface="Tahoma"/>
                <a:cs typeface="Tahoma"/>
              </a:rPr>
              <a:t> </a:t>
            </a:r>
            <a:r>
              <a:rPr lang="en-US" sz="800" b="1" dirty="0" err="1">
                <a:solidFill>
                  <a:srgbClr val="040404"/>
                </a:solidFill>
                <a:latin typeface="Tahoma"/>
                <a:cs typeface="Tahoma"/>
              </a:rPr>
              <a:t>Đánh</a:t>
            </a:r>
            <a:r>
              <a:rPr lang="en-US" sz="800" b="1" dirty="0">
                <a:solidFill>
                  <a:srgbClr val="040404"/>
                </a:solidFill>
                <a:latin typeface="Tahoma"/>
                <a:cs typeface="Tahoma"/>
              </a:rPr>
              <a:t> </a:t>
            </a:r>
            <a:r>
              <a:rPr lang="en-US" sz="800" b="1" dirty="0" err="1">
                <a:solidFill>
                  <a:srgbClr val="040404"/>
                </a:solidFill>
                <a:latin typeface="Tahoma"/>
                <a:cs typeface="Tahoma"/>
              </a:rPr>
              <a:t>giá</a:t>
            </a:r>
            <a:r>
              <a:rPr lang="en-US" sz="800" b="1" dirty="0">
                <a:solidFill>
                  <a:srgbClr val="040404"/>
                </a:solidFill>
                <a:latin typeface="Tahoma"/>
                <a:cs typeface="Tahoma"/>
              </a:rPr>
              <a:t> </a:t>
            </a:r>
            <a:r>
              <a:rPr lang="en-US" sz="800" b="1" dirty="0" err="1">
                <a:solidFill>
                  <a:srgbClr val="040404"/>
                </a:solidFill>
                <a:latin typeface="Tahoma"/>
                <a:cs typeface="Tahoma"/>
              </a:rPr>
              <a:t>hiệu</a:t>
            </a:r>
            <a:r>
              <a:rPr lang="en-US" sz="800" b="1" dirty="0">
                <a:solidFill>
                  <a:srgbClr val="040404"/>
                </a:solidFill>
                <a:latin typeface="Tahoma"/>
                <a:cs typeface="Tahoma"/>
              </a:rPr>
              <a:t> </a:t>
            </a:r>
            <a:r>
              <a:rPr lang="en-US" sz="800" b="1" dirty="0" err="1">
                <a:solidFill>
                  <a:srgbClr val="040404"/>
                </a:solidFill>
                <a:latin typeface="Tahoma"/>
                <a:cs typeface="Tahoma"/>
              </a:rPr>
              <a:t>suất</a:t>
            </a:r>
            <a:endParaRPr sz="800" dirty="0">
              <a:latin typeface="Tahoma"/>
              <a:cs typeface="Tahoma"/>
            </a:endParaRPr>
          </a:p>
        </p:txBody>
      </p:sp>
      <p:sp>
        <p:nvSpPr>
          <p:cNvPr id="149" name="object 149"/>
          <p:cNvSpPr txBox="1"/>
          <p:nvPr/>
        </p:nvSpPr>
        <p:spPr>
          <a:xfrm>
            <a:off x="6943725" y="1355661"/>
            <a:ext cx="970280" cy="300723"/>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53975">
              <a:lnSpc>
                <a:spcPct val="100000"/>
              </a:lnSpc>
            </a:pPr>
            <a:r>
              <a:rPr sz="800" b="1" dirty="0">
                <a:solidFill>
                  <a:srgbClr val="040404"/>
                </a:solidFill>
                <a:latin typeface="Tahoma"/>
                <a:cs typeface="Tahoma"/>
              </a:rPr>
              <a:t>10</a:t>
            </a:r>
            <a:r>
              <a:rPr sz="800" b="1" spc="-45" dirty="0">
                <a:solidFill>
                  <a:srgbClr val="040404"/>
                </a:solidFill>
                <a:latin typeface="Tahoma"/>
                <a:cs typeface="Tahoma"/>
              </a:rPr>
              <a:t> </a:t>
            </a:r>
            <a:r>
              <a:rPr lang="en-US" sz="800" b="1" dirty="0" err="1">
                <a:solidFill>
                  <a:srgbClr val="040404"/>
                </a:solidFill>
                <a:latin typeface="Tahoma"/>
                <a:cs typeface="Tahoma"/>
              </a:rPr>
              <a:t>Cải</a:t>
            </a:r>
            <a:r>
              <a:rPr lang="en-US" sz="800" b="1" dirty="0">
                <a:solidFill>
                  <a:srgbClr val="040404"/>
                </a:solidFill>
                <a:latin typeface="Tahoma"/>
                <a:cs typeface="Tahoma"/>
              </a:rPr>
              <a:t> </a:t>
            </a:r>
            <a:r>
              <a:rPr lang="en-US" sz="800" b="1" dirty="0" err="1">
                <a:solidFill>
                  <a:srgbClr val="040404"/>
                </a:solidFill>
                <a:latin typeface="Tahoma"/>
                <a:cs typeface="Tahoma"/>
              </a:rPr>
              <a:t>tiến</a:t>
            </a:r>
            <a:r>
              <a:rPr lang="en-US" sz="800" b="1" dirty="0">
                <a:solidFill>
                  <a:srgbClr val="040404"/>
                </a:solidFill>
                <a:latin typeface="Tahoma"/>
                <a:cs typeface="Tahoma"/>
              </a:rPr>
              <a:t> </a:t>
            </a:r>
            <a:endParaRPr sz="800" dirty="0">
              <a:latin typeface="Tahoma"/>
              <a:cs typeface="Tahoma"/>
            </a:endParaRPr>
          </a:p>
        </p:txBody>
      </p:sp>
      <p:sp>
        <p:nvSpPr>
          <p:cNvPr id="150" name="object 150"/>
          <p:cNvSpPr txBox="1"/>
          <p:nvPr/>
        </p:nvSpPr>
        <p:spPr>
          <a:xfrm>
            <a:off x="7602473" y="1966912"/>
            <a:ext cx="993775" cy="552971"/>
          </a:xfrm>
          <a:prstGeom prst="rect">
            <a:avLst/>
          </a:prstGeom>
        </p:spPr>
        <p:txBody>
          <a:bodyPr vert="horz" wrap="square" lIns="0" tIns="64769" rIns="0" bIns="0" rtlCol="0">
            <a:spAutoFit/>
          </a:bodyPr>
          <a:lstStyle/>
          <a:p>
            <a:pPr marL="114935" marR="104139" indent="635">
              <a:lnSpc>
                <a:spcPct val="98700"/>
              </a:lnSpc>
              <a:spcBef>
                <a:spcPts val="509"/>
              </a:spcBef>
            </a:pPr>
            <a:r>
              <a:rPr lang="en-US" sz="800" b="1" dirty="0" err="1">
                <a:solidFill>
                  <a:srgbClr val="040404"/>
                </a:solidFill>
                <a:latin typeface="Tahoma"/>
                <a:cs typeface="Tahoma"/>
              </a:rPr>
              <a:t>Sự</a:t>
            </a:r>
            <a:r>
              <a:rPr lang="en-US" sz="800" b="1" dirty="0">
                <a:solidFill>
                  <a:srgbClr val="040404"/>
                </a:solidFill>
                <a:latin typeface="Tahoma"/>
                <a:cs typeface="Tahoma"/>
              </a:rPr>
              <a:t> </a:t>
            </a:r>
            <a:r>
              <a:rPr lang="en-US" sz="800" b="1" dirty="0" err="1">
                <a:solidFill>
                  <a:srgbClr val="040404"/>
                </a:solidFill>
                <a:latin typeface="Tahoma"/>
                <a:cs typeface="Tahoma"/>
              </a:rPr>
              <a:t>không</a:t>
            </a:r>
            <a:r>
              <a:rPr lang="en-US" sz="800" b="1" dirty="0">
                <a:solidFill>
                  <a:srgbClr val="040404"/>
                </a:solidFill>
                <a:latin typeface="Tahoma"/>
                <a:cs typeface="Tahoma"/>
              </a:rPr>
              <a:t> </a:t>
            </a:r>
            <a:r>
              <a:rPr lang="en-US" sz="800" b="1" dirty="0" err="1">
                <a:solidFill>
                  <a:srgbClr val="040404"/>
                </a:solidFill>
                <a:latin typeface="Tahoma"/>
                <a:cs typeface="Tahoma"/>
              </a:rPr>
              <a:t>phù</a:t>
            </a:r>
            <a:r>
              <a:rPr lang="en-US" sz="800" b="1" dirty="0">
                <a:solidFill>
                  <a:srgbClr val="040404"/>
                </a:solidFill>
                <a:latin typeface="Tahoma"/>
                <a:cs typeface="Tahoma"/>
              </a:rPr>
              <a:t> </a:t>
            </a:r>
            <a:r>
              <a:rPr lang="en-US" sz="800" b="1" dirty="0" err="1">
                <a:solidFill>
                  <a:srgbClr val="040404"/>
                </a:solidFill>
                <a:latin typeface="Tahoma"/>
                <a:cs typeface="Tahoma"/>
              </a:rPr>
              <a:t>hợp</a:t>
            </a:r>
            <a:r>
              <a:rPr lang="en-US" sz="800" b="1" dirty="0">
                <a:solidFill>
                  <a:srgbClr val="040404"/>
                </a:solidFill>
                <a:latin typeface="Tahoma"/>
                <a:cs typeface="Tahoma"/>
              </a:rPr>
              <a:t> </a:t>
            </a:r>
            <a:r>
              <a:rPr lang="en-US" sz="800" b="1" dirty="0" err="1">
                <a:solidFill>
                  <a:srgbClr val="040404"/>
                </a:solidFill>
                <a:latin typeface="Tahoma"/>
                <a:cs typeface="Tahoma"/>
              </a:rPr>
              <a:t>và</a:t>
            </a:r>
            <a:r>
              <a:rPr lang="en-US" sz="800" b="1" dirty="0">
                <a:solidFill>
                  <a:srgbClr val="040404"/>
                </a:solidFill>
                <a:latin typeface="Tahoma"/>
                <a:cs typeface="Tahoma"/>
              </a:rPr>
              <a:t> </a:t>
            </a:r>
            <a:r>
              <a:rPr lang="en-US" sz="800" b="1" dirty="0" err="1">
                <a:solidFill>
                  <a:srgbClr val="040404"/>
                </a:solidFill>
                <a:latin typeface="Tahoma"/>
                <a:cs typeface="Tahoma"/>
              </a:rPr>
              <a:t>hành</a:t>
            </a:r>
            <a:r>
              <a:rPr lang="en-US" sz="800" b="1" dirty="0">
                <a:solidFill>
                  <a:srgbClr val="040404"/>
                </a:solidFill>
                <a:latin typeface="Tahoma"/>
                <a:cs typeface="Tahoma"/>
              </a:rPr>
              <a:t> </a:t>
            </a:r>
            <a:r>
              <a:rPr lang="en-US" sz="800" b="1" dirty="0" err="1">
                <a:solidFill>
                  <a:srgbClr val="040404"/>
                </a:solidFill>
                <a:latin typeface="Tahoma"/>
                <a:cs typeface="Tahoma"/>
              </a:rPr>
              <a:t>động</a:t>
            </a:r>
            <a:r>
              <a:rPr lang="en-US" sz="800" b="1" dirty="0">
                <a:solidFill>
                  <a:srgbClr val="040404"/>
                </a:solidFill>
                <a:latin typeface="Tahoma"/>
                <a:cs typeface="Tahoma"/>
              </a:rPr>
              <a:t> </a:t>
            </a:r>
            <a:r>
              <a:rPr lang="en-US" sz="800" b="1" dirty="0" err="1">
                <a:solidFill>
                  <a:srgbClr val="040404"/>
                </a:solidFill>
                <a:latin typeface="Tahoma"/>
                <a:cs typeface="Tahoma"/>
              </a:rPr>
              <a:t>khắc</a:t>
            </a:r>
            <a:r>
              <a:rPr lang="en-US" sz="800" b="1" dirty="0">
                <a:solidFill>
                  <a:srgbClr val="040404"/>
                </a:solidFill>
                <a:latin typeface="Tahoma"/>
                <a:cs typeface="Tahoma"/>
              </a:rPr>
              <a:t> </a:t>
            </a:r>
            <a:r>
              <a:rPr lang="en-US" sz="800" b="1" dirty="0" err="1">
                <a:solidFill>
                  <a:srgbClr val="040404"/>
                </a:solidFill>
                <a:latin typeface="Tahoma"/>
                <a:cs typeface="Tahoma"/>
              </a:rPr>
              <a:t>phục</a:t>
            </a:r>
            <a:r>
              <a:rPr lang="en-US" sz="800" b="1" dirty="0">
                <a:solidFill>
                  <a:srgbClr val="040404"/>
                </a:solidFill>
                <a:latin typeface="Tahoma"/>
                <a:cs typeface="Tahoma"/>
              </a:rPr>
              <a:t> </a:t>
            </a:r>
            <a:endParaRPr sz="800" dirty="0">
              <a:latin typeface="Tahoma"/>
              <a:cs typeface="Tahoma"/>
            </a:endParaRPr>
          </a:p>
        </p:txBody>
      </p:sp>
      <p:sp>
        <p:nvSpPr>
          <p:cNvPr id="151" name="object 151"/>
          <p:cNvSpPr txBox="1"/>
          <p:nvPr/>
        </p:nvSpPr>
        <p:spPr>
          <a:xfrm>
            <a:off x="7602473" y="2595498"/>
            <a:ext cx="993775" cy="303929"/>
          </a:xfrm>
          <a:prstGeom prst="rect">
            <a:avLst/>
          </a:prstGeom>
        </p:spPr>
        <p:txBody>
          <a:bodyPr vert="horz" wrap="square" lIns="0" tIns="118110" rIns="0" bIns="0" rtlCol="0">
            <a:spAutoFit/>
          </a:bodyPr>
          <a:lstStyle/>
          <a:p>
            <a:pPr marL="156845">
              <a:lnSpc>
                <a:spcPct val="100000"/>
              </a:lnSpc>
              <a:spcBef>
                <a:spcPts val="930"/>
              </a:spcBef>
            </a:pPr>
            <a:r>
              <a:rPr lang="en-US" sz="1200" b="1" spc="-7" baseline="-10416" dirty="0" err="1">
                <a:solidFill>
                  <a:srgbClr val="040404"/>
                </a:solidFill>
                <a:latin typeface="Tahoma"/>
                <a:cs typeface="Tahoma"/>
              </a:rPr>
              <a:t>Cải</a:t>
            </a:r>
            <a:r>
              <a:rPr lang="en-US" sz="1200" b="1" spc="-7" baseline="-10416" dirty="0">
                <a:solidFill>
                  <a:srgbClr val="040404"/>
                </a:solidFill>
                <a:latin typeface="Tahoma"/>
                <a:cs typeface="Tahoma"/>
              </a:rPr>
              <a:t> </a:t>
            </a:r>
            <a:r>
              <a:rPr lang="en-US" sz="1200" b="1" spc="-7" baseline="-10416" dirty="0" err="1">
                <a:solidFill>
                  <a:srgbClr val="040404"/>
                </a:solidFill>
                <a:latin typeface="Tahoma"/>
                <a:cs typeface="Tahoma"/>
              </a:rPr>
              <a:t>tiến</a:t>
            </a:r>
            <a:r>
              <a:rPr lang="en-US" sz="1200" b="1" spc="-7" baseline="-10416" dirty="0">
                <a:solidFill>
                  <a:srgbClr val="040404"/>
                </a:solidFill>
                <a:latin typeface="Tahoma"/>
                <a:cs typeface="Tahoma"/>
              </a:rPr>
              <a:t> </a:t>
            </a:r>
            <a:r>
              <a:rPr lang="en-US" sz="1200" b="1" spc="-7" baseline="-10416" dirty="0" err="1">
                <a:solidFill>
                  <a:srgbClr val="040404"/>
                </a:solidFill>
                <a:latin typeface="Tahoma"/>
                <a:cs typeface="Tahoma"/>
              </a:rPr>
              <a:t>liên</a:t>
            </a:r>
            <a:r>
              <a:rPr lang="en-US" sz="1200" b="1" spc="-7" baseline="-10416" dirty="0">
                <a:solidFill>
                  <a:srgbClr val="040404"/>
                </a:solidFill>
                <a:latin typeface="Tahoma"/>
                <a:cs typeface="Tahoma"/>
              </a:rPr>
              <a:t> </a:t>
            </a:r>
            <a:r>
              <a:rPr lang="en-US" sz="1200" b="1" spc="-7" baseline="-10416" dirty="0" err="1">
                <a:solidFill>
                  <a:srgbClr val="040404"/>
                </a:solidFill>
                <a:latin typeface="Tahoma"/>
                <a:cs typeface="Tahoma"/>
              </a:rPr>
              <a:t>tục</a:t>
            </a:r>
            <a:r>
              <a:rPr lang="en-US" sz="1200" b="1" spc="-7" baseline="-10416" dirty="0">
                <a:solidFill>
                  <a:srgbClr val="040404"/>
                </a:solidFill>
                <a:latin typeface="Tahoma"/>
                <a:cs typeface="Tahoma"/>
              </a:rPr>
              <a:t> </a:t>
            </a:r>
            <a:endParaRPr sz="800" dirty="0">
              <a:latin typeface="Tahoma"/>
              <a:cs typeface="Tahoma"/>
            </a:endParaRPr>
          </a:p>
        </p:txBody>
      </p:sp>
      <p:sp>
        <p:nvSpPr>
          <p:cNvPr id="152" name="object 152"/>
          <p:cNvSpPr txBox="1"/>
          <p:nvPr/>
        </p:nvSpPr>
        <p:spPr>
          <a:xfrm>
            <a:off x="796925" y="1951037"/>
            <a:ext cx="885825" cy="346249"/>
          </a:xfrm>
          <a:prstGeom prst="rect">
            <a:avLst/>
          </a:prstGeom>
        </p:spPr>
        <p:txBody>
          <a:bodyPr vert="horz" wrap="square" lIns="0" tIns="0" rIns="0" bIns="0" rtlCol="0">
            <a:spAutoFit/>
          </a:bodyPr>
          <a:lstStyle/>
          <a:p>
            <a:pPr marL="60960">
              <a:lnSpc>
                <a:spcPts val="919"/>
              </a:lnSpc>
            </a:pPr>
            <a:r>
              <a:rPr lang="en-US" sz="800" b="1" spc="-5" dirty="0" err="1">
                <a:solidFill>
                  <a:srgbClr val="040404"/>
                </a:solidFill>
                <a:latin typeface="Tahoma"/>
                <a:cs typeface="Tahoma"/>
              </a:rPr>
              <a:t>Hiểu</a:t>
            </a:r>
            <a:r>
              <a:rPr lang="en-US" sz="800" b="1" spc="-5" dirty="0">
                <a:solidFill>
                  <a:srgbClr val="040404"/>
                </a:solidFill>
                <a:latin typeface="Tahoma"/>
                <a:cs typeface="Tahoma"/>
              </a:rPr>
              <a:t> </a:t>
            </a:r>
            <a:r>
              <a:rPr lang="en-US" sz="800" b="1" spc="-5" dirty="0" err="1">
                <a:solidFill>
                  <a:srgbClr val="040404"/>
                </a:solidFill>
                <a:latin typeface="Tahoma"/>
                <a:cs typeface="Tahoma"/>
              </a:rPr>
              <a:t>về</a:t>
            </a:r>
            <a:r>
              <a:rPr lang="en-US" sz="800" b="1" spc="-5" dirty="0">
                <a:solidFill>
                  <a:srgbClr val="040404"/>
                </a:solidFill>
                <a:latin typeface="Tahoma"/>
                <a:cs typeface="Tahoma"/>
              </a:rPr>
              <a:t> </a:t>
            </a:r>
            <a:r>
              <a:rPr lang="en-US" sz="800" b="1" spc="-5" dirty="0" err="1">
                <a:solidFill>
                  <a:srgbClr val="040404"/>
                </a:solidFill>
                <a:latin typeface="Tahoma"/>
                <a:cs typeface="Tahoma"/>
              </a:rPr>
              <a:t>tổ</a:t>
            </a:r>
            <a:r>
              <a:rPr lang="en-US" sz="800" b="1" spc="-5" dirty="0">
                <a:solidFill>
                  <a:srgbClr val="040404"/>
                </a:solidFill>
                <a:latin typeface="Tahoma"/>
                <a:cs typeface="Tahoma"/>
              </a:rPr>
              <a:t> </a:t>
            </a:r>
            <a:r>
              <a:rPr lang="en-US" sz="800" b="1" spc="-5" dirty="0" err="1">
                <a:solidFill>
                  <a:srgbClr val="040404"/>
                </a:solidFill>
                <a:latin typeface="Tahoma"/>
                <a:cs typeface="Tahoma"/>
              </a:rPr>
              <a:t>chức</a:t>
            </a:r>
            <a:r>
              <a:rPr lang="en-US" sz="800" b="1" spc="-5" dirty="0">
                <a:solidFill>
                  <a:srgbClr val="040404"/>
                </a:solidFill>
                <a:latin typeface="Tahoma"/>
                <a:cs typeface="Tahoma"/>
              </a:rPr>
              <a:t> </a:t>
            </a:r>
            <a:r>
              <a:rPr lang="en-US" sz="800" b="1" spc="-5" dirty="0" err="1">
                <a:solidFill>
                  <a:srgbClr val="040404"/>
                </a:solidFill>
                <a:latin typeface="Tahoma"/>
                <a:cs typeface="Tahoma"/>
              </a:rPr>
              <a:t>và</a:t>
            </a:r>
            <a:r>
              <a:rPr lang="en-US" sz="800" b="1" spc="-5" dirty="0">
                <a:solidFill>
                  <a:srgbClr val="040404"/>
                </a:solidFill>
                <a:latin typeface="Tahoma"/>
                <a:cs typeface="Tahoma"/>
              </a:rPr>
              <a:t> </a:t>
            </a:r>
            <a:r>
              <a:rPr lang="en-US" sz="800" b="1" spc="-5" dirty="0" err="1">
                <a:solidFill>
                  <a:srgbClr val="040404"/>
                </a:solidFill>
                <a:latin typeface="Tahoma"/>
                <a:cs typeface="Tahoma"/>
              </a:rPr>
              <a:t>bối</a:t>
            </a:r>
            <a:r>
              <a:rPr lang="en-US" sz="800" b="1" spc="-5" dirty="0">
                <a:solidFill>
                  <a:srgbClr val="040404"/>
                </a:solidFill>
                <a:latin typeface="Tahoma"/>
                <a:cs typeface="Tahoma"/>
              </a:rPr>
              <a:t> </a:t>
            </a:r>
            <a:r>
              <a:rPr lang="en-US" sz="800" b="1" spc="-5" dirty="0" err="1">
                <a:solidFill>
                  <a:srgbClr val="040404"/>
                </a:solidFill>
                <a:latin typeface="Tahoma"/>
                <a:cs typeface="Tahoma"/>
              </a:rPr>
              <a:t>cảnh</a:t>
            </a:r>
            <a:r>
              <a:rPr lang="en-US" sz="800" b="1" spc="-5" dirty="0">
                <a:solidFill>
                  <a:srgbClr val="040404"/>
                </a:solidFill>
                <a:latin typeface="Tahoma"/>
                <a:cs typeface="Tahoma"/>
              </a:rPr>
              <a:t> </a:t>
            </a:r>
            <a:r>
              <a:rPr lang="en-US" sz="800" b="1" spc="-5" dirty="0" err="1">
                <a:solidFill>
                  <a:srgbClr val="040404"/>
                </a:solidFill>
                <a:latin typeface="Tahoma"/>
                <a:cs typeface="Tahoma"/>
              </a:rPr>
              <a:t>của</a:t>
            </a:r>
            <a:r>
              <a:rPr lang="en-US" sz="800" b="1" spc="-5" dirty="0">
                <a:solidFill>
                  <a:srgbClr val="040404"/>
                </a:solidFill>
                <a:latin typeface="Tahoma"/>
                <a:cs typeface="Tahoma"/>
              </a:rPr>
              <a:t> </a:t>
            </a:r>
            <a:r>
              <a:rPr lang="en-US" sz="800" b="1" spc="-5" dirty="0" err="1">
                <a:solidFill>
                  <a:srgbClr val="040404"/>
                </a:solidFill>
                <a:latin typeface="Tahoma"/>
                <a:cs typeface="Tahoma"/>
              </a:rPr>
              <a:t>nó</a:t>
            </a:r>
            <a:endParaRPr sz="800" dirty="0">
              <a:latin typeface="Tahoma"/>
              <a:cs typeface="Tahoma"/>
            </a:endParaRPr>
          </a:p>
        </p:txBody>
      </p:sp>
      <p:sp>
        <p:nvSpPr>
          <p:cNvPr id="153" name="object 153"/>
          <p:cNvSpPr txBox="1"/>
          <p:nvPr/>
        </p:nvSpPr>
        <p:spPr>
          <a:xfrm>
            <a:off x="1914525" y="1951037"/>
            <a:ext cx="865505" cy="311817"/>
          </a:xfrm>
          <a:prstGeom prst="rect">
            <a:avLst/>
          </a:prstGeom>
        </p:spPr>
        <p:txBody>
          <a:bodyPr vert="horz" wrap="square" lIns="0" tIns="66040" rIns="0" bIns="0" rtlCol="0">
            <a:spAutoFit/>
          </a:bodyPr>
          <a:lstStyle/>
          <a:p>
            <a:pPr marL="107950" marR="97790">
              <a:lnSpc>
                <a:spcPct val="103899"/>
              </a:lnSpc>
              <a:spcBef>
                <a:spcPts val="520"/>
              </a:spcBef>
            </a:pPr>
            <a:r>
              <a:rPr lang="en-US" sz="800" b="1" spc="-5" dirty="0" err="1">
                <a:solidFill>
                  <a:srgbClr val="040404"/>
                </a:solidFill>
                <a:latin typeface="Tahoma"/>
                <a:cs typeface="Tahoma"/>
              </a:rPr>
              <a:t>Sự</a:t>
            </a:r>
            <a:r>
              <a:rPr lang="en-US" sz="800" b="1" spc="-5" dirty="0">
                <a:solidFill>
                  <a:srgbClr val="040404"/>
                </a:solidFill>
                <a:latin typeface="Tahoma"/>
                <a:cs typeface="Tahoma"/>
              </a:rPr>
              <a:t> </a:t>
            </a:r>
            <a:r>
              <a:rPr lang="en-US" sz="800" b="1" spc="-5" dirty="0" err="1">
                <a:solidFill>
                  <a:srgbClr val="040404"/>
                </a:solidFill>
                <a:latin typeface="Tahoma"/>
                <a:cs typeface="Tahoma"/>
              </a:rPr>
              <a:t>lãnh</a:t>
            </a:r>
            <a:r>
              <a:rPr lang="en-US" sz="800" b="1" spc="-5" dirty="0">
                <a:solidFill>
                  <a:srgbClr val="040404"/>
                </a:solidFill>
                <a:latin typeface="Tahoma"/>
                <a:cs typeface="Tahoma"/>
              </a:rPr>
              <a:t> </a:t>
            </a:r>
            <a:r>
              <a:rPr lang="en-US" sz="800" b="1" spc="-5" dirty="0" err="1">
                <a:solidFill>
                  <a:srgbClr val="040404"/>
                </a:solidFill>
                <a:latin typeface="Tahoma"/>
                <a:cs typeface="Tahoma"/>
              </a:rPr>
              <a:t>đạo</a:t>
            </a:r>
            <a:r>
              <a:rPr lang="en-US" sz="800" b="1" spc="-5" dirty="0">
                <a:solidFill>
                  <a:srgbClr val="040404"/>
                </a:solidFill>
                <a:latin typeface="Tahoma"/>
                <a:cs typeface="Tahoma"/>
              </a:rPr>
              <a:t> </a:t>
            </a:r>
            <a:r>
              <a:rPr lang="en-US" sz="800" b="1" spc="-5" dirty="0" err="1">
                <a:solidFill>
                  <a:srgbClr val="040404"/>
                </a:solidFill>
                <a:latin typeface="Tahoma"/>
                <a:cs typeface="Tahoma"/>
              </a:rPr>
              <a:t>và</a:t>
            </a:r>
            <a:r>
              <a:rPr lang="en-US" sz="800" b="1" spc="-5" dirty="0">
                <a:solidFill>
                  <a:srgbClr val="040404"/>
                </a:solidFill>
                <a:latin typeface="Tahoma"/>
                <a:cs typeface="Tahoma"/>
              </a:rPr>
              <a:t> cam </a:t>
            </a:r>
            <a:r>
              <a:rPr lang="en-US" sz="800" b="1" spc="-5" dirty="0" err="1">
                <a:solidFill>
                  <a:srgbClr val="040404"/>
                </a:solidFill>
                <a:latin typeface="Tahoma"/>
                <a:cs typeface="Tahoma"/>
              </a:rPr>
              <a:t>kết</a:t>
            </a:r>
            <a:endParaRPr sz="800" dirty="0">
              <a:latin typeface="Tahoma"/>
              <a:cs typeface="Tahoma"/>
            </a:endParaRPr>
          </a:p>
        </p:txBody>
      </p:sp>
      <p:sp>
        <p:nvSpPr>
          <p:cNvPr id="154" name="object 154"/>
          <p:cNvSpPr txBox="1"/>
          <p:nvPr/>
        </p:nvSpPr>
        <p:spPr>
          <a:xfrm>
            <a:off x="3032125" y="1951037"/>
            <a:ext cx="782955" cy="461665"/>
          </a:xfrm>
          <a:prstGeom prst="rect">
            <a:avLst/>
          </a:prstGeom>
        </p:spPr>
        <p:txBody>
          <a:bodyPr vert="horz" wrap="square" lIns="0" tIns="0" rIns="0" bIns="0" rtlCol="0">
            <a:spAutoFit/>
          </a:bodyPr>
          <a:lstStyle/>
          <a:p>
            <a:pPr marL="83820">
              <a:lnSpc>
                <a:spcPts val="919"/>
              </a:lnSpc>
            </a:pPr>
            <a:r>
              <a:rPr lang="en-US" sz="800" b="1" spc="-5" dirty="0" err="1">
                <a:solidFill>
                  <a:srgbClr val="040404"/>
                </a:solidFill>
                <a:latin typeface="Tahoma"/>
                <a:cs typeface="Tahoma"/>
              </a:rPr>
              <a:t>Hành</a:t>
            </a:r>
            <a:r>
              <a:rPr lang="en-US" sz="800" b="1" spc="-5" dirty="0">
                <a:solidFill>
                  <a:srgbClr val="040404"/>
                </a:solidFill>
                <a:latin typeface="Tahoma"/>
                <a:cs typeface="Tahoma"/>
              </a:rPr>
              <a:t> </a:t>
            </a:r>
            <a:r>
              <a:rPr lang="en-US" sz="800" b="1" spc="-5" dirty="0" err="1">
                <a:solidFill>
                  <a:srgbClr val="040404"/>
                </a:solidFill>
                <a:latin typeface="Tahoma"/>
                <a:cs typeface="Tahoma"/>
              </a:rPr>
              <a:t>động</a:t>
            </a:r>
            <a:r>
              <a:rPr lang="en-US" sz="800" b="1" spc="-5" dirty="0">
                <a:solidFill>
                  <a:srgbClr val="040404"/>
                </a:solidFill>
                <a:latin typeface="Tahoma"/>
                <a:cs typeface="Tahoma"/>
              </a:rPr>
              <a:t> </a:t>
            </a:r>
            <a:r>
              <a:rPr lang="en-US" sz="800" b="1" spc="-5" dirty="0" err="1">
                <a:solidFill>
                  <a:srgbClr val="040404"/>
                </a:solidFill>
                <a:latin typeface="Tahoma"/>
                <a:cs typeface="Tahoma"/>
              </a:rPr>
              <a:t>để</a:t>
            </a:r>
            <a:r>
              <a:rPr lang="en-US" sz="800" b="1" spc="-5" dirty="0">
                <a:solidFill>
                  <a:srgbClr val="040404"/>
                </a:solidFill>
                <a:latin typeface="Tahoma"/>
                <a:cs typeface="Tahoma"/>
              </a:rPr>
              <a:t> </a:t>
            </a:r>
            <a:r>
              <a:rPr lang="en-US" sz="800" b="1" spc="-5" dirty="0" err="1">
                <a:solidFill>
                  <a:srgbClr val="040404"/>
                </a:solidFill>
                <a:latin typeface="Tahoma"/>
                <a:cs typeface="Tahoma"/>
              </a:rPr>
              <a:t>giải</a:t>
            </a:r>
            <a:r>
              <a:rPr lang="en-US" sz="800" b="1" spc="-5" dirty="0">
                <a:solidFill>
                  <a:srgbClr val="040404"/>
                </a:solidFill>
                <a:latin typeface="Tahoma"/>
                <a:cs typeface="Tahoma"/>
              </a:rPr>
              <a:t> </a:t>
            </a:r>
            <a:r>
              <a:rPr lang="en-US" sz="800" b="1" spc="-5" dirty="0" err="1">
                <a:solidFill>
                  <a:srgbClr val="040404"/>
                </a:solidFill>
                <a:latin typeface="Tahoma"/>
                <a:cs typeface="Tahoma"/>
              </a:rPr>
              <a:t>quyết</a:t>
            </a:r>
            <a:r>
              <a:rPr lang="en-US" sz="800" b="1" spc="-5" dirty="0">
                <a:solidFill>
                  <a:srgbClr val="040404"/>
                </a:solidFill>
                <a:latin typeface="Tahoma"/>
                <a:cs typeface="Tahoma"/>
              </a:rPr>
              <a:t> </a:t>
            </a:r>
            <a:r>
              <a:rPr lang="en-US" sz="800" b="1" spc="-5" dirty="0" err="1">
                <a:solidFill>
                  <a:srgbClr val="040404"/>
                </a:solidFill>
                <a:latin typeface="Tahoma"/>
                <a:cs typeface="Tahoma"/>
              </a:rPr>
              <a:t>rủi</a:t>
            </a:r>
            <a:r>
              <a:rPr lang="en-US" sz="800" b="1" spc="-5" dirty="0">
                <a:solidFill>
                  <a:srgbClr val="040404"/>
                </a:solidFill>
                <a:latin typeface="Tahoma"/>
                <a:cs typeface="Tahoma"/>
              </a:rPr>
              <a:t> </a:t>
            </a:r>
            <a:r>
              <a:rPr lang="en-US" sz="800" b="1" spc="-5" dirty="0" err="1">
                <a:solidFill>
                  <a:srgbClr val="040404"/>
                </a:solidFill>
                <a:latin typeface="Tahoma"/>
                <a:cs typeface="Tahoma"/>
              </a:rPr>
              <a:t>ro</a:t>
            </a:r>
            <a:r>
              <a:rPr lang="en-US" sz="800" b="1" spc="-5" dirty="0">
                <a:solidFill>
                  <a:srgbClr val="040404"/>
                </a:solidFill>
                <a:latin typeface="Tahoma"/>
                <a:cs typeface="Tahoma"/>
              </a:rPr>
              <a:t> </a:t>
            </a:r>
            <a:r>
              <a:rPr lang="en-US" sz="800" b="1" spc="-5" dirty="0" err="1">
                <a:solidFill>
                  <a:srgbClr val="040404"/>
                </a:solidFill>
                <a:latin typeface="Tahoma"/>
                <a:cs typeface="Tahoma"/>
              </a:rPr>
              <a:t>và</a:t>
            </a:r>
            <a:r>
              <a:rPr lang="en-US" sz="800" b="1" spc="-5" dirty="0">
                <a:solidFill>
                  <a:srgbClr val="040404"/>
                </a:solidFill>
                <a:latin typeface="Tahoma"/>
                <a:cs typeface="Tahoma"/>
              </a:rPr>
              <a:t> c</a:t>
            </a:r>
            <a:r>
              <a:rPr lang="vi-VN" sz="800" b="1" spc="-5" dirty="0">
                <a:solidFill>
                  <a:srgbClr val="040404"/>
                </a:solidFill>
                <a:latin typeface="Tahoma"/>
                <a:cs typeface="Tahoma"/>
              </a:rPr>
              <a:t>ơ</a:t>
            </a:r>
            <a:r>
              <a:rPr lang="en-US" sz="800" b="1" spc="-5" dirty="0">
                <a:solidFill>
                  <a:srgbClr val="040404"/>
                </a:solidFill>
                <a:latin typeface="Tahoma"/>
                <a:cs typeface="Tahoma"/>
              </a:rPr>
              <a:t> </a:t>
            </a:r>
            <a:r>
              <a:rPr lang="en-US" sz="800" b="1" spc="-5" dirty="0" err="1">
                <a:solidFill>
                  <a:srgbClr val="040404"/>
                </a:solidFill>
                <a:latin typeface="Tahoma"/>
                <a:cs typeface="Tahoma"/>
              </a:rPr>
              <a:t>hội</a:t>
            </a:r>
            <a:r>
              <a:rPr lang="en-US" sz="800" b="1" spc="-5" dirty="0">
                <a:solidFill>
                  <a:srgbClr val="040404"/>
                </a:solidFill>
                <a:latin typeface="Tahoma"/>
                <a:cs typeface="Tahoma"/>
              </a:rPr>
              <a:t> </a:t>
            </a:r>
            <a:endParaRPr sz="800" dirty="0">
              <a:latin typeface="Tahoma"/>
              <a:cs typeface="Tahoma"/>
            </a:endParaRPr>
          </a:p>
        </p:txBody>
      </p:sp>
      <p:sp>
        <p:nvSpPr>
          <p:cNvPr id="155" name="object 155"/>
          <p:cNvSpPr txBox="1"/>
          <p:nvPr/>
        </p:nvSpPr>
        <p:spPr>
          <a:xfrm>
            <a:off x="4148073" y="1951037"/>
            <a:ext cx="901700" cy="300082"/>
          </a:xfrm>
          <a:prstGeom prst="rect">
            <a:avLst/>
          </a:prstGeom>
        </p:spPr>
        <p:txBody>
          <a:bodyPr vert="horz" wrap="square" lIns="0" tIns="0" rIns="0" bIns="0" rtlCol="0">
            <a:spAutoFit/>
          </a:bodyPr>
          <a:lstStyle/>
          <a:p>
            <a:pPr>
              <a:lnSpc>
                <a:spcPct val="100000"/>
              </a:lnSpc>
            </a:pPr>
            <a:endParaRPr sz="1150" dirty="0">
              <a:latin typeface="Times New Roman"/>
              <a:cs typeface="Times New Roman"/>
            </a:endParaRPr>
          </a:p>
          <a:p>
            <a:pPr marL="187960">
              <a:lnSpc>
                <a:spcPct val="100000"/>
              </a:lnSpc>
              <a:spcBef>
                <a:spcPts val="5"/>
              </a:spcBef>
            </a:pPr>
            <a:r>
              <a:rPr lang="en-US" sz="800" b="1" spc="-5" dirty="0" err="1">
                <a:solidFill>
                  <a:srgbClr val="040404"/>
                </a:solidFill>
                <a:latin typeface="Tahoma"/>
                <a:cs typeface="Tahoma"/>
              </a:rPr>
              <a:t>Nguồn</a:t>
            </a:r>
            <a:r>
              <a:rPr lang="en-US" sz="800" b="1" spc="-5" dirty="0">
                <a:solidFill>
                  <a:srgbClr val="040404"/>
                </a:solidFill>
                <a:latin typeface="Tahoma"/>
                <a:cs typeface="Tahoma"/>
              </a:rPr>
              <a:t> </a:t>
            </a:r>
            <a:r>
              <a:rPr lang="en-US" sz="800" b="1" spc="-5" dirty="0" err="1">
                <a:solidFill>
                  <a:srgbClr val="040404"/>
                </a:solidFill>
                <a:latin typeface="Tahoma"/>
                <a:cs typeface="Tahoma"/>
              </a:rPr>
              <a:t>lực</a:t>
            </a:r>
            <a:r>
              <a:rPr lang="en-US" sz="800" b="1" spc="-5" dirty="0">
                <a:solidFill>
                  <a:srgbClr val="040404"/>
                </a:solidFill>
                <a:latin typeface="Tahoma"/>
                <a:cs typeface="Tahoma"/>
              </a:rPr>
              <a:t> </a:t>
            </a:r>
            <a:endParaRPr sz="800" dirty="0">
              <a:latin typeface="Tahoma"/>
              <a:cs typeface="Tahoma"/>
            </a:endParaRPr>
          </a:p>
        </p:txBody>
      </p:sp>
      <p:sp>
        <p:nvSpPr>
          <p:cNvPr id="156" name="object 156"/>
          <p:cNvSpPr txBox="1"/>
          <p:nvPr/>
        </p:nvSpPr>
        <p:spPr>
          <a:xfrm>
            <a:off x="5265673" y="1951037"/>
            <a:ext cx="890905" cy="439864"/>
          </a:xfrm>
          <a:prstGeom prst="rect">
            <a:avLst/>
          </a:prstGeom>
        </p:spPr>
        <p:txBody>
          <a:bodyPr vert="horz" wrap="square" lIns="0" tIns="66040" rIns="0" bIns="0" rtlCol="0">
            <a:spAutoFit/>
          </a:bodyPr>
          <a:lstStyle/>
          <a:p>
            <a:pPr marL="114935" marR="109855">
              <a:lnSpc>
                <a:spcPct val="103899"/>
              </a:lnSpc>
              <a:spcBef>
                <a:spcPts val="520"/>
              </a:spcBef>
            </a:pPr>
            <a:r>
              <a:rPr lang="en-US" sz="800" b="1" spc="-5" dirty="0" err="1">
                <a:solidFill>
                  <a:srgbClr val="040404"/>
                </a:solidFill>
                <a:latin typeface="Tahoma"/>
                <a:cs typeface="Tahoma"/>
              </a:rPr>
              <a:t>Kế</a:t>
            </a:r>
            <a:r>
              <a:rPr lang="en-US" sz="800" b="1" spc="-5" dirty="0">
                <a:solidFill>
                  <a:srgbClr val="040404"/>
                </a:solidFill>
                <a:latin typeface="Tahoma"/>
                <a:cs typeface="Tahoma"/>
              </a:rPr>
              <a:t> </a:t>
            </a:r>
            <a:r>
              <a:rPr lang="en-US" sz="800" b="1" spc="-5" dirty="0" err="1">
                <a:solidFill>
                  <a:srgbClr val="040404"/>
                </a:solidFill>
                <a:latin typeface="Tahoma"/>
                <a:cs typeface="Tahoma"/>
              </a:rPr>
              <a:t>hoạch</a:t>
            </a:r>
            <a:r>
              <a:rPr lang="en-US" sz="800" b="1" spc="-5" dirty="0">
                <a:solidFill>
                  <a:srgbClr val="040404"/>
                </a:solidFill>
                <a:latin typeface="Tahoma"/>
                <a:cs typeface="Tahoma"/>
              </a:rPr>
              <a:t> </a:t>
            </a:r>
            <a:r>
              <a:rPr lang="en-US" sz="800" b="1" spc="-5" dirty="0" err="1">
                <a:solidFill>
                  <a:srgbClr val="040404"/>
                </a:solidFill>
                <a:latin typeface="Tahoma"/>
                <a:cs typeface="Tahoma"/>
              </a:rPr>
              <a:t>vận</a:t>
            </a:r>
            <a:r>
              <a:rPr lang="en-US" sz="800" b="1" spc="-5" dirty="0">
                <a:solidFill>
                  <a:srgbClr val="040404"/>
                </a:solidFill>
                <a:latin typeface="Tahoma"/>
                <a:cs typeface="Tahoma"/>
              </a:rPr>
              <a:t> </a:t>
            </a:r>
            <a:r>
              <a:rPr lang="en-US" sz="800" b="1" spc="-5" dirty="0" err="1">
                <a:solidFill>
                  <a:srgbClr val="040404"/>
                </a:solidFill>
                <a:latin typeface="Tahoma"/>
                <a:cs typeface="Tahoma"/>
              </a:rPr>
              <a:t>hành</a:t>
            </a:r>
            <a:r>
              <a:rPr lang="en-US" sz="800" b="1" spc="-5" dirty="0">
                <a:solidFill>
                  <a:srgbClr val="040404"/>
                </a:solidFill>
                <a:latin typeface="Tahoma"/>
                <a:cs typeface="Tahoma"/>
              </a:rPr>
              <a:t> </a:t>
            </a:r>
            <a:r>
              <a:rPr lang="en-US" sz="800" b="1" spc="-5" dirty="0" err="1">
                <a:solidFill>
                  <a:srgbClr val="040404"/>
                </a:solidFill>
                <a:latin typeface="Tahoma"/>
                <a:cs typeface="Tahoma"/>
              </a:rPr>
              <a:t>và</a:t>
            </a:r>
            <a:r>
              <a:rPr lang="en-US" sz="800" b="1" spc="-5" dirty="0">
                <a:solidFill>
                  <a:srgbClr val="040404"/>
                </a:solidFill>
                <a:latin typeface="Tahoma"/>
                <a:cs typeface="Tahoma"/>
              </a:rPr>
              <a:t> </a:t>
            </a:r>
            <a:r>
              <a:rPr lang="en-US" sz="800" b="1" spc="-5" dirty="0" err="1">
                <a:solidFill>
                  <a:srgbClr val="040404"/>
                </a:solidFill>
                <a:latin typeface="Tahoma"/>
                <a:cs typeface="Tahoma"/>
              </a:rPr>
              <a:t>kiểm</a:t>
            </a:r>
            <a:r>
              <a:rPr lang="en-US" sz="800" b="1" spc="-5" dirty="0">
                <a:solidFill>
                  <a:srgbClr val="040404"/>
                </a:solidFill>
                <a:latin typeface="Tahoma"/>
                <a:cs typeface="Tahoma"/>
              </a:rPr>
              <a:t> </a:t>
            </a:r>
            <a:r>
              <a:rPr lang="en-US" sz="800" b="1" spc="-5" dirty="0" err="1">
                <a:solidFill>
                  <a:srgbClr val="040404"/>
                </a:solidFill>
                <a:latin typeface="Tahoma"/>
                <a:cs typeface="Tahoma"/>
              </a:rPr>
              <a:t>soát</a:t>
            </a:r>
            <a:endParaRPr sz="800" dirty="0">
              <a:latin typeface="Tahoma"/>
              <a:cs typeface="Tahoma"/>
            </a:endParaRPr>
          </a:p>
        </p:txBody>
      </p:sp>
      <p:sp>
        <p:nvSpPr>
          <p:cNvPr id="157" name="object 157"/>
          <p:cNvSpPr txBox="1"/>
          <p:nvPr/>
        </p:nvSpPr>
        <p:spPr>
          <a:xfrm>
            <a:off x="7369175" y="2059051"/>
            <a:ext cx="202565" cy="147955"/>
          </a:xfrm>
          <a:prstGeom prst="rect">
            <a:avLst/>
          </a:prstGeom>
        </p:spPr>
        <p:txBody>
          <a:bodyPr vert="horz" wrap="square" lIns="0" tIns="13335" rIns="0" bIns="0" rtlCol="0">
            <a:spAutoFit/>
          </a:bodyPr>
          <a:lstStyle/>
          <a:p>
            <a:pPr marL="12700">
              <a:lnSpc>
                <a:spcPct val="100000"/>
              </a:lnSpc>
              <a:spcBef>
                <a:spcPts val="105"/>
              </a:spcBef>
              <a:tabLst>
                <a:tab pos="189230" algn="l"/>
              </a:tabLst>
            </a:pPr>
            <a:r>
              <a:rPr sz="800" b="1" u="sng" dirty="0">
                <a:solidFill>
                  <a:srgbClr val="040404"/>
                </a:solidFill>
                <a:uFill>
                  <a:solidFill>
                    <a:srgbClr val="000000"/>
                  </a:solidFill>
                </a:uFill>
                <a:latin typeface="Tahoma"/>
                <a:cs typeface="Tahoma"/>
              </a:rPr>
              <a:t> 	</a:t>
            </a:r>
            <a:endParaRPr sz="800">
              <a:latin typeface="Tahoma"/>
              <a:cs typeface="Tahoma"/>
            </a:endParaRPr>
          </a:p>
        </p:txBody>
      </p:sp>
      <p:sp>
        <p:nvSpPr>
          <p:cNvPr id="158" name="object 158"/>
          <p:cNvSpPr txBox="1"/>
          <p:nvPr/>
        </p:nvSpPr>
        <p:spPr>
          <a:xfrm>
            <a:off x="6381750" y="1951037"/>
            <a:ext cx="852805" cy="461665"/>
          </a:xfrm>
          <a:prstGeom prst="rect">
            <a:avLst/>
          </a:prstGeom>
        </p:spPr>
        <p:txBody>
          <a:bodyPr vert="horz" wrap="square" lIns="0" tIns="0" rIns="0" bIns="0" rtlCol="0">
            <a:spAutoFit/>
          </a:bodyPr>
          <a:lstStyle/>
          <a:p>
            <a:pPr marL="58419">
              <a:lnSpc>
                <a:spcPts val="919"/>
              </a:lnSpc>
            </a:pPr>
            <a:r>
              <a:rPr lang="en-US" sz="800" b="1" spc="-5" dirty="0" err="1">
                <a:solidFill>
                  <a:srgbClr val="040404"/>
                </a:solidFill>
                <a:latin typeface="Tahoma"/>
                <a:cs typeface="Tahoma"/>
              </a:rPr>
              <a:t>Giám</a:t>
            </a:r>
            <a:r>
              <a:rPr lang="en-US" sz="800" b="1" spc="-5" dirty="0">
                <a:solidFill>
                  <a:srgbClr val="040404"/>
                </a:solidFill>
                <a:latin typeface="Tahoma"/>
                <a:cs typeface="Tahoma"/>
              </a:rPr>
              <a:t> </a:t>
            </a:r>
            <a:r>
              <a:rPr lang="en-US" sz="800" b="1" spc="-5" dirty="0" err="1">
                <a:solidFill>
                  <a:srgbClr val="040404"/>
                </a:solidFill>
                <a:latin typeface="Tahoma"/>
                <a:cs typeface="Tahoma"/>
              </a:rPr>
              <a:t>sát</a:t>
            </a:r>
            <a:r>
              <a:rPr lang="en-US" sz="800" b="1" spc="-5" dirty="0">
                <a:solidFill>
                  <a:srgbClr val="040404"/>
                </a:solidFill>
                <a:latin typeface="Tahoma"/>
                <a:cs typeface="Tahoma"/>
              </a:rPr>
              <a:t>, </a:t>
            </a:r>
            <a:r>
              <a:rPr lang="en-US" sz="800" b="1" spc="-5" dirty="0" err="1">
                <a:solidFill>
                  <a:srgbClr val="040404"/>
                </a:solidFill>
                <a:latin typeface="Tahoma"/>
                <a:cs typeface="Tahoma"/>
              </a:rPr>
              <a:t>đo</a:t>
            </a:r>
            <a:r>
              <a:rPr lang="en-US" sz="800" b="1" spc="-5" dirty="0">
                <a:solidFill>
                  <a:srgbClr val="040404"/>
                </a:solidFill>
                <a:latin typeface="Tahoma"/>
                <a:cs typeface="Tahoma"/>
              </a:rPr>
              <a:t> l</a:t>
            </a:r>
            <a:r>
              <a:rPr lang="vi-VN" sz="800" b="1" spc="-5" dirty="0">
                <a:solidFill>
                  <a:srgbClr val="040404"/>
                </a:solidFill>
                <a:latin typeface="Tahoma"/>
                <a:cs typeface="Tahoma"/>
              </a:rPr>
              <a:t>ư</a:t>
            </a:r>
            <a:r>
              <a:rPr lang="en-US" sz="800" b="1" spc="-5" dirty="0" err="1">
                <a:solidFill>
                  <a:srgbClr val="040404"/>
                </a:solidFill>
                <a:latin typeface="Tahoma"/>
                <a:cs typeface="Tahoma"/>
              </a:rPr>
              <a:t>ờng</a:t>
            </a:r>
            <a:r>
              <a:rPr lang="en-US" sz="800" b="1" spc="-5" dirty="0">
                <a:solidFill>
                  <a:srgbClr val="040404"/>
                </a:solidFill>
                <a:latin typeface="Tahoma"/>
                <a:cs typeface="Tahoma"/>
              </a:rPr>
              <a:t> , </a:t>
            </a:r>
            <a:r>
              <a:rPr lang="en-US" sz="800" b="1" spc="-5" dirty="0" err="1">
                <a:solidFill>
                  <a:srgbClr val="040404"/>
                </a:solidFill>
                <a:latin typeface="Tahoma"/>
                <a:cs typeface="Tahoma"/>
              </a:rPr>
              <a:t>phân</a:t>
            </a:r>
            <a:r>
              <a:rPr lang="en-US" sz="800" b="1" spc="-5" dirty="0">
                <a:solidFill>
                  <a:srgbClr val="040404"/>
                </a:solidFill>
                <a:latin typeface="Tahoma"/>
                <a:cs typeface="Tahoma"/>
              </a:rPr>
              <a:t> </a:t>
            </a:r>
            <a:r>
              <a:rPr lang="en-US" sz="800" b="1" spc="-5" dirty="0" err="1">
                <a:solidFill>
                  <a:srgbClr val="040404"/>
                </a:solidFill>
                <a:latin typeface="Tahoma"/>
                <a:cs typeface="Tahoma"/>
              </a:rPr>
              <a:t>tích</a:t>
            </a:r>
            <a:r>
              <a:rPr lang="en-US" sz="800" b="1" spc="-5" dirty="0">
                <a:solidFill>
                  <a:srgbClr val="040404"/>
                </a:solidFill>
                <a:latin typeface="Tahoma"/>
                <a:cs typeface="Tahoma"/>
              </a:rPr>
              <a:t> </a:t>
            </a:r>
            <a:r>
              <a:rPr lang="en-US" sz="800" b="1" spc="-5" dirty="0" err="1">
                <a:solidFill>
                  <a:srgbClr val="040404"/>
                </a:solidFill>
                <a:latin typeface="Tahoma"/>
                <a:cs typeface="Tahoma"/>
              </a:rPr>
              <a:t>và</a:t>
            </a:r>
            <a:r>
              <a:rPr lang="en-US" sz="800" b="1" spc="-5" dirty="0">
                <a:solidFill>
                  <a:srgbClr val="040404"/>
                </a:solidFill>
                <a:latin typeface="Tahoma"/>
                <a:cs typeface="Tahoma"/>
              </a:rPr>
              <a:t> </a:t>
            </a:r>
            <a:r>
              <a:rPr lang="en-US" sz="800" b="1" spc="-5" dirty="0" err="1">
                <a:solidFill>
                  <a:srgbClr val="040404"/>
                </a:solidFill>
                <a:latin typeface="Tahoma"/>
                <a:cs typeface="Tahoma"/>
              </a:rPr>
              <a:t>đánh</a:t>
            </a:r>
            <a:r>
              <a:rPr lang="en-US" sz="800" b="1" spc="-5" dirty="0">
                <a:solidFill>
                  <a:srgbClr val="040404"/>
                </a:solidFill>
                <a:latin typeface="Tahoma"/>
                <a:cs typeface="Tahoma"/>
              </a:rPr>
              <a:t> </a:t>
            </a:r>
            <a:r>
              <a:rPr lang="en-US" sz="800" b="1" spc="-5" dirty="0" err="1">
                <a:solidFill>
                  <a:srgbClr val="040404"/>
                </a:solidFill>
                <a:latin typeface="Tahoma"/>
                <a:cs typeface="Tahoma"/>
              </a:rPr>
              <a:t>giá</a:t>
            </a:r>
            <a:r>
              <a:rPr lang="en-US" sz="800" b="1" spc="-5" dirty="0">
                <a:solidFill>
                  <a:srgbClr val="040404"/>
                </a:solidFill>
                <a:latin typeface="Tahoma"/>
                <a:cs typeface="Tahoma"/>
              </a:rPr>
              <a:t> </a:t>
            </a:r>
            <a:endParaRPr sz="800" dirty="0">
              <a:latin typeface="Tahoma"/>
              <a:cs typeface="Tahoma"/>
            </a:endParaRPr>
          </a:p>
        </p:txBody>
      </p:sp>
      <p:sp>
        <p:nvSpPr>
          <p:cNvPr id="159" name="object 159"/>
          <p:cNvSpPr txBox="1"/>
          <p:nvPr/>
        </p:nvSpPr>
        <p:spPr>
          <a:xfrm>
            <a:off x="796925" y="2546350"/>
            <a:ext cx="885825" cy="461665"/>
          </a:xfrm>
          <a:prstGeom prst="rect">
            <a:avLst/>
          </a:prstGeom>
        </p:spPr>
        <p:txBody>
          <a:bodyPr vert="horz" wrap="square" lIns="0" tIns="0" rIns="0" bIns="0" rtlCol="0">
            <a:spAutoFit/>
          </a:bodyPr>
          <a:lstStyle/>
          <a:p>
            <a:pPr marL="46990">
              <a:lnSpc>
                <a:spcPts val="919"/>
              </a:lnSpc>
            </a:pPr>
            <a:r>
              <a:rPr lang="en-US" sz="800" b="1" dirty="0" err="1">
                <a:solidFill>
                  <a:srgbClr val="040404"/>
                </a:solidFill>
                <a:latin typeface="Tahoma"/>
                <a:cs typeface="Tahoma"/>
              </a:rPr>
              <a:t>Nhu</a:t>
            </a:r>
            <a:r>
              <a:rPr lang="en-US" sz="800" b="1" dirty="0">
                <a:solidFill>
                  <a:srgbClr val="040404"/>
                </a:solidFill>
                <a:latin typeface="Tahoma"/>
                <a:cs typeface="Tahoma"/>
              </a:rPr>
              <a:t> </a:t>
            </a:r>
            <a:r>
              <a:rPr lang="en-US" sz="800" b="1" dirty="0" err="1">
                <a:solidFill>
                  <a:srgbClr val="040404"/>
                </a:solidFill>
                <a:latin typeface="Tahoma"/>
                <a:cs typeface="Tahoma"/>
              </a:rPr>
              <a:t>cầu</a:t>
            </a:r>
            <a:r>
              <a:rPr lang="en-US" sz="800" b="1" dirty="0">
                <a:solidFill>
                  <a:srgbClr val="040404"/>
                </a:solidFill>
                <a:latin typeface="Tahoma"/>
                <a:cs typeface="Tahoma"/>
              </a:rPr>
              <a:t> </a:t>
            </a:r>
            <a:r>
              <a:rPr lang="en-US" sz="800" b="1" dirty="0" err="1">
                <a:solidFill>
                  <a:srgbClr val="040404"/>
                </a:solidFill>
                <a:latin typeface="Tahoma"/>
                <a:cs typeface="Tahoma"/>
              </a:rPr>
              <a:t>và</a:t>
            </a:r>
            <a:r>
              <a:rPr lang="en-US" sz="800" b="1" dirty="0">
                <a:solidFill>
                  <a:srgbClr val="040404"/>
                </a:solidFill>
                <a:latin typeface="Tahoma"/>
                <a:cs typeface="Tahoma"/>
              </a:rPr>
              <a:t> </a:t>
            </a:r>
            <a:r>
              <a:rPr lang="en-US" sz="800" b="1" dirty="0" err="1">
                <a:solidFill>
                  <a:srgbClr val="040404"/>
                </a:solidFill>
                <a:latin typeface="Tahoma"/>
                <a:cs typeface="Tahoma"/>
              </a:rPr>
              <a:t>mong</a:t>
            </a:r>
            <a:r>
              <a:rPr lang="en-US" sz="800" b="1" dirty="0">
                <a:solidFill>
                  <a:srgbClr val="040404"/>
                </a:solidFill>
                <a:latin typeface="Tahoma"/>
                <a:cs typeface="Tahoma"/>
              </a:rPr>
              <a:t> </a:t>
            </a:r>
            <a:r>
              <a:rPr lang="en-US" sz="800" b="1" dirty="0" err="1">
                <a:solidFill>
                  <a:srgbClr val="040404"/>
                </a:solidFill>
                <a:latin typeface="Tahoma"/>
                <a:cs typeface="Tahoma"/>
              </a:rPr>
              <a:t>đợi</a:t>
            </a:r>
            <a:r>
              <a:rPr lang="en-US" sz="800" b="1" dirty="0">
                <a:solidFill>
                  <a:srgbClr val="040404"/>
                </a:solidFill>
                <a:latin typeface="Tahoma"/>
                <a:cs typeface="Tahoma"/>
              </a:rPr>
              <a:t> </a:t>
            </a:r>
            <a:r>
              <a:rPr lang="en-US" sz="800" b="1" dirty="0" err="1">
                <a:solidFill>
                  <a:srgbClr val="040404"/>
                </a:solidFill>
                <a:latin typeface="Tahoma"/>
                <a:cs typeface="Tahoma"/>
              </a:rPr>
              <a:t>của</a:t>
            </a:r>
            <a:r>
              <a:rPr lang="en-US" sz="800" b="1" dirty="0">
                <a:solidFill>
                  <a:srgbClr val="040404"/>
                </a:solidFill>
                <a:latin typeface="Tahoma"/>
                <a:cs typeface="Tahoma"/>
              </a:rPr>
              <a:t> </a:t>
            </a:r>
            <a:r>
              <a:rPr lang="en-US" sz="800" b="1" dirty="0" err="1">
                <a:solidFill>
                  <a:srgbClr val="040404"/>
                </a:solidFill>
                <a:latin typeface="Tahoma"/>
                <a:cs typeface="Tahoma"/>
              </a:rPr>
              <a:t>các</a:t>
            </a:r>
            <a:r>
              <a:rPr lang="en-US" sz="800" b="1" dirty="0">
                <a:solidFill>
                  <a:srgbClr val="040404"/>
                </a:solidFill>
                <a:latin typeface="Tahoma"/>
                <a:cs typeface="Tahoma"/>
              </a:rPr>
              <a:t> </a:t>
            </a:r>
            <a:r>
              <a:rPr lang="en-US" sz="800" b="1" dirty="0" err="1">
                <a:solidFill>
                  <a:srgbClr val="040404"/>
                </a:solidFill>
                <a:latin typeface="Tahoma"/>
                <a:cs typeface="Tahoma"/>
              </a:rPr>
              <a:t>bên</a:t>
            </a:r>
            <a:r>
              <a:rPr lang="en-US" sz="800" b="1" dirty="0">
                <a:solidFill>
                  <a:srgbClr val="040404"/>
                </a:solidFill>
                <a:latin typeface="Tahoma"/>
                <a:cs typeface="Tahoma"/>
              </a:rPr>
              <a:t> </a:t>
            </a:r>
            <a:r>
              <a:rPr lang="en-US" sz="800" b="1" dirty="0" err="1">
                <a:solidFill>
                  <a:srgbClr val="040404"/>
                </a:solidFill>
                <a:latin typeface="Tahoma"/>
                <a:cs typeface="Tahoma"/>
              </a:rPr>
              <a:t>liên</a:t>
            </a:r>
            <a:r>
              <a:rPr lang="en-US" sz="800" b="1" dirty="0">
                <a:solidFill>
                  <a:srgbClr val="040404"/>
                </a:solidFill>
                <a:latin typeface="Tahoma"/>
                <a:cs typeface="Tahoma"/>
              </a:rPr>
              <a:t> </a:t>
            </a:r>
            <a:r>
              <a:rPr lang="en-US" sz="800" b="1" dirty="0" err="1">
                <a:solidFill>
                  <a:srgbClr val="040404"/>
                </a:solidFill>
                <a:latin typeface="Tahoma"/>
                <a:cs typeface="Tahoma"/>
              </a:rPr>
              <a:t>quan</a:t>
            </a:r>
            <a:r>
              <a:rPr lang="en-US" sz="800" b="1" dirty="0">
                <a:solidFill>
                  <a:srgbClr val="040404"/>
                </a:solidFill>
                <a:latin typeface="Tahoma"/>
                <a:cs typeface="Tahoma"/>
              </a:rPr>
              <a:t> </a:t>
            </a:r>
            <a:endParaRPr sz="800" dirty="0">
              <a:latin typeface="Tahoma"/>
              <a:cs typeface="Tahoma"/>
            </a:endParaRPr>
          </a:p>
        </p:txBody>
      </p:sp>
      <p:sp>
        <p:nvSpPr>
          <p:cNvPr id="160" name="object 160"/>
          <p:cNvSpPr txBox="1"/>
          <p:nvPr/>
        </p:nvSpPr>
        <p:spPr>
          <a:xfrm>
            <a:off x="1914525" y="2546350"/>
            <a:ext cx="865505" cy="423834"/>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85090">
              <a:lnSpc>
                <a:spcPct val="100000"/>
              </a:lnSpc>
            </a:pPr>
            <a:r>
              <a:rPr lang="en-US" sz="800" b="1" spc="-5" dirty="0" err="1">
                <a:solidFill>
                  <a:srgbClr val="040404"/>
                </a:solidFill>
                <a:latin typeface="Tahoma"/>
                <a:cs typeface="Tahoma"/>
              </a:rPr>
              <a:t>Chính</a:t>
            </a:r>
            <a:r>
              <a:rPr lang="en-US" sz="800" b="1" spc="-5" dirty="0">
                <a:solidFill>
                  <a:srgbClr val="040404"/>
                </a:solidFill>
                <a:latin typeface="Tahoma"/>
                <a:cs typeface="Tahoma"/>
              </a:rPr>
              <a:t> </a:t>
            </a:r>
            <a:r>
              <a:rPr lang="en-US" sz="800" b="1" spc="-5" dirty="0" err="1">
                <a:solidFill>
                  <a:srgbClr val="040404"/>
                </a:solidFill>
                <a:latin typeface="Tahoma"/>
                <a:cs typeface="Tahoma"/>
              </a:rPr>
              <a:t>sách</a:t>
            </a:r>
            <a:r>
              <a:rPr lang="en-US" sz="800" b="1" spc="-5" dirty="0">
                <a:solidFill>
                  <a:srgbClr val="040404"/>
                </a:solidFill>
                <a:latin typeface="Tahoma"/>
                <a:cs typeface="Tahoma"/>
              </a:rPr>
              <a:t> </a:t>
            </a:r>
            <a:r>
              <a:rPr lang="en-US" sz="800" b="1" spc="-5" dirty="0" err="1">
                <a:solidFill>
                  <a:srgbClr val="040404"/>
                </a:solidFill>
                <a:latin typeface="Tahoma"/>
                <a:cs typeface="Tahoma"/>
              </a:rPr>
              <a:t>chất</a:t>
            </a:r>
            <a:r>
              <a:rPr lang="en-US" sz="800" b="1" spc="-5" dirty="0">
                <a:solidFill>
                  <a:srgbClr val="040404"/>
                </a:solidFill>
                <a:latin typeface="Tahoma"/>
                <a:cs typeface="Tahoma"/>
              </a:rPr>
              <a:t> l</a:t>
            </a:r>
            <a:r>
              <a:rPr lang="vi-VN" sz="800" b="1" spc="-5" dirty="0">
                <a:solidFill>
                  <a:srgbClr val="040404"/>
                </a:solidFill>
                <a:latin typeface="Tahoma"/>
                <a:cs typeface="Tahoma"/>
              </a:rPr>
              <a:t>ư</a:t>
            </a:r>
            <a:r>
              <a:rPr lang="en-US" sz="800" b="1" spc="-5" dirty="0" err="1">
                <a:solidFill>
                  <a:srgbClr val="040404"/>
                </a:solidFill>
                <a:latin typeface="Tahoma"/>
                <a:cs typeface="Tahoma"/>
              </a:rPr>
              <a:t>ợng</a:t>
            </a:r>
            <a:r>
              <a:rPr lang="en-US" sz="800" b="1" spc="-5" dirty="0">
                <a:solidFill>
                  <a:srgbClr val="040404"/>
                </a:solidFill>
                <a:latin typeface="Tahoma"/>
                <a:cs typeface="Tahoma"/>
              </a:rPr>
              <a:t> </a:t>
            </a:r>
            <a:endParaRPr sz="800" dirty="0">
              <a:latin typeface="Tahoma"/>
              <a:cs typeface="Tahoma"/>
            </a:endParaRPr>
          </a:p>
        </p:txBody>
      </p:sp>
      <p:sp>
        <p:nvSpPr>
          <p:cNvPr id="161" name="object 161"/>
          <p:cNvSpPr txBox="1"/>
          <p:nvPr/>
        </p:nvSpPr>
        <p:spPr>
          <a:xfrm>
            <a:off x="3032125" y="2546350"/>
            <a:ext cx="782955" cy="496290"/>
          </a:xfrm>
          <a:prstGeom prst="rect">
            <a:avLst/>
          </a:prstGeom>
        </p:spPr>
        <p:txBody>
          <a:bodyPr vert="horz" wrap="square" lIns="0" tIns="0" rIns="0" bIns="0" rtlCol="0">
            <a:spAutoFit/>
          </a:bodyPr>
          <a:lstStyle/>
          <a:p>
            <a:pPr>
              <a:lnSpc>
                <a:spcPct val="100000"/>
              </a:lnSpc>
            </a:pPr>
            <a:endParaRPr sz="800" dirty="0">
              <a:latin typeface="Times New Roman"/>
              <a:cs typeface="Times New Roman"/>
            </a:endParaRPr>
          </a:p>
          <a:p>
            <a:pPr marL="129539" marR="120650">
              <a:lnSpc>
                <a:spcPct val="103699"/>
              </a:lnSpc>
            </a:pPr>
            <a:r>
              <a:rPr lang="en-US" sz="800" b="1" dirty="0" err="1">
                <a:solidFill>
                  <a:srgbClr val="040404"/>
                </a:solidFill>
                <a:latin typeface="Tahoma"/>
                <a:cs typeface="Tahoma"/>
              </a:rPr>
              <a:t>Mục</a:t>
            </a:r>
            <a:r>
              <a:rPr lang="en-US" sz="800" b="1" dirty="0">
                <a:solidFill>
                  <a:srgbClr val="040404"/>
                </a:solidFill>
                <a:latin typeface="Tahoma"/>
                <a:cs typeface="Tahoma"/>
              </a:rPr>
              <a:t> </a:t>
            </a:r>
            <a:r>
              <a:rPr lang="en-US" sz="800" b="1" dirty="0" err="1">
                <a:solidFill>
                  <a:srgbClr val="040404"/>
                </a:solidFill>
                <a:latin typeface="Tahoma"/>
                <a:cs typeface="Tahoma"/>
              </a:rPr>
              <a:t>tiêu</a:t>
            </a:r>
            <a:r>
              <a:rPr lang="en-US" sz="800" b="1" dirty="0">
                <a:solidFill>
                  <a:srgbClr val="040404"/>
                </a:solidFill>
                <a:latin typeface="Tahoma"/>
                <a:cs typeface="Tahoma"/>
              </a:rPr>
              <a:t> </a:t>
            </a:r>
            <a:r>
              <a:rPr lang="en-US" sz="800" b="1" dirty="0" err="1">
                <a:solidFill>
                  <a:srgbClr val="040404"/>
                </a:solidFill>
                <a:latin typeface="Tahoma"/>
                <a:cs typeface="Tahoma"/>
              </a:rPr>
              <a:t>chất</a:t>
            </a:r>
            <a:r>
              <a:rPr lang="en-US" sz="800" b="1" dirty="0">
                <a:solidFill>
                  <a:srgbClr val="040404"/>
                </a:solidFill>
                <a:latin typeface="Tahoma"/>
                <a:cs typeface="Tahoma"/>
              </a:rPr>
              <a:t> l</a:t>
            </a:r>
            <a:r>
              <a:rPr lang="vi-VN" sz="800" b="1" dirty="0">
                <a:solidFill>
                  <a:srgbClr val="040404"/>
                </a:solidFill>
                <a:latin typeface="Tahoma"/>
                <a:cs typeface="Tahoma"/>
              </a:rPr>
              <a:t>ư</a:t>
            </a:r>
            <a:r>
              <a:rPr lang="en-US" sz="800" b="1" dirty="0" err="1">
                <a:solidFill>
                  <a:srgbClr val="040404"/>
                </a:solidFill>
                <a:latin typeface="Tahoma"/>
                <a:cs typeface="Tahoma"/>
              </a:rPr>
              <a:t>ợng</a:t>
            </a:r>
            <a:r>
              <a:rPr lang="en-US" sz="800" b="1" dirty="0">
                <a:solidFill>
                  <a:srgbClr val="040404"/>
                </a:solidFill>
                <a:latin typeface="Tahoma"/>
                <a:cs typeface="Tahoma"/>
              </a:rPr>
              <a:t> </a:t>
            </a:r>
            <a:endParaRPr sz="800" dirty="0">
              <a:latin typeface="Tahoma"/>
              <a:cs typeface="Tahoma"/>
            </a:endParaRPr>
          </a:p>
        </p:txBody>
      </p:sp>
      <p:sp>
        <p:nvSpPr>
          <p:cNvPr id="162" name="object 162"/>
          <p:cNvSpPr txBox="1"/>
          <p:nvPr/>
        </p:nvSpPr>
        <p:spPr>
          <a:xfrm>
            <a:off x="4148073" y="2546350"/>
            <a:ext cx="901700" cy="300723"/>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134620">
              <a:lnSpc>
                <a:spcPct val="100000"/>
              </a:lnSpc>
            </a:pPr>
            <a:r>
              <a:rPr lang="en-US" sz="800" b="1" dirty="0" err="1">
                <a:solidFill>
                  <a:srgbClr val="040404"/>
                </a:solidFill>
                <a:latin typeface="Tahoma"/>
                <a:cs typeface="Tahoma"/>
              </a:rPr>
              <a:t>Năng</a:t>
            </a:r>
            <a:r>
              <a:rPr lang="en-US" sz="800" b="1" dirty="0">
                <a:solidFill>
                  <a:srgbClr val="040404"/>
                </a:solidFill>
                <a:latin typeface="Tahoma"/>
                <a:cs typeface="Tahoma"/>
              </a:rPr>
              <a:t> </a:t>
            </a:r>
            <a:r>
              <a:rPr lang="en-US" sz="800" b="1" dirty="0" err="1">
                <a:solidFill>
                  <a:srgbClr val="040404"/>
                </a:solidFill>
                <a:latin typeface="Tahoma"/>
                <a:cs typeface="Tahoma"/>
              </a:rPr>
              <a:t>lực</a:t>
            </a:r>
            <a:r>
              <a:rPr lang="en-US" sz="800" b="1" dirty="0">
                <a:solidFill>
                  <a:srgbClr val="040404"/>
                </a:solidFill>
                <a:latin typeface="Tahoma"/>
                <a:cs typeface="Tahoma"/>
              </a:rPr>
              <a:t> </a:t>
            </a:r>
            <a:endParaRPr sz="800" dirty="0">
              <a:latin typeface="Tahoma"/>
              <a:cs typeface="Tahoma"/>
            </a:endParaRPr>
          </a:p>
        </p:txBody>
      </p:sp>
      <p:sp>
        <p:nvSpPr>
          <p:cNvPr id="163" name="object 163"/>
          <p:cNvSpPr txBox="1"/>
          <p:nvPr/>
        </p:nvSpPr>
        <p:spPr>
          <a:xfrm>
            <a:off x="5265673" y="2546350"/>
            <a:ext cx="890905" cy="307648"/>
          </a:xfrm>
          <a:prstGeom prst="rect">
            <a:avLst/>
          </a:prstGeom>
        </p:spPr>
        <p:txBody>
          <a:bodyPr vert="horz" wrap="square" lIns="0" tIns="635" rIns="0" bIns="0" rtlCol="0">
            <a:spAutoFit/>
          </a:bodyPr>
          <a:lstStyle/>
          <a:p>
            <a:pPr marL="66040" marR="61594">
              <a:lnSpc>
                <a:spcPct val="95200"/>
              </a:lnSpc>
              <a:spcBef>
                <a:spcPts val="5"/>
              </a:spcBef>
            </a:pPr>
            <a:r>
              <a:rPr lang="en-US" sz="700" b="1" spc="-5" dirty="0" err="1">
                <a:solidFill>
                  <a:srgbClr val="040404"/>
                </a:solidFill>
                <a:latin typeface="Tahoma"/>
                <a:cs typeface="Tahoma"/>
              </a:rPr>
              <a:t>Xác</a:t>
            </a:r>
            <a:r>
              <a:rPr lang="en-US" sz="700" b="1" spc="-5" dirty="0">
                <a:solidFill>
                  <a:srgbClr val="040404"/>
                </a:solidFill>
                <a:latin typeface="Tahoma"/>
                <a:cs typeface="Tahoma"/>
              </a:rPr>
              <a:t> </a:t>
            </a:r>
            <a:r>
              <a:rPr lang="en-US" sz="700" b="1" spc="-5" dirty="0" err="1">
                <a:solidFill>
                  <a:srgbClr val="040404"/>
                </a:solidFill>
                <a:latin typeface="Tahoma"/>
                <a:cs typeface="Tahoma"/>
              </a:rPr>
              <a:t>đinhj</a:t>
            </a:r>
            <a:r>
              <a:rPr lang="en-US" sz="700" b="1" spc="-5" dirty="0">
                <a:solidFill>
                  <a:srgbClr val="040404"/>
                </a:solidFill>
                <a:latin typeface="Tahoma"/>
                <a:cs typeface="Tahoma"/>
              </a:rPr>
              <a:t> </a:t>
            </a:r>
            <a:r>
              <a:rPr lang="en-US" sz="700" b="1" spc="-5" dirty="0" err="1">
                <a:solidFill>
                  <a:srgbClr val="040404"/>
                </a:solidFill>
                <a:latin typeface="Tahoma"/>
                <a:cs typeface="Tahoma"/>
              </a:rPr>
              <a:t>yêu</a:t>
            </a:r>
            <a:r>
              <a:rPr lang="en-US" sz="700" b="1" spc="-5" dirty="0">
                <a:solidFill>
                  <a:srgbClr val="040404"/>
                </a:solidFill>
                <a:latin typeface="Tahoma"/>
                <a:cs typeface="Tahoma"/>
              </a:rPr>
              <a:t> </a:t>
            </a:r>
            <a:r>
              <a:rPr lang="en-US" sz="700" b="1" spc="-5" dirty="0" err="1">
                <a:solidFill>
                  <a:srgbClr val="040404"/>
                </a:solidFill>
                <a:latin typeface="Tahoma"/>
                <a:cs typeface="Tahoma"/>
              </a:rPr>
              <a:t>cầu</a:t>
            </a:r>
            <a:r>
              <a:rPr lang="en-US" sz="700" b="1" spc="-5" dirty="0">
                <a:solidFill>
                  <a:srgbClr val="040404"/>
                </a:solidFill>
                <a:latin typeface="Tahoma"/>
                <a:cs typeface="Tahoma"/>
              </a:rPr>
              <a:t> </a:t>
            </a:r>
            <a:r>
              <a:rPr lang="en-US" sz="700" b="1" spc="-5" dirty="0" err="1">
                <a:solidFill>
                  <a:srgbClr val="040404"/>
                </a:solidFill>
                <a:latin typeface="Tahoma"/>
                <a:cs typeface="Tahoma"/>
              </a:rPr>
              <a:t>của</a:t>
            </a:r>
            <a:r>
              <a:rPr lang="en-US" sz="700" b="1" spc="-5" dirty="0">
                <a:solidFill>
                  <a:srgbClr val="040404"/>
                </a:solidFill>
                <a:latin typeface="Tahoma"/>
                <a:cs typeface="Tahoma"/>
              </a:rPr>
              <a:t> </a:t>
            </a:r>
            <a:r>
              <a:rPr lang="en-US" sz="700" b="1" spc="-5" dirty="0" err="1">
                <a:solidFill>
                  <a:srgbClr val="040404"/>
                </a:solidFill>
                <a:latin typeface="Tahoma"/>
                <a:cs typeface="Tahoma"/>
              </a:rPr>
              <a:t>sản</a:t>
            </a:r>
            <a:r>
              <a:rPr lang="en-US" sz="700" b="1" spc="-5" dirty="0">
                <a:solidFill>
                  <a:srgbClr val="040404"/>
                </a:solidFill>
                <a:latin typeface="Tahoma"/>
                <a:cs typeface="Tahoma"/>
              </a:rPr>
              <a:t> </a:t>
            </a:r>
            <a:r>
              <a:rPr lang="en-US" sz="700" b="1" spc="-5" dirty="0" err="1">
                <a:solidFill>
                  <a:srgbClr val="040404"/>
                </a:solidFill>
                <a:latin typeface="Tahoma"/>
                <a:cs typeface="Tahoma"/>
              </a:rPr>
              <a:t>phẩm</a:t>
            </a:r>
            <a:r>
              <a:rPr lang="en-US" sz="700" b="1" spc="-5" dirty="0">
                <a:solidFill>
                  <a:srgbClr val="040404"/>
                </a:solidFill>
                <a:latin typeface="Tahoma"/>
                <a:cs typeface="Tahoma"/>
              </a:rPr>
              <a:t> </a:t>
            </a:r>
            <a:r>
              <a:rPr lang="en-US" sz="700" b="1" spc="-5" dirty="0" err="1">
                <a:solidFill>
                  <a:srgbClr val="040404"/>
                </a:solidFill>
                <a:latin typeface="Tahoma"/>
                <a:cs typeface="Tahoma"/>
              </a:rPr>
              <a:t>và</a:t>
            </a:r>
            <a:r>
              <a:rPr lang="en-US" sz="700" b="1" spc="-5" dirty="0">
                <a:solidFill>
                  <a:srgbClr val="040404"/>
                </a:solidFill>
                <a:latin typeface="Tahoma"/>
                <a:cs typeface="Tahoma"/>
              </a:rPr>
              <a:t> </a:t>
            </a:r>
            <a:r>
              <a:rPr lang="en-US" sz="700" b="1" spc="-5" dirty="0" err="1">
                <a:solidFill>
                  <a:srgbClr val="040404"/>
                </a:solidFill>
                <a:latin typeface="Tahoma"/>
                <a:cs typeface="Tahoma"/>
              </a:rPr>
              <a:t>dịch</a:t>
            </a:r>
            <a:r>
              <a:rPr lang="en-US" sz="700" b="1" spc="-5" dirty="0">
                <a:solidFill>
                  <a:srgbClr val="040404"/>
                </a:solidFill>
                <a:latin typeface="Tahoma"/>
                <a:cs typeface="Tahoma"/>
              </a:rPr>
              <a:t> </a:t>
            </a:r>
            <a:r>
              <a:rPr lang="en-US" sz="700" b="1" spc="-5" dirty="0" err="1">
                <a:solidFill>
                  <a:srgbClr val="040404"/>
                </a:solidFill>
                <a:latin typeface="Tahoma"/>
                <a:cs typeface="Tahoma"/>
              </a:rPr>
              <a:t>vụ</a:t>
            </a:r>
            <a:r>
              <a:rPr lang="en-US" sz="700" b="1" spc="-5" dirty="0">
                <a:solidFill>
                  <a:srgbClr val="040404"/>
                </a:solidFill>
                <a:latin typeface="Tahoma"/>
                <a:cs typeface="Tahoma"/>
              </a:rPr>
              <a:t> </a:t>
            </a:r>
            <a:endParaRPr sz="700" dirty="0">
              <a:latin typeface="Tahoma"/>
              <a:cs typeface="Tahoma"/>
            </a:endParaRPr>
          </a:p>
        </p:txBody>
      </p:sp>
      <p:sp>
        <p:nvSpPr>
          <p:cNvPr id="164" name="object 164"/>
          <p:cNvSpPr txBox="1"/>
          <p:nvPr/>
        </p:nvSpPr>
        <p:spPr>
          <a:xfrm>
            <a:off x="6381750" y="2546350"/>
            <a:ext cx="852805" cy="354584"/>
          </a:xfrm>
          <a:prstGeom prst="rect">
            <a:avLst/>
          </a:prstGeom>
        </p:spPr>
        <p:txBody>
          <a:bodyPr vert="horz" wrap="square" lIns="0" tIns="635" rIns="0" bIns="0" rtlCol="0">
            <a:spAutoFit/>
          </a:bodyPr>
          <a:lstStyle/>
          <a:p>
            <a:pPr>
              <a:lnSpc>
                <a:spcPct val="100000"/>
              </a:lnSpc>
              <a:spcBef>
                <a:spcPts val="5"/>
              </a:spcBef>
            </a:pPr>
            <a:r>
              <a:rPr lang="en-US" sz="1150" dirty="0" err="1">
                <a:latin typeface="Times New Roman"/>
                <a:cs typeface="Times New Roman"/>
              </a:rPr>
              <a:t>Đánh</a:t>
            </a:r>
            <a:r>
              <a:rPr lang="en-US" sz="1150" dirty="0">
                <a:latin typeface="Times New Roman"/>
                <a:cs typeface="Times New Roman"/>
              </a:rPr>
              <a:t> </a:t>
            </a:r>
            <a:r>
              <a:rPr lang="en-US" sz="1150" dirty="0" err="1">
                <a:latin typeface="Times New Roman"/>
                <a:cs typeface="Times New Roman"/>
              </a:rPr>
              <a:t>giá</a:t>
            </a:r>
            <a:r>
              <a:rPr lang="en-US" sz="1150" dirty="0">
                <a:latin typeface="Times New Roman"/>
                <a:cs typeface="Times New Roman"/>
              </a:rPr>
              <a:t> </a:t>
            </a:r>
            <a:r>
              <a:rPr lang="en-US" sz="1150" dirty="0" err="1">
                <a:latin typeface="Times New Roman"/>
                <a:cs typeface="Times New Roman"/>
              </a:rPr>
              <a:t>nội</a:t>
            </a:r>
            <a:r>
              <a:rPr lang="en-US" sz="1150" dirty="0">
                <a:latin typeface="Times New Roman"/>
                <a:cs typeface="Times New Roman"/>
              </a:rPr>
              <a:t> </a:t>
            </a:r>
            <a:r>
              <a:rPr lang="en-US" sz="1150" dirty="0" err="1">
                <a:latin typeface="Times New Roman"/>
                <a:cs typeface="Times New Roman"/>
              </a:rPr>
              <a:t>bộ</a:t>
            </a:r>
            <a:r>
              <a:rPr lang="en-US" sz="1150" dirty="0">
                <a:latin typeface="Times New Roman"/>
                <a:cs typeface="Times New Roman"/>
              </a:rPr>
              <a:t> </a:t>
            </a:r>
            <a:endParaRPr sz="1150" dirty="0">
              <a:latin typeface="Times New Roman"/>
              <a:cs typeface="Times New Roman"/>
            </a:endParaRPr>
          </a:p>
        </p:txBody>
      </p:sp>
      <p:sp>
        <p:nvSpPr>
          <p:cNvPr id="165" name="object 165"/>
          <p:cNvSpPr txBox="1"/>
          <p:nvPr/>
        </p:nvSpPr>
        <p:spPr>
          <a:xfrm>
            <a:off x="796925" y="3141598"/>
            <a:ext cx="885825" cy="423834"/>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124460">
              <a:lnSpc>
                <a:spcPct val="100000"/>
              </a:lnSpc>
            </a:pPr>
            <a:r>
              <a:rPr lang="en-US" sz="800" b="1" spc="-5" dirty="0" err="1">
                <a:solidFill>
                  <a:srgbClr val="040404"/>
                </a:solidFill>
                <a:latin typeface="Tahoma"/>
                <a:cs typeface="Tahoma"/>
              </a:rPr>
              <a:t>Phạm</a:t>
            </a:r>
            <a:r>
              <a:rPr lang="en-US" sz="800" b="1" spc="-5" dirty="0">
                <a:solidFill>
                  <a:srgbClr val="040404"/>
                </a:solidFill>
                <a:latin typeface="Tahoma"/>
                <a:cs typeface="Tahoma"/>
              </a:rPr>
              <a:t> vi </a:t>
            </a:r>
            <a:r>
              <a:rPr lang="en-US" sz="800" b="1" spc="-5" dirty="0" err="1">
                <a:solidFill>
                  <a:srgbClr val="040404"/>
                </a:solidFill>
                <a:latin typeface="Tahoma"/>
                <a:cs typeface="Tahoma"/>
              </a:rPr>
              <a:t>của</a:t>
            </a:r>
            <a:r>
              <a:rPr lang="en-US" sz="800" b="1" spc="-5" dirty="0">
                <a:solidFill>
                  <a:srgbClr val="040404"/>
                </a:solidFill>
                <a:latin typeface="Tahoma"/>
                <a:cs typeface="Tahoma"/>
              </a:rPr>
              <a:t> </a:t>
            </a:r>
            <a:r>
              <a:rPr lang="en-US" sz="800" b="1" spc="-5" dirty="0" err="1">
                <a:solidFill>
                  <a:srgbClr val="040404"/>
                </a:solidFill>
                <a:latin typeface="Tahoma"/>
                <a:cs typeface="Tahoma"/>
              </a:rPr>
              <a:t>hệ</a:t>
            </a:r>
            <a:r>
              <a:rPr lang="en-US" sz="800" b="1" spc="-5" dirty="0">
                <a:solidFill>
                  <a:srgbClr val="040404"/>
                </a:solidFill>
                <a:latin typeface="Tahoma"/>
                <a:cs typeface="Tahoma"/>
              </a:rPr>
              <a:t> </a:t>
            </a:r>
            <a:r>
              <a:rPr lang="en-US" sz="800" b="1" spc="-5" dirty="0" err="1">
                <a:solidFill>
                  <a:srgbClr val="040404"/>
                </a:solidFill>
                <a:latin typeface="Tahoma"/>
                <a:cs typeface="Tahoma"/>
              </a:rPr>
              <a:t>thống</a:t>
            </a:r>
            <a:r>
              <a:rPr lang="en-US" sz="800" b="1" spc="-5" dirty="0">
                <a:solidFill>
                  <a:srgbClr val="040404"/>
                </a:solidFill>
                <a:latin typeface="Tahoma"/>
                <a:cs typeface="Tahoma"/>
              </a:rPr>
              <a:t> QMS</a:t>
            </a:r>
            <a:endParaRPr sz="800" dirty="0">
              <a:latin typeface="Tahoma"/>
              <a:cs typeface="Tahoma"/>
            </a:endParaRPr>
          </a:p>
        </p:txBody>
      </p:sp>
      <p:sp>
        <p:nvSpPr>
          <p:cNvPr id="166" name="object 166"/>
          <p:cNvSpPr txBox="1"/>
          <p:nvPr/>
        </p:nvSpPr>
        <p:spPr>
          <a:xfrm>
            <a:off x="1914525" y="3141598"/>
            <a:ext cx="865505" cy="346249"/>
          </a:xfrm>
          <a:prstGeom prst="rect">
            <a:avLst/>
          </a:prstGeom>
        </p:spPr>
        <p:txBody>
          <a:bodyPr vert="horz" wrap="square" lIns="0" tIns="0" rIns="0" bIns="0" rtlCol="0">
            <a:spAutoFit/>
          </a:bodyPr>
          <a:lstStyle/>
          <a:p>
            <a:pPr marL="46990">
              <a:lnSpc>
                <a:spcPts val="919"/>
              </a:lnSpc>
            </a:pPr>
            <a:r>
              <a:rPr lang="en-US" sz="800" b="1" spc="-5" dirty="0" err="1">
                <a:solidFill>
                  <a:srgbClr val="040404"/>
                </a:solidFill>
                <a:latin typeface="Tahoma"/>
                <a:cs typeface="Tahoma"/>
              </a:rPr>
              <a:t>Vai</a:t>
            </a:r>
            <a:r>
              <a:rPr lang="en-US" sz="800" b="1" spc="-5" dirty="0">
                <a:solidFill>
                  <a:srgbClr val="040404"/>
                </a:solidFill>
                <a:latin typeface="Tahoma"/>
                <a:cs typeface="Tahoma"/>
              </a:rPr>
              <a:t> </a:t>
            </a:r>
            <a:r>
              <a:rPr lang="en-US" sz="800" b="1" spc="-5" dirty="0" err="1">
                <a:solidFill>
                  <a:srgbClr val="040404"/>
                </a:solidFill>
                <a:latin typeface="Tahoma"/>
                <a:cs typeface="Tahoma"/>
              </a:rPr>
              <a:t>trò</a:t>
            </a:r>
            <a:r>
              <a:rPr lang="en-US" sz="800" b="1" spc="-5" dirty="0">
                <a:solidFill>
                  <a:srgbClr val="040404"/>
                </a:solidFill>
                <a:latin typeface="Tahoma"/>
                <a:cs typeface="Tahoma"/>
              </a:rPr>
              <a:t> </a:t>
            </a:r>
            <a:r>
              <a:rPr lang="en-US" sz="800" b="1" spc="-5" dirty="0" err="1">
                <a:solidFill>
                  <a:srgbClr val="040404"/>
                </a:solidFill>
                <a:latin typeface="Tahoma"/>
                <a:cs typeface="Tahoma"/>
              </a:rPr>
              <a:t>trách</a:t>
            </a:r>
            <a:r>
              <a:rPr lang="en-US" sz="800" b="1" spc="-5" dirty="0">
                <a:solidFill>
                  <a:srgbClr val="040404"/>
                </a:solidFill>
                <a:latin typeface="Tahoma"/>
                <a:cs typeface="Tahoma"/>
              </a:rPr>
              <a:t> </a:t>
            </a:r>
            <a:r>
              <a:rPr lang="en-US" sz="800" b="1" spc="-5" dirty="0" err="1">
                <a:solidFill>
                  <a:srgbClr val="040404"/>
                </a:solidFill>
                <a:latin typeface="Tahoma"/>
                <a:cs typeface="Tahoma"/>
              </a:rPr>
              <a:t>nhiệm</a:t>
            </a:r>
            <a:r>
              <a:rPr lang="en-US" sz="800" b="1" spc="-5" dirty="0">
                <a:solidFill>
                  <a:srgbClr val="040404"/>
                </a:solidFill>
                <a:latin typeface="Tahoma"/>
                <a:cs typeface="Tahoma"/>
              </a:rPr>
              <a:t> </a:t>
            </a:r>
            <a:r>
              <a:rPr lang="en-US" sz="800" b="1" spc="-5" dirty="0" err="1">
                <a:solidFill>
                  <a:srgbClr val="040404"/>
                </a:solidFill>
                <a:latin typeface="Tahoma"/>
                <a:cs typeface="Tahoma"/>
              </a:rPr>
              <a:t>và</a:t>
            </a:r>
            <a:r>
              <a:rPr lang="en-US" sz="800" b="1" spc="-5" dirty="0">
                <a:solidFill>
                  <a:srgbClr val="040404"/>
                </a:solidFill>
                <a:latin typeface="Tahoma"/>
                <a:cs typeface="Tahoma"/>
              </a:rPr>
              <a:t> </a:t>
            </a:r>
            <a:r>
              <a:rPr lang="en-US" sz="800" b="1" spc="-5" dirty="0" err="1">
                <a:solidFill>
                  <a:srgbClr val="040404"/>
                </a:solidFill>
                <a:latin typeface="Tahoma"/>
                <a:cs typeface="Tahoma"/>
              </a:rPr>
              <a:t>quyền</a:t>
            </a:r>
            <a:r>
              <a:rPr lang="en-US" sz="800" b="1" spc="-5" dirty="0">
                <a:solidFill>
                  <a:srgbClr val="040404"/>
                </a:solidFill>
                <a:latin typeface="Tahoma"/>
                <a:cs typeface="Tahoma"/>
              </a:rPr>
              <a:t> </a:t>
            </a:r>
            <a:r>
              <a:rPr lang="en-US" sz="800" b="1" spc="-5" dirty="0" err="1">
                <a:solidFill>
                  <a:srgbClr val="040404"/>
                </a:solidFill>
                <a:latin typeface="Tahoma"/>
                <a:cs typeface="Tahoma"/>
              </a:rPr>
              <a:t>hạn</a:t>
            </a:r>
            <a:r>
              <a:rPr lang="en-US" sz="800" b="1" spc="-5" dirty="0">
                <a:solidFill>
                  <a:srgbClr val="040404"/>
                </a:solidFill>
                <a:latin typeface="Tahoma"/>
                <a:cs typeface="Tahoma"/>
              </a:rPr>
              <a:t> </a:t>
            </a:r>
            <a:endParaRPr sz="800" dirty="0">
              <a:latin typeface="Tahoma"/>
              <a:cs typeface="Tahoma"/>
            </a:endParaRPr>
          </a:p>
        </p:txBody>
      </p:sp>
      <p:sp>
        <p:nvSpPr>
          <p:cNvPr id="167" name="object 167"/>
          <p:cNvSpPr txBox="1"/>
          <p:nvPr/>
        </p:nvSpPr>
        <p:spPr>
          <a:xfrm>
            <a:off x="3035300" y="3143250"/>
            <a:ext cx="782955" cy="365678"/>
          </a:xfrm>
          <a:prstGeom prst="rect">
            <a:avLst/>
          </a:prstGeom>
        </p:spPr>
        <p:txBody>
          <a:bodyPr vert="horz" wrap="square" lIns="0" tIns="5080" rIns="0" bIns="0" rtlCol="0">
            <a:spAutoFit/>
          </a:bodyPr>
          <a:lstStyle/>
          <a:p>
            <a:pPr>
              <a:lnSpc>
                <a:spcPct val="100000"/>
              </a:lnSpc>
              <a:spcBef>
                <a:spcPts val="40"/>
              </a:spcBef>
            </a:pPr>
            <a:endParaRPr sz="750" dirty="0">
              <a:latin typeface="Times New Roman"/>
              <a:cs typeface="Times New Roman"/>
            </a:endParaRPr>
          </a:p>
          <a:p>
            <a:pPr marL="102235" marR="100965">
              <a:lnSpc>
                <a:spcPct val="104000"/>
              </a:lnSpc>
            </a:pPr>
            <a:r>
              <a:rPr lang="en-US" sz="800" b="1" dirty="0" err="1">
                <a:solidFill>
                  <a:srgbClr val="040404"/>
                </a:solidFill>
                <a:latin typeface="Tahoma"/>
                <a:cs typeface="Tahoma"/>
              </a:rPr>
              <a:t>Kế</a:t>
            </a:r>
            <a:r>
              <a:rPr lang="en-US" sz="800" b="1" dirty="0">
                <a:solidFill>
                  <a:srgbClr val="040404"/>
                </a:solidFill>
                <a:latin typeface="Tahoma"/>
                <a:cs typeface="Tahoma"/>
              </a:rPr>
              <a:t> </a:t>
            </a:r>
            <a:r>
              <a:rPr lang="en-US" sz="800" b="1" dirty="0" err="1">
                <a:solidFill>
                  <a:srgbClr val="040404"/>
                </a:solidFill>
                <a:latin typeface="Tahoma"/>
                <a:cs typeface="Tahoma"/>
              </a:rPr>
              <a:t>hoạch</a:t>
            </a:r>
            <a:r>
              <a:rPr lang="en-US" sz="800" b="1" dirty="0">
                <a:solidFill>
                  <a:srgbClr val="040404"/>
                </a:solidFill>
                <a:latin typeface="Tahoma"/>
                <a:cs typeface="Tahoma"/>
              </a:rPr>
              <a:t> </a:t>
            </a:r>
            <a:r>
              <a:rPr lang="en-US" sz="800" b="1" dirty="0" err="1">
                <a:solidFill>
                  <a:srgbClr val="040404"/>
                </a:solidFill>
                <a:latin typeface="Tahoma"/>
                <a:cs typeface="Tahoma"/>
              </a:rPr>
              <a:t>thay</a:t>
            </a:r>
            <a:r>
              <a:rPr lang="en-US" sz="800" b="1" dirty="0">
                <a:solidFill>
                  <a:srgbClr val="040404"/>
                </a:solidFill>
                <a:latin typeface="Tahoma"/>
                <a:cs typeface="Tahoma"/>
              </a:rPr>
              <a:t> </a:t>
            </a:r>
            <a:r>
              <a:rPr lang="en-US" sz="800" b="1" dirty="0" err="1">
                <a:solidFill>
                  <a:srgbClr val="040404"/>
                </a:solidFill>
                <a:latin typeface="Tahoma"/>
                <a:cs typeface="Tahoma"/>
              </a:rPr>
              <a:t>đổi</a:t>
            </a:r>
            <a:r>
              <a:rPr lang="en-US" sz="800" b="1" dirty="0">
                <a:solidFill>
                  <a:srgbClr val="040404"/>
                </a:solidFill>
                <a:latin typeface="Tahoma"/>
                <a:cs typeface="Tahoma"/>
              </a:rPr>
              <a:t> </a:t>
            </a:r>
            <a:endParaRPr sz="800" dirty="0">
              <a:latin typeface="Tahoma"/>
              <a:cs typeface="Tahoma"/>
            </a:endParaRPr>
          </a:p>
        </p:txBody>
      </p:sp>
      <p:sp>
        <p:nvSpPr>
          <p:cNvPr id="168" name="object 168"/>
          <p:cNvSpPr txBox="1"/>
          <p:nvPr/>
        </p:nvSpPr>
        <p:spPr>
          <a:xfrm>
            <a:off x="4148073" y="3141598"/>
            <a:ext cx="901700" cy="300723"/>
          </a:xfrm>
          <a:prstGeom prst="rect">
            <a:avLst/>
          </a:prstGeom>
        </p:spPr>
        <p:txBody>
          <a:bodyPr vert="horz" wrap="square" lIns="0" tIns="635" rIns="0" bIns="0" rtlCol="0">
            <a:spAutoFit/>
          </a:bodyPr>
          <a:lstStyle/>
          <a:p>
            <a:pPr>
              <a:lnSpc>
                <a:spcPct val="100000"/>
              </a:lnSpc>
              <a:spcBef>
                <a:spcPts val="5"/>
              </a:spcBef>
            </a:pPr>
            <a:endParaRPr sz="1150" dirty="0">
              <a:latin typeface="Times New Roman"/>
              <a:cs typeface="Times New Roman"/>
            </a:endParaRPr>
          </a:p>
          <a:p>
            <a:pPr marL="172720">
              <a:lnSpc>
                <a:spcPct val="100000"/>
              </a:lnSpc>
            </a:pPr>
            <a:r>
              <a:rPr lang="en-US" sz="800" b="1" dirty="0" err="1">
                <a:solidFill>
                  <a:srgbClr val="040404"/>
                </a:solidFill>
                <a:latin typeface="Tahoma"/>
                <a:cs typeface="Tahoma"/>
              </a:rPr>
              <a:t>Nhận</a:t>
            </a:r>
            <a:r>
              <a:rPr lang="en-US" sz="800" b="1" dirty="0">
                <a:solidFill>
                  <a:srgbClr val="040404"/>
                </a:solidFill>
                <a:latin typeface="Tahoma"/>
                <a:cs typeface="Tahoma"/>
              </a:rPr>
              <a:t> </a:t>
            </a:r>
            <a:r>
              <a:rPr lang="en-US" sz="800" b="1" dirty="0" err="1">
                <a:solidFill>
                  <a:srgbClr val="040404"/>
                </a:solidFill>
                <a:latin typeface="Tahoma"/>
                <a:cs typeface="Tahoma"/>
              </a:rPr>
              <a:t>thức</a:t>
            </a:r>
            <a:r>
              <a:rPr lang="en-US" sz="800" b="1" dirty="0">
                <a:solidFill>
                  <a:srgbClr val="040404"/>
                </a:solidFill>
                <a:latin typeface="Tahoma"/>
                <a:cs typeface="Tahoma"/>
              </a:rPr>
              <a:t> </a:t>
            </a:r>
            <a:endParaRPr sz="800" dirty="0">
              <a:latin typeface="Tahoma"/>
              <a:cs typeface="Tahoma"/>
            </a:endParaRPr>
          </a:p>
        </p:txBody>
      </p:sp>
      <p:sp>
        <p:nvSpPr>
          <p:cNvPr id="169" name="object 169"/>
          <p:cNvSpPr txBox="1"/>
          <p:nvPr/>
        </p:nvSpPr>
        <p:spPr>
          <a:xfrm>
            <a:off x="5265673" y="3141598"/>
            <a:ext cx="890905" cy="367601"/>
          </a:xfrm>
          <a:prstGeom prst="rect">
            <a:avLst/>
          </a:prstGeom>
        </p:spPr>
        <p:txBody>
          <a:bodyPr vert="horz" wrap="square" lIns="0" tIns="6985" rIns="0" bIns="0" rtlCol="0">
            <a:spAutoFit/>
          </a:bodyPr>
          <a:lstStyle/>
          <a:p>
            <a:pPr>
              <a:lnSpc>
                <a:spcPct val="100000"/>
              </a:lnSpc>
              <a:spcBef>
                <a:spcPts val="55"/>
              </a:spcBef>
            </a:pPr>
            <a:endParaRPr sz="750" dirty="0">
              <a:latin typeface="Times New Roman"/>
              <a:cs typeface="Times New Roman"/>
            </a:endParaRPr>
          </a:p>
          <a:p>
            <a:pPr marL="113664" marR="100330">
              <a:lnSpc>
                <a:spcPct val="104000"/>
              </a:lnSpc>
            </a:pPr>
            <a:r>
              <a:rPr lang="en-US" sz="800" b="1" spc="-5" dirty="0" err="1">
                <a:solidFill>
                  <a:srgbClr val="040404"/>
                </a:solidFill>
                <a:latin typeface="Tahoma"/>
                <a:cs typeface="Tahoma"/>
              </a:rPr>
              <a:t>Thiết</a:t>
            </a:r>
            <a:r>
              <a:rPr lang="en-US" sz="800" b="1" spc="-5" dirty="0">
                <a:solidFill>
                  <a:srgbClr val="040404"/>
                </a:solidFill>
                <a:latin typeface="Tahoma"/>
                <a:cs typeface="Tahoma"/>
              </a:rPr>
              <a:t> </a:t>
            </a:r>
            <a:r>
              <a:rPr lang="en-US" sz="800" b="1" spc="-5" dirty="0" err="1">
                <a:solidFill>
                  <a:srgbClr val="040404"/>
                </a:solidFill>
                <a:latin typeface="Tahoma"/>
                <a:cs typeface="Tahoma"/>
              </a:rPr>
              <a:t>kế</a:t>
            </a:r>
            <a:r>
              <a:rPr lang="en-US" sz="800" b="1" spc="-5" dirty="0">
                <a:solidFill>
                  <a:srgbClr val="040404"/>
                </a:solidFill>
                <a:latin typeface="Tahoma"/>
                <a:cs typeface="Tahoma"/>
              </a:rPr>
              <a:t> </a:t>
            </a:r>
            <a:r>
              <a:rPr lang="en-US" sz="800" b="1" spc="-5" dirty="0" err="1">
                <a:solidFill>
                  <a:srgbClr val="040404"/>
                </a:solidFill>
                <a:latin typeface="Tahoma"/>
                <a:cs typeface="Tahoma"/>
              </a:rPr>
              <a:t>và</a:t>
            </a:r>
            <a:r>
              <a:rPr lang="en-US" sz="800" b="1" spc="-5" dirty="0">
                <a:solidFill>
                  <a:srgbClr val="040404"/>
                </a:solidFill>
                <a:latin typeface="Tahoma"/>
                <a:cs typeface="Tahoma"/>
              </a:rPr>
              <a:t> </a:t>
            </a:r>
            <a:r>
              <a:rPr lang="en-US" sz="800" b="1" spc="-5" dirty="0" err="1">
                <a:solidFill>
                  <a:srgbClr val="040404"/>
                </a:solidFill>
                <a:latin typeface="Tahoma"/>
                <a:cs typeface="Tahoma"/>
              </a:rPr>
              <a:t>phát</a:t>
            </a:r>
            <a:r>
              <a:rPr lang="en-US" sz="800" b="1" spc="-5" dirty="0">
                <a:solidFill>
                  <a:srgbClr val="040404"/>
                </a:solidFill>
                <a:latin typeface="Tahoma"/>
                <a:cs typeface="Tahoma"/>
              </a:rPr>
              <a:t> </a:t>
            </a:r>
            <a:r>
              <a:rPr lang="en-US" sz="800" b="1" spc="-5" dirty="0" err="1">
                <a:solidFill>
                  <a:srgbClr val="040404"/>
                </a:solidFill>
                <a:latin typeface="Tahoma"/>
                <a:cs typeface="Tahoma"/>
              </a:rPr>
              <a:t>triển</a:t>
            </a:r>
            <a:r>
              <a:rPr lang="en-US" sz="800" b="1" spc="-5" dirty="0">
                <a:solidFill>
                  <a:srgbClr val="040404"/>
                </a:solidFill>
                <a:latin typeface="Tahoma"/>
                <a:cs typeface="Tahoma"/>
              </a:rPr>
              <a:t> </a:t>
            </a:r>
            <a:endParaRPr sz="800" dirty="0">
              <a:latin typeface="Tahoma"/>
              <a:cs typeface="Tahoma"/>
            </a:endParaRPr>
          </a:p>
        </p:txBody>
      </p:sp>
      <p:sp>
        <p:nvSpPr>
          <p:cNvPr id="170" name="object 170"/>
          <p:cNvSpPr txBox="1"/>
          <p:nvPr/>
        </p:nvSpPr>
        <p:spPr>
          <a:xfrm>
            <a:off x="6381750" y="3141598"/>
            <a:ext cx="852805" cy="365869"/>
          </a:xfrm>
          <a:prstGeom prst="rect">
            <a:avLst/>
          </a:prstGeom>
        </p:spPr>
        <p:txBody>
          <a:bodyPr vert="horz" wrap="square" lIns="0" tIns="3175" rIns="0" bIns="0" rtlCol="0">
            <a:spAutoFit/>
          </a:bodyPr>
          <a:lstStyle/>
          <a:p>
            <a:pPr>
              <a:lnSpc>
                <a:spcPct val="100000"/>
              </a:lnSpc>
              <a:spcBef>
                <a:spcPts val="25"/>
              </a:spcBef>
            </a:pPr>
            <a:endParaRPr sz="750" dirty="0">
              <a:latin typeface="Times New Roman"/>
              <a:cs typeface="Times New Roman"/>
            </a:endParaRPr>
          </a:p>
          <a:p>
            <a:pPr marL="93345" marR="81915">
              <a:lnSpc>
                <a:spcPct val="104700"/>
              </a:lnSpc>
            </a:pPr>
            <a:r>
              <a:rPr lang="en-US" sz="800" b="1" spc="-5" dirty="0" err="1">
                <a:solidFill>
                  <a:srgbClr val="040404"/>
                </a:solidFill>
                <a:latin typeface="Tahoma"/>
                <a:cs typeface="Tahoma"/>
              </a:rPr>
              <a:t>Xem</a:t>
            </a:r>
            <a:r>
              <a:rPr lang="en-US" sz="800" b="1" spc="-5" dirty="0">
                <a:solidFill>
                  <a:srgbClr val="040404"/>
                </a:solidFill>
                <a:latin typeface="Tahoma"/>
                <a:cs typeface="Tahoma"/>
              </a:rPr>
              <a:t> </a:t>
            </a:r>
            <a:r>
              <a:rPr lang="en-US" sz="800" b="1" spc="-5" dirty="0" err="1">
                <a:solidFill>
                  <a:srgbClr val="040404"/>
                </a:solidFill>
                <a:latin typeface="Tahoma"/>
                <a:cs typeface="Tahoma"/>
              </a:rPr>
              <a:t>xét</a:t>
            </a:r>
            <a:r>
              <a:rPr lang="en-US" sz="800" b="1" spc="-5" dirty="0">
                <a:solidFill>
                  <a:srgbClr val="040404"/>
                </a:solidFill>
                <a:latin typeface="Tahoma"/>
                <a:cs typeface="Tahoma"/>
              </a:rPr>
              <a:t> </a:t>
            </a:r>
            <a:r>
              <a:rPr lang="en-US" sz="800" b="1" spc="-5" dirty="0" err="1">
                <a:solidFill>
                  <a:srgbClr val="040404"/>
                </a:solidFill>
                <a:latin typeface="Tahoma"/>
                <a:cs typeface="Tahoma"/>
              </a:rPr>
              <a:t>lãnh</a:t>
            </a:r>
            <a:r>
              <a:rPr lang="en-US" sz="800" b="1" spc="-5" dirty="0">
                <a:solidFill>
                  <a:srgbClr val="040404"/>
                </a:solidFill>
                <a:latin typeface="Tahoma"/>
                <a:cs typeface="Tahoma"/>
              </a:rPr>
              <a:t> </a:t>
            </a:r>
            <a:r>
              <a:rPr lang="en-US" sz="800" b="1" spc="-5" dirty="0" err="1">
                <a:solidFill>
                  <a:srgbClr val="040404"/>
                </a:solidFill>
                <a:latin typeface="Tahoma"/>
                <a:cs typeface="Tahoma"/>
              </a:rPr>
              <a:t>đạo</a:t>
            </a:r>
            <a:r>
              <a:rPr lang="en-US" sz="800" b="1" spc="-5" dirty="0">
                <a:solidFill>
                  <a:srgbClr val="040404"/>
                </a:solidFill>
                <a:latin typeface="Tahoma"/>
                <a:cs typeface="Tahoma"/>
              </a:rPr>
              <a:t> </a:t>
            </a:r>
            <a:endParaRPr sz="800" dirty="0">
              <a:latin typeface="Tahoma"/>
              <a:cs typeface="Tahoma"/>
            </a:endParaRPr>
          </a:p>
        </p:txBody>
      </p:sp>
      <p:sp>
        <p:nvSpPr>
          <p:cNvPr id="171" name="object 171"/>
          <p:cNvSpPr txBox="1"/>
          <p:nvPr/>
        </p:nvSpPr>
        <p:spPr>
          <a:xfrm>
            <a:off x="3941887" y="3867360"/>
            <a:ext cx="1043305" cy="135935"/>
          </a:xfrm>
          <a:prstGeom prst="rect">
            <a:avLst/>
          </a:prstGeom>
        </p:spPr>
        <p:txBody>
          <a:bodyPr vert="horz" wrap="square" lIns="0" tIns="12700" rIns="0" bIns="0" rtlCol="0">
            <a:spAutoFit/>
          </a:bodyPr>
          <a:lstStyle/>
          <a:p>
            <a:pPr marL="12700">
              <a:lnSpc>
                <a:spcPct val="100000"/>
              </a:lnSpc>
              <a:spcBef>
                <a:spcPts val="100"/>
              </a:spcBef>
              <a:tabLst>
                <a:tab pos="189230" algn="l"/>
              </a:tabLst>
            </a:pPr>
            <a:r>
              <a:rPr sz="800" b="1" u="sng" dirty="0">
                <a:solidFill>
                  <a:srgbClr val="040404"/>
                </a:solidFill>
                <a:uFill>
                  <a:solidFill>
                    <a:srgbClr val="000000"/>
                  </a:solidFill>
                </a:uFill>
                <a:latin typeface="Tahoma"/>
                <a:cs typeface="Tahoma"/>
              </a:rPr>
              <a:t> 	</a:t>
            </a:r>
            <a:r>
              <a:rPr sz="800" b="1" spc="55" dirty="0">
                <a:solidFill>
                  <a:srgbClr val="040404"/>
                </a:solidFill>
                <a:latin typeface="Tahoma"/>
                <a:cs typeface="Tahoma"/>
              </a:rPr>
              <a:t> </a:t>
            </a:r>
            <a:r>
              <a:rPr lang="en-US" sz="800" b="1" spc="55" dirty="0" err="1">
                <a:solidFill>
                  <a:srgbClr val="040404"/>
                </a:solidFill>
                <a:latin typeface="Tahoma"/>
                <a:cs typeface="Tahoma"/>
              </a:rPr>
              <a:t>Truyền</a:t>
            </a:r>
            <a:r>
              <a:rPr lang="en-US" sz="800" b="1" spc="55" dirty="0">
                <a:solidFill>
                  <a:srgbClr val="040404"/>
                </a:solidFill>
                <a:latin typeface="Tahoma"/>
                <a:cs typeface="Tahoma"/>
              </a:rPr>
              <a:t> </a:t>
            </a:r>
            <a:r>
              <a:rPr lang="en-US" sz="800" b="1" spc="55" dirty="0" err="1">
                <a:solidFill>
                  <a:srgbClr val="040404"/>
                </a:solidFill>
                <a:latin typeface="Tahoma"/>
                <a:cs typeface="Tahoma"/>
              </a:rPr>
              <a:t>thông</a:t>
            </a:r>
            <a:r>
              <a:rPr lang="en-US" sz="800" b="1" spc="55" dirty="0">
                <a:solidFill>
                  <a:srgbClr val="040404"/>
                </a:solidFill>
                <a:latin typeface="Tahoma"/>
                <a:cs typeface="Tahoma"/>
              </a:rPr>
              <a:t> </a:t>
            </a:r>
            <a:endParaRPr sz="800" dirty="0">
              <a:latin typeface="Tahoma"/>
              <a:cs typeface="Tahoma"/>
            </a:endParaRPr>
          </a:p>
        </p:txBody>
      </p:sp>
      <p:sp>
        <p:nvSpPr>
          <p:cNvPr id="172" name="object 172"/>
          <p:cNvSpPr txBox="1"/>
          <p:nvPr/>
        </p:nvSpPr>
        <p:spPr>
          <a:xfrm>
            <a:off x="5265673" y="3736975"/>
            <a:ext cx="1116330" cy="346249"/>
          </a:xfrm>
          <a:prstGeom prst="rect">
            <a:avLst/>
          </a:prstGeom>
        </p:spPr>
        <p:txBody>
          <a:bodyPr vert="horz" wrap="square" lIns="0" tIns="0" rIns="0" bIns="0" rtlCol="0">
            <a:spAutoFit/>
          </a:bodyPr>
          <a:lstStyle/>
          <a:p>
            <a:pPr marL="61594">
              <a:lnSpc>
                <a:spcPts val="919"/>
              </a:lnSpc>
            </a:pPr>
            <a:r>
              <a:rPr lang="en-US" sz="800" b="1" dirty="0" err="1">
                <a:latin typeface="Tahoma"/>
                <a:cs typeface="Tahoma"/>
              </a:rPr>
              <a:t>Kiểm</a:t>
            </a:r>
            <a:r>
              <a:rPr lang="en-US" sz="800" b="1" dirty="0">
                <a:latin typeface="Tahoma"/>
                <a:cs typeface="Tahoma"/>
              </a:rPr>
              <a:t> </a:t>
            </a:r>
            <a:r>
              <a:rPr lang="en-US" sz="800" b="1" dirty="0" err="1">
                <a:latin typeface="Tahoma"/>
                <a:cs typeface="Tahoma"/>
              </a:rPr>
              <a:t>soát</a:t>
            </a:r>
            <a:r>
              <a:rPr lang="en-US" sz="800" b="1" dirty="0">
                <a:latin typeface="Tahoma"/>
                <a:cs typeface="Tahoma"/>
              </a:rPr>
              <a:t> </a:t>
            </a:r>
            <a:r>
              <a:rPr lang="en-US" sz="800" b="1" dirty="0" err="1">
                <a:latin typeface="Tahoma"/>
                <a:cs typeface="Tahoma"/>
              </a:rPr>
              <a:t>sản</a:t>
            </a:r>
            <a:r>
              <a:rPr lang="en-US" sz="800" b="1" dirty="0">
                <a:latin typeface="Tahoma"/>
                <a:cs typeface="Tahoma"/>
              </a:rPr>
              <a:t> </a:t>
            </a:r>
            <a:r>
              <a:rPr lang="en-US" sz="800" b="1" dirty="0" err="1">
                <a:latin typeface="Tahoma"/>
                <a:cs typeface="Tahoma"/>
              </a:rPr>
              <a:t>phẩm</a:t>
            </a:r>
            <a:r>
              <a:rPr lang="en-US" sz="800" b="1" dirty="0">
                <a:latin typeface="Tahoma"/>
                <a:cs typeface="Tahoma"/>
              </a:rPr>
              <a:t> </a:t>
            </a:r>
            <a:r>
              <a:rPr lang="en-US" sz="800" b="1" dirty="0" err="1">
                <a:latin typeface="Tahoma"/>
                <a:cs typeface="Tahoma"/>
              </a:rPr>
              <a:t>và</a:t>
            </a:r>
            <a:r>
              <a:rPr lang="en-US" sz="800" b="1" dirty="0">
                <a:latin typeface="Tahoma"/>
                <a:cs typeface="Tahoma"/>
              </a:rPr>
              <a:t> </a:t>
            </a:r>
            <a:r>
              <a:rPr lang="en-US" sz="800" b="1" dirty="0" err="1">
                <a:latin typeface="Tahoma"/>
                <a:cs typeface="Tahoma"/>
              </a:rPr>
              <a:t>dịch</a:t>
            </a:r>
            <a:r>
              <a:rPr lang="en-US" sz="800" b="1" dirty="0">
                <a:latin typeface="Tahoma"/>
                <a:cs typeface="Tahoma"/>
              </a:rPr>
              <a:t> </a:t>
            </a:r>
            <a:r>
              <a:rPr lang="en-US" sz="800" b="1" dirty="0" err="1">
                <a:latin typeface="Tahoma"/>
                <a:cs typeface="Tahoma"/>
              </a:rPr>
              <a:t>vụ</a:t>
            </a:r>
            <a:r>
              <a:rPr lang="en-US" sz="800" b="1" dirty="0">
                <a:latin typeface="Tahoma"/>
                <a:cs typeface="Tahoma"/>
              </a:rPr>
              <a:t> đ</a:t>
            </a:r>
            <a:r>
              <a:rPr lang="vi-VN" sz="800" b="1" dirty="0">
                <a:latin typeface="Tahoma"/>
                <a:cs typeface="Tahoma"/>
              </a:rPr>
              <a:t>ư</a:t>
            </a:r>
            <a:r>
              <a:rPr lang="en-US" sz="800" b="1" dirty="0" err="1">
                <a:latin typeface="Tahoma"/>
                <a:cs typeface="Tahoma"/>
              </a:rPr>
              <a:t>ợc</a:t>
            </a:r>
            <a:r>
              <a:rPr lang="en-US" sz="800" b="1" dirty="0">
                <a:latin typeface="Tahoma"/>
                <a:cs typeface="Tahoma"/>
              </a:rPr>
              <a:t> </a:t>
            </a:r>
            <a:r>
              <a:rPr lang="en-US" sz="800" b="1" dirty="0" err="1">
                <a:latin typeface="Tahoma"/>
                <a:cs typeface="Tahoma"/>
              </a:rPr>
              <a:t>cung</a:t>
            </a:r>
            <a:r>
              <a:rPr lang="en-US" sz="800" b="1" dirty="0">
                <a:latin typeface="Tahoma"/>
                <a:cs typeface="Tahoma"/>
              </a:rPr>
              <a:t> </a:t>
            </a:r>
            <a:r>
              <a:rPr lang="en-US" sz="800" b="1" dirty="0" err="1">
                <a:latin typeface="Tahoma"/>
                <a:cs typeface="Tahoma"/>
              </a:rPr>
              <a:t>cấp</a:t>
            </a:r>
            <a:r>
              <a:rPr lang="en-US" sz="800" b="1" dirty="0">
                <a:latin typeface="Tahoma"/>
                <a:cs typeface="Tahoma"/>
              </a:rPr>
              <a:t> </a:t>
            </a:r>
            <a:r>
              <a:rPr lang="en-US" sz="800" b="1" dirty="0" err="1">
                <a:latin typeface="Tahoma"/>
                <a:cs typeface="Tahoma"/>
              </a:rPr>
              <a:t>bên</a:t>
            </a:r>
            <a:r>
              <a:rPr lang="en-US" sz="800" b="1" dirty="0">
                <a:latin typeface="Tahoma"/>
                <a:cs typeface="Tahoma"/>
              </a:rPr>
              <a:t> </a:t>
            </a:r>
            <a:r>
              <a:rPr lang="en-US" sz="800" b="1" dirty="0" err="1">
                <a:latin typeface="Tahoma"/>
                <a:cs typeface="Tahoma"/>
              </a:rPr>
              <a:t>ngoài</a:t>
            </a:r>
            <a:r>
              <a:rPr lang="en-US" sz="800" b="1" dirty="0">
                <a:latin typeface="Tahoma"/>
                <a:cs typeface="Tahoma"/>
              </a:rPr>
              <a:t> </a:t>
            </a:r>
            <a:endParaRPr sz="800" b="1" dirty="0">
              <a:latin typeface="Tahoma"/>
              <a:cs typeface="Tahoma"/>
            </a:endParaRPr>
          </a:p>
        </p:txBody>
      </p:sp>
      <p:sp>
        <p:nvSpPr>
          <p:cNvPr id="173" name="object 173"/>
          <p:cNvSpPr txBox="1"/>
          <p:nvPr/>
        </p:nvSpPr>
        <p:spPr>
          <a:xfrm>
            <a:off x="922585" y="3776959"/>
            <a:ext cx="573367" cy="382156"/>
          </a:xfrm>
          <a:prstGeom prst="rect">
            <a:avLst/>
          </a:prstGeom>
        </p:spPr>
        <p:txBody>
          <a:bodyPr vert="horz" wrap="square" lIns="0" tIns="12700" rIns="0" bIns="0" rtlCol="0">
            <a:spAutoFit/>
          </a:bodyPr>
          <a:lstStyle/>
          <a:p>
            <a:pPr>
              <a:lnSpc>
                <a:spcPct val="100000"/>
              </a:lnSpc>
              <a:spcBef>
                <a:spcPts val="100"/>
              </a:spcBef>
            </a:pPr>
            <a:r>
              <a:rPr lang="en-US" sz="800" dirty="0" err="1">
                <a:latin typeface="Tahoma"/>
                <a:cs typeface="Tahoma"/>
              </a:rPr>
              <a:t>Hệ</a:t>
            </a:r>
            <a:r>
              <a:rPr lang="en-US" sz="800" dirty="0">
                <a:latin typeface="Tahoma"/>
                <a:cs typeface="Tahoma"/>
              </a:rPr>
              <a:t> </a:t>
            </a:r>
            <a:r>
              <a:rPr lang="en-US" sz="800" dirty="0" err="1">
                <a:latin typeface="Tahoma"/>
                <a:cs typeface="Tahoma"/>
              </a:rPr>
              <a:t>thống</a:t>
            </a:r>
            <a:r>
              <a:rPr lang="en-US" sz="800" dirty="0">
                <a:latin typeface="Tahoma"/>
                <a:cs typeface="Tahoma"/>
              </a:rPr>
              <a:t> QMS </a:t>
            </a:r>
            <a:r>
              <a:rPr lang="en-US" sz="800" dirty="0" err="1">
                <a:latin typeface="Tahoma"/>
                <a:cs typeface="Tahoma"/>
              </a:rPr>
              <a:t>và</a:t>
            </a:r>
            <a:r>
              <a:rPr lang="en-US" sz="800" dirty="0">
                <a:latin typeface="Tahoma"/>
                <a:cs typeface="Tahoma"/>
              </a:rPr>
              <a:t> </a:t>
            </a:r>
            <a:r>
              <a:rPr lang="en-US" sz="800" dirty="0" err="1">
                <a:latin typeface="Tahoma"/>
                <a:cs typeface="Tahoma"/>
              </a:rPr>
              <a:t>quy</a:t>
            </a:r>
            <a:r>
              <a:rPr lang="en-US" sz="800" dirty="0">
                <a:latin typeface="Tahoma"/>
                <a:cs typeface="Tahoma"/>
              </a:rPr>
              <a:t> </a:t>
            </a:r>
            <a:r>
              <a:rPr lang="en-US" sz="800" dirty="0" err="1">
                <a:latin typeface="Tahoma"/>
                <a:cs typeface="Tahoma"/>
              </a:rPr>
              <a:t>trình</a:t>
            </a:r>
            <a:r>
              <a:rPr lang="en-US" sz="800" dirty="0">
                <a:latin typeface="Tahoma"/>
                <a:cs typeface="Tahoma"/>
              </a:rPr>
              <a:t> </a:t>
            </a:r>
            <a:r>
              <a:rPr lang="en-US" sz="800" dirty="0" err="1">
                <a:latin typeface="Tahoma"/>
                <a:cs typeface="Tahoma"/>
              </a:rPr>
              <a:t>của</a:t>
            </a:r>
            <a:r>
              <a:rPr lang="en-US" sz="800" dirty="0">
                <a:latin typeface="Tahoma"/>
                <a:cs typeface="Tahoma"/>
              </a:rPr>
              <a:t> </a:t>
            </a:r>
            <a:r>
              <a:rPr lang="en-US" sz="800" dirty="0" err="1">
                <a:latin typeface="Tahoma"/>
                <a:cs typeface="Tahoma"/>
              </a:rPr>
              <a:t>nó</a:t>
            </a:r>
            <a:r>
              <a:rPr lang="en-US" sz="800" dirty="0">
                <a:latin typeface="Tahoma"/>
                <a:cs typeface="Tahoma"/>
              </a:rPr>
              <a:t> </a:t>
            </a:r>
            <a:endParaRPr sz="800" dirty="0">
              <a:latin typeface="Tahoma"/>
              <a:cs typeface="Tahoma"/>
            </a:endParaRPr>
          </a:p>
        </p:txBody>
      </p:sp>
      <p:sp>
        <p:nvSpPr>
          <p:cNvPr id="174" name="object 174"/>
          <p:cNvSpPr txBox="1"/>
          <p:nvPr/>
        </p:nvSpPr>
        <p:spPr>
          <a:xfrm>
            <a:off x="5089525" y="4439158"/>
            <a:ext cx="202565" cy="147955"/>
          </a:xfrm>
          <a:prstGeom prst="rect">
            <a:avLst/>
          </a:prstGeom>
        </p:spPr>
        <p:txBody>
          <a:bodyPr vert="horz" wrap="square" lIns="0" tIns="12700" rIns="0" bIns="0" rtlCol="0">
            <a:spAutoFit/>
          </a:bodyPr>
          <a:lstStyle/>
          <a:p>
            <a:pPr marL="12700">
              <a:lnSpc>
                <a:spcPct val="100000"/>
              </a:lnSpc>
              <a:spcBef>
                <a:spcPts val="100"/>
              </a:spcBef>
              <a:tabLst>
                <a:tab pos="189230" algn="l"/>
              </a:tabLst>
            </a:pPr>
            <a:r>
              <a:rPr sz="800" b="1" u="sng" dirty="0">
                <a:solidFill>
                  <a:srgbClr val="040404"/>
                </a:solidFill>
                <a:uFill>
                  <a:solidFill>
                    <a:srgbClr val="000000"/>
                  </a:solidFill>
                </a:uFill>
                <a:latin typeface="Tahoma"/>
                <a:cs typeface="Tahoma"/>
              </a:rPr>
              <a:t> 	</a:t>
            </a:r>
            <a:endParaRPr sz="800">
              <a:latin typeface="Tahoma"/>
              <a:cs typeface="Tahoma"/>
            </a:endParaRPr>
          </a:p>
        </p:txBody>
      </p:sp>
      <p:sp>
        <p:nvSpPr>
          <p:cNvPr id="175" name="object 175"/>
          <p:cNvSpPr txBox="1"/>
          <p:nvPr/>
        </p:nvSpPr>
        <p:spPr>
          <a:xfrm>
            <a:off x="4148073" y="4330700"/>
            <a:ext cx="901700" cy="368242"/>
          </a:xfrm>
          <a:prstGeom prst="rect">
            <a:avLst/>
          </a:prstGeom>
        </p:spPr>
        <p:txBody>
          <a:bodyPr vert="horz" wrap="square" lIns="0" tIns="0" rIns="0" bIns="0" rtlCol="0">
            <a:spAutoFit/>
          </a:bodyPr>
          <a:lstStyle/>
          <a:p>
            <a:pPr>
              <a:lnSpc>
                <a:spcPct val="100000"/>
              </a:lnSpc>
            </a:pPr>
            <a:endParaRPr sz="800" dirty="0">
              <a:latin typeface="Times New Roman"/>
              <a:cs typeface="Times New Roman"/>
            </a:endParaRPr>
          </a:p>
          <a:p>
            <a:pPr marL="127000" marR="115570">
              <a:lnSpc>
                <a:spcPct val="103699"/>
              </a:lnSpc>
            </a:pPr>
            <a:r>
              <a:rPr lang="en-US" sz="800" b="1" dirty="0" err="1">
                <a:solidFill>
                  <a:srgbClr val="040404"/>
                </a:solidFill>
                <a:latin typeface="Tahoma"/>
                <a:cs typeface="Tahoma"/>
              </a:rPr>
              <a:t>Thông</a:t>
            </a:r>
            <a:r>
              <a:rPr lang="en-US" sz="800" b="1" dirty="0">
                <a:solidFill>
                  <a:srgbClr val="040404"/>
                </a:solidFill>
                <a:latin typeface="Tahoma"/>
                <a:cs typeface="Tahoma"/>
              </a:rPr>
              <a:t> tin </a:t>
            </a:r>
            <a:r>
              <a:rPr lang="en-US" sz="800" b="1" dirty="0" err="1">
                <a:solidFill>
                  <a:srgbClr val="040404"/>
                </a:solidFill>
                <a:latin typeface="Tahoma"/>
                <a:cs typeface="Tahoma"/>
              </a:rPr>
              <a:t>tài</a:t>
            </a:r>
            <a:r>
              <a:rPr lang="en-US" sz="800" b="1" dirty="0">
                <a:solidFill>
                  <a:srgbClr val="040404"/>
                </a:solidFill>
                <a:latin typeface="Tahoma"/>
                <a:cs typeface="Tahoma"/>
              </a:rPr>
              <a:t> </a:t>
            </a:r>
            <a:r>
              <a:rPr lang="en-US" sz="800" b="1" dirty="0" err="1">
                <a:solidFill>
                  <a:srgbClr val="040404"/>
                </a:solidFill>
                <a:latin typeface="Tahoma"/>
                <a:cs typeface="Tahoma"/>
              </a:rPr>
              <a:t>liệu</a:t>
            </a:r>
            <a:r>
              <a:rPr lang="en-US" sz="800" b="1" dirty="0">
                <a:solidFill>
                  <a:srgbClr val="040404"/>
                </a:solidFill>
                <a:latin typeface="Tahoma"/>
                <a:cs typeface="Tahoma"/>
              </a:rPr>
              <a:t> </a:t>
            </a:r>
            <a:endParaRPr sz="800" dirty="0">
              <a:latin typeface="Tahoma"/>
              <a:cs typeface="Tahoma"/>
            </a:endParaRPr>
          </a:p>
        </p:txBody>
      </p:sp>
      <p:sp>
        <p:nvSpPr>
          <p:cNvPr id="176" name="object 176"/>
          <p:cNvSpPr txBox="1"/>
          <p:nvPr/>
        </p:nvSpPr>
        <p:spPr>
          <a:xfrm>
            <a:off x="5299075" y="4330700"/>
            <a:ext cx="890905" cy="418256"/>
          </a:xfrm>
          <a:prstGeom prst="rect">
            <a:avLst/>
          </a:prstGeom>
        </p:spPr>
        <p:txBody>
          <a:bodyPr vert="horz" wrap="square" lIns="0" tIns="51435" rIns="0" bIns="0" rtlCol="0">
            <a:spAutoFit/>
          </a:bodyPr>
          <a:lstStyle/>
          <a:p>
            <a:pPr marL="111125" marR="104775">
              <a:lnSpc>
                <a:spcPct val="102499"/>
              </a:lnSpc>
              <a:spcBef>
                <a:spcPts val="405"/>
              </a:spcBef>
            </a:pPr>
            <a:r>
              <a:rPr lang="en-US" sz="800" b="1" dirty="0" err="1">
                <a:latin typeface="Tahoma"/>
                <a:cs typeface="Tahoma"/>
              </a:rPr>
              <a:t>Cung</a:t>
            </a:r>
            <a:r>
              <a:rPr lang="en-US" sz="800" b="1" dirty="0">
                <a:latin typeface="Tahoma"/>
                <a:cs typeface="Tahoma"/>
              </a:rPr>
              <a:t> </a:t>
            </a:r>
            <a:r>
              <a:rPr lang="en-US" sz="800" b="1" dirty="0" err="1">
                <a:latin typeface="Tahoma"/>
                <a:cs typeface="Tahoma"/>
              </a:rPr>
              <a:t>cấp</a:t>
            </a:r>
            <a:r>
              <a:rPr lang="en-US" sz="800" b="1" dirty="0">
                <a:latin typeface="Tahoma"/>
                <a:cs typeface="Tahoma"/>
              </a:rPr>
              <a:t> </a:t>
            </a:r>
            <a:r>
              <a:rPr lang="en-US" sz="800" b="1" dirty="0" err="1">
                <a:latin typeface="Tahoma"/>
                <a:cs typeface="Tahoma"/>
              </a:rPr>
              <a:t>sản</a:t>
            </a:r>
            <a:r>
              <a:rPr lang="en-US" sz="800" b="1" dirty="0">
                <a:latin typeface="Tahoma"/>
                <a:cs typeface="Tahoma"/>
              </a:rPr>
              <a:t> </a:t>
            </a:r>
            <a:r>
              <a:rPr lang="en-US" sz="800" b="1" dirty="0" err="1">
                <a:latin typeface="Tahoma"/>
                <a:cs typeface="Tahoma"/>
              </a:rPr>
              <a:t>phẩm</a:t>
            </a:r>
            <a:r>
              <a:rPr lang="en-US" sz="800" b="1" dirty="0">
                <a:latin typeface="Tahoma"/>
                <a:cs typeface="Tahoma"/>
              </a:rPr>
              <a:t> </a:t>
            </a:r>
            <a:r>
              <a:rPr lang="en-US" sz="800" b="1" dirty="0" err="1">
                <a:latin typeface="Tahoma"/>
                <a:cs typeface="Tahoma"/>
              </a:rPr>
              <a:t>và</a:t>
            </a:r>
            <a:r>
              <a:rPr lang="en-US" sz="800" b="1" dirty="0">
                <a:latin typeface="Tahoma"/>
                <a:cs typeface="Tahoma"/>
              </a:rPr>
              <a:t> </a:t>
            </a:r>
            <a:r>
              <a:rPr lang="en-US" sz="800" b="1" dirty="0" err="1">
                <a:latin typeface="Tahoma"/>
                <a:cs typeface="Tahoma"/>
              </a:rPr>
              <a:t>dịch</a:t>
            </a:r>
            <a:r>
              <a:rPr lang="en-US" sz="800" b="1" dirty="0">
                <a:latin typeface="Tahoma"/>
                <a:cs typeface="Tahoma"/>
              </a:rPr>
              <a:t> </a:t>
            </a:r>
            <a:r>
              <a:rPr lang="en-US" sz="800" b="1" dirty="0" err="1">
                <a:latin typeface="Tahoma"/>
                <a:cs typeface="Tahoma"/>
              </a:rPr>
              <a:t>vụ</a:t>
            </a:r>
            <a:endParaRPr sz="800" b="1" dirty="0">
              <a:latin typeface="Tahoma"/>
              <a:cs typeface="Tahoma"/>
            </a:endParaRPr>
          </a:p>
        </p:txBody>
      </p:sp>
      <p:sp>
        <p:nvSpPr>
          <p:cNvPr id="2" name="Arrow: Right 1">
            <a:extLst>
              <a:ext uri="{FF2B5EF4-FFF2-40B4-BE49-F238E27FC236}">
                <a16:creationId xmlns:a16="http://schemas.microsoft.com/office/drawing/2014/main" id="{7EBB07CE-E489-4F1B-AB4E-8ED5026F404B}"/>
              </a:ext>
            </a:extLst>
          </p:cNvPr>
          <p:cNvSpPr/>
          <p:nvPr/>
        </p:nvSpPr>
        <p:spPr>
          <a:xfrm>
            <a:off x="3259073" y="1002113"/>
            <a:ext cx="1541527" cy="183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Right 176">
            <a:extLst>
              <a:ext uri="{FF2B5EF4-FFF2-40B4-BE49-F238E27FC236}">
                <a16:creationId xmlns:a16="http://schemas.microsoft.com/office/drawing/2014/main" id="{23911BBF-3AAE-4695-963A-AA54DF3E7F90}"/>
              </a:ext>
            </a:extLst>
          </p:cNvPr>
          <p:cNvSpPr/>
          <p:nvPr/>
        </p:nvSpPr>
        <p:spPr>
          <a:xfrm>
            <a:off x="5326252" y="1002186"/>
            <a:ext cx="499874" cy="169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Arrow: Right 178">
            <a:extLst>
              <a:ext uri="{FF2B5EF4-FFF2-40B4-BE49-F238E27FC236}">
                <a16:creationId xmlns:a16="http://schemas.microsoft.com/office/drawing/2014/main" id="{56FD29CC-B766-4687-B1AB-417837C404AC}"/>
              </a:ext>
            </a:extLst>
          </p:cNvPr>
          <p:cNvSpPr/>
          <p:nvPr/>
        </p:nvSpPr>
        <p:spPr>
          <a:xfrm>
            <a:off x="6580885" y="1027960"/>
            <a:ext cx="499874" cy="169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84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62962" y="1553510"/>
            <a:ext cx="4432838" cy="3643435"/>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13</a:t>
            </a:fld>
            <a:endParaRPr sz="1200">
              <a:latin typeface="Georgia"/>
              <a:cs typeface="Georgia"/>
            </a:endParaRPr>
          </a:p>
        </p:txBody>
      </p:sp>
      <p:sp>
        <p:nvSpPr>
          <p:cNvPr id="11" name="Rectangle 10">
            <a:extLst>
              <a:ext uri="{FF2B5EF4-FFF2-40B4-BE49-F238E27FC236}">
                <a16:creationId xmlns:a16="http://schemas.microsoft.com/office/drawing/2014/main" id="{FBD5B274-0F31-443E-80E8-B498909E2C48}"/>
              </a:ext>
            </a:extLst>
          </p:cNvPr>
          <p:cNvSpPr/>
          <p:nvPr/>
        </p:nvSpPr>
        <p:spPr>
          <a:xfrm>
            <a:off x="-54203" y="-56561"/>
            <a:ext cx="9220199" cy="1077218"/>
          </a:xfrm>
          <a:prstGeom prst="rect">
            <a:avLst/>
          </a:prstGeom>
        </p:spPr>
        <p:txBody>
          <a:bodyPr wrap="square">
            <a:spAutoFit/>
          </a:bodyPr>
          <a:lstStyle/>
          <a:p>
            <a:pPr algn="ctr"/>
            <a:r>
              <a:rPr lang="en-US" sz="3200" b="1" spc="-5" dirty="0">
                <a:solidFill>
                  <a:schemeClr val="bg1"/>
                </a:solidFill>
                <a:latin typeface="Times New Roman" panose="02020603050405020304" pitchFamily="18" charset="0"/>
                <a:cs typeface="Times New Roman" panose="02020603050405020304" pitchFamily="18" charset="0"/>
              </a:rPr>
              <a:t>Structure </a:t>
            </a:r>
            <a:r>
              <a:rPr lang="en-US" sz="3200" b="1" dirty="0">
                <a:solidFill>
                  <a:schemeClr val="bg1"/>
                </a:solidFill>
                <a:latin typeface="Times New Roman" panose="02020603050405020304" pitchFamily="18" charset="0"/>
                <a:cs typeface="Times New Roman" panose="02020603050405020304" pitchFamily="18" charset="0"/>
              </a:rPr>
              <a:t>of </a:t>
            </a:r>
            <a:r>
              <a:rPr lang="en-US" sz="3200" b="1" spc="-5">
                <a:solidFill>
                  <a:schemeClr val="bg1"/>
                </a:solidFill>
                <a:latin typeface="Times New Roman" panose="02020603050405020304" pitchFamily="18" charset="0"/>
                <a:cs typeface="Times New Roman" panose="02020603050405020304" pitchFamily="18" charset="0"/>
              </a:rPr>
              <a:t>ISO</a:t>
            </a:r>
            <a:r>
              <a:rPr lang="en-US" sz="3200" b="1" spc="-35">
                <a:solidFill>
                  <a:schemeClr val="bg1"/>
                </a:solidFill>
                <a:latin typeface="Times New Roman" panose="02020603050405020304" pitchFamily="18" charset="0"/>
                <a:cs typeface="Times New Roman" panose="02020603050405020304" pitchFamily="18" charset="0"/>
              </a:rPr>
              <a:t> </a:t>
            </a:r>
            <a:r>
              <a:rPr lang="en-US" sz="3200" b="1" spc="-5">
                <a:solidFill>
                  <a:schemeClr val="bg1"/>
                </a:solidFill>
                <a:latin typeface="Times New Roman" panose="02020603050405020304" pitchFamily="18" charset="0"/>
                <a:cs typeface="Times New Roman" panose="02020603050405020304" pitchFamily="18" charset="0"/>
              </a:rPr>
              <a:t>9001:2015 </a:t>
            </a:r>
            <a:endParaRPr lang="vi-VN" sz="3200" b="1" spc="-5">
              <a:solidFill>
                <a:schemeClr val="bg1"/>
              </a:solidFill>
              <a:latin typeface="Times New Roman" panose="02020603050405020304" pitchFamily="18" charset="0"/>
              <a:cs typeface="Times New Roman" panose="02020603050405020304" pitchFamily="18" charset="0"/>
            </a:endParaRPr>
          </a:p>
          <a:p>
            <a:pPr algn="ctr"/>
            <a:r>
              <a:rPr lang="en-US" sz="3200" b="1" spc="-5">
                <a:solidFill>
                  <a:schemeClr val="bg1"/>
                </a:solidFill>
                <a:latin typeface="Times New Roman" panose="02020603050405020304" pitchFamily="18" charset="0"/>
                <a:cs typeface="Times New Roman" panose="02020603050405020304" pitchFamily="18" charset="0"/>
              </a:rPr>
              <a:t>Cấu </a:t>
            </a:r>
            <a:r>
              <a:rPr lang="en-US" sz="3200" b="1" spc="-5" dirty="0" err="1">
                <a:solidFill>
                  <a:schemeClr val="bg1"/>
                </a:solidFill>
                <a:latin typeface="Times New Roman" panose="02020603050405020304" pitchFamily="18" charset="0"/>
                <a:cs typeface="Times New Roman" panose="02020603050405020304" pitchFamily="18" charset="0"/>
              </a:rPr>
              <a:t>trúc</a:t>
            </a:r>
            <a:r>
              <a:rPr lang="en-US" sz="3200" b="1" spc="-5" dirty="0">
                <a:solidFill>
                  <a:schemeClr val="bg1"/>
                </a:solidFill>
                <a:latin typeface="Times New Roman" panose="02020603050405020304" pitchFamily="18" charset="0"/>
                <a:cs typeface="Times New Roman" panose="02020603050405020304" pitchFamily="18" charset="0"/>
              </a:rPr>
              <a:t> </a:t>
            </a:r>
            <a:r>
              <a:rPr lang="en-US" sz="3200" b="1" spc="-5" dirty="0" err="1">
                <a:solidFill>
                  <a:schemeClr val="bg1"/>
                </a:solidFill>
                <a:latin typeface="Times New Roman" panose="02020603050405020304" pitchFamily="18" charset="0"/>
                <a:cs typeface="Times New Roman" panose="02020603050405020304" pitchFamily="18" charset="0"/>
              </a:rPr>
              <a:t>của</a:t>
            </a:r>
            <a:r>
              <a:rPr lang="en-US" sz="3200" b="1" spc="-5" dirty="0">
                <a:solidFill>
                  <a:schemeClr val="bg1"/>
                </a:solidFill>
                <a:latin typeface="Times New Roman" panose="02020603050405020304" pitchFamily="18" charset="0"/>
                <a:cs typeface="Times New Roman" panose="02020603050405020304" pitchFamily="18" charset="0"/>
              </a:rPr>
              <a:t> ISO 9001:2015</a:t>
            </a:r>
            <a:endParaRPr lang="en-US" sz="32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17C8792-37F2-4F52-B92A-641E2B665B62}"/>
              </a:ext>
            </a:extLst>
          </p:cNvPr>
          <p:cNvPicPr>
            <a:picLocks noChangeAspect="1"/>
          </p:cNvPicPr>
          <p:nvPr/>
        </p:nvPicPr>
        <p:blipFill>
          <a:blip r:embed="rId3"/>
          <a:stretch>
            <a:fillRect/>
          </a:stretch>
        </p:blipFill>
        <p:spPr>
          <a:xfrm>
            <a:off x="4495800" y="1553510"/>
            <a:ext cx="4585238" cy="37926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20166" y="-76200"/>
            <a:ext cx="8206765" cy="997709"/>
          </a:xfrm>
          <a:prstGeom prst="rect">
            <a:avLst/>
          </a:prstGeom>
        </p:spPr>
        <p:txBody>
          <a:bodyPr vert="horz" wrap="square" lIns="0" tIns="12700" rIns="0" bIns="0" rtlCol="0">
            <a:spAutoFit/>
          </a:bodyPr>
          <a:lstStyle/>
          <a:p>
            <a:pPr marL="12700">
              <a:spcBef>
                <a:spcPts val="100"/>
              </a:spcBef>
            </a:pPr>
            <a:r>
              <a:rPr sz="3200" spc="-5" dirty="0">
                <a:solidFill>
                  <a:schemeClr val="bg1"/>
                </a:solidFill>
                <a:latin typeface="Times New Roman" panose="02020603050405020304" pitchFamily="18" charset="0"/>
                <a:cs typeface="Times New Roman" panose="02020603050405020304" pitchFamily="18" charset="0"/>
              </a:rPr>
              <a:t>4.1 </a:t>
            </a:r>
            <a:r>
              <a:rPr sz="3200" dirty="0">
                <a:solidFill>
                  <a:schemeClr val="bg1"/>
                </a:solidFill>
                <a:latin typeface="Times New Roman" panose="02020603050405020304" pitchFamily="18" charset="0"/>
                <a:cs typeface="Times New Roman" panose="02020603050405020304" pitchFamily="18" charset="0"/>
              </a:rPr>
              <a:t>“Understanding</a:t>
            </a:r>
            <a:r>
              <a:rPr sz="3200" spc="30"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the</a:t>
            </a:r>
            <a:r>
              <a:rPr lang="en-US" sz="3200" spc="-5" dirty="0">
                <a:solidFill>
                  <a:schemeClr val="bg1"/>
                </a:solidFill>
                <a:latin typeface="Times New Roman" panose="02020603050405020304" pitchFamily="18" charset="0"/>
                <a:cs typeface="Times New Roman" panose="02020603050405020304" pitchFamily="18" charset="0"/>
              </a:rPr>
              <a:t> organization </a:t>
            </a:r>
            <a:r>
              <a:rPr lang="en-US" sz="3200" dirty="0">
                <a:solidFill>
                  <a:schemeClr val="bg1"/>
                </a:solidFill>
                <a:latin typeface="Times New Roman" panose="02020603050405020304" pitchFamily="18" charset="0"/>
                <a:cs typeface="Times New Roman" panose="02020603050405020304" pitchFamily="18" charset="0"/>
              </a:rPr>
              <a:t>and </a:t>
            </a:r>
            <a:r>
              <a:rPr lang="en-US" sz="3200" spc="-5" dirty="0">
                <a:solidFill>
                  <a:schemeClr val="bg1"/>
                </a:solidFill>
                <a:latin typeface="Times New Roman" panose="02020603050405020304" pitchFamily="18" charset="0"/>
                <a:cs typeface="Times New Roman" panose="02020603050405020304" pitchFamily="18" charset="0"/>
              </a:rPr>
              <a:t>its</a:t>
            </a:r>
            <a:r>
              <a:rPr lang="en-US" sz="3200" spc="105" dirty="0">
                <a:solidFill>
                  <a:schemeClr val="bg1"/>
                </a:solidFill>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context”/ </a:t>
            </a:r>
            <a:r>
              <a:rPr lang="en-US" sz="3200" dirty="0" err="1">
                <a:solidFill>
                  <a:schemeClr val="bg1"/>
                </a:solidFill>
                <a:latin typeface="Times New Roman" panose="02020603050405020304" pitchFamily="18" charset="0"/>
                <a:cs typeface="Times New Roman" panose="02020603050405020304" pitchFamily="18" charset="0"/>
              </a:rPr>
              <a:t>Hiểu</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về</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tổ</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chức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và</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bối</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cảnh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của</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nó</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5" name="object 15"/>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14</a:t>
            </a:fld>
            <a:endParaRPr sz="1200">
              <a:latin typeface="Georgia"/>
              <a:cs typeface="Georgia"/>
            </a:endParaRPr>
          </a:p>
        </p:txBody>
      </p:sp>
      <p:sp>
        <p:nvSpPr>
          <p:cNvPr id="13" name="object 13"/>
          <p:cNvSpPr txBox="1"/>
          <p:nvPr/>
        </p:nvSpPr>
        <p:spPr>
          <a:xfrm>
            <a:off x="79484" y="1143000"/>
            <a:ext cx="8985032" cy="4330994"/>
          </a:xfrm>
          <a:prstGeom prst="rect">
            <a:avLst/>
          </a:prstGeom>
        </p:spPr>
        <p:txBody>
          <a:bodyPr vert="horz" wrap="square" lIns="0" tIns="12700" rIns="0" bIns="0" rtlCol="0">
            <a:spAutoFit/>
          </a:bodyPr>
          <a:lstStyle/>
          <a:p>
            <a:pPr marL="355600" indent="-342900">
              <a:lnSpc>
                <a:spcPct val="100000"/>
              </a:lnSpc>
              <a:spcBef>
                <a:spcPts val="2980"/>
              </a:spcBef>
              <a:buClr>
                <a:srgbClr val="330066"/>
              </a:buClr>
              <a:buSzPct val="70000"/>
              <a:buFont typeface="Wingdings"/>
              <a:buChar char=""/>
              <a:tabLst>
                <a:tab pos="354965" algn="l"/>
                <a:tab pos="355600" algn="l"/>
              </a:tabLst>
            </a:pPr>
            <a:r>
              <a:rPr sz="2400" spc="-5" dirty="0">
                <a:latin typeface="Times New Roman" panose="02020603050405020304" pitchFamily="18" charset="0"/>
                <a:cs typeface="Times New Roman" panose="02020603050405020304" pitchFamily="18" charset="0"/>
              </a:rPr>
              <a:t>Organization</a:t>
            </a:r>
            <a:r>
              <a:rPr sz="2400" spc="-8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shall: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813435" marR="5080" lvl="1" indent="-457200">
              <a:lnSpc>
                <a:spcPct val="99900"/>
              </a:lnSpc>
              <a:spcBef>
                <a:spcPts val="690"/>
              </a:spcBef>
              <a:buClr>
                <a:srgbClr val="649797"/>
              </a:buClr>
              <a:buSzPct val="69230"/>
              <a:buFont typeface="Wingdings" panose="05000000000000000000" pitchFamily="2" charset="2"/>
              <a:buChar char="ü"/>
              <a:tabLst>
                <a:tab pos="704215" algn="l"/>
                <a:tab pos="704850" algn="l"/>
              </a:tabLst>
            </a:pPr>
            <a:r>
              <a:rPr lang="en-US" sz="2400" dirty="0">
                <a:latin typeface="Times New Roman" panose="02020603050405020304" pitchFamily="18" charset="0"/>
                <a:cs typeface="Times New Roman" panose="02020603050405020304" pitchFamily="18" charset="0"/>
              </a:rPr>
              <a:t>D</a:t>
            </a:r>
            <a:r>
              <a:rPr sz="2400" dirty="0">
                <a:latin typeface="Times New Roman" panose="02020603050405020304" pitchFamily="18" charset="0"/>
                <a:cs typeface="Times New Roman" panose="02020603050405020304" pitchFamily="18" charset="0"/>
              </a:rPr>
              <a:t>etermine external and </a:t>
            </a:r>
            <a:r>
              <a:rPr sz="2400" spc="-5" dirty="0">
                <a:latin typeface="Times New Roman" panose="02020603050405020304" pitchFamily="18" charset="0"/>
                <a:cs typeface="Times New Roman" panose="02020603050405020304" pitchFamily="18" charset="0"/>
              </a:rPr>
              <a:t>internal </a:t>
            </a:r>
            <a:r>
              <a:rPr sz="2400" dirty="0">
                <a:latin typeface="Times New Roman" panose="02020603050405020304" pitchFamily="18" charset="0"/>
                <a:cs typeface="Times New Roman" panose="02020603050405020304" pitchFamily="18" charset="0"/>
              </a:rPr>
              <a:t>issues that </a:t>
            </a:r>
            <a:r>
              <a:rPr sz="2400" spc="-5">
                <a:latin typeface="Times New Roman" panose="02020603050405020304" pitchFamily="18" charset="0"/>
                <a:cs typeface="Times New Roman" panose="02020603050405020304" pitchFamily="18" charset="0"/>
              </a:rPr>
              <a:t>are </a:t>
            </a:r>
            <a:r>
              <a:rPr sz="2400">
                <a:latin typeface="Times New Roman" panose="02020603050405020304" pitchFamily="18" charset="0"/>
                <a:cs typeface="Times New Roman" panose="02020603050405020304" pitchFamily="18" charset="0"/>
              </a:rPr>
              <a:t>relevant </a:t>
            </a:r>
            <a:r>
              <a:rPr sz="2400" dirty="0">
                <a:latin typeface="Times New Roman" panose="02020603050405020304" pitchFamily="18" charset="0"/>
                <a:cs typeface="Times New Roman" panose="02020603050405020304" pitchFamily="18" charset="0"/>
              </a:rPr>
              <a:t>to purpose and strategic direction and  that </a:t>
            </a:r>
            <a:r>
              <a:rPr sz="2400" spc="-10" dirty="0">
                <a:latin typeface="Times New Roman" panose="02020603050405020304" pitchFamily="18" charset="0"/>
                <a:cs typeface="Times New Roman" panose="02020603050405020304" pitchFamily="18" charset="0"/>
              </a:rPr>
              <a:t>affect </a:t>
            </a:r>
            <a:r>
              <a:rPr sz="2400" spc="-5" dirty="0">
                <a:latin typeface="Times New Roman" panose="02020603050405020304" pitchFamily="18" charset="0"/>
                <a:cs typeface="Times New Roman" panose="02020603050405020304" pitchFamily="18" charset="0"/>
              </a:rPr>
              <a:t>ability to </a:t>
            </a:r>
            <a:r>
              <a:rPr sz="2400" dirty="0">
                <a:latin typeface="Times New Roman" panose="02020603050405020304" pitchFamily="18" charset="0"/>
                <a:cs typeface="Times New Roman" panose="02020603050405020304" pitchFamily="18" charset="0"/>
              </a:rPr>
              <a:t>achieve the intended result(s)  of QMS.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X</a:t>
            </a:r>
            <a:r>
              <a:rPr lang="vi-VN" sz="2400" dirty="0">
                <a:latin typeface="Times New Roman" panose="02020603050405020304" pitchFamily="18" charset="0"/>
                <a:cs typeface="Times New Roman" panose="02020603050405020304" pitchFamily="18" charset="0"/>
              </a:rPr>
              <a:t>ác định các vấn đề bên ngoài và bên trong có liên quan đến mục đích và định hướng chiến lược và điều đó ảnh hưởng đến khả năng đạt được (các) kết quả mong muốn của QMS.</a:t>
            </a:r>
            <a:endParaRPr sz="2400" dirty="0">
              <a:latin typeface="Times New Roman" panose="02020603050405020304" pitchFamily="18" charset="0"/>
              <a:cs typeface="Times New Roman" panose="02020603050405020304" pitchFamily="18" charset="0"/>
            </a:endParaRPr>
          </a:p>
          <a:p>
            <a:pPr marL="813435" marR="301625" lvl="1" indent="-457200">
              <a:lnSpc>
                <a:spcPts val="3000"/>
              </a:lnSpc>
              <a:spcBef>
                <a:spcPts val="969"/>
              </a:spcBef>
              <a:buClr>
                <a:srgbClr val="649797"/>
              </a:buClr>
              <a:buSzPct val="69230"/>
              <a:buFont typeface="Wingdings" panose="05000000000000000000" pitchFamily="2" charset="2"/>
              <a:buChar char="ü"/>
              <a:tabLst>
                <a:tab pos="704215" algn="l"/>
                <a:tab pos="704850" algn="l"/>
              </a:tabLst>
            </a:pPr>
            <a:r>
              <a:rPr lang="en-US" sz="2400" dirty="0">
                <a:latin typeface="Times New Roman" panose="02020603050405020304" pitchFamily="18" charset="0"/>
                <a:cs typeface="Times New Roman" panose="02020603050405020304" pitchFamily="18" charset="0"/>
              </a:rPr>
              <a:t>M</a:t>
            </a:r>
            <a:r>
              <a:rPr sz="2400" dirty="0">
                <a:latin typeface="Times New Roman" panose="02020603050405020304" pitchFamily="18" charset="0"/>
                <a:cs typeface="Times New Roman" panose="02020603050405020304" pitchFamily="18" charset="0"/>
              </a:rPr>
              <a:t>onitor and review the information about these  external and </a:t>
            </a:r>
            <a:r>
              <a:rPr sz="2400" spc="-5" dirty="0">
                <a:latin typeface="Times New Roman" panose="02020603050405020304" pitchFamily="18" charset="0"/>
                <a:cs typeface="Times New Roman" panose="02020603050405020304" pitchFamily="18" charset="0"/>
              </a:rPr>
              <a:t>internal</a:t>
            </a:r>
            <a:r>
              <a:rPr lang="en-US"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issues.</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Giám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93031" y="-33989"/>
            <a:ext cx="8884550" cy="1028487"/>
          </a:xfrm>
          <a:prstGeom prst="rect">
            <a:avLst/>
          </a:prstGeom>
        </p:spPr>
        <p:txBody>
          <a:bodyPr vert="horz" wrap="square" lIns="0" tIns="12700" rIns="0" bIns="0" rtlCol="0">
            <a:spAutoFit/>
          </a:bodyPr>
          <a:lstStyle/>
          <a:p>
            <a:pPr marL="12700" algn="ctr">
              <a:lnSpc>
                <a:spcPct val="100000"/>
              </a:lnSpc>
              <a:spcBef>
                <a:spcPts val="100"/>
              </a:spcBef>
            </a:pPr>
            <a:r>
              <a:rPr sz="3300">
                <a:solidFill>
                  <a:schemeClr val="bg1"/>
                </a:solidFill>
                <a:latin typeface="Times New Roman" panose="02020603050405020304" pitchFamily="18" charset="0"/>
                <a:cs typeface="Times New Roman" panose="02020603050405020304" pitchFamily="18" charset="0"/>
              </a:rPr>
              <a:t>Context </a:t>
            </a:r>
            <a:r>
              <a:rPr sz="3300" dirty="0">
                <a:solidFill>
                  <a:schemeClr val="bg1"/>
                </a:solidFill>
                <a:latin typeface="Times New Roman" panose="02020603050405020304" pitchFamily="18" charset="0"/>
                <a:cs typeface="Times New Roman" panose="02020603050405020304" pitchFamily="18" charset="0"/>
              </a:rPr>
              <a:t>of </a:t>
            </a:r>
            <a:r>
              <a:rPr sz="3300" spc="-5">
                <a:solidFill>
                  <a:schemeClr val="bg1"/>
                </a:solidFill>
                <a:latin typeface="Times New Roman" panose="02020603050405020304" pitchFamily="18" charset="0"/>
                <a:cs typeface="Times New Roman" panose="02020603050405020304" pitchFamily="18" charset="0"/>
              </a:rPr>
              <a:t>the</a:t>
            </a:r>
            <a:r>
              <a:rPr sz="3300" spc="-10">
                <a:solidFill>
                  <a:schemeClr val="bg1"/>
                </a:solidFill>
                <a:latin typeface="Times New Roman" panose="02020603050405020304" pitchFamily="18" charset="0"/>
                <a:cs typeface="Times New Roman" panose="02020603050405020304" pitchFamily="18" charset="0"/>
              </a:rPr>
              <a:t> </a:t>
            </a:r>
            <a:r>
              <a:rPr sz="3300">
                <a:solidFill>
                  <a:schemeClr val="bg1"/>
                </a:solidFill>
                <a:latin typeface="Times New Roman" panose="02020603050405020304" pitchFamily="18" charset="0"/>
                <a:cs typeface="Times New Roman" panose="02020603050405020304" pitchFamily="18" charset="0"/>
              </a:rPr>
              <a:t>organization</a:t>
            </a:r>
            <a:br>
              <a:rPr lang="vi-VN" sz="3300">
                <a:solidFill>
                  <a:schemeClr val="bg1"/>
                </a:solidFill>
                <a:latin typeface="Times New Roman" panose="02020603050405020304" pitchFamily="18" charset="0"/>
                <a:cs typeface="Times New Roman" panose="02020603050405020304" pitchFamily="18" charset="0"/>
              </a:rPr>
            </a:br>
            <a:r>
              <a:rPr lang="en-US" sz="3300">
                <a:solidFill>
                  <a:schemeClr val="bg1"/>
                </a:solidFill>
                <a:latin typeface="Times New Roman" panose="02020603050405020304" pitchFamily="18" charset="0"/>
                <a:cs typeface="Times New Roman" panose="02020603050405020304" pitchFamily="18" charset="0"/>
              </a:rPr>
              <a:t>Bối </a:t>
            </a:r>
            <a:r>
              <a:rPr lang="en-US" sz="3300" dirty="0" err="1">
                <a:solidFill>
                  <a:schemeClr val="bg1"/>
                </a:solidFill>
                <a:latin typeface="Times New Roman" panose="02020603050405020304" pitchFamily="18" charset="0"/>
                <a:cs typeface="Times New Roman" panose="02020603050405020304" pitchFamily="18" charset="0"/>
              </a:rPr>
              <a:t>cảnh</a:t>
            </a:r>
            <a:r>
              <a:rPr lang="en-US" sz="3300" dirty="0">
                <a:solidFill>
                  <a:schemeClr val="bg1"/>
                </a:solidFill>
                <a:latin typeface="Times New Roman" panose="02020603050405020304" pitchFamily="18" charset="0"/>
                <a:cs typeface="Times New Roman" panose="02020603050405020304" pitchFamily="18" charset="0"/>
              </a:rPr>
              <a:t> </a:t>
            </a:r>
            <a:r>
              <a:rPr lang="en-US" sz="3300" dirty="0" err="1">
                <a:solidFill>
                  <a:schemeClr val="bg1"/>
                </a:solidFill>
                <a:latin typeface="Times New Roman" panose="02020603050405020304" pitchFamily="18" charset="0"/>
                <a:cs typeface="Times New Roman" panose="02020603050405020304" pitchFamily="18" charset="0"/>
              </a:rPr>
              <a:t>của</a:t>
            </a:r>
            <a:r>
              <a:rPr lang="en-US" sz="3300" dirty="0">
                <a:solidFill>
                  <a:schemeClr val="bg1"/>
                </a:solidFill>
                <a:latin typeface="Times New Roman" panose="02020603050405020304" pitchFamily="18" charset="0"/>
                <a:cs typeface="Times New Roman" panose="02020603050405020304" pitchFamily="18" charset="0"/>
              </a:rPr>
              <a:t> </a:t>
            </a:r>
            <a:r>
              <a:rPr lang="en-US" sz="3300" dirty="0" err="1">
                <a:solidFill>
                  <a:schemeClr val="bg1"/>
                </a:solidFill>
                <a:latin typeface="Times New Roman" panose="02020603050405020304" pitchFamily="18" charset="0"/>
                <a:cs typeface="Times New Roman" panose="02020603050405020304" pitchFamily="18" charset="0"/>
              </a:rPr>
              <a:t>tổ</a:t>
            </a:r>
            <a:r>
              <a:rPr lang="en-US" sz="3300" dirty="0">
                <a:solidFill>
                  <a:schemeClr val="bg1"/>
                </a:solidFill>
                <a:latin typeface="Times New Roman" panose="02020603050405020304" pitchFamily="18" charset="0"/>
                <a:cs typeface="Times New Roman" panose="02020603050405020304" pitchFamily="18" charset="0"/>
              </a:rPr>
              <a:t> </a:t>
            </a:r>
            <a:r>
              <a:rPr lang="en-US" sz="3300" dirty="0" err="1">
                <a:solidFill>
                  <a:schemeClr val="bg1"/>
                </a:solidFill>
                <a:latin typeface="Times New Roman" panose="02020603050405020304" pitchFamily="18" charset="0"/>
                <a:cs typeface="Times New Roman" panose="02020603050405020304" pitchFamily="18" charset="0"/>
              </a:rPr>
              <a:t>chức</a:t>
            </a:r>
            <a:r>
              <a:rPr lang="en-US" sz="3300" dirty="0">
                <a:solidFill>
                  <a:schemeClr val="bg1"/>
                </a:solidFill>
                <a:latin typeface="Times New Roman" panose="02020603050405020304" pitchFamily="18" charset="0"/>
                <a:cs typeface="Times New Roman" panose="02020603050405020304" pitchFamily="18" charset="0"/>
              </a:rPr>
              <a:t> </a:t>
            </a:r>
            <a:endParaRPr sz="33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15</a:t>
            </a:fld>
            <a:endParaRPr sz="1200">
              <a:latin typeface="Georgia"/>
              <a:cs typeface="Georgia"/>
            </a:endParaRPr>
          </a:p>
        </p:txBody>
      </p:sp>
      <p:sp>
        <p:nvSpPr>
          <p:cNvPr id="9" name="object 9"/>
          <p:cNvSpPr txBox="1"/>
          <p:nvPr/>
        </p:nvSpPr>
        <p:spPr>
          <a:xfrm>
            <a:off x="0" y="838200"/>
            <a:ext cx="9144000" cy="6117059"/>
          </a:xfrm>
          <a:prstGeom prst="rect">
            <a:avLst/>
          </a:prstGeom>
        </p:spPr>
        <p:txBody>
          <a:bodyPr vert="horz" wrap="square" lIns="0" tIns="114300" rIns="0" bIns="0" rtlCol="0">
            <a:spAutoFit/>
          </a:bodyPr>
          <a:lstStyle/>
          <a:p>
            <a:pPr marL="355600" indent="-342900">
              <a:lnSpc>
                <a:spcPct val="100000"/>
              </a:lnSpc>
              <a:spcBef>
                <a:spcPts val="900"/>
              </a:spcBef>
              <a:buClr>
                <a:srgbClr val="330066"/>
              </a:buClr>
              <a:buSzPct val="69565"/>
              <a:buFont typeface="Wingdings"/>
              <a:buChar char=""/>
              <a:tabLst>
                <a:tab pos="354965" algn="l"/>
                <a:tab pos="355600" algn="l"/>
              </a:tabLst>
            </a:pPr>
            <a:r>
              <a:rPr sz="2000" spc="-5" dirty="0">
                <a:latin typeface="Times New Roman" panose="02020603050405020304" pitchFamily="18" charset="0"/>
                <a:cs typeface="Times New Roman" panose="02020603050405020304" pitchFamily="18" charset="0"/>
              </a:rPr>
              <a:t>External </a:t>
            </a:r>
            <a:r>
              <a:rPr sz="2000" spc="-5">
                <a:latin typeface="Times New Roman" panose="02020603050405020304" pitchFamily="18" charset="0"/>
                <a:cs typeface="Times New Roman" panose="02020603050405020304" pitchFamily="18" charset="0"/>
              </a:rPr>
              <a:t>context</a:t>
            </a:r>
            <a:r>
              <a:rPr sz="2000" spc="-95">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includes</a:t>
            </a:r>
            <a:r>
              <a:rPr lang="en-US" sz="200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bao gồm</a:t>
            </a:r>
            <a:r>
              <a:rPr lang="vi-VN" sz="2000">
                <a:latin typeface="Times New Roman" panose="02020603050405020304" pitchFamily="18" charset="0"/>
                <a:cs typeface="Times New Roman" panose="02020603050405020304" pitchFamily="18" charset="0"/>
              </a:rPr>
              <a:t>:</a:t>
            </a:r>
          </a:p>
          <a:p>
            <a:pPr marL="355600" indent="-342900">
              <a:lnSpc>
                <a:spcPct val="100000"/>
              </a:lnSpc>
              <a:spcBef>
                <a:spcPts val="900"/>
              </a:spcBef>
              <a:buClr>
                <a:srgbClr val="330066"/>
              </a:buClr>
              <a:buSzPct val="69565"/>
              <a:buFont typeface="Wingdings" panose="05000000000000000000" pitchFamily="2" charset="2"/>
              <a:buChar char="ü"/>
              <a:tabLst>
                <a:tab pos="354965" algn="l"/>
                <a:tab pos="355600" algn="l"/>
              </a:tabLst>
            </a:pPr>
            <a:r>
              <a:rPr sz="2000" spc="-5">
                <a:latin typeface="Times New Roman" panose="02020603050405020304" pitchFamily="18" charset="0"/>
                <a:cs typeface="Times New Roman" panose="02020603050405020304" pitchFamily="18" charset="0"/>
              </a:rPr>
              <a:t>cultural</a:t>
            </a:r>
            <a:r>
              <a:rPr sz="2000" spc="-5" dirty="0">
                <a:latin typeface="Times New Roman" panose="02020603050405020304" pitchFamily="18" charset="0"/>
                <a:cs typeface="Times New Roman" panose="02020603050405020304" pitchFamily="18" charset="0"/>
              </a:rPr>
              <a:t>, social, political, legal, regulatory, financial, technological,  economic, natural and competitive environment, whether  international, national, regional </a:t>
            </a:r>
            <a:r>
              <a:rPr sz="2000" spc="-5">
                <a:latin typeface="Times New Roman" panose="02020603050405020304" pitchFamily="18" charset="0"/>
                <a:cs typeface="Times New Roman" panose="02020603050405020304" pitchFamily="18" charset="0"/>
              </a:rPr>
              <a:t>or local</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V</a:t>
            </a:r>
            <a:r>
              <a:rPr lang="vi-VN" sz="2000" spc="-5" dirty="0">
                <a:latin typeface="Times New Roman" panose="02020603050405020304" pitchFamily="18" charset="0"/>
                <a:cs typeface="Times New Roman" panose="02020603050405020304" pitchFamily="18" charset="0"/>
              </a:rPr>
              <a:t>ăn hóa, xã hội, chính trị, pháp lý, quy định, tài chính, công nghệ, kinh tế, tự </a:t>
            </a:r>
            <a:r>
              <a:rPr lang="en-US" sz="2000" spc="-5" dirty="0">
                <a:latin typeface="Times New Roman" panose="02020603050405020304" pitchFamily="18" charset="0"/>
                <a:cs typeface="Times New Roman" panose="02020603050405020304" pitchFamily="18" charset="0"/>
              </a:rPr>
              <a:t> </a:t>
            </a:r>
            <a:r>
              <a:rPr lang="vi-VN" sz="2000" spc="-5" dirty="0">
                <a:latin typeface="Times New Roman" panose="02020603050405020304" pitchFamily="18" charset="0"/>
                <a:cs typeface="Times New Roman" panose="02020603050405020304" pitchFamily="18" charset="0"/>
              </a:rPr>
              <a:t>nhiên và môi trường cạnh tranh, </a:t>
            </a:r>
            <a:r>
              <a:rPr lang="en-US" sz="2000" spc="-5" dirty="0">
                <a:latin typeface="Times New Roman" panose="02020603050405020304" pitchFamily="18" charset="0"/>
                <a:cs typeface="Times New Roman" panose="02020603050405020304" pitchFamily="18" charset="0"/>
              </a:rPr>
              <a:t>bao </a:t>
            </a:r>
            <a:r>
              <a:rPr lang="en-US" sz="2000" spc="-5" dirty="0" err="1">
                <a:latin typeface="Times New Roman" panose="02020603050405020304" pitchFamily="18" charset="0"/>
                <a:cs typeface="Times New Roman" panose="02020603050405020304" pitchFamily="18" charset="0"/>
              </a:rPr>
              <a:t>gồm</a:t>
            </a:r>
            <a:r>
              <a:rPr lang="en-US" sz="2000" spc="-5" dirty="0">
                <a:latin typeface="Times New Roman" panose="02020603050405020304" pitchFamily="18" charset="0"/>
                <a:cs typeface="Times New Roman" panose="02020603050405020304" pitchFamily="18" charset="0"/>
              </a:rPr>
              <a:t> </a:t>
            </a:r>
            <a:r>
              <a:rPr lang="vi-VN" sz="2000" spc="-5" dirty="0">
                <a:latin typeface="Times New Roman" panose="02020603050405020304" pitchFamily="18" charset="0"/>
                <a:cs typeface="Times New Roman" panose="02020603050405020304" pitchFamily="18" charset="0"/>
              </a:rPr>
              <a:t> quốc tế, quốc gia, khu vực hoặc địa </a:t>
            </a:r>
            <a:r>
              <a:rPr lang="vi-VN" sz="2000" spc="-5">
                <a:latin typeface="Times New Roman" panose="02020603050405020304" pitchFamily="18" charset="0"/>
                <a:cs typeface="Times New Roman" panose="02020603050405020304" pitchFamily="18" charset="0"/>
              </a:rPr>
              <a:t>phương;</a:t>
            </a:r>
            <a:endParaRPr lang="vi-VN" sz="2000" spc="-5" dirty="0">
              <a:latin typeface="Times New Roman" panose="02020603050405020304" pitchFamily="18" charset="0"/>
              <a:cs typeface="Times New Roman" panose="02020603050405020304" pitchFamily="18" charset="0"/>
            </a:endParaRPr>
          </a:p>
          <a:p>
            <a:pPr marL="355600" indent="-342900">
              <a:lnSpc>
                <a:spcPct val="100000"/>
              </a:lnSpc>
              <a:spcBef>
                <a:spcPts val="900"/>
              </a:spcBef>
              <a:buClr>
                <a:srgbClr val="330066"/>
              </a:buClr>
              <a:buSzPct val="69565"/>
              <a:buFont typeface="Wingdings" panose="05000000000000000000" pitchFamily="2" charset="2"/>
              <a:buChar char="ü"/>
              <a:tabLst>
                <a:tab pos="354965" algn="l"/>
                <a:tab pos="355600" algn="l"/>
              </a:tabLst>
            </a:pPr>
            <a:r>
              <a:rPr lang="en-US" sz="2000" spc="-5">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elationships </a:t>
            </a:r>
            <a:r>
              <a:rPr sz="2000" spc="-10" dirty="0">
                <a:latin typeface="Times New Roman" panose="02020603050405020304" pitchFamily="18" charset="0"/>
                <a:cs typeface="Times New Roman" panose="02020603050405020304" pitchFamily="18" charset="0"/>
              </a:rPr>
              <a:t>with, </a:t>
            </a:r>
            <a:r>
              <a:rPr sz="2000" spc="-5" dirty="0">
                <a:latin typeface="Times New Roman" panose="02020603050405020304" pitchFamily="18" charset="0"/>
                <a:cs typeface="Times New Roman" panose="02020603050405020304" pitchFamily="18" charset="0"/>
              </a:rPr>
              <a:t>and </a:t>
            </a:r>
            <a:r>
              <a:rPr sz="2000" dirty="0">
                <a:latin typeface="Times New Roman" panose="02020603050405020304" pitchFamily="18" charset="0"/>
                <a:cs typeface="Times New Roman" panose="02020603050405020304" pitchFamily="18" charset="0"/>
              </a:rPr>
              <a:t>perceptions/values </a:t>
            </a:r>
            <a:r>
              <a:rPr sz="2000" spc="-5" dirty="0">
                <a:latin typeface="Times New Roman" panose="02020603050405020304" pitchFamily="18" charset="0"/>
                <a:cs typeface="Times New Roman" panose="02020603050405020304" pitchFamily="18" charset="0"/>
              </a:rPr>
              <a:t>of </a:t>
            </a:r>
            <a:r>
              <a:rPr sz="2000" spc="-10">
                <a:latin typeface="Times New Roman" panose="02020603050405020304" pitchFamily="18" charset="0"/>
                <a:cs typeface="Times New Roman" panose="02020603050405020304" pitchFamily="18" charset="0"/>
              </a:rPr>
              <a:t>external</a:t>
            </a:r>
            <a:r>
              <a:rPr sz="2000" spc="2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stakeholders</a:t>
            </a:r>
            <a:r>
              <a:rPr lang="vi-VN" sz="2000" spc="-5"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mối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nhận</a:t>
            </a:r>
            <a:r>
              <a:rPr lang="en-US" sz="2000">
                <a:latin typeface="Times New Roman" panose="02020603050405020304" pitchFamily="18" charset="0"/>
                <a:cs typeface="Times New Roman" panose="02020603050405020304" pitchFamily="18" charset="0"/>
              </a:rPr>
              <a:t> thức</a:t>
            </a: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giá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565"/>
              <a:buFont typeface="Wingdings"/>
              <a:buChar char=""/>
              <a:tabLst>
                <a:tab pos="354965" algn="l"/>
                <a:tab pos="355600" algn="l"/>
              </a:tabLst>
            </a:pPr>
            <a:r>
              <a:rPr sz="2000" dirty="0">
                <a:latin typeface="Times New Roman" panose="02020603050405020304" pitchFamily="18" charset="0"/>
                <a:cs typeface="Times New Roman" panose="02020603050405020304" pitchFamily="18" charset="0"/>
              </a:rPr>
              <a:t>Internal </a:t>
            </a:r>
            <a:r>
              <a:rPr sz="2000" spc="-10">
                <a:latin typeface="Times New Roman" panose="02020603050405020304" pitchFamily="18" charset="0"/>
                <a:cs typeface="Times New Roman" panose="02020603050405020304" pitchFamily="18" charset="0"/>
              </a:rPr>
              <a:t>context</a:t>
            </a:r>
            <a:r>
              <a:rPr sz="2000" spc="-114">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includes</a:t>
            </a: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Bối </a:t>
            </a:r>
            <a:r>
              <a:rPr lang="en-US" sz="2000" dirty="0" err="1">
                <a:latin typeface="Times New Roman" panose="02020603050405020304" pitchFamily="18" charset="0"/>
                <a:cs typeface="Times New Roman" panose="02020603050405020304" pitchFamily="18" charset="0"/>
              </a:rPr>
              <a:t>cảnh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gồm</a:t>
            </a:r>
            <a:r>
              <a:rPr lang="en-US" sz="200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565"/>
              <a:buFont typeface="Wingdings" panose="05000000000000000000" pitchFamily="2" charset="2"/>
              <a:buChar char="ü"/>
              <a:tabLst>
                <a:tab pos="354965" algn="l"/>
                <a:tab pos="355600" algn="l"/>
              </a:tabLst>
            </a:pPr>
            <a:r>
              <a:rPr lang="en-US" sz="2000" spc="-5">
                <a:latin typeface="Times New Roman" panose="02020603050405020304" pitchFamily="18" charset="0"/>
                <a:cs typeface="Times New Roman" panose="02020603050405020304" pitchFamily="18" charset="0"/>
              </a:rPr>
              <a:t>C</a:t>
            </a:r>
            <a:r>
              <a:rPr sz="2000" spc="-5" dirty="0">
                <a:latin typeface="Times New Roman" panose="02020603050405020304" pitchFamily="18" charset="0"/>
                <a:cs typeface="Times New Roman" panose="02020603050405020304" pitchFamily="18" charset="0"/>
              </a:rPr>
              <a:t>orporate</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culture</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Văn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hóa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tổ</a:t>
            </a:r>
            <a:r>
              <a:rPr lang="en-US" sz="2000" spc="-5">
                <a:latin typeface="Times New Roman" panose="02020603050405020304" pitchFamily="18" charset="0"/>
                <a:cs typeface="Times New Roman" panose="02020603050405020304" pitchFamily="18" charset="0"/>
              </a:rPr>
              <a:t> chức</a:t>
            </a:r>
            <a:endParaRPr lang="vi-VN" sz="2000"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565"/>
              <a:buFont typeface="Wingdings" panose="05000000000000000000" pitchFamily="2" charset="2"/>
              <a:buChar char="ü"/>
              <a:tabLst>
                <a:tab pos="354965" algn="l"/>
                <a:tab pos="355600" algn="l"/>
              </a:tabLst>
            </a:pPr>
            <a:r>
              <a:rPr lang="vi-VN" sz="2000" spc="-5">
                <a:latin typeface="Times New Roman" panose="02020603050405020304" pitchFamily="18" charset="0"/>
                <a:cs typeface="Times New Roman" panose="02020603050405020304" pitchFamily="18" charset="0"/>
              </a:rPr>
              <a:t>G</a:t>
            </a:r>
            <a:r>
              <a:rPr sz="2000" spc="-5">
                <a:latin typeface="Times New Roman" panose="02020603050405020304" pitchFamily="18" charset="0"/>
                <a:cs typeface="Times New Roman" panose="02020603050405020304" pitchFamily="18" charset="0"/>
              </a:rPr>
              <a:t>overnance</a:t>
            </a:r>
            <a:r>
              <a:rPr sz="2000" spc="-5" dirty="0">
                <a:latin typeface="Times New Roman" panose="02020603050405020304" pitchFamily="18" charset="0"/>
                <a:cs typeface="Times New Roman" panose="02020603050405020304" pitchFamily="18" charset="0"/>
              </a:rPr>
              <a:t>, organizational structure, roles and</a:t>
            </a:r>
            <a:r>
              <a:rPr sz="2000" spc="15" dirty="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accountabilities</a:t>
            </a:r>
            <a:r>
              <a:rPr lang="en-US" sz="2000" spc="-5">
                <a:latin typeface="Times New Roman" panose="02020603050405020304" pitchFamily="18" charset="0"/>
                <a:cs typeface="Times New Roman" panose="02020603050405020304" pitchFamily="18" charset="0"/>
              </a:rPr>
              <a:t>/</a:t>
            </a:r>
            <a:r>
              <a:rPr lang="vi-VN" sz="2000" spc="-5">
                <a:latin typeface="Times New Roman" panose="02020603050405020304" pitchFamily="18" charset="0"/>
                <a:cs typeface="Times New Roman" panose="02020603050405020304" pitchFamily="18" charset="0"/>
              </a:rPr>
              <a:t> quản </a:t>
            </a:r>
            <a:r>
              <a:rPr lang="vi-VN" sz="2000" spc="-5" dirty="0">
                <a:latin typeface="Times New Roman" panose="02020603050405020304" pitchFamily="18" charset="0"/>
                <a:cs typeface="Times New Roman" panose="02020603050405020304" pitchFamily="18" charset="0"/>
              </a:rPr>
              <a:t>trị, cơ cấu tổ chức, vai trò và trách </a:t>
            </a:r>
            <a:r>
              <a:rPr lang="vi-VN" sz="2000" spc="-5">
                <a:latin typeface="Times New Roman" panose="02020603050405020304" pitchFamily="18" charset="0"/>
                <a:cs typeface="Times New Roman" panose="02020603050405020304" pitchFamily="18" charset="0"/>
              </a:rPr>
              <a:t>nhiệm;</a:t>
            </a:r>
            <a:endParaRPr lang="vi-VN" sz="2000"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565"/>
              <a:buFont typeface="Wingdings" panose="05000000000000000000" pitchFamily="2" charset="2"/>
              <a:buChar char="ü"/>
              <a:tabLst>
                <a:tab pos="354965" algn="l"/>
                <a:tab pos="355600" algn="l"/>
              </a:tabLst>
            </a:pPr>
            <a:r>
              <a:rPr lang="vi-VN" sz="2000" spc="-5">
                <a:latin typeface="Times New Roman" panose="02020603050405020304" pitchFamily="18" charset="0"/>
                <a:cs typeface="Times New Roman" panose="02020603050405020304" pitchFamily="18" charset="0"/>
              </a:rPr>
              <a:t>P</a:t>
            </a:r>
            <a:r>
              <a:rPr sz="2000" spc="-5">
                <a:latin typeface="Times New Roman" panose="02020603050405020304" pitchFamily="18" charset="0"/>
                <a:cs typeface="Times New Roman" panose="02020603050405020304" pitchFamily="18" charset="0"/>
              </a:rPr>
              <a:t>olicies</a:t>
            </a:r>
            <a:r>
              <a:rPr sz="2000" spc="-5" dirty="0">
                <a:latin typeface="Times New Roman" panose="02020603050405020304" pitchFamily="18" charset="0"/>
                <a:cs typeface="Times New Roman" panose="02020603050405020304" pitchFamily="18" charset="0"/>
              </a:rPr>
              <a:t>, objectives, and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strategies</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Chính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sách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mục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tiêu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chiến</a:t>
            </a:r>
            <a:r>
              <a:rPr lang="en-US" sz="2000" spc="-5" dirty="0">
                <a:latin typeface="Times New Roman" panose="02020603050405020304" pitchFamily="18" charset="0"/>
                <a:cs typeface="Times New Roman" panose="02020603050405020304" pitchFamily="18" charset="0"/>
              </a:rPr>
              <a:t> l</a:t>
            </a:r>
            <a:r>
              <a:rPr lang="vi-VN" sz="2000" spc="-5">
                <a:latin typeface="Times New Roman" panose="02020603050405020304" pitchFamily="18" charset="0"/>
                <a:cs typeface="Times New Roman" panose="02020603050405020304" pitchFamily="18" charset="0"/>
              </a:rPr>
              <a:t>ư</a:t>
            </a:r>
            <a:r>
              <a:rPr lang="en-US" sz="2000" spc="-5">
                <a:latin typeface="Times New Roman" panose="02020603050405020304" pitchFamily="18" charset="0"/>
                <a:cs typeface="Times New Roman" panose="02020603050405020304" pitchFamily="18" charset="0"/>
              </a:rPr>
              <a:t>ợc</a:t>
            </a:r>
            <a:endParaRPr lang="vi-VN" sz="2000"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565"/>
              <a:buFont typeface="Wingdings" panose="05000000000000000000" pitchFamily="2" charset="2"/>
              <a:buChar char="ü"/>
              <a:tabLst>
                <a:tab pos="354965" algn="l"/>
                <a:tab pos="355600" algn="l"/>
              </a:tabLst>
            </a:pPr>
            <a:r>
              <a:rPr lang="vi-VN" sz="2000" spc="-5">
                <a:latin typeface="Times New Roman" panose="02020603050405020304" pitchFamily="18" charset="0"/>
                <a:cs typeface="Times New Roman" panose="02020603050405020304" pitchFamily="18" charset="0"/>
              </a:rPr>
              <a:t>R</a:t>
            </a:r>
            <a:r>
              <a:rPr sz="2000" spc="-5">
                <a:latin typeface="Times New Roman" panose="02020603050405020304" pitchFamily="18" charset="0"/>
                <a:cs typeface="Times New Roman" panose="02020603050405020304" pitchFamily="18" charset="0"/>
              </a:rPr>
              <a:t>esources </a:t>
            </a:r>
            <a:r>
              <a:rPr sz="2000" spc="-5" dirty="0">
                <a:latin typeface="Times New Roman" panose="02020603050405020304" pitchFamily="18" charset="0"/>
                <a:cs typeface="Times New Roman" panose="02020603050405020304" pitchFamily="18" charset="0"/>
              </a:rPr>
              <a:t>(capital, time, people, processes, systems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technologies)</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Nguồn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lực</a:t>
            </a:r>
            <a:r>
              <a:rPr lang="en-US" sz="2000" spc="-5" dirty="0">
                <a:latin typeface="Times New Roman" panose="02020603050405020304" pitchFamily="18" charset="0"/>
                <a:cs typeface="Times New Roman" panose="02020603050405020304" pitchFamily="18" charset="0"/>
              </a:rPr>
              <a:t> ( </a:t>
            </a:r>
            <a:r>
              <a:rPr lang="en-US" sz="2000" spc="-5" dirty="0" err="1">
                <a:latin typeface="Times New Roman" panose="02020603050405020304" pitchFamily="18" charset="0"/>
                <a:cs typeface="Times New Roman" panose="02020603050405020304" pitchFamily="18" charset="0"/>
              </a:rPr>
              <a:t>Nguồn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vốn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thời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gian</a:t>
            </a:r>
            <a:r>
              <a:rPr lang="en-US" sz="2000" spc="-5" dirty="0">
                <a:latin typeface="Times New Roman" panose="02020603050405020304" pitchFamily="18" charset="0"/>
                <a:cs typeface="Times New Roman" panose="02020603050405020304" pitchFamily="18" charset="0"/>
              </a:rPr>
              <a:t>, con ng</a:t>
            </a:r>
            <a:r>
              <a:rPr lang="vi-VN" sz="2000" spc="-5" dirty="0">
                <a:latin typeface="Times New Roman" panose="02020603050405020304" pitchFamily="18" charset="0"/>
                <a:cs typeface="Times New Roman" panose="02020603050405020304" pitchFamily="18" charset="0"/>
              </a:rPr>
              <a:t>ư</a:t>
            </a:r>
            <a:r>
              <a:rPr lang="en-US" sz="2000" spc="-5" dirty="0" err="1">
                <a:latin typeface="Times New Roman" panose="02020603050405020304" pitchFamily="18" charset="0"/>
                <a:cs typeface="Times New Roman" panose="02020603050405020304" pitchFamily="18" charset="0"/>
              </a:rPr>
              <a:t>ời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trình</a:t>
            </a:r>
            <a:r>
              <a:rPr lang="en-US" sz="2000" spc="-5" dirty="0">
                <a:latin typeface="Times New Roman" panose="02020603050405020304" pitchFamily="18" charset="0"/>
                <a:cs typeface="Times New Roman" panose="02020603050405020304" pitchFamily="18" charset="0"/>
              </a:rPr>
              <a:t> , </a:t>
            </a:r>
            <a:r>
              <a:rPr lang="en-US" sz="2000" spc="-5" dirty="0" err="1">
                <a:latin typeface="Times New Roman" panose="02020603050405020304" pitchFamily="18" charset="0"/>
                <a:cs typeface="Times New Roman" panose="02020603050405020304" pitchFamily="18" charset="0"/>
              </a:rPr>
              <a:t>hệ</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thống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công</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nghệ</a:t>
            </a:r>
            <a:r>
              <a:rPr lang="en-US" sz="2000" spc="-5">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565"/>
              <a:buFont typeface="Wingdings" panose="05000000000000000000" pitchFamily="2" charset="2"/>
              <a:buChar char="ü"/>
              <a:tabLst>
                <a:tab pos="354965" algn="l"/>
                <a:tab pos="355600" algn="l"/>
              </a:tabLst>
            </a:pPr>
            <a:r>
              <a:rPr lang="vi-VN" sz="2000" spc="-5">
                <a:latin typeface="Times New Roman" panose="02020603050405020304" pitchFamily="18" charset="0"/>
                <a:cs typeface="Times New Roman" panose="02020603050405020304" pitchFamily="18" charset="0"/>
              </a:rPr>
              <a:t>I</a:t>
            </a:r>
            <a:r>
              <a:rPr sz="2000" spc="-5">
                <a:latin typeface="Times New Roman" panose="02020603050405020304" pitchFamily="18" charset="0"/>
                <a:cs typeface="Times New Roman" panose="02020603050405020304" pitchFamily="18" charset="0"/>
              </a:rPr>
              <a:t>nformation </a:t>
            </a:r>
            <a:r>
              <a:rPr sz="2000" spc="-5" dirty="0">
                <a:latin typeface="Times New Roman" panose="02020603050405020304" pitchFamily="18" charset="0"/>
                <a:cs typeface="Times New Roman" panose="02020603050405020304" pitchFamily="18" charset="0"/>
              </a:rPr>
              <a:t>systems, information </a:t>
            </a:r>
            <a:r>
              <a:rPr sz="2000" spc="-10" dirty="0">
                <a:latin typeface="Times New Roman" panose="02020603050405020304" pitchFamily="18" charset="0"/>
                <a:cs typeface="Times New Roman" panose="02020603050405020304" pitchFamily="18" charset="0"/>
              </a:rPr>
              <a:t>flows </a:t>
            </a:r>
            <a:r>
              <a:rPr sz="2000" spc="-5" dirty="0">
                <a:latin typeface="Times New Roman" panose="02020603050405020304" pitchFamily="18" charset="0"/>
                <a:cs typeface="Times New Roman" panose="02020603050405020304" pitchFamily="18" charset="0"/>
              </a:rPr>
              <a:t>and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decision-making</a:t>
            </a:r>
            <a:r>
              <a:rPr lang="en-US"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processes (both formal and</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informal)</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hệ</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thống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thông</a:t>
            </a:r>
            <a:r>
              <a:rPr lang="en-US" sz="2000" spc="-5" dirty="0">
                <a:latin typeface="Times New Roman" panose="02020603050405020304" pitchFamily="18" charset="0"/>
                <a:cs typeface="Times New Roman" panose="02020603050405020304" pitchFamily="18" charset="0"/>
              </a:rPr>
              <a:t> tin, </a:t>
            </a:r>
            <a:r>
              <a:rPr lang="en-US" sz="2000" spc="-5" dirty="0" err="1">
                <a:latin typeface="Times New Roman" panose="02020603050405020304" pitchFamily="18" charset="0"/>
                <a:cs typeface="Times New Roman" panose="02020603050405020304" pitchFamily="18" charset="0"/>
              </a:rPr>
              <a:t>dòng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chảy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thông</a:t>
            </a:r>
            <a:r>
              <a:rPr lang="en-US" sz="2000" spc="-5" dirty="0">
                <a:latin typeface="Times New Roman" panose="02020603050405020304" pitchFamily="18" charset="0"/>
                <a:cs typeface="Times New Roman" panose="02020603050405020304" pitchFamily="18" charset="0"/>
              </a:rPr>
              <a:t> tin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quy</a:t>
            </a:r>
            <a:r>
              <a:rPr lang="en-US" sz="2000" spc="-5">
                <a:latin typeface="Times New Roman" panose="02020603050405020304" pitchFamily="18" charset="0"/>
                <a:cs typeface="Times New Roman" panose="02020603050405020304" pitchFamily="18" charset="0"/>
              </a:rPr>
              <a:t> trình</a:t>
            </a:r>
            <a:endParaRPr lang="vi-VN" sz="2000" spc="-5">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565"/>
              <a:buFont typeface="Wingdings" panose="05000000000000000000" pitchFamily="2" charset="2"/>
              <a:buChar char="ü"/>
              <a:tabLst>
                <a:tab pos="354965" algn="l"/>
                <a:tab pos="355600" algn="l"/>
              </a:tabLst>
            </a:pPr>
            <a:r>
              <a:rPr lang="en-US" sz="2000" spc="-5">
                <a:latin typeface="Times New Roman" panose="02020603050405020304" pitchFamily="18" charset="0"/>
                <a:cs typeface="Times New Roman" panose="02020603050405020304" pitchFamily="18" charset="0"/>
              </a:rPr>
              <a:t> </a:t>
            </a:r>
            <a:r>
              <a:rPr lang="vi-VN" sz="2000" spc="-5">
                <a:latin typeface="Times New Roman" panose="02020603050405020304" pitchFamily="18" charset="0"/>
                <a:cs typeface="Times New Roman" panose="02020603050405020304" pitchFamily="18" charset="0"/>
              </a:rPr>
              <a:t>R</a:t>
            </a:r>
            <a:r>
              <a:rPr lang="en-US" sz="2000" spc="-5">
                <a:latin typeface="Times New Roman" panose="02020603050405020304" pitchFamily="18" charset="0"/>
                <a:cs typeface="Times New Roman" panose="02020603050405020304" pitchFamily="18" charset="0"/>
              </a:rPr>
              <a:t>a </a:t>
            </a:r>
            <a:r>
              <a:rPr lang="en-US" sz="2000" spc="-5" dirty="0" err="1">
                <a:latin typeface="Times New Roman" panose="02020603050405020304" pitchFamily="18" charset="0"/>
                <a:cs typeface="Times New Roman" panose="02020603050405020304" pitchFamily="18" charset="0"/>
              </a:rPr>
              <a:t>quyết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định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cả</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chính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thức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không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chính</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thức</a:t>
            </a:r>
            <a:r>
              <a:rPr lang="en-US" sz="2000" spc="-5">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16</a:t>
            </a:fld>
            <a:endParaRPr sz="1200">
              <a:latin typeface="Georgia"/>
              <a:cs typeface="Georgia"/>
            </a:endParaRPr>
          </a:p>
        </p:txBody>
      </p:sp>
      <p:sp>
        <p:nvSpPr>
          <p:cNvPr id="12" name="object 12"/>
          <p:cNvSpPr txBox="1">
            <a:spLocks noGrp="1"/>
          </p:cNvSpPr>
          <p:nvPr>
            <p:ph type="title"/>
          </p:nvPr>
        </p:nvSpPr>
        <p:spPr>
          <a:xfrm>
            <a:off x="-144099" y="-30409"/>
            <a:ext cx="9342871" cy="958276"/>
          </a:xfrm>
          <a:prstGeom prst="rect">
            <a:avLst/>
          </a:prstGeom>
        </p:spPr>
        <p:txBody>
          <a:bodyPr vert="horz" wrap="square" lIns="0" tIns="45720" rIns="0" bIns="0" rtlCol="0">
            <a:spAutoFit/>
          </a:bodyPr>
          <a:lstStyle/>
          <a:p>
            <a:pPr marL="12700" marR="5080" algn="ctr">
              <a:lnSpc>
                <a:spcPts val="3679"/>
              </a:lnSpc>
              <a:spcBef>
                <a:spcPts val="360"/>
              </a:spcBef>
            </a:pPr>
            <a:r>
              <a:rPr sz="2800" spc="-5">
                <a:solidFill>
                  <a:schemeClr val="bg1"/>
                </a:solidFill>
                <a:latin typeface="Times New Roman" panose="02020603050405020304" pitchFamily="18" charset="0"/>
                <a:cs typeface="Times New Roman" panose="02020603050405020304" pitchFamily="18" charset="0"/>
              </a:rPr>
              <a:t>4.2 Understanding </a:t>
            </a:r>
            <a:r>
              <a:rPr sz="2800" dirty="0">
                <a:solidFill>
                  <a:schemeClr val="bg1"/>
                </a:solidFill>
                <a:latin typeface="Times New Roman" panose="02020603050405020304" pitchFamily="18" charset="0"/>
                <a:cs typeface="Times New Roman" panose="02020603050405020304" pitchFamily="18" charset="0"/>
              </a:rPr>
              <a:t>the </a:t>
            </a:r>
            <a:r>
              <a:rPr sz="2800" spc="-5" dirty="0">
                <a:solidFill>
                  <a:schemeClr val="bg1"/>
                </a:solidFill>
                <a:latin typeface="Times New Roman" panose="02020603050405020304" pitchFamily="18" charset="0"/>
                <a:cs typeface="Times New Roman" panose="02020603050405020304" pitchFamily="18" charset="0"/>
              </a:rPr>
              <a:t>needs and  </a:t>
            </a:r>
            <a:r>
              <a:rPr sz="2800" spc="-10" dirty="0">
                <a:solidFill>
                  <a:schemeClr val="bg1"/>
                </a:solidFill>
                <a:latin typeface="Times New Roman" panose="02020603050405020304" pitchFamily="18" charset="0"/>
                <a:cs typeface="Times New Roman" panose="02020603050405020304" pitchFamily="18" charset="0"/>
              </a:rPr>
              <a:t>expectations </a:t>
            </a:r>
            <a:r>
              <a:rPr sz="2800" spc="-5" dirty="0">
                <a:solidFill>
                  <a:schemeClr val="bg1"/>
                </a:solidFill>
                <a:latin typeface="Times New Roman" panose="02020603050405020304" pitchFamily="18" charset="0"/>
                <a:cs typeface="Times New Roman" panose="02020603050405020304" pitchFamily="18" charset="0"/>
              </a:rPr>
              <a:t>of </a:t>
            </a:r>
            <a:r>
              <a:rPr sz="2800" spc="-5">
                <a:solidFill>
                  <a:schemeClr val="bg1"/>
                </a:solidFill>
                <a:latin typeface="Times New Roman" panose="02020603050405020304" pitchFamily="18" charset="0"/>
                <a:cs typeface="Times New Roman" panose="02020603050405020304" pitchFamily="18" charset="0"/>
              </a:rPr>
              <a:t>interested</a:t>
            </a:r>
            <a:r>
              <a:rPr sz="2800" spc="-185">
                <a:solidFill>
                  <a:schemeClr val="bg1"/>
                </a:solidFill>
                <a:latin typeface="Times New Roman" panose="02020603050405020304" pitchFamily="18" charset="0"/>
                <a:cs typeface="Times New Roman" panose="02020603050405020304" pitchFamily="18" charset="0"/>
              </a:rPr>
              <a:t> </a:t>
            </a:r>
            <a:r>
              <a:rPr sz="2800" spc="-5">
                <a:solidFill>
                  <a:schemeClr val="bg1"/>
                </a:solidFill>
                <a:latin typeface="Times New Roman" panose="02020603050405020304" pitchFamily="18" charset="0"/>
                <a:cs typeface="Times New Roman" panose="02020603050405020304" pitchFamily="18" charset="0"/>
              </a:rPr>
              <a:t>partie</a:t>
            </a:r>
            <a:r>
              <a:rPr lang="en-US" sz="2800" spc="-5">
                <a:solidFill>
                  <a:schemeClr val="bg1"/>
                </a:solidFill>
                <a:latin typeface="Times New Roman" panose="02020603050405020304" pitchFamily="18" charset="0"/>
                <a:cs typeface="Times New Roman" panose="02020603050405020304" pitchFamily="18" charset="0"/>
              </a:rPr>
              <a:t>s</a:t>
            </a:r>
            <a:r>
              <a:rPr lang="vi-VN" sz="2800" spc="-5">
                <a:solidFill>
                  <a:schemeClr val="bg1"/>
                </a:solidFill>
                <a:latin typeface="Times New Roman" panose="02020603050405020304" pitchFamily="18" charset="0"/>
                <a:cs typeface="Times New Roman" panose="02020603050405020304" pitchFamily="18" charset="0"/>
              </a:rPr>
              <a:t> </a:t>
            </a:r>
            <a:r>
              <a:rPr lang="en-US" sz="2800" spc="-5">
                <a:solidFill>
                  <a:schemeClr val="bg1"/>
                </a:solidFill>
                <a:latin typeface="Times New Roman" panose="02020603050405020304" pitchFamily="18" charset="0"/>
                <a:cs typeface="Times New Roman" panose="02020603050405020304" pitchFamily="18" charset="0"/>
              </a:rPr>
              <a:t>Hiểu </a:t>
            </a:r>
            <a:r>
              <a:rPr lang="en-US" sz="2800" spc="-5" dirty="0" err="1">
                <a:solidFill>
                  <a:schemeClr val="bg1"/>
                </a:solidFill>
                <a:latin typeface="Times New Roman" panose="02020603050405020304" pitchFamily="18" charset="0"/>
                <a:cs typeface="Times New Roman" panose="02020603050405020304" pitchFamily="18" charset="0"/>
              </a:rPr>
              <a:t>về</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nhu</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cầu</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mong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đợi</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của</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các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bên</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quan</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tâm</a:t>
            </a:r>
            <a:endParaRPr sz="2800" dirty="0">
              <a:solidFill>
                <a:schemeClr val="bg1"/>
              </a:solidFill>
              <a:latin typeface="Times New Roman" panose="02020603050405020304" pitchFamily="18" charset="0"/>
              <a:cs typeface="Times New Roman" panose="02020603050405020304" pitchFamily="18" charset="0"/>
            </a:endParaRPr>
          </a:p>
        </p:txBody>
      </p:sp>
      <p:sp>
        <p:nvSpPr>
          <p:cNvPr id="13" name="object 13"/>
          <p:cNvSpPr txBox="1"/>
          <p:nvPr/>
        </p:nvSpPr>
        <p:spPr>
          <a:xfrm>
            <a:off x="173761" y="1060856"/>
            <a:ext cx="9013227" cy="4668329"/>
          </a:xfrm>
          <a:prstGeom prst="rect">
            <a:avLst/>
          </a:prstGeom>
        </p:spPr>
        <p:txBody>
          <a:bodyPr vert="horz" wrap="square" lIns="0" tIns="75565" rIns="0" bIns="0" rtlCol="0">
            <a:spAutoFit/>
          </a:bodyPr>
          <a:lstStyle/>
          <a:p>
            <a:pPr marL="353695" indent="-341630">
              <a:lnSpc>
                <a:spcPct val="100000"/>
              </a:lnSpc>
              <a:spcBef>
                <a:spcPts val="595"/>
              </a:spcBef>
              <a:buClr>
                <a:srgbClr val="330066"/>
              </a:buClr>
              <a:buSzPct val="68750"/>
              <a:buFont typeface="Wingdings"/>
              <a:buChar char=""/>
              <a:tabLst>
                <a:tab pos="353695" algn="l"/>
                <a:tab pos="354330" algn="l"/>
              </a:tabLst>
            </a:pPr>
            <a:r>
              <a:rPr sz="2000" spc="-5" dirty="0">
                <a:latin typeface="Times New Roman" panose="02020603050405020304" pitchFamily="18" charset="0"/>
                <a:cs typeface="Times New Roman" panose="02020603050405020304" pitchFamily="18" charset="0"/>
              </a:rPr>
              <a:t>“The organization</a:t>
            </a:r>
            <a:r>
              <a:rPr sz="2000" spc="7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shall</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Tổ</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chức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phải</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699135" lvl="1" indent="-342900">
              <a:lnSpc>
                <a:spcPct val="100000"/>
              </a:lnSpc>
              <a:spcBef>
                <a:spcPts val="414"/>
              </a:spcBef>
              <a:buClr>
                <a:srgbClr val="649797"/>
              </a:buClr>
              <a:buSzPct val="70000"/>
              <a:buFont typeface="Wingdings" panose="05000000000000000000" pitchFamily="2" charset="2"/>
              <a:buChar char="ü"/>
              <a:tabLst>
                <a:tab pos="704215" algn="l"/>
                <a:tab pos="704850" algn="l"/>
              </a:tabLst>
            </a:pPr>
            <a:r>
              <a:rPr lang="vi-VN" sz="2000">
                <a:latin typeface="Times New Roman" panose="02020603050405020304" pitchFamily="18" charset="0"/>
                <a:cs typeface="Times New Roman" panose="02020603050405020304" pitchFamily="18" charset="0"/>
              </a:rPr>
              <a:t>D</a:t>
            </a:r>
            <a:r>
              <a:rPr sz="2000">
                <a:latin typeface="Times New Roman" panose="02020603050405020304" pitchFamily="18" charset="0"/>
                <a:cs typeface="Times New Roman" panose="02020603050405020304" pitchFamily="18" charset="0"/>
              </a:rPr>
              <a:t>etermine </a:t>
            </a:r>
            <a:r>
              <a:rPr sz="2000" spc="-5" dirty="0">
                <a:latin typeface="Times New Roman" panose="02020603050405020304" pitchFamily="18" charset="0"/>
                <a:cs typeface="Times New Roman" panose="02020603050405020304" pitchFamily="18" charset="0"/>
              </a:rPr>
              <a:t>-the interested </a:t>
            </a:r>
            <a:r>
              <a:rPr sz="2000" dirty="0">
                <a:latin typeface="Times New Roman" panose="02020603050405020304" pitchFamily="18" charset="0"/>
                <a:cs typeface="Times New Roman" panose="02020603050405020304" pitchFamily="18" charset="0"/>
              </a:rPr>
              <a:t>parties </a:t>
            </a:r>
            <a:r>
              <a:rPr sz="2000" b="1" i="1" dirty="0">
                <a:solidFill>
                  <a:srgbClr val="FF0000"/>
                </a:solidFill>
                <a:latin typeface="Times New Roman" panose="02020603050405020304" pitchFamily="18" charset="0"/>
                <a:cs typeface="Times New Roman" panose="02020603050405020304" pitchFamily="18" charset="0"/>
              </a:rPr>
              <a:t>that are relevant</a:t>
            </a:r>
            <a:r>
              <a:rPr sz="2000" b="1" i="1" spc="-405" dirty="0">
                <a:solidFill>
                  <a:srgbClr val="FF0000"/>
                </a:solidFill>
                <a:latin typeface="Times New Roman" panose="02020603050405020304" pitchFamily="18" charset="0"/>
                <a:cs typeface="Times New Roman" panose="02020603050405020304" pitchFamily="18" charset="0"/>
              </a:rPr>
              <a:t> </a:t>
            </a:r>
            <a:r>
              <a:rPr lang="en-US" sz="2000" b="1" i="1" spc="-405" dirty="0">
                <a:solidFill>
                  <a:srgbClr val="FF0000"/>
                </a:solidFill>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to the </a:t>
            </a:r>
            <a:r>
              <a:rPr sz="2000" dirty="0">
                <a:latin typeface="Times New Roman" panose="02020603050405020304" pitchFamily="18" charset="0"/>
                <a:cs typeface="Times New Roman" panose="02020603050405020304" pitchFamily="18" charset="0"/>
              </a:rPr>
              <a:t>QMS</a:t>
            </a:r>
            <a:endParaRPr lang="en-US" sz="2000" dirty="0">
              <a:latin typeface="Times New Roman" panose="02020603050405020304" pitchFamily="18" charset="0"/>
              <a:cs typeface="Times New Roman" panose="02020603050405020304" pitchFamily="18" charset="0"/>
            </a:endParaRPr>
          </a:p>
          <a:p>
            <a:pPr marL="356235" lvl="1">
              <a:lnSpc>
                <a:spcPct val="100000"/>
              </a:lnSpc>
              <a:spcBef>
                <a:spcPts val="414"/>
              </a:spcBef>
              <a:buClr>
                <a:srgbClr val="649797"/>
              </a:buClr>
              <a:buSzPct val="70000"/>
              <a:tabLst>
                <a:tab pos="704215" algn="l"/>
                <a:tab pos="704850" algn="l"/>
              </a:tabLs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QMS</a:t>
            </a:r>
          </a:p>
          <a:p>
            <a:pPr marL="699135" lvl="1" indent="-342900">
              <a:lnSpc>
                <a:spcPct val="100000"/>
              </a:lnSpc>
              <a:spcBef>
                <a:spcPts val="414"/>
              </a:spcBef>
              <a:buClr>
                <a:srgbClr val="649797"/>
              </a:buClr>
              <a:buSzPct val="70000"/>
              <a:buFont typeface="Wingdings" panose="05000000000000000000" pitchFamily="2" charset="2"/>
              <a:buChar char="ü"/>
              <a:tabLst>
                <a:tab pos="704215" algn="l"/>
                <a:tab pos="704850" algn="l"/>
              </a:tabLst>
            </a:pPr>
            <a:r>
              <a:rPr lang="vi-VN" sz="2000">
                <a:latin typeface="Times New Roman" panose="02020603050405020304" pitchFamily="18" charset="0"/>
                <a:cs typeface="Times New Roman" panose="02020603050405020304" pitchFamily="18" charset="0"/>
              </a:rPr>
              <a:t>D</a:t>
            </a:r>
            <a:r>
              <a:rPr sz="2000">
                <a:latin typeface="Times New Roman" panose="02020603050405020304" pitchFamily="18" charset="0"/>
                <a:cs typeface="Times New Roman" panose="02020603050405020304" pitchFamily="18" charset="0"/>
              </a:rPr>
              <a:t>etermine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related requirements</a:t>
            </a:r>
            <a:r>
              <a:rPr sz="2000" spc="-409"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 these </a:t>
            </a:r>
            <a:r>
              <a:rPr sz="2000" spc="-5" dirty="0">
                <a:latin typeface="Times New Roman" panose="02020603050405020304" pitchFamily="18" charset="0"/>
                <a:cs typeface="Times New Roman" panose="02020603050405020304" pitchFamily="18" charset="0"/>
              </a:rPr>
              <a:t>interested </a:t>
            </a:r>
            <a:r>
              <a:rPr sz="2000" dirty="0">
                <a:latin typeface="Times New Roman" panose="02020603050405020304" pitchFamily="18" charset="0"/>
                <a:cs typeface="Times New Roman" panose="02020603050405020304" pitchFamily="18" charset="0"/>
              </a:rPr>
              <a:t>parties</a:t>
            </a:r>
          </a:p>
          <a:p>
            <a:pPr marL="705485">
              <a:lnSpc>
                <a:spcPct val="100000"/>
              </a:lnSpc>
              <a:spcBef>
                <a:spcPts val="15"/>
              </a:spcBef>
            </a:pPr>
            <a:r>
              <a:rPr sz="2000" b="1" i="1" dirty="0">
                <a:solidFill>
                  <a:srgbClr val="FF0000"/>
                </a:solidFill>
                <a:latin typeface="Times New Roman" panose="02020603050405020304" pitchFamily="18" charset="0"/>
                <a:cs typeface="Times New Roman" panose="02020603050405020304" pitchFamily="18" charset="0"/>
              </a:rPr>
              <a:t>that are relevant </a:t>
            </a:r>
            <a:r>
              <a:rPr sz="2000" spc="-5" dirty="0">
                <a:latin typeface="Times New Roman" panose="02020603050405020304" pitchFamily="18" charset="0"/>
                <a:cs typeface="Times New Roman" panose="02020603050405020304" pitchFamily="18" charset="0"/>
              </a:rPr>
              <a:t>to the</a:t>
            </a:r>
            <a:r>
              <a:rPr sz="2000" spc="-19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QMS”</a:t>
            </a:r>
            <a:endParaRPr lang="en-US" sz="2000" dirty="0">
              <a:latin typeface="Times New Roman" panose="02020603050405020304" pitchFamily="18" charset="0"/>
              <a:cs typeface="Times New Roman" panose="02020603050405020304" pitchFamily="18" charset="0"/>
            </a:endParaRPr>
          </a:p>
          <a:p>
            <a:pPr marL="705485">
              <a:lnSpc>
                <a:spcPct val="100000"/>
              </a:lnSpc>
              <a:spcBef>
                <a:spcPts val="15"/>
              </a:spcBef>
            </a:pP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QMS </a:t>
            </a:r>
          </a:p>
          <a:p>
            <a:pPr marL="699770" lvl="1" indent="-342900">
              <a:lnSpc>
                <a:spcPct val="100000"/>
              </a:lnSpc>
              <a:spcBef>
                <a:spcPts val="600"/>
              </a:spcBef>
              <a:buClr>
                <a:srgbClr val="649797"/>
              </a:buClr>
              <a:buSzPct val="70000"/>
              <a:buFont typeface="Wingdings" panose="05000000000000000000" pitchFamily="2" charset="2"/>
              <a:buChar char="ü"/>
              <a:tabLst>
                <a:tab pos="697865" algn="l"/>
                <a:tab pos="698500" algn="l"/>
              </a:tabLst>
            </a:pPr>
            <a:r>
              <a:rPr lang="vi-VN" sz="2000">
                <a:latin typeface="Times New Roman" panose="02020603050405020304" pitchFamily="18" charset="0"/>
                <a:cs typeface="Times New Roman" panose="02020603050405020304" pitchFamily="18" charset="0"/>
              </a:rPr>
              <a:t>M</a:t>
            </a:r>
            <a:r>
              <a:rPr lang="en-US" sz="2000">
                <a:latin typeface="Times New Roman" panose="02020603050405020304" pitchFamily="18" charset="0"/>
                <a:cs typeface="Times New Roman" panose="02020603050405020304" pitchFamily="18" charset="0"/>
              </a:rPr>
              <a:t>onitor </a:t>
            </a:r>
            <a:r>
              <a:rPr lang="en-US" sz="2000" dirty="0">
                <a:latin typeface="Times New Roman" panose="02020603050405020304" pitchFamily="18" charset="0"/>
                <a:cs typeface="Times New Roman" panose="02020603050405020304" pitchFamily="18" charset="0"/>
              </a:rPr>
              <a:t>and review </a:t>
            </a:r>
            <a:r>
              <a:rPr lang="en-US" sz="2000" spc="-5" dirty="0">
                <a:latin typeface="Times New Roman" panose="02020603050405020304" pitchFamily="18" charset="0"/>
                <a:cs typeface="Times New Roman" panose="02020603050405020304" pitchFamily="18" charset="0"/>
              </a:rPr>
              <a:t>the information </a:t>
            </a:r>
            <a:r>
              <a:rPr lang="en-US" sz="2000" dirty="0">
                <a:latin typeface="Times New Roman" panose="02020603050405020304" pitchFamily="18" charset="0"/>
                <a:cs typeface="Times New Roman" panose="02020603050405020304" pitchFamily="18" charset="0"/>
              </a:rPr>
              <a:t>about these </a:t>
            </a:r>
            <a:r>
              <a:rPr lang="en-US" sz="2000" spc="-5" dirty="0">
                <a:latin typeface="Times New Roman" panose="02020603050405020304" pitchFamily="18" charset="0"/>
                <a:cs typeface="Times New Roman" panose="02020603050405020304" pitchFamily="18" charset="0"/>
              </a:rPr>
              <a:t>interested</a:t>
            </a:r>
            <a:r>
              <a:rPr lang="en-US" sz="2000" spc="-3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parties</a:t>
            </a:r>
          </a:p>
          <a:p>
            <a:pPr marL="704215">
              <a:lnSpc>
                <a:spcPct val="100000"/>
              </a:lnSpc>
            </a:pPr>
            <a:r>
              <a:rPr sz="2000" dirty="0">
                <a:latin typeface="Times New Roman" panose="02020603050405020304" pitchFamily="18" charset="0"/>
                <a:cs typeface="Times New Roman" panose="02020603050405020304" pitchFamily="18" charset="0"/>
              </a:rPr>
              <a:t>and their relevant</a:t>
            </a:r>
            <a:r>
              <a:rPr sz="2000" spc="-1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requirements</a:t>
            </a:r>
            <a:endParaRPr lang="en-US" sz="2000" dirty="0">
              <a:latin typeface="Times New Roman" panose="02020603050405020304" pitchFamily="18" charset="0"/>
              <a:cs typeface="Times New Roman" panose="02020603050405020304" pitchFamily="18" charset="0"/>
            </a:endParaRPr>
          </a:p>
          <a:p>
            <a:pPr marL="704215">
              <a:lnSpc>
                <a:spcPct val="100000"/>
              </a:lnSpc>
            </a:pPr>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355600" marR="307340" indent="-342900">
              <a:lnSpc>
                <a:spcPct val="98200"/>
              </a:lnSpc>
              <a:spcBef>
                <a:spcPts val="1465"/>
              </a:spcBef>
              <a:buClr>
                <a:srgbClr val="330066"/>
              </a:buClr>
              <a:buSzPct val="68750"/>
              <a:buFont typeface="Wingdings"/>
              <a:buChar char=""/>
              <a:tabLst>
                <a:tab pos="353695" algn="l"/>
                <a:tab pos="354330" algn="l"/>
              </a:tabLst>
            </a:pPr>
            <a:r>
              <a:rPr sz="2000" spc="-5" dirty="0">
                <a:latin typeface="Times New Roman" panose="02020603050405020304" pitchFamily="18" charset="0"/>
                <a:cs typeface="Times New Roman" panose="02020603050405020304" pitchFamily="18" charset="0"/>
              </a:rPr>
              <a:t>ISO 9001:2015 focuses attention on those interested  parties </a:t>
            </a:r>
            <a:r>
              <a:rPr sz="2000" dirty="0">
                <a:latin typeface="Times New Roman" panose="02020603050405020304" pitchFamily="18" charset="0"/>
                <a:cs typeface="Times New Roman" panose="02020603050405020304" pitchFamily="18" charset="0"/>
              </a:rPr>
              <a:t>that </a:t>
            </a:r>
            <a:r>
              <a:rPr sz="2000" spc="-5" dirty="0">
                <a:latin typeface="Times New Roman" panose="02020603050405020304" pitchFamily="18" charset="0"/>
                <a:cs typeface="Times New Roman" panose="02020603050405020304" pitchFamily="18" charset="0"/>
              </a:rPr>
              <a:t>can impact the </a:t>
            </a:r>
            <a:r>
              <a:rPr sz="2000" spc="-10" dirty="0">
                <a:latin typeface="Times New Roman" panose="02020603050405020304" pitchFamily="18" charset="0"/>
                <a:cs typeface="Times New Roman" panose="02020603050405020304" pitchFamily="18" charset="0"/>
              </a:rPr>
              <a:t>organization’s </a:t>
            </a:r>
            <a:r>
              <a:rPr sz="2000" spc="-5">
                <a:latin typeface="Times New Roman" panose="02020603050405020304" pitchFamily="18" charset="0"/>
                <a:cs typeface="Times New Roman" panose="02020603050405020304" pitchFamily="18" charset="0"/>
              </a:rPr>
              <a:t>ability consistently </a:t>
            </a:r>
            <a:r>
              <a:rPr sz="2000" spc="-5" dirty="0">
                <a:latin typeface="Times New Roman" panose="02020603050405020304" pitchFamily="18" charset="0"/>
                <a:cs typeface="Times New Roman" panose="02020603050405020304" pitchFamily="18" charset="0"/>
              </a:rPr>
              <a:t>provide conforming products and</a:t>
            </a:r>
            <a:r>
              <a:rPr sz="2000" spc="1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services</a:t>
            </a:r>
            <a:endParaRPr lang="en-US" sz="2000" spc="-5" dirty="0">
              <a:latin typeface="Times New Roman" panose="02020603050405020304" pitchFamily="18" charset="0"/>
              <a:cs typeface="Times New Roman" panose="02020603050405020304" pitchFamily="18" charset="0"/>
            </a:endParaRPr>
          </a:p>
          <a:p>
            <a:pPr marL="12700" marR="307340">
              <a:lnSpc>
                <a:spcPct val="98200"/>
              </a:lnSpc>
              <a:spcBef>
                <a:spcPts val="1465"/>
              </a:spcBef>
              <a:buClr>
                <a:srgbClr val="330066"/>
              </a:buClr>
              <a:buSzPct val="68750"/>
              <a:tabLst>
                <a:tab pos="353695" algn="l"/>
                <a:tab pos="354330" algn="l"/>
              </a:tabLst>
            </a:pPr>
            <a:r>
              <a:rPr lang="en-US" sz="2000" dirty="0">
                <a:latin typeface="Times New Roman" panose="02020603050405020304" pitchFamily="18" charset="0"/>
                <a:cs typeface="Times New Roman" panose="02020603050405020304" pitchFamily="18" charset="0"/>
              </a:rPr>
              <a:t>     ISO 9001: 2015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chức</a:t>
            </a:r>
            <a:r>
              <a:rPr lang="en-US" sz="2000">
                <a:latin typeface="Times New Roman" panose="02020603050405020304" pitchFamily="18" charset="0"/>
                <a:cs typeface="Times New Roman" panose="02020603050405020304" pitchFamily="18" charset="0"/>
              </a:rPr>
              <a:t> liên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18566" y="37554"/>
            <a:ext cx="8608365" cy="874598"/>
          </a:xfrm>
          <a:prstGeom prst="rect">
            <a:avLst/>
          </a:prstGeom>
        </p:spPr>
        <p:txBody>
          <a:bodyPr vert="horz" wrap="square" lIns="0" tIns="12700" rIns="0" bIns="0" rtlCol="0">
            <a:spAutoFit/>
          </a:bodyPr>
          <a:lstStyle/>
          <a:p>
            <a:pPr marL="12700" algn="ctr">
              <a:lnSpc>
                <a:spcPct val="100000"/>
              </a:lnSpc>
              <a:spcBef>
                <a:spcPts val="100"/>
              </a:spcBef>
            </a:pPr>
            <a:r>
              <a:rPr sz="2800" spc="-5" dirty="0">
                <a:solidFill>
                  <a:schemeClr val="bg1"/>
                </a:solidFill>
                <a:latin typeface="Times New Roman" panose="02020603050405020304" pitchFamily="18" charset="0"/>
                <a:cs typeface="Times New Roman" panose="02020603050405020304" pitchFamily="18" charset="0"/>
              </a:rPr>
              <a:t>4.3 Determining the </a:t>
            </a:r>
            <a:r>
              <a:rPr sz="2800" dirty="0">
                <a:solidFill>
                  <a:schemeClr val="bg1"/>
                </a:solidFill>
                <a:latin typeface="Times New Roman" panose="02020603050405020304" pitchFamily="18" charset="0"/>
                <a:cs typeface="Times New Roman" panose="02020603050405020304" pitchFamily="18" charset="0"/>
              </a:rPr>
              <a:t>scope</a:t>
            </a:r>
            <a:r>
              <a:rPr sz="2800" spc="80" dirty="0">
                <a:solidFill>
                  <a:schemeClr val="bg1"/>
                </a:solidFill>
                <a:latin typeface="Times New Roman" panose="02020603050405020304" pitchFamily="18" charset="0"/>
                <a:cs typeface="Times New Roman" panose="02020603050405020304" pitchFamily="18" charset="0"/>
              </a:rPr>
              <a:t> </a:t>
            </a:r>
            <a:r>
              <a:rPr sz="2800" spc="5" dirty="0">
                <a:solidFill>
                  <a:schemeClr val="bg1"/>
                </a:solidFill>
                <a:latin typeface="Times New Roman" panose="02020603050405020304" pitchFamily="18" charset="0"/>
                <a:cs typeface="Times New Roman" panose="02020603050405020304" pitchFamily="18" charset="0"/>
              </a:rPr>
              <a:t>of</a:t>
            </a:r>
            <a:r>
              <a:rPr lang="en-US" sz="2800" spc="5" dirty="0">
                <a:solidFill>
                  <a:schemeClr val="bg1"/>
                </a:solidFill>
                <a:latin typeface="Times New Roman" panose="02020603050405020304" pitchFamily="18" charset="0"/>
                <a:cs typeface="Times New Roman" panose="02020603050405020304" pitchFamily="18" charset="0"/>
              </a:rPr>
              <a:t> the QMS/ </a:t>
            </a:r>
            <a:r>
              <a:rPr lang="en-US" sz="2800" spc="5" dirty="0" err="1">
                <a:solidFill>
                  <a:schemeClr val="bg1"/>
                </a:solidFill>
                <a:latin typeface="Times New Roman" panose="02020603050405020304" pitchFamily="18" charset="0"/>
                <a:cs typeface="Times New Roman" panose="02020603050405020304" pitchFamily="18" charset="0"/>
              </a:rPr>
              <a:t>Xác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định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phạm</a:t>
            </a:r>
            <a:r>
              <a:rPr lang="en-US" sz="2800" spc="5" dirty="0">
                <a:solidFill>
                  <a:schemeClr val="bg1"/>
                </a:solidFill>
                <a:latin typeface="Times New Roman" panose="02020603050405020304" pitchFamily="18" charset="0"/>
                <a:cs typeface="Times New Roman" panose="02020603050405020304" pitchFamily="18" charset="0"/>
              </a:rPr>
              <a:t> vi </a:t>
            </a:r>
            <a:r>
              <a:rPr lang="en-US" sz="2800" spc="5" dirty="0" err="1">
                <a:solidFill>
                  <a:schemeClr val="bg1"/>
                </a:solidFill>
                <a:latin typeface="Times New Roman" panose="02020603050405020304" pitchFamily="18" charset="0"/>
                <a:cs typeface="Times New Roman" panose="02020603050405020304" pitchFamily="18" charset="0"/>
              </a:rPr>
              <a:t>của</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hệ</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thống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chất</a:t>
            </a:r>
            <a:r>
              <a:rPr lang="en-US" sz="2800" spc="5" dirty="0">
                <a:solidFill>
                  <a:schemeClr val="bg1"/>
                </a:solidFill>
                <a:latin typeface="Times New Roman" panose="02020603050405020304" pitchFamily="18" charset="0"/>
                <a:cs typeface="Times New Roman" panose="02020603050405020304" pitchFamily="18" charset="0"/>
              </a:rPr>
              <a:t> l</a:t>
            </a:r>
            <a:r>
              <a:rPr lang="vi-VN" sz="2800" spc="5" dirty="0">
                <a:solidFill>
                  <a:schemeClr val="bg1"/>
                </a:solidFill>
                <a:latin typeface="Times New Roman" panose="02020603050405020304" pitchFamily="18" charset="0"/>
                <a:cs typeface="Times New Roman" panose="02020603050405020304" pitchFamily="18" charset="0"/>
              </a:rPr>
              <a:t>ư</a:t>
            </a:r>
            <a:r>
              <a:rPr lang="en-US" sz="2800" spc="5" dirty="0" err="1">
                <a:solidFill>
                  <a:schemeClr val="bg1"/>
                </a:solidFill>
                <a:latin typeface="Times New Roman" panose="02020603050405020304" pitchFamily="18" charset="0"/>
                <a:cs typeface="Times New Roman" panose="02020603050405020304" pitchFamily="18" charset="0"/>
              </a:rPr>
              <a:t>ợng</a:t>
            </a:r>
            <a:endParaRPr sz="2800" dirty="0">
              <a:solidFill>
                <a:schemeClr val="bg1"/>
              </a:solidFill>
              <a:latin typeface="Times New Roman" panose="02020603050405020304" pitchFamily="18" charset="0"/>
              <a:cs typeface="Times New Roman" panose="02020603050405020304" pitchFamily="18" charset="0"/>
            </a:endParaRPr>
          </a:p>
        </p:txBody>
      </p:sp>
      <p:sp>
        <p:nvSpPr>
          <p:cNvPr id="15" name="object 15"/>
          <p:cNvSpPr txBox="1"/>
          <p:nvPr/>
        </p:nvSpPr>
        <p:spPr>
          <a:xfrm>
            <a:off x="208480" y="994194"/>
            <a:ext cx="8816954" cy="1318951"/>
          </a:xfrm>
          <a:prstGeom prst="rect">
            <a:avLst/>
          </a:prstGeom>
        </p:spPr>
        <p:txBody>
          <a:bodyPr vert="horz" wrap="square" lIns="0" tIns="13335" rIns="0" bIns="0" rtlCol="0">
            <a:spAutoFit/>
          </a:bodyPr>
          <a:lstStyle/>
          <a:p>
            <a:pPr marL="12700" marR="5080">
              <a:lnSpc>
                <a:spcPct val="100000"/>
              </a:lnSpc>
              <a:spcBef>
                <a:spcPts val="105"/>
              </a:spcBef>
            </a:pPr>
            <a:r>
              <a:rPr sz="2100" dirty="0">
                <a:latin typeface="Times New Roman" panose="02020603050405020304" pitchFamily="18" charset="0"/>
                <a:cs typeface="Times New Roman" panose="02020603050405020304" pitchFamily="18" charset="0"/>
              </a:rPr>
              <a:t>The organization shall determine </a:t>
            </a:r>
            <a:r>
              <a:rPr sz="2100" spc="-5" dirty="0">
                <a:latin typeface="Times New Roman" panose="02020603050405020304" pitchFamily="18" charset="0"/>
                <a:cs typeface="Times New Roman" panose="02020603050405020304" pitchFamily="18" charset="0"/>
              </a:rPr>
              <a:t>the </a:t>
            </a:r>
            <a:r>
              <a:rPr sz="2100" b="1" i="1" dirty="0">
                <a:solidFill>
                  <a:srgbClr val="FF0000"/>
                </a:solidFill>
                <a:latin typeface="Times New Roman" panose="02020603050405020304" pitchFamily="18" charset="0"/>
                <a:cs typeface="Times New Roman" panose="02020603050405020304" pitchFamily="18" charset="0"/>
              </a:rPr>
              <a:t>boundaries and </a:t>
            </a:r>
            <a:r>
              <a:rPr sz="2100" b="1" i="1" spc="-5" dirty="0">
                <a:solidFill>
                  <a:srgbClr val="FF0000"/>
                </a:solidFill>
                <a:latin typeface="Times New Roman" panose="02020603050405020304" pitchFamily="18" charset="0"/>
                <a:cs typeface="Times New Roman" panose="02020603050405020304" pitchFamily="18" charset="0"/>
              </a:rPr>
              <a:t>applicability</a:t>
            </a:r>
            <a:r>
              <a:rPr sz="2100" b="1" i="1" spc="-150" dirty="0">
                <a:solidFill>
                  <a:srgbClr val="FF0000"/>
                </a:solidFill>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of  </a:t>
            </a:r>
            <a:r>
              <a:rPr sz="2100" spc="-5" dirty="0">
                <a:latin typeface="Times New Roman" panose="02020603050405020304" pitchFamily="18" charset="0"/>
                <a:cs typeface="Times New Roman" panose="02020603050405020304" pitchFamily="18" charset="0"/>
              </a:rPr>
              <a:t>the </a:t>
            </a:r>
            <a:r>
              <a:rPr sz="2100" dirty="0">
                <a:latin typeface="Times New Roman" panose="02020603050405020304" pitchFamily="18" charset="0"/>
                <a:cs typeface="Times New Roman" panose="02020603050405020304" pitchFamily="18" charset="0"/>
              </a:rPr>
              <a:t>QMS </a:t>
            </a:r>
            <a:r>
              <a:rPr sz="2100" spc="-5" dirty="0">
                <a:latin typeface="Times New Roman" panose="02020603050405020304" pitchFamily="18" charset="0"/>
                <a:cs typeface="Times New Roman" panose="02020603050405020304" pitchFamily="18" charset="0"/>
              </a:rPr>
              <a:t>to </a:t>
            </a:r>
            <a:r>
              <a:rPr sz="2100" dirty="0">
                <a:latin typeface="Times New Roman" panose="02020603050405020304" pitchFamily="18" charset="0"/>
                <a:cs typeface="Times New Roman" panose="02020603050405020304" pitchFamily="18" charset="0"/>
              </a:rPr>
              <a:t>establish </a:t>
            </a:r>
            <a:r>
              <a:rPr sz="2100" spc="-5" dirty="0">
                <a:latin typeface="Times New Roman" panose="02020603050405020304" pitchFamily="18" charset="0"/>
                <a:cs typeface="Times New Roman" panose="02020603050405020304" pitchFamily="18" charset="0"/>
              </a:rPr>
              <a:t>its</a:t>
            </a:r>
            <a:r>
              <a:rPr sz="2100" spc="-160"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scope.</a:t>
            </a:r>
            <a:endParaRPr lang="en-US" sz="2100" dirty="0">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sz="2100" dirty="0" err="1">
                <a:latin typeface="Times New Roman" panose="02020603050405020304" pitchFamily="18" charset="0"/>
                <a:cs typeface="Times New Roman" panose="02020603050405020304" pitchFamily="18" charset="0"/>
              </a:rPr>
              <a:t>Tổ</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phải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định</a:t>
            </a:r>
            <a:r>
              <a:rPr lang="en-US" sz="2100" dirty="0">
                <a:latin typeface="Times New Roman" panose="02020603050405020304" pitchFamily="18" charset="0"/>
                <a:cs typeface="Times New Roman" panose="02020603050405020304" pitchFamily="18" charset="0"/>
              </a:rPr>
              <a:t> </a:t>
            </a:r>
            <a:r>
              <a:rPr lang="en-US" sz="2100" dirty="0" err="1">
                <a:solidFill>
                  <a:srgbClr val="FF0000"/>
                </a:solidFill>
                <a:latin typeface="Times New Roman" panose="02020603050405020304" pitchFamily="18" charset="0"/>
                <a:cs typeface="Times New Roman" panose="02020603050405020304" pitchFamily="18" charset="0"/>
              </a:rPr>
              <a:t>ranh</a:t>
            </a:r>
            <a:r>
              <a:rPr lang="en-US" sz="2100" dirty="0">
                <a:solidFill>
                  <a:srgbClr val="FF0000"/>
                </a:solidFill>
                <a:latin typeface="Times New Roman" panose="02020603050405020304" pitchFamily="18" charset="0"/>
                <a:cs typeface="Times New Roman" panose="02020603050405020304" pitchFamily="18" charset="0"/>
              </a:rPr>
              <a:t> </a:t>
            </a:r>
            <a:r>
              <a:rPr lang="en-US" sz="2100" dirty="0" err="1">
                <a:solidFill>
                  <a:srgbClr val="FF0000"/>
                </a:solidFill>
                <a:latin typeface="Times New Roman" panose="02020603050405020304" pitchFamily="18" charset="0"/>
                <a:cs typeface="Times New Roman" panose="02020603050405020304" pitchFamily="18" charset="0"/>
              </a:rPr>
              <a:t>giới</a:t>
            </a:r>
            <a:r>
              <a:rPr lang="en-US" sz="2100" dirty="0">
                <a:solidFill>
                  <a:srgbClr val="FF0000"/>
                </a:solidFill>
                <a:latin typeface="Times New Roman" panose="02020603050405020304" pitchFamily="18" charset="0"/>
                <a:cs typeface="Times New Roman" panose="02020603050405020304" pitchFamily="18" charset="0"/>
              </a:rPr>
              <a:t> </a:t>
            </a:r>
            <a:r>
              <a:rPr lang="en-US" sz="2100" dirty="0" err="1">
                <a:solidFill>
                  <a:srgbClr val="FF0000"/>
                </a:solidFill>
                <a:latin typeface="Times New Roman" panose="02020603050405020304" pitchFamily="18" charset="0"/>
                <a:cs typeface="Times New Roman" panose="02020603050405020304" pitchFamily="18" charset="0"/>
              </a:rPr>
              <a:t>và</a:t>
            </a:r>
            <a:r>
              <a:rPr lang="en-US" sz="2100" dirty="0">
                <a:solidFill>
                  <a:srgbClr val="FF0000"/>
                </a:solidFill>
                <a:latin typeface="Times New Roman" panose="02020603050405020304" pitchFamily="18" charset="0"/>
                <a:cs typeface="Times New Roman" panose="02020603050405020304" pitchFamily="18" charset="0"/>
              </a:rPr>
              <a:t> </a:t>
            </a:r>
            <a:r>
              <a:rPr lang="en-US" sz="2100" dirty="0" err="1">
                <a:solidFill>
                  <a:srgbClr val="FF0000"/>
                </a:solidFill>
                <a:latin typeface="Times New Roman" panose="02020603050405020304" pitchFamily="18" charset="0"/>
                <a:cs typeface="Times New Roman" panose="02020603050405020304" pitchFamily="18" charset="0"/>
              </a:rPr>
              <a:t>khả</a:t>
            </a:r>
            <a:r>
              <a:rPr lang="en-US" sz="2100" dirty="0">
                <a:solidFill>
                  <a:srgbClr val="FF0000"/>
                </a:solidFill>
                <a:latin typeface="Times New Roman" panose="02020603050405020304" pitchFamily="18" charset="0"/>
                <a:cs typeface="Times New Roman" panose="02020603050405020304" pitchFamily="18" charset="0"/>
              </a:rPr>
              <a:t> </a:t>
            </a:r>
            <a:r>
              <a:rPr lang="en-US" sz="2100" dirty="0" err="1">
                <a:solidFill>
                  <a:srgbClr val="FF0000"/>
                </a:solidFill>
                <a:latin typeface="Times New Roman" panose="02020603050405020304" pitchFamily="18" charset="0"/>
                <a:cs typeface="Times New Roman" panose="02020603050405020304" pitchFamily="18" charset="0"/>
              </a:rPr>
              <a:t>năng</a:t>
            </a:r>
            <a:r>
              <a:rPr lang="en-US" sz="2100" dirty="0">
                <a:solidFill>
                  <a:srgbClr val="FF0000"/>
                </a:solidFill>
                <a:latin typeface="Times New Roman" panose="02020603050405020304" pitchFamily="18" charset="0"/>
                <a:cs typeface="Times New Roman" panose="02020603050405020304" pitchFamily="18" charset="0"/>
              </a:rPr>
              <a:t> </a:t>
            </a:r>
            <a:r>
              <a:rPr lang="en-US" sz="2100" dirty="0" err="1">
                <a:solidFill>
                  <a:srgbClr val="FF0000"/>
                </a:solidFill>
                <a:latin typeface="Times New Roman" panose="02020603050405020304" pitchFamily="18" charset="0"/>
                <a:cs typeface="Times New Roman" panose="02020603050405020304" pitchFamily="18" charset="0"/>
              </a:rPr>
              <a:t>áp</a:t>
            </a:r>
            <a:r>
              <a:rPr lang="en-US" sz="2100" dirty="0">
                <a:solidFill>
                  <a:srgbClr val="FF0000"/>
                </a:solidFill>
                <a:latin typeface="Times New Roman" panose="02020603050405020304" pitchFamily="18" charset="0"/>
                <a:cs typeface="Times New Roman" panose="02020603050405020304" pitchFamily="18" charset="0"/>
              </a:rPr>
              <a:t> </a:t>
            </a:r>
            <a:r>
              <a:rPr lang="en-US" sz="2100" dirty="0" err="1">
                <a:solidFill>
                  <a:srgbClr val="FF0000"/>
                </a:solidFill>
                <a:latin typeface="Times New Roman" panose="02020603050405020304" pitchFamily="18" charset="0"/>
                <a:cs typeface="Times New Roman" panose="02020603050405020304" pitchFamily="18" charset="0"/>
              </a:rPr>
              <a:t>dụng</a:t>
            </a:r>
            <a:r>
              <a:rPr lang="en-US" sz="2100" dirty="0">
                <a:solidFill>
                  <a:srgbClr val="FF0000"/>
                </a:solidFill>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QMS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thiết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lập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phạm</a:t>
            </a:r>
            <a:r>
              <a:rPr lang="en-US" sz="2100" dirty="0">
                <a:latin typeface="Times New Roman" panose="02020603050405020304" pitchFamily="18" charset="0"/>
                <a:cs typeface="Times New Roman" panose="02020603050405020304" pitchFamily="18" charset="0"/>
              </a:rPr>
              <a:t> vi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nó</a:t>
            </a:r>
            <a:r>
              <a:rPr lang="en-US" sz="2100" dirty="0">
                <a:latin typeface="Times New Roman" panose="02020603050405020304" pitchFamily="18" charset="0"/>
                <a:cs typeface="Times New Roman" panose="02020603050405020304" pitchFamily="18" charset="0"/>
              </a:rPr>
              <a:t>.</a:t>
            </a:r>
            <a:endParaRPr sz="2100" dirty="0">
              <a:latin typeface="Times New Roman" panose="02020603050405020304" pitchFamily="18" charset="0"/>
              <a:cs typeface="Times New Roman" panose="02020603050405020304" pitchFamily="18" charset="0"/>
            </a:endParaRPr>
          </a:p>
        </p:txBody>
      </p:sp>
      <p:sp>
        <p:nvSpPr>
          <p:cNvPr id="16" name="object 16"/>
          <p:cNvSpPr txBox="1"/>
          <p:nvPr/>
        </p:nvSpPr>
        <p:spPr>
          <a:xfrm>
            <a:off x="260699" y="2333914"/>
            <a:ext cx="7991642" cy="1882567"/>
          </a:xfrm>
          <a:prstGeom prst="rect">
            <a:avLst/>
          </a:prstGeom>
        </p:spPr>
        <p:txBody>
          <a:bodyPr vert="horz" wrap="square" lIns="0" tIns="73660" rIns="0" bIns="0" rtlCol="0">
            <a:spAutoFit/>
          </a:bodyPr>
          <a:lstStyle/>
          <a:p>
            <a:pPr marL="12700">
              <a:lnSpc>
                <a:spcPct val="100000"/>
              </a:lnSpc>
              <a:spcBef>
                <a:spcPts val="580"/>
              </a:spcBef>
            </a:pPr>
            <a:r>
              <a:rPr sz="2100" dirty="0">
                <a:latin typeface="Times New Roman" panose="02020603050405020304" pitchFamily="18" charset="0"/>
                <a:cs typeface="Times New Roman" panose="02020603050405020304" pitchFamily="18" charset="0"/>
              </a:rPr>
              <a:t>Must</a:t>
            </a:r>
            <a:r>
              <a:rPr sz="2100" spc="-75"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consider</a:t>
            </a:r>
            <a:r>
              <a:rPr lang="en-US" sz="2100">
                <a:latin typeface="Times New Roman" panose="02020603050405020304" pitchFamily="18" charset="0"/>
                <a:cs typeface="Times New Roman" panose="02020603050405020304" pitchFamily="18" charset="0"/>
              </a:rPr>
              <a:t>/ Phải </a:t>
            </a:r>
            <a:r>
              <a:rPr lang="en-US" sz="2100" dirty="0" err="1">
                <a:latin typeface="Times New Roman" panose="02020603050405020304" pitchFamily="18" charset="0"/>
                <a:cs typeface="Times New Roman" panose="02020603050405020304" pitchFamily="18" charset="0"/>
              </a:rPr>
              <a:t>xem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xét</a:t>
            </a:r>
            <a:endParaRPr sz="2100" dirty="0">
              <a:latin typeface="Times New Roman" panose="02020603050405020304" pitchFamily="18" charset="0"/>
              <a:cs typeface="Times New Roman" panose="02020603050405020304" pitchFamily="18" charset="0"/>
            </a:endParaRPr>
          </a:p>
          <a:p>
            <a:pPr marL="469265" indent="-457200">
              <a:spcBef>
                <a:spcPts val="480"/>
              </a:spcBef>
              <a:buClr>
                <a:srgbClr val="330066"/>
              </a:buClr>
              <a:buSzPct val="65000"/>
              <a:buFont typeface="Wingdings" panose="05000000000000000000" pitchFamily="2" charset="2"/>
              <a:buChar char="ü"/>
              <a:tabLst>
                <a:tab pos="146685" algn="l"/>
              </a:tabLst>
            </a:pPr>
            <a:r>
              <a:rPr lang="vi-VN" sz="2100" spc="-5">
                <a:latin typeface="Times New Roman" panose="02020603050405020304" pitchFamily="18" charset="0"/>
                <a:cs typeface="Times New Roman" panose="02020603050405020304" pitchFamily="18" charset="0"/>
              </a:rPr>
              <a:t>T</a:t>
            </a:r>
            <a:r>
              <a:rPr sz="2100" spc="-5">
                <a:latin typeface="Times New Roman" panose="02020603050405020304" pitchFamily="18" charset="0"/>
                <a:cs typeface="Times New Roman" panose="02020603050405020304" pitchFamily="18" charset="0"/>
              </a:rPr>
              <a:t>he </a:t>
            </a:r>
            <a:r>
              <a:rPr sz="2100" spc="-5" dirty="0">
                <a:latin typeface="Times New Roman" panose="02020603050405020304" pitchFamily="18" charset="0"/>
                <a:cs typeface="Times New Roman" panose="02020603050405020304" pitchFamily="18" charset="0"/>
              </a:rPr>
              <a:t>external and internal issues referred to in 4.1</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Các</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vấn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đề</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bên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trong</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và</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bên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ngoài</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tham</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khảo</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mục</a:t>
            </a:r>
            <a:r>
              <a:rPr lang="en-US" sz="2100" spc="-5" dirty="0">
                <a:latin typeface="Times New Roman" panose="02020603050405020304" pitchFamily="18" charset="0"/>
                <a:cs typeface="Times New Roman" panose="02020603050405020304" pitchFamily="18" charset="0"/>
              </a:rPr>
              <a:t> 4.1</a:t>
            </a:r>
          </a:p>
          <a:p>
            <a:pPr marL="469265" indent="-457200">
              <a:lnSpc>
                <a:spcPct val="100000"/>
              </a:lnSpc>
              <a:spcBef>
                <a:spcPts val="480"/>
              </a:spcBef>
              <a:buClr>
                <a:srgbClr val="330066"/>
              </a:buClr>
              <a:buSzPct val="65000"/>
              <a:buFont typeface="Wingdings" panose="05000000000000000000" pitchFamily="2" charset="2"/>
              <a:buChar char="ü"/>
              <a:tabLst>
                <a:tab pos="146685" algn="l"/>
              </a:tabLst>
            </a:pPr>
            <a:r>
              <a:rPr lang="vi-VN" sz="2100" spc="-5">
                <a:latin typeface="Times New Roman" panose="02020603050405020304" pitchFamily="18" charset="0"/>
                <a:cs typeface="Times New Roman" panose="02020603050405020304" pitchFamily="18" charset="0"/>
              </a:rPr>
              <a:t>T</a:t>
            </a:r>
            <a:r>
              <a:rPr sz="2100" spc="-5">
                <a:latin typeface="Times New Roman" panose="02020603050405020304" pitchFamily="18" charset="0"/>
                <a:cs typeface="Times New Roman" panose="02020603050405020304" pitchFamily="18" charset="0"/>
              </a:rPr>
              <a:t>he </a:t>
            </a:r>
            <a:r>
              <a:rPr sz="2100" dirty="0">
                <a:latin typeface="Times New Roman" panose="02020603050405020304" pitchFamily="18" charset="0"/>
                <a:cs typeface="Times New Roman" panose="02020603050405020304" pitchFamily="18" charset="0"/>
              </a:rPr>
              <a:t>requirements referred </a:t>
            </a:r>
            <a:r>
              <a:rPr sz="2100" spc="-5" dirty="0">
                <a:latin typeface="Times New Roman" panose="02020603050405020304" pitchFamily="18" charset="0"/>
                <a:cs typeface="Times New Roman" panose="02020603050405020304" pitchFamily="18" charset="0"/>
              </a:rPr>
              <a:t>to </a:t>
            </a:r>
            <a:r>
              <a:rPr sz="2100" dirty="0">
                <a:latin typeface="Times New Roman" panose="02020603050405020304" pitchFamily="18" charset="0"/>
                <a:cs typeface="Times New Roman" panose="02020603050405020304" pitchFamily="18" charset="0"/>
              </a:rPr>
              <a:t>in</a:t>
            </a:r>
            <a:r>
              <a:rPr sz="2100" spc="-260" dirty="0">
                <a:latin typeface="Times New Roman" panose="02020603050405020304" pitchFamily="18" charset="0"/>
                <a:cs typeface="Times New Roman" panose="02020603050405020304" pitchFamily="18" charset="0"/>
              </a:rPr>
              <a:t> </a:t>
            </a:r>
            <a:r>
              <a:rPr sz="2100" spc="-5" dirty="0">
                <a:latin typeface="Times New Roman" panose="02020603050405020304" pitchFamily="18" charset="0"/>
                <a:cs typeface="Times New Roman" panose="02020603050405020304" pitchFamily="18" charset="0"/>
              </a:rPr>
              <a:t>4.2</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Các</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yêu</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cầu</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tham</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khảo</a:t>
            </a:r>
            <a:r>
              <a:rPr lang="en-US" sz="2100" spc="-5" dirty="0">
                <a:latin typeface="Times New Roman" panose="02020603050405020304" pitchFamily="18" charset="0"/>
                <a:cs typeface="Times New Roman" panose="02020603050405020304" pitchFamily="18" charset="0"/>
              </a:rPr>
              <a:t> 4.2</a:t>
            </a:r>
          </a:p>
          <a:p>
            <a:pPr marL="469265" indent="-457200">
              <a:lnSpc>
                <a:spcPct val="100000"/>
              </a:lnSpc>
              <a:spcBef>
                <a:spcPts val="480"/>
              </a:spcBef>
              <a:buClr>
                <a:srgbClr val="330066"/>
              </a:buClr>
              <a:buSzPct val="65000"/>
              <a:buFont typeface="Wingdings" panose="05000000000000000000" pitchFamily="2" charset="2"/>
              <a:buChar char="ü"/>
              <a:tabLst>
                <a:tab pos="146685" algn="l"/>
              </a:tabLst>
            </a:pPr>
            <a:r>
              <a:rPr lang="vi-VN" sz="2100">
                <a:latin typeface="Times New Roman" panose="02020603050405020304" pitchFamily="18" charset="0"/>
                <a:cs typeface="Times New Roman" panose="02020603050405020304" pitchFamily="18" charset="0"/>
              </a:rPr>
              <a:t>P</a:t>
            </a:r>
            <a:r>
              <a:rPr sz="2100">
                <a:latin typeface="Times New Roman" panose="02020603050405020304" pitchFamily="18" charset="0"/>
                <a:cs typeface="Times New Roman" panose="02020603050405020304" pitchFamily="18" charset="0"/>
              </a:rPr>
              <a:t>roducts </a:t>
            </a:r>
            <a:r>
              <a:rPr sz="2100" dirty="0">
                <a:latin typeface="Times New Roman" panose="02020603050405020304" pitchFamily="18" charset="0"/>
                <a:cs typeface="Times New Roman" panose="02020603050405020304" pitchFamily="18" charset="0"/>
              </a:rPr>
              <a:t>and services</a:t>
            </a:r>
            <a:r>
              <a:rPr sz="2100" spc="-170"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provided</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phẩm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dịch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vụ</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cung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cấp</a:t>
            </a:r>
            <a:endParaRPr sz="2100"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245773" y="4216481"/>
            <a:ext cx="8906868" cy="2157642"/>
          </a:xfrm>
          <a:prstGeom prst="rect">
            <a:avLst/>
          </a:prstGeom>
        </p:spPr>
        <p:txBody>
          <a:bodyPr vert="horz" wrap="square" lIns="0" tIns="64135" rIns="0" bIns="0" rtlCol="0">
            <a:spAutoFit/>
          </a:bodyPr>
          <a:lstStyle/>
          <a:p>
            <a:pPr marL="146050" indent="-133985">
              <a:lnSpc>
                <a:spcPct val="100000"/>
              </a:lnSpc>
              <a:spcBef>
                <a:spcPts val="505"/>
              </a:spcBef>
              <a:buClr>
                <a:srgbClr val="330066"/>
              </a:buClr>
              <a:buSzPct val="65000"/>
              <a:buFont typeface="Wingdings"/>
              <a:buChar char=""/>
              <a:tabLst>
                <a:tab pos="146685" algn="l"/>
              </a:tabLst>
            </a:pPr>
            <a:r>
              <a:rPr sz="2100" spc="-5" dirty="0">
                <a:latin typeface="Times New Roman" panose="02020603050405020304" pitchFamily="18" charset="0"/>
                <a:cs typeface="Times New Roman" panose="02020603050405020304" pitchFamily="18" charset="0"/>
              </a:rPr>
              <a:t>All </a:t>
            </a:r>
            <a:r>
              <a:rPr sz="2100" dirty="0">
                <a:latin typeface="Times New Roman" panose="02020603050405020304" pitchFamily="18" charset="0"/>
                <a:cs typeface="Times New Roman" panose="02020603050405020304" pitchFamily="18" charset="0"/>
              </a:rPr>
              <a:t>requirements are</a:t>
            </a:r>
            <a:r>
              <a:rPr sz="2100" spc="-125"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applicable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cả</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yêu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cầu</a:t>
            </a:r>
            <a:r>
              <a:rPr lang="en-US" sz="2100" dirty="0">
                <a:latin typeface="Times New Roman" panose="02020603050405020304" pitchFamily="18" charset="0"/>
                <a:cs typeface="Times New Roman" panose="02020603050405020304" pitchFamily="18" charset="0"/>
              </a:rPr>
              <a:t>  đ</a:t>
            </a:r>
            <a:r>
              <a:rPr lang="vi-VN" sz="2100" dirty="0">
                <a:latin typeface="Times New Roman" panose="02020603050405020304" pitchFamily="18" charset="0"/>
                <a:cs typeface="Times New Roman" panose="02020603050405020304" pitchFamily="18" charset="0"/>
              </a:rPr>
              <a:t>ư</a:t>
            </a:r>
            <a:r>
              <a:rPr lang="en-US" sz="2100" dirty="0" err="1">
                <a:latin typeface="Times New Roman" panose="02020603050405020304" pitchFamily="18" charset="0"/>
                <a:cs typeface="Times New Roman" panose="02020603050405020304" pitchFamily="18" charset="0"/>
              </a:rPr>
              <a:t>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áp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dụng</a:t>
            </a:r>
            <a:r>
              <a:rPr lang="en-US" sz="2100" dirty="0">
                <a:latin typeface="Times New Roman" panose="02020603050405020304" pitchFamily="18" charset="0"/>
                <a:cs typeface="Times New Roman" panose="02020603050405020304" pitchFamily="18" charset="0"/>
              </a:rPr>
              <a:t> </a:t>
            </a:r>
            <a:endParaRPr sz="2100" dirty="0">
              <a:latin typeface="Times New Roman" panose="02020603050405020304" pitchFamily="18" charset="0"/>
              <a:cs typeface="Times New Roman" panose="02020603050405020304" pitchFamily="18" charset="0"/>
            </a:endParaRPr>
          </a:p>
          <a:p>
            <a:pPr marL="146050" indent="-133985">
              <a:lnSpc>
                <a:spcPct val="100000"/>
              </a:lnSpc>
              <a:spcBef>
                <a:spcPts val="409"/>
              </a:spcBef>
              <a:buClr>
                <a:srgbClr val="330066"/>
              </a:buClr>
              <a:buSzPct val="65000"/>
              <a:buFont typeface="Wingdings"/>
              <a:buChar char=""/>
              <a:tabLst>
                <a:tab pos="146685" algn="l"/>
              </a:tabLst>
            </a:pPr>
            <a:r>
              <a:rPr sz="2100" spc="-5" dirty="0">
                <a:latin typeface="Times New Roman" panose="02020603050405020304" pitchFamily="18" charset="0"/>
                <a:cs typeface="Times New Roman" panose="02020603050405020304" pitchFamily="18" charset="0"/>
              </a:rPr>
              <a:t>If </a:t>
            </a:r>
            <a:r>
              <a:rPr sz="2100" dirty="0">
                <a:latin typeface="Times New Roman" panose="02020603050405020304" pitchFamily="18" charset="0"/>
                <a:cs typeface="Times New Roman" panose="02020603050405020304" pitchFamily="18" charset="0"/>
              </a:rPr>
              <a:t>a requirement cannot be applied, </a:t>
            </a:r>
            <a:r>
              <a:rPr sz="2100" spc="-5" dirty="0">
                <a:latin typeface="Times New Roman" panose="02020603050405020304" pitchFamily="18" charset="0"/>
                <a:cs typeface="Times New Roman" panose="02020603050405020304" pitchFamily="18" charset="0"/>
              </a:rPr>
              <a:t>it</a:t>
            </a:r>
            <a:r>
              <a:rPr sz="2100" spc="-290"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must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Nếu</a:t>
            </a:r>
            <a:r>
              <a:rPr lang="en-US" sz="2100" dirty="0">
                <a:latin typeface="Times New Roman" panose="02020603050405020304" pitchFamily="18" charset="0"/>
                <a:cs typeface="Times New Roman" panose="02020603050405020304" pitchFamily="18" charset="0"/>
              </a:rPr>
              <a:t> 1 </a:t>
            </a:r>
            <a:r>
              <a:rPr lang="en-US" sz="2100" dirty="0" err="1">
                <a:latin typeface="Times New Roman" panose="02020603050405020304" pitchFamily="18" charset="0"/>
                <a:cs typeface="Times New Roman" panose="02020603050405020304" pitchFamily="18" charset="0"/>
              </a:rPr>
              <a:t>yêu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cầu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áp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dụng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phải</a:t>
            </a:r>
            <a:r>
              <a:rPr lang="en-US" sz="2100" dirty="0">
                <a:latin typeface="Times New Roman" panose="02020603050405020304" pitchFamily="18" charset="0"/>
                <a:cs typeface="Times New Roman" panose="02020603050405020304" pitchFamily="18" charset="0"/>
              </a:rPr>
              <a:t> </a:t>
            </a:r>
            <a:endParaRPr sz="2100" dirty="0">
              <a:latin typeface="Times New Roman" panose="02020603050405020304" pitchFamily="18" charset="0"/>
              <a:cs typeface="Times New Roman" panose="02020603050405020304" pitchFamily="18" charset="0"/>
            </a:endParaRPr>
          </a:p>
          <a:p>
            <a:pPr marL="641985" lvl="1" indent="-285750">
              <a:lnSpc>
                <a:spcPct val="100000"/>
              </a:lnSpc>
              <a:spcBef>
                <a:spcPts val="434"/>
              </a:spcBef>
              <a:buClr>
                <a:srgbClr val="649797"/>
              </a:buClr>
              <a:buSzPct val="68750"/>
              <a:buFont typeface="Wingdings" panose="05000000000000000000" pitchFamily="2" charset="2"/>
              <a:buChar char="ü"/>
              <a:tabLst>
                <a:tab pos="704215" algn="l"/>
                <a:tab pos="704850" algn="l"/>
              </a:tabLst>
            </a:pPr>
            <a:r>
              <a:rPr lang="vi-VN" sz="2100" spc="-5">
                <a:latin typeface="Times New Roman" panose="02020603050405020304" pitchFamily="18" charset="0"/>
                <a:cs typeface="Times New Roman" panose="02020603050405020304" pitchFamily="18" charset="0"/>
              </a:rPr>
              <a:t>N</a:t>
            </a:r>
            <a:r>
              <a:rPr sz="2100" spc="-5">
                <a:latin typeface="Times New Roman" panose="02020603050405020304" pitchFamily="18" charset="0"/>
                <a:cs typeface="Times New Roman" panose="02020603050405020304" pitchFamily="18" charset="0"/>
              </a:rPr>
              <a:t>ot </a:t>
            </a:r>
            <a:r>
              <a:rPr sz="2100" spc="-5" dirty="0">
                <a:latin typeface="Times New Roman" panose="02020603050405020304" pitchFamily="18" charset="0"/>
                <a:cs typeface="Times New Roman" panose="02020603050405020304" pitchFamily="18" charset="0"/>
              </a:rPr>
              <a:t>affect the </a:t>
            </a:r>
            <a:r>
              <a:rPr sz="2100" dirty="0">
                <a:latin typeface="Times New Roman" panose="02020603050405020304" pitchFamily="18" charset="0"/>
                <a:cs typeface="Times New Roman" panose="02020603050405020304" pitchFamily="18" charset="0"/>
              </a:rPr>
              <a:t>ability </a:t>
            </a:r>
            <a:r>
              <a:rPr sz="2100" spc="-5" dirty="0">
                <a:latin typeface="Times New Roman" panose="02020603050405020304" pitchFamily="18" charset="0"/>
                <a:cs typeface="Times New Roman" panose="02020603050405020304" pitchFamily="18" charset="0"/>
              </a:rPr>
              <a:t>to provide conforming</a:t>
            </a:r>
            <a:r>
              <a:rPr sz="2100" spc="-135" dirty="0">
                <a:latin typeface="Times New Roman" panose="02020603050405020304" pitchFamily="18" charset="0"/>
                <a:cs typeface="Times New Roman" panose="02020603050405020304" pitchFamily="18" charset="0"/>
              </a:rPr>
              <a:t> </a:t>
            </a:r>
            <a:r>
              <a:rPr sz="2100" spc="-5" dirty="0">
                <a:latin typeface="Times New Roman" panose="02020603050405020304" pitchFamily="18" charset="0"/>
                <a:cs typeface="Times New Roman" panose="02020603050405020304" pitchFamily="18" charset="0"/>
              </a:rPr>
              <a:t>product</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Không</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ảnh</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hưởng</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đến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khả</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năng</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cung</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cấp</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sản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phẩm</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phù</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hợp</a:t>
            </a:r>
            <a:endParaRPr lang="en-US" sz="2100" dirty="0">
              <a:latin typeface="Times New Roman" panose="02020603050405020304" pitchFamily="18" charset="0"/>
              <a:cs typeface="Times New Roman" panose="02020603050405020304" pitchFamily="18" charset="0"/>
            </a:endParaRPr>
          </a:p>
          <a:p>
            <a:pPr marL="641985" lvl="1" indent="-285750">
              <a:lnSpc>
                <a:spcPct val="100000"/>
              </a:lnSpc>
              <a:spcBef>
                <a:spcPts val="434"/>
              </a:spcBef>
              <a:buClr>
                <a:srgbClr val="649797"/>
              </a:buClr>
              <a:buSzPct val="68750"/>
              <a:buFont typeface="Wingdings" panose="05000000000000000000" pitchFamily="2" charset="2"/>
              <a:buChar char="ü"/>
              <a:tabLst>
                <a:tab pos="704215" algn="l"/>
                <a:tab pos="704850" algn="l"/>
              </a:tabLst>
            </a:pPr>
            <a:r>
              <a:rPr lang="vi-VN" sz="2100" spc="-5">
                <a:latin typeface="Times New Roman" panose="02020603050405020304" pitchFamily="18" charset="0"/>
                <a:cs typeface="Times New Roman" panose="02020603050405020304" pitchFamily="18" charset="0"/>
              </a:rPr>
              <a:t>B</a:t>
            </a:r>
            <a:r>
              <a:rPr sz="2100" spc="-5">
                <a:latin typeface="Times New Roman" panose="02020603050405020304" pitchFamily="18" charset="0"/>
                <a:cs typeface="Times New Roman" panose="02020603050405020304" pitchFamily="18" charset="0"/>
              </a:rPr>
              <a:t>e</a:t>
            </a:r>
            <a:r>
              <a:rPr sz="2100" spc="-3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justified</a:t>
            </a:r>
            <a:r>
              <a:rPr lang="en-US" sz="2100" dirty="0">
                <a:latin typeface="Times New Roman" panose="02020603050405020304" pitchFamily="18" charset="0"/>
                <a:cs typeface="Times New Roman" panose="02020603050405020304" pitchFamily="18" charset="0"/>
              </a:rPr>
              <a:t> / Đ</a:t>
            </a:r>
            <a:r>
              <a:rPr lang="vi-VN" sz="2100" dirty="0">
                <a:latin typeface="Times New Roman" panose="02020603050405020304" pitchFamily="18" charset="0"/>
                <a:cs typeface="Times New Roman" panose="02020603050405020304" pitchFamily="18" charset="0"/>
              </a:rPr>
              <a:t>ư</a:t>
            </a:r>
            <a:r>
              <a:rPr lang="en-US" sz="2100" dirty="0" err="1">
                <a:latin typeface="Times New Roman" panose="02020603050405020304" pitchFamily="18" charset="0"/>
                <a:cs typeface="Times New Roman" panose="02020603050405020304" pitchFamily="18" charset="0"/>
              </a:rPr>
              <a:t>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minh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rõ</a:t>
            </a:r>
            <a:endParaRPr sz="2100" dirty="0">
              <a:latin typeface="Times New Roman" panose="02020603050405020304" pitchFamily="18" charset="0"/>
              <a:cs typeface="Times New Roman" panose="02020603050405020304" pitchFamily="18" charset="0"/>
            </a:endParaRPr>
          </a:p>
        </p:txBody>
      </p:sp>
      <p:sp>
        <p:nvSpPr>
          <p:cNvPr id="23" name="object 23"/>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17</a:t>
            </a:fld>
            <a:endParaRPr sz="1200">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118566" y="-153"/>
            <a:ext cx="8608365" cy="874598"/>
          </a:xfrm>
          <a:prstGeom prst="rect">
            <a:avLst/>
          </a:prstGeom>
        </p:spPr>
        <p:txBody>
          <a:bodyPr vert="horz" wrap="square" lIns="0" tIns="12700" rIns="0" bIns="0" rtlCol="0">
            <a:spAutoFit/>
          </a:bodyPr>
          <a:lstStyle/>
          <a:p>
            <a:pPr marL="12700" algn="ctr">
              <a:lnSpc>
                <a:spcPct val="100000"/>
              </a:lnSpc>
              <a:spcBef>
                <a:spcPts val="100"/>
              </a:spcBef>
            </a:pPr>
            <a:r>
              <a:rPr sz="2800" spc="-5">
                <a:solidFill>
                  <a:schemeClr val="bg1"/>
                </a:solidFill>
                <a:latin typeface="Times New Roman" panose="02020603050405020304" pitchFamily="18" charset="0"/>
                <a:cs typeface="Times New Roman" panose="02020603050405020304" pitchFamily="18" charset="0"/>
              </a:rPr>
              <a:t>4.3 Determining the </a:t>
            </a:r>
            <a:r>
              <a:rPr sz="2800">
                <a:solidFill>
                  <a:schemeClr val="bg1"/>
                </a:solidFill>
                <a:latin typeface="Times New Roman" panose="02020603050405020304" pitchFamily="18" charset="0"/>
                <a:cs typeface="Times New Roman" panose="02020603050405020304" pitchFamily="18" charset="0"/>
              </a:rPr>
              <a:t>scope</a:t>
            </a:r>
            <a:r>
              <a:rPr sz="2800" spc="80">
                <a:solidFill>
                  <a:schemeClr val="bg1"/>
                </a:solidFill>
                <a:latin typeface="Times New Roman" panose="02020603050405020304" pitchFamily="18" charset="0"/>
                <a:cs typeface="Times New Roman" panose="02020603050405020304" pitchFamily="18" charset="0"/>
              </a:rPr>
              <a:t> </a:t>
            </a:r>
            <a:r>
              <a:rPr sz="2800" spc="5">
                <a:solidFill>
                  <a:schemeClr val="bg1"/>
                </a:solidFill>
                <a:latin typeface="Times New Roman" panose="02020603050405020304" pitchFamily="18" charset="0"/>
                <a:cs typeface="Times New Roman" panose="02020603050405020304" pitchFamily="18" charset="0"/>
              </a:rPr>
              <a:t>of</a:t>
            </a:r>
            <a:r>
              <a:rPr lang="en-US" sz="2800" spc="5">
                <a:solidFill>
                  <a:schemeClr val="bg1"/>
                </a:solidFill>
                <a:latin typeface="Times New Roman" panose="02020603050405020304" pitchFamily="18" charset="0"/>
                <a:cs typeface="Times New Roman" panose="02020603050405020304" pitchFamily="18" charset="0"/>
              </a:rPr>
              <a:t> the QMS</a:t>
            </a:r>
            <a:br>
              <a:rPr lang="vi-VN" sz="2800" spc="5">
                <a:solidFill>
                  <a:schemeClr val="bg1"/>
                </a:solidFill>
                <a:latin typeface="Times New Roman" panose="02020603050405020304" pitchFamily="18" charset="0"/>
                <a:cs typeface="Times New Roman" panose="02020603050405020304" pitchFamily="18" charset="0"/>
              </a:rPr>
            </a:br>
            <a:r>
              <a:rPr lang="en-US" sz="2800" spc="5">
                <a:solidFill>
                  <a:schemeClr val="bg1"/>
                </a:solidFill>
                <a:latin typeface="Times New Roman" panose="02020603050405020304" pitchFamily="18" charset="0"/>
                <a:cs typeface="Times New Roman" panose="02020603050405020304" pitchFamily="18" charset="0"/>
              </a:rPr>
              <a:t>Xác định phạm vi của hệ thống chất l</a:t>
            </a:r>
            <a:r>
              <a:rPr lang="vi-VN" sz="2800" spc="5">
                <a:solidFill>
                  <a:schemeClr val="bg1"/>
                </a:solidFill>
                <a:latin typeface="Times New Roman" panose="02020603050405020304" pitchFamily="18" charset="0"/>
                <a:cs typeface="Times New Roman" panose="02020603050405020304" pitchFamily="18" charset="0"/>
              </a:rPr>
              <a:t>ư</a:t>
            </a:r>
            <a:r>
              <a:rPr lang="en-US" sz="2800" spc="5">
                <a:solidFill>
                  <a:schemeClr val="bg1"/>
                </a:solidFill>
                <a:latin typeface="Times New Roman" panose="02020603050405020304" pitchFamily="18" charset="0"/>
                <a:cs typeface="Times New Roman" panose="02020603050405020304" pitchFamily="18" charset="0"/>
              </a:rPr>
              <a:t>ợng</a:t>
            </a:r>
            <a:endParaRPr sz="2800" dirty="0">
              <a:solidFill>
                <a:schemeClr val="bg1"/>
              </a:solidFill>
              <a:latin typeface="Times New Roman" panose="02020603050405020304" pitchFamily="18" charset="0"/>
              <a:cs typeface="Times New Roman" panose="02020603050405020304" pitchFamily="18" charset="0"/>
            </a:endParaRPr>
          </a:p>
        </p:txBody>
      </p:sp>
      <p:sp>
        <p:nvSpPr>
          <p:cNvPr id="23" name="object 23"/>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18</a:t>
            </a:fld>
            <a:endParaRPr sz="1200">
              <a:latin typeface="Georgia"/>
              <a:cs typeface="Georgia"/>
            </a:endParaRPr>
          </a:p>
        </p:txBody>
      </p:sp>
      <p:sp>
        <p:nvSpPr>
          <p:cNvPr id="2" name="object 13">
            <a:extLst>
              <a:ext uri="{FF2B5EF4-FFF2-40B4-BE49-F238E27FC236}">
                <a16:creationId xmlns:a16="http://schemas.microsoft.com/office/drawing/2014/main" id="{ACCF59DF-7EBA-DD26-991B-36E7EDCFF5EA}"/>
              </a:ext>
            </a:extLst>
          </p:cNvPr>
          <p:cNvSpPr txBox="1">
            <a:spLocks/>
          </p:cNvSpPr>
          <p:nvPr/>
        </p:nvSpPr>
        <p:spPr>
          <a:xfrm>
            <a:off x="118565" y="897456"/>
            <a:ext cx="8608365" cy="5583580"/>
          </a:xfrm>
          <a:prstGeom prst="rect">
            <a:avLst/>
          </a:prstGeom>
        </p:spPr>
        <p:txBody>
          <a:bodyPr vert="horz" wrap="square" lIns="0" tIns="12700" rIns="0" bIns="0" rtlCol="0">
            <a:spAutoFit/>
          </a:bodyPr>
          <a:lstStyle>
            <a:lvl1pPr>
              <a:defRPr sz="4000" b="1" i="0">
                <a:solidFill>
                  <a:srgbClr val="330066"/>
                </a:solidFill>
                <a:latin typeface="Arial"/>
                <a:ea typeface="+mj-ea"/>
                <a:cs typeface="Arial"/>
              </a:defRPr>
            </a:lvl1pPr>
          </a:lstStyle>
          <a:p>
            <a:pPr marL="12700" algn="ctr">
              <a:spcBef>
                <a:spcPts val="100"/>
              </a:spcBef>
            </a:pPr>
            <a:r>
              <a:rPr lang="vi-VN" sz="2200" b="0" i="1" kern="0" spc="-5">
                <a:solidFill>
                  <a:schemeClr val="tx1"/>
                </a:solidFill>
                <a:latin typeface="Times New Roman" panose="02020603050405020304" pitchFamily="18" charset="0"/>
                <a:cs typeface="Times New Roman" panose="02020603050405020304" pitchFamily="18" charset="0"/>
              </a:rPr>
              <a:t>4.3.C.1 Tuyên bố yêu cầu và khả năng áp dụng đo lường - Tổ chức phải tuyên bố trong hồ sơ đăng ký của mình bất kỳ yêu cầu nào được xác định là không áp dụng, cũng như bất kỳ miễn trừ đo lường nào được yêu cầu.</a:t>
            </a:r>
          </a:p>
          <a:p>
            <a:pPr marL="12700" algn="ctr">
              <a:spcBef>
                <a:spcPts val="100"/>
              </a:spcBef>
            </a:pPr>
            <a:r>
              <a:rPr lang="vi-VN" sz="2200" b="0" i="1" kern="0" spc="-5">
                <a:solidFill>
                  <a:schemeClr val="tx1"/>
                </a:solidFill>
                <a:latin typeface="Times New Roman" panose="02020603050405020304" pitchFamily="18" charset="0"/>
                <a:cs typeface="Times New Roman" panose="02020603050405020304" pitchFamily="18" charset="0"/>
              </a:rPr>
              <a:t>4.3.C.2 TL9000 hồ sơ và phạm vi-một tổ chức tìm kiếm chứng nhận trong việc phối hợp với tổ chức chứng nhận (CB), phải xác định:</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Tuyên bố phạm vi TL9000</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Tuyên bố phạm vi ISO9001</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Các yêu cầu được xác định là không áp dụng</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Các miễn trừ đo lường</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Tùy chọn đăng ký đặc trưng</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Mã NACE</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Loại hình sản phẩm</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Địa điểm hoặc vị trí</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Phiên bản ISO9001</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TL9000 các yêu cầu phép đo và phiên bản phát hành và</a:t>
            </a:r>
          </a:p>
          <a:p>
            <a:pPr marL="355600" indent="-342900">
              <a:spcBef>
                <a:spcPts val="100"/>
              </a:spcBef>
              <a:buFont typeface="Wingdings" panose="05000000000000000000" pitchFamily="2" charset="2"/>
              <a:buChar char="ü"/>
            </a:pPr>
            <a:r>
              <a:rPr lang="vi-VN" sz="2200" b="0" i="1" kern="0" spc="-5">
                <a:solidFill>
                  <a:schemeClr val="tx1"/>
                </a:solidFill>
                <a:latin typeface="Times New Roman" panose="02020603050405020304" pitchFamily="18" charset="0"/>
                <a:cs typeface="Times New Roman" panose="02020603050405020304" pitchFamily="18" charset="0"/>
              </a:rPr>
              <a:t>Việc sử dụng quy trình tái đánh giá và giám sát nâng cao (ASRP)</a:t>
            </a:r>
          </a:p>
        </p:txBody>
      </p:sp>
    </p:spTree>
    <p:extLst>
      <p:ext uri="{BB962C8B-B14F-4D97-AF65-F5344CB8AC3E}">
        <p14:creationId xmlns:p14="http://schemas.microsoft.com/office/powerpoint/2010/main" val="138877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131826" y="-180745"/>
            <a:ext cx="8880348" cy="1143583"/>
          </a:xfrm>
          <a:prstGeom prst="rect">
            <a:avLst/>
          </a:prstGeom>
        </p:spPr>
        <p:txBody>
          <a:bodyPr vert="horz" wrap="square" lIns="0" tIns="51435" rIns="0" bIns="0" rtlCol="0">
            <a:spAutoFit/>
          </a:bodyPr>
          <a:lstStyle/>
          <a:p>
            <a:pPr marL="12700" marR="5080" algn="ctr">
              <a:lnSpc>
                <a:spcPts val="4490"/>
              </a:lnSpc>
              <a:spcBef>
                <a:spcPts val="405"/>
              </a:spcBef>
            </a:pPr>
            <a:r>
              <a:rPr sz="2800" spc="-5" dirty="0">
                <a:solidFill>
                  <a:schemeClr val="bg1"/>
                </a:solidFill>
                <a:latin typeface="Times New Roman" panose="02020603050405020304" pitchFamily="18" charset="0"/>
                <a:cs typeface="Times New Roman" panose="02020603050405020304" pitchFamily="18" charset="0"/>
              </a:rPr>
              <a:t>4.4 Quality </a:t>
            </a:r>
            <a:r>
              <a:rPr sz="2800" dirty="0">
                <a:solidFill>
                  <a:schemeClr val="bg1"/>
                </a:solidFill>
                <a:latin typeface="Times New Roman" panose="02020603050405020304" pitchFamily="18" charset="0"/>
                <a:cs typeface="Times New Roman" panose="02020603050405020304" pitchFamily="18" charset="0"/>
              </a:rPr>
              <a:t>management </a:t>
            </a:r>
            <a:r>
              <a:rPr sz="2800" spc="-5" dirty="0">
                <a:solidFill>
                  <a:schemeClr val="bg1"/>
                </a:solidFill>
                <a:latin typeface="Times New Roman" panose="02020603050405020304" pitchFamily="18" charset="0"/>
                <a:cs typeface="Times New Roman" panose="02020603050405020304" pitchFamily="18" charset="0"/>
              </a:rPr>
              <a:t>system  </a:t>
            </a:r>
            <a:r>
              <a:rPr sz="2800" dirty="0">
                <a:solidFill>
                  <a:schemeClr val="bg1"/>
                </a:solidFill>
                <a:latin typeface="Times New Roman" panose="02020603050405020304" pitchFamily="18" charset="0"/>
                <a:cs typeface="Times New Roman" panose="02020603050405020304" pitchFamily="18" charset="0"/>
              </a:rPr>
              <a:t>and </a:t>
            </a:r>
            <a:r>
              <a:rPr sz="2800" spc="-5" dirty="0">
                <a:solidFill>
                  <a:schemeClr val="bg1"/>
                </a:solidFill>
                <a:latin typeface="Times New Roman" panose="02020603050405020304" pitchFamily="18" charset="0"/>
                <a:cs typeface="Times New Roman" panose="02020603050405020304" pitchFamily="18" charset="0"/>
              </a:rPr>
              <a:t>its</a:t>
            </a:r>
            <a:r>
              <a:rPr sz="2800" spc="55" dirty="0">
                <a:solidFill>
                  <a:schemeClr val="bg1"/>
                </a:solidFill>
                <a:latin typeface="Times New Roman" panose="02020603050405020304" pitchFamily="18" charset="0"/>
                <a:cs typeface="Times New Roman" panose="02020603050405020304" pitchFamily="18" charset="0"/>
              </a:rPr>
              <a:t> </a:t>
            </a:r>
            <a:r>
              <a:rPr sz="2800" spc="-5" dirty="0">
                <a:solidFill>
                  <a:schemeClr val="bg1"/>
                </a:solidFill>
                <a:latin typeface="Times New Roman" panose="02020603050405020304" pitchFamily="18" charset="0"/>
                <a:cs typeface="Times New Roman" panose="02020603050405020304" pitchFamily="18" charset="0"/>
              </a:rPr>
              <a:t>processes</a:t>
            </a:r>
            <a:br>
              <a:rPr lang="en-US" sz="2800" spc="-5" dirty="0">
                <a:solidFill>
                  <a:schemeClr val="bg1"/>
                </a:solidFill>
                <a:latin typeface="Times New Roman" panose="02020603050405020304" pitchFamily="18" charset="0"/>
                <a:cs typeface="Times New Roman" panose="02020603050405020304" pitchFamily="18" charset="0"/>
              </a:rPr>
            </a:br>
            <a:r>
              <a:rPr lang="vi-VN" sz="2800" spc="-5" dirty="0">
                <a:solidFill>
                  <a:schemeClr val="bg1"/>
                </a:solidFill>
                <a:latin typeface="Times New Roman" panose="02020603050405020304" pitchFamily="18" charset="0"/>
                <a:cs typeface="Times New Roman" panose="02020603050405020304" pitchFamily="18" charset="0"/>
              </a:rPr>
              <a:t>Hệ thống quản lý chất lượng và quy trình của nó</a:t>
            </a:r>
            <a:endParaRPr sz="2800" dirty="0">
              <a:solidFill>
                <a:schemeClr val="bg1"/>
              </a:solidFill>
              <a:latin typeface="Times New Roman" panose="02020603050405020304" pitchFamily="18" charset="0"/>
              <a:cs typeface="Times New Roman" panose="02020603050405020304" pitchFamily="18" charset="0"/>
            </a:endParaRPr>
          </a:p>
        </p:txBody>
      </p:sp>
      <p:sp>
        <p:nvSpPr>
          <p:cNvPr id="24" name="object 24"/>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19</a:t>
            </a:fld>
            <a:endParaRPr sz="1200">
              <a:latin typeface="Georgia"/>
              <a:cs typeface="Georgia"/>
            </a:endParaRPr>
          </a:p>
        </p:txBody>
      </p:sp>
      <p:sp>
        <p:nvSpPr>
          <p:cNvPr id="19" name="object 19"/>
          <p:cNvSpPr txBox="1"/>
          <p:nvPr/>
        </p:nvSpPr>
        <p:spPr>
          <a:xfrm>
            <a:off x="198754" y="1066800"/>
            <a:ext cx="8880347" cy="1641475"/>
          </a:xfrm>
          <a:prstGeom prst="rect">
            <a:avLst/>
          </a:prstGeom>
        </p:spPr>
        <p:txBody>
          <a:bodyPr vert="horz" wrap="square" lIns="0" tIns="12700" rIns="0" bIns="0" rtlCol="0">
            <a:spAutoFit/>
          </a:bodyPr>
          <a:lstStyle/>
          <a:p>
            <a:pPr marL="12700">
              <a:spcBef>
                <a:spcPts val="100"/>
              </a:spcBef>
            </a:pPr>
            <a:r>
              <a:rPr sz="2100" spc="-5">
                <a:latin typeface="Times New Roman" panose="02020603050405020304" pitchFamily="18" charset="0"/>
                <a:cs typeface="Times New Roman" panose="02020603050405020304" pitchFamily="18" charset="0"/>
              </a:rPr>
              <a:t>“</a:t>
            </a:r>
            <a:r>
              <a:rPr lang="vi-VN" sz="2100" spc="-5">
                <a:latin typeface="Times New Roman" panose="02020603050405020304" pitchFamily="18" charset="0"/>
                <a:cs typeface="Times New Roman" panose="02020603050405020304" pitchFamily="18" charset="0"/>
              </a:rPr>
              <a:t>E</a:t>
            </a:r>
            <a:r>
              <a:rPr sz="2100" spc="-5">
                <a:latin typeface="Times New Roman" panose="02020603050405020304" pitchFamily="18" charset="0"/>
                <a:cs typeface="Times New Roman" panose="02020603050405020304" pitchFamily="18" charset="0"/>
              </a:rPr>
              <a:t>stablish</a:t>
            </a:r>
            <a:r>
              <a:rPr sz="2100" spc="-5" dirty="0">
                <a:latin typeface="Times New Roman" panose="02020603050405020304" pitchFamily="18" charset="0"/>
                <a:cs typeface="Times New Roman" panose="02020603050405020304" pitchFamily="18" charset="0"/>
              </a:rPr>
              <a:t>, implement, maintain and continually improve</a:t>
            </a:r>
            <a:r>
              <a:rPr sz="2100" spc="270" dirty="0">
                <a:latin typeface="Times New Roman" panose="02020603050405020304" pitchFamily="18" charset="0"/>
                <a:cs typeface="Times New Roman" panose="02020603050405020304" pitchFamily="18" charset="0"/>
              </a:rPr>
              <a:t> </a:t>
            </a:r>
            <a:r>
              <a:rPr sz="2100" spc="-5" dirty="0">
                <a:latin typeface="Times New Roman" panose="02020603050405020304" pitchFamily="18" charset="0"/>
                <a:cs typeface="Times New Roman" panose="02020603050405020304" pitchFamily="18" charset="0"/>
              </a:rPr>
              <a:t>the</a:t>
            </a:r>
            <a:r>
              <a:rPr lang="en-US" sz="2100" spc="-5"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QMS, </a:t>
            </a:r>
            <a:r>
              <a:rPr lang="en-US" sz="2100" b="1" i="1" dirty="0">
                <a:solidFill>
                  <a:srgbClr val="FF0000"/>
                </a:solidFill>
                <a:latin typeface="Times New Roman" panose="02020603050405020304" pitchFamily="18" charset="0"/>
                <a:cs typeface="Times New Roman" panose="02020603050405020304" pitchFamily="18" charset="0"/>
              </a:rPr>
              <a:t>including </a:t>
            </a:r>
            <a:r>
              <a:rPr lang="en-US" sz="2100" b="1" i="1" spc="-5" dirty="0">
                <a:solidFill>
                  <a:srgbClr val="FF0000"/>
                </a:solidFill>
                <a:latin typeface="Times New Roman" panose="02020603050405020304" pitchFamily="18" charset="0"/>
                <a:cs typeface="Times New Roman" panose="02020603050405020304" pitchFamily="18" charset="0"/>
              </a:rPr>
              <a:t>the processes needed </a:t>
            </a:r>
            <a:r>
              <a:rPr lang="en-US" sz="2100" b="1" i="1" dirty="0">
                <a:solidFill>
                  <a:srgbClr val="FF0000"/>
                </a:solidFill>
                <a:latin typeface="Times New Roman" panose="02020603050405020304" pitchFamily="18" charset="0"/>
                <a:cs typeface="Times New Roman" panose="02020603050405020304" pitchFamily="18" charset="0"/>
              </a:rPr>
              <a:t>and their  </a:t>
            </a:r>
            <a:r>
              <a:rPr lang="en-US" sz="2100" b="1" i="1" spc="-5" dirty="0">
                <a:solidFill>
                  <a:srgbClr val="FF0000"/>
                </a:solidFill>
                <a:latin typeface="Times New Roman" panose="02020603050405020304" pitchFamily="18" charset="0"/>
                <a:cs typeface="Times New Roman" panose="02020603050405020304" pitchFamily="18" charset="0"/>
              </a:rPr>
              <a:t>interactions, </a:t>
            </a:r>
            <a:r>
              <a:rPr lang="en-US" sz="2100" spc="-5" dirty="0">
                <a:latin typeface="Times New Roman" panose="02020603050405020304" pitchFamily="18" charset="0"/>
                <a:cs typeface="Times New Roman" panose="02020603050405020304" pitchFamily="18" charset="0"/>
              </a:rPr>
              <a:t>in </a:t>
            </a:r>
            <a:r>
              <a:rPr lang="en-US" sz="2100" dirty="0">
                <a:latin typeface="Times New Roman" panose="02020603050405020304" pitchFamily="18" charset="0"/>
                <a:cs typeface="Times New Roman" panose="02020603050405020304" pitchFamily="18" charset="0"/>
              </a:rPr>
              <a:t>accordance </a:t>
            </a:r>
            <a:r>
              <a:rPr lang="en-US" sz="2100" spc="-5" dirty="0">
                <a:latin typeface="Times New Roman" panose="02020603050405020304" pitchFamily="18" charset="0"/>
                <a:cs typeface="Times New Roman" panose="02020603050405020304" pitchFamily="18" charset="0"/>
              </a:rPr>
              <a:t>with the requirements </a:t>
            </a:r>
            <a:r>
              <a:rPr lang="en-US" sz="2100" spc="-5">
                <a:latin typeface="Times New Roman" panose="02020603050405020304" pitchFamily="18" charset="0"/>
                <a:cs typeface="Times New Roman" panose="02020603050405020304" pitchFamily="18" charset="0"/>
              </a:rPr>
              <a:t>of this </a:t>
            </a:r>
            <a:r>
              <a:rPr lang="en-US" sz="2100" spc="-5" dirty="0">
                <a:latin typeface="Times New Roman" panose="02020603050405020304" pitchFamily="18" charset="0"/>
                <a:cs typeface="Times New Roman" panose="02020603050405020304" pitchFamily="18" charset="0"/>
              </a:rPr>
              <a:t>International</a:t>
            </a:r>
            <a:r>
              <a:rPr lang="en-US" sz="2100" spc="10" dirty="0">
                <a:latin typeface="Times New Roman" panose="02020603050405020304" pitchFamily="18" charset="0"/>
                <a:cs typeface="Times New Roman" panose="02020603050405020304" pitchFamily="18" charset="0"/>
              </a:rPr>
              <a:t> </a:t>
            </a:r>
            <a:r>
              <a:rPr lang="en-US" sz="2100" spc="-5" dirty="0">
                <a:latin typeface="Times New Roman" panose="02020603050405020304" pitchFamily="18" charset="0"/>
                <a:cs typeface="Times New Roman" panose="02020603050405020304" pitchFamily="18" charset="0"/>
              </a:rPr>
              <a:t>Standard”.</a:t>
            </a:r>
          </a:p>
          <a:p>
            <a:pPr marL="12700">
              <a:spcBef>
                <a:spcPts val="100"/>
              </a:spcBef>
            </a:pPr>
            <a:r>
              <a:rPr lang="en-US" sz="2100" spc="-5" err="1">
                <a:latin typeface="Times New Roman" panose="02020603050405020304" pitchFamily="18" charset="0"/>
                <a:cs typeface="Times New Roman" panose="02020603050405020304" pitchFamily="18" charset="0"/>
              </a:rPr>
              <a:t>Thiết</a:t>
            </a:r>
            <a:r>
              <a:rPr lang="en-US" sz="2100" spc="-5">
                <a:latin typeface="Times New Roman" panose="02020603050405020304" pitchFamily="18" charset="0"/>
                <a:cs typeface="Times New Roman" panose="02020603050405020304" pitchFamily="18" charset="0"/>
              </a:rPr>
              <a:t> lập, </a:t>
            </a:r>
            <a:r>
              <a:rPr lang="en-US" sz="2100" spc="-5" err="1">
                <a:latin typeface="Times New Roman" panose="02020603050405020304" pitchFamily="18" charset="0"/>
                <a:cs typeface="Times New Roman" panose="02020603050405020304" pitchFamily="18" charset="0"/>
              </a:rPr>
              <a:t>triển</a:t>
            </a:r>
            <a:r>
              <a:rPr lang="en-US" sz="2100" spc="-5">
                <a:latin typeface="Times New Roman" panose="02020603050405020304" pitchFamily="18" charset="0"/>
                <a:cs typeface="Times New Roman" panose="02020603050405020304" pitchFamily="18" charset="0"/>
              </a:rPr>
              <a:t> khai, </a:t>
            </a:r>
            <a:r>
              <a:rPr lang="en-US" sz="2100" spc="-5" dirty="0" err="1">
                <a:latin typeface="Times New Roman" panose="02020603050405020304" pitchFamily="18" charset="0"/>
                <a:cs typeface="Times New Roman" panose="02020603050405020304" pitchFamily="18" charset="0"/>
              </a:rPr>
              <a:t>duy</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trì</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và</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liên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tục</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cải</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tiến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hệ</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thống</a:t>
            </a:r>
            <a:r>
              <a:rPr lang="en-US" sz="2100" spc="-5" dirty="0">
                <a:latin typeface="Times New Roman" panose="02020603050405020304" pitchFamily="18" charset="0"/>
                <a:cs typeface="Times New Roman" panose="02020603050405020304" pitchFamily="18" charset="0"/>
              </a:rPr>
              <a:t> QMS bao </a:t>
            </a:r>
            <a:r>
              <a:rPr lang="en-US" sz="2100" spc="-5" dirty="0" err="1">
                <a:latin typeface="Times New Roman" panose="02020603050405020304" pitchFamily="18" charset="0"/>
                <a:cs typeface="Times New Roman" panose="02020603050405020304" pitchFamily="18" charset="0"/>
              </a:rPr>
              <a:t>gồm</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các</a:t>
            </a:r>
            <a:r>
              <a:rPr lang="en-US" sz="2100" spc="-5" dirty="0">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quy</a:t>
            </a:r>
            <a:r>
              <a:rPr lang="en-US" sz="2100" spc="-5" dirty="0">
                <a:solidFill>
                  <a:srgbClr val="FF0000"/>
                </a:solidFill>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trình</a:t>
            </a:r>
            <a:r>
              <a:rPr lang="en-US" sz="2100" spc="-5" dirty="0">
                <a:solidFill>
                  <a:srgbClr val="FF0000"/>
                </a:solidFill>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cần</a:t>
            </a:r>
            <a:r>
              <a:rPr lang="en-US" sz="2100" spc="-5" dirty="0">
                <a:solidFill>
                  <a:srgbClr val="FF0000"/>
                </a:solidFill>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thiết</a:t>
            </a:r>
            <a:r>
              <a:rPr lang="en-US" sz="2100" spc="-5" dirty="0">
                <a:solidFill>
                  <a:srgbClr val="FF0000"/>
                </a:solidFill>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và</a:t>
            </a:r>
            <a:r>
              <a:rPr lang="en-US" sz="2100" spc="-5" dirty="0">
                <a:solidFill>
                  <a:srgbClr val="FF0000"/>
                </a:solidFill>
                <a:latin typeface="Times New Roman" panose="02020603050405020304" pitchFamily="18" charset="0"/>
                <a:cs typeface="Times New Roman" panose="02020603050405020304" pitchFamily="18" charset="0"/>
              </a:rPr>
              <a:t> t</a:t>
            </a:r>
            <a:r>
              <a:rPr lang="vi-VN" sz="2100" spc="-5" dirty="0">
                <a:solidFill>
                  <a:srgbClr val="FF0000"/>
                </a:solidFill>
                <a:latin typeface="Times New Roman" panose="02020603050405020304" pitchFamily="18" charset="0"/>
                <a:cs typeface="Times New Roman" panose="02020603050405020304" pitchFamily="18" charset="0"/>
              </a:rPr>
              <a:t>ư</a:t>
            </a:r>
            <a:r>
              <a:rPr lang="en-US" sz="2100" spc="-5" dirty="0" err="1">
                <a:solidFill>
                  <a:srgbClr val="FF0000"/>
                </a:solidFill>
                <a:latin typeface="Times New Roman" panose="02020603050405020304" pitchFamily="18" charset="0"/>
                <a:cs typeface="Times New Roman" panose="02020603050405020304" pitchFamily="18" charset="0"/>
              </a:rPr>
              <a:t>ơng</a:t>
            </a:r>
            <a:r>
              <a:rPr lang="en-US" sz="2100" spc="-5" dirty="0">
                <a:solidFill>
                  <a:srgbClr val="FF0000"/>
                </a:solidFill>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tác</a:t>
            </a:r>
            <a:r>
              <a:rPr lang="en-US" sz="2100" spc="-5" dirty="0">
                <a:solidFill>
                  <a:srgbClr val="FF0000"/>
                </a:solidFill>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của</a:t>
            </a:r>
            <a:r>
              <a:rPr lang="en-US" sz="2100" spc="-5" dirty="0">
                <a:solidFill>
                  <a:srgbClr val="FF0000"/>
                </a:solidFill>
                <a:latin typeface="Times New Roman" panose="02020603050405020304" pitchFamily="18" charset="0"/>
                <a:cs typeface="Times New Roman" panose="02020603050405020304" pitchFamily="18" charset="0"/>
              </a:rPr>
              <a:t> </a:t>
            </a:r>
            <a:r>
              <a:rPr lang="en-US" sz="2100" spc="-5" dirty="0" err="1">
                <a:solidFill>
                  <a:srgbClr val="FF0000"/>
                </a:solidFill>
                <a:latin typeface="Times New Roman" panose="02020603050405020304" pitchFamily="18" charset="0"/>
                <a:cs typeface="Times New Roman" panose="02020603050405020304" pitchFamily="18" charset="0"/>
              </a:rPr>
              <a:t>chúng</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phù</a:t>
            </a:r>
            <a:r>
              <a:rPr lang="en-US" sz="2100" spc="-5" dirty="0">
                <a:latin typeface="Times New Roman" panose="02020603050405020304" pitchFamily="18" charset="0"/>
                <a:cs typeface="Times New Roman" panose="02020603050405020304" pitchFamily="18" charset="0"/>
              </a:rPr>
              <a:t> </a:t>
            </a:r>
            <a:r>
              <a:rPr lang="en-US" sz="2100" spc="-5" err="1">
                <a:latin typeface="Times New Roman" panose="02020603050405020304" pitchFamily="18" charset="0"/>
                <a:cs typeface="Times New Roman" panose="02020603050405020304" pitchFamily="18" charset="0"/>
              </a:rPr>
              <a:t>hợp</a:t>
            </a:r>
            <a:r>
              <a:rPr lang="en-US" sz="2100" spc="-5">
                <a:latin typeface="Times New Roman" panose="02020603050405020304" pitchFamily="18" charset="0"/>
                <a:cs typeface="Times New Roman" panose="02020603050405020304" pitchFamily="18" charset="0"/>
              </a:rPr>
              <a:t> với</a:t>
            </a:r>
            <a:r>
              <a:rPr lang="vi-VN" sz="2100" spc="-5">
                <a:latin typeface="Times New Roman" panose="02020603050405020304" pitchFamily="18" charset="0"/>
                <a:cs typeface="Times New Roman" panose="02020603050405020304" pitchFamily="18" charset="0"/>
              </a:rPr>
              <a:t> các</a:t>
            </a:r>
            <a:r>
              <a:rPr lang="en-US" sz="2100" spc="-5">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yêu</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cầu</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tiêu</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chuẩn</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quốc</a:t>
            </a:r>
            <a:r>
              <a:rPr lang="en-US" sz="2100" spc="-5" dirty="0">
                <a:latin typeface="Times New Roman" panose="02020603050405020304" pitchFamily="18" charset="0"/>
                <a:cs typeface="Times New Roman" panose="02020603050405020304" pitchFamily="18" charset="0"/>
              </a:rPr>
              <a:t> </a:t>
            </a:r>
            <a:r>
              <a:rPr lang="en-US" sz="2100" spc="-5" dirty="0" err="1">
                <a:latin typeface="Times New Roman" panose="02020603050405020304" pitchFamily="18" charset="0"/>
                <a:cs typeface="Times New Roman" panose="02020603050405020304" pitchFamily="18" charset="0"/>
              </a:rPr>
              <a:t>tế</a:t>
            </a:r>
            <a:r>
              <a:rPr lang="en-US" sz="2100" spc="-5"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p:txBody>
      </p:sp>
      <p:sp>
        <p:nvSpPr>
          <p:cNvPr id="22" name="object 22"/>
          <p:cNvSpPr txBox="1"/>
          <p:nvPr/>
        </p:nvSpPr>
        <p:spPr>
          <a:xfrm>
            <a:off x="194041" y="2812237"/>
            <a:ext cx="8933815" cy="2342757"/>
          </a:xfrm>
          <a:prstGeom prst="rect">
            <a:avLst/>
          </a:prstGeom>
        </p:spPr>
        <p:txBody>
          <a:bodyPr vert="horz" wrap="square" lIns="0" tIns="12700" rIns="0" bIns="0" rtlCol="0">
            <a:spAutoFit/>
          </a:bodyPr>
          <a:lstStyle/>
          <a:p>
            <a:pPr marL="12700" marR="225425">
              <a:lnSpc>
                <a:spcPct val="100000"/>
              </a:lnSpc>
              <a:spcBef>
                <a:spcPts val="100"/>
              </a:spcBef>
            </a:pPr>
            <a:r>
              <a:rPr lang="vi-VN" sz="2000" spc="-5">
                <a:latin typeface="Times New Roman" panose="02020603050405020304" pitchFamily="18" charset="0"/>
                <a:cs typeface="Times New Roman" panose="02020603050405020304" pitchFamily="18" charset="0"/>
              </a:rPr>
              <a:t>(This </a:t>
            </a:r>
            <a:r>
              <a:rPr lang="vi-VN" sz="2000">
                <a:latin typeface="Times New Roman" panose="02020603050405020304" pitchFamily="18" charset="0"/>
                <a:cs typeface="Times New Roman" panose="02020603050405020304" pitchFamily="18" charset="0"/>
              </a:rPr>
              <a:t>is </a:t>
            </a:r>
            <a:r>
              <a:rPr lang="vi-VN" sz="2000" spc="-5">
                <a:latin typeface="Times New Roman" panose="02020603050405020304" pitchFamily="18" charset="0"/>
                <a:cs typeface="Times New Roman" panose="02020603050405020304" pitchFamily="18" charset="0"/>
              </a:rPr>
              <a:t>key </a:t>
            </a:r>
            <a:r>
              <a:rPr lang="vi-VN" sz="2000">
                <a:latin typeface="Times New Roman" panose="02020603050405020304" pitchFamily="18" charset="0"/>
                <a:cs typeface="Times New Roman" panose="02020603050405020304" pitchFamily="18" charset="0"/>
              </a:rPr>
              <a:t>to </a:t>
            </a:r>
            <a:r>
              <a:rPr lang="vi-VN" sz="2000" spc="-5">
                <a:latin typeface="Times New Roman" panose="02020603050405020304" pitchFamily="18" charset="0"/>
                <a:cs typeface="Times New Roman" panose="02020603050405020304" pitchFamily="18" charset="0"/>
              </a:rPr>
              <a:t>maintaining the </a:t>
            </a:r>
            <a:r>
              <a:rPr lang="vi-VN" sz="2000">
                <a:latin typeface="Times New Roman" panose="02020603050405020304" pitchFamily="18" charset="0"/>
                <a:cs typeface="Times New Roman" panose="02020603050405020304" pitchFamily="18" charset="0"/>
              </a:rPr>
              <a:t>“process </a:t>
            </a:r>
            <a:r>
              <a:rPr lang="vi-VN" sz="2000" spc="-5">
                <a:latin typeface="Times New Roman" panose="02020603050405020304" pitchFamily="18" charset="0"/>
                <a:cs typeface="Times New Roman" panose="02020603050405020304" pitchFamily="18" charset="0"/>
              </a:rPr>
              <a:t>approach”,  </a:t>
            </a:r>
            <a:r>
              <a:rPr lang="vi-VN" sz="2000">
                <a:latin typeface="Times New Roman" panose="02020603050405020304" pitchFamily="18" charset="0"/>
                <a:cs typeface="Times New Roman" panose="02020603050405020304" pitchFamily="18" charset="0"/>
              </a:rPr>
              <a:t>which will </a:t>
            </a:r>
            <a:r>
              <a:rPr lang="vi-VN" sz="2000" spc="-5">
                <a:latin typeface="Times New Roman" panose="02020603050405020304" pitchFamily="18" charset="0"/>
                <a:cs typeface="Times New Roman" panose="02020603050405020304" pitchFamily="18" charset="0"/>
              </a:rPr>
              <a:t>now </a:t>
            </a:r>
            <a:r>
              <a:rPr lang="vi-VN" sz="2000">
                <a:latin typeface="Times New Roman" panose="02020603050405020304" pitchFamily="18" charset="0"/>
                <a:cs typeface="Times New Roman" panose="02020603050405020304" pitchFamily="18" charset="0"/>
              </a:rPr>
              <a:t>be embedded in </a:t>
            </a:r>
            <a:r>
              <a:rPr lang="vi-VN" sz="2000" spc="-5">
                <a:latin typeface="Times New Roman" panose="02020603050405020304" pitchFamily="18" charset="0"/>
                <a:cs typeface="Times New Roman" panose="02020603050405020304" pitchFamily="18" charset="0"/>
              </a:rPr>
              <a:t>ALL ISO</a:t>
            </a:r>
            <a:r>
              <a:rPr lang="vi-VN" sz="2000" spc="-395">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management  </a:t>
            </a:r>
            <a:r>
              <a:rPr lang="vi-VN" sz="2000" spc="-5">
                <a:latin typeface="Times New Roman" panose="02020603050405020304" pitchFamily="18" charset="0"/>
                <a:cs typeface="Times New Roman" panose="02020603050405020304" pitchFamily="18" charset="0"/>
              </a:rPr>
              <a:t>system</a:t>
            </a:r>
            <a:r>
              <a:rPr lang="vi-VN" sz="2000" spc="20">
                <a:latin typeface="Times New Roman" panose="02020603050405020304" pitchFamily="18" charset="0"/>
                <a:cs typeface="Times New Roman" panose="02020603050405020304" pitchFamily="18" charset="0"/>
              </a:rPr>
              <a:t> </a:t>
            </a:r>
            <a:r>
              <a:rPr lang="vi-VN" sz="2000" spc="-5">
                <a:latin typeface="Times New Roman" panose="02020603050405020304" pitchFamily="18" charset="0"/>
                <a:cs typeface="Times New Roman" panose="02020603050405020304" pitchFamily="18" charset="0"/>
              </a:rPr>
              <a:t>standards) Đây là chía khóa để duy trì “ tiếp cận quá trình “ nó sẽ được gắn vào tất cả các tiêu chuẩn quản lý hệ thống</a:t>
            </a:r>
            <a:endParaRPr lang="vi-VN" sz="2000">
              <a:latin typeface="Times New Roman" panose="02020603050405020304" pitchFamily="18" charset="0"/>
              <a:cs typeface="Times New Roman" panose="02020603050405020304" pitchFamily="18" charset="0"/>
            </a:endParaRPr>
          </a:p>
          <a:p>
            <a:pPr marL="12700" marR="5080">
              <a:lnSpc>
                <a:spcPts val="2770"/>
              </a:lnSpc>
              <a:tabLst>
                <a:tab pos="7143115" algn="l"/>
              </a:tabLst>
            </a:pPr>
            <a:r>
              <a:rPr lang="vi-VN" sz="2000" spc="-5">
                <a:latin typeface="Times New Roman" panose="02020603050405020304" pitchFamily="18" charset="0"/>
                <a:cs typeface="Times New Roman" panose="02020603050405020304" pitchFamily="18" charset="0"/>
              </a:rPr>
              <a:t>Plus </a:t>
            </a:r>
            <a:r>
              <a:rPr lang="vi-VN" sz="2000">
                <a:latin typeface="Times New Roman" panose="02020603050405020304" pitchFamily="18" charset="0"/>
                <a:cs typeface="Times New Roman" panose="02020603050405020304" pitchFamily="18" charset="0"/>
              </a:rPr>
              <a:t>a </a:t>
            </a:r>
            <a:r>
              <a:rPr lang="vi-VN" sz="2000" spc="-5">
                <a:latin typeface="Times New Roman" panose="02020603050405020304" pitchFamily="18" charset="0"/>
                <a:cs typeface="Times New Roman" panose="02020603050405020304" pitchFamily="18" charset="0"/>
              </a:rPr>
              <a:t>“Beefed-up” version </a:t>
            </a:r>
            <a:r>
              <a:rPr lang="vi-VN" sz="2000">
                <a:latin typeface="Times New Roman" panose="02020603050405020304" pitchFamily="18" charset="0"/>
                <a:cs typeface="Times New Roman" panose="02020603050405020304" pitchFamily="18" charset="0"/>
              </a:rPr>
              <a:t>of </a:t>
            </a:r>
            <a:r>
              <a:rPr lang="vi-VN" sz="2000" spc="-5">
                <a:latin typeface="Times New Roman" panose="02020603050405020304" pitchFamily="18" charset="0"/>
                <a:cs typeface="Times New Roman" panose="02020603050405020304" pitchFamily="18" charset="0"/>
              </a:rPr>
              <a:t>current clause </a:t>
            </a:r>
            <a:r>
              <a:rPr lang="vi-VN" sz="2000">
                <a:latin typeface="Times New Roman" panose="02020603050405020304" pitchFamily="18" charset="0"/>
                <a:cs typeface="Times New Roman" panose="02020603050405020304" pitchFamily="18" charset="0"/>
              </a:rPr>
              <a:t>4.1 of ISO  </a:t>
            </a:r>
            <a:r>
              <a:rPr lang="vi-VN" sz="2000" spc="-5">
                <a:latin typeface="Times New Roman" panose="02020603050405020304" pitchFamily="18" charset="0"/>
                <a:cs typeface="Times New Roman" panose="02020603050405020304" pitchFamily="18" charset="0"/>
              </a:rPr>
              <a:t>9001:2008 </a:t>
            </a:r>
            <a:r>
              <a:rPr lang="vi-VN" sz="2000">
                <a:latin typeface="Times New Roman" panose="02020603050405020304" pitchFamily="18" charset="0"/>
                <a:cs typeface="Times New Roman" panose="02020603050405020304" pitchFamily="18" charset="0"/>
              </a:rPr>
              <a:t>, with new </a:t>
            </a:r>
            <a:r>
              <a:rPr lang="vi-VN" sz="2000" spc="-5">
                <a:latin typeface="Times New Roman" panose="02020603050405020304" pitchFamily="18" charset="0"/>
                <a:cs typeface="Times New Roman" panose="02020603050405020304" pitchFamily="18" charset="0"/>
              </a:rPr>
              <a:t>requirements</a:t>
            </a:r>
            <a:r>
              <a:rPr lang="vi-VN" sz="2000" spc="55">
                <a:latin typeface="Times New Roman" panose="02020603050405020304" pitchFamily="18" charset="0"/>
                <a:cs typeface="Times New Roman" panose="02020603050405020304" pitchFamily="18" charset="0"/>
              </a:rPr>
              <a:t> </a:t>
            </a:r>
            <a:r>
              <a:rPr lang="vi-VN" sz="2000" spc="-5">
                <a:latin typeface="Times New Roman" panose="02020603050405020304" pitchFamily="18" charset="0"/>
                <a:cs typeface="Times New Roman" panose="02020603050405020304" pitchFamily="18" charset="0"/>
              </a:rPr>
              <a:t>as</a:t>
            </a:r>
            <a:r>
              <a:rPr lang="vi-VN" sz="2000" spc="-15">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follows:</a:t>
            </a:r>
          </a:p>
          <a:p>
            <a:pPr marL="12700" marR="5080">
              <a:lnSpc>
                <a:spcPts val="2770"/>
              </a:lnSpc>
              <a:tabLst>
                <a:tab pos="7143115" algn="l"/>
              </a:tabLst>
            </a:pPr>
            <a:r>
              <a:rPr lang="vi-VN" sz="2000">
                <a:latin typeface="Times New Roman" panose="02020603050405020304" pitchFamily="18" charset="0"/>
                <a:cs typeface="Times New Roman" panose="02020603050405020304" pitchFamily="18" charset="0"/>
              </a:rPr>
              <a:t>Cộng với một phiên bản cải tiến của nhóm cải tiến của điều khoản hiện tại 4.1 của ISO 9001: 2008, với các yêu cầu mới như sau:	</a:t>
            </a:r>
            <a:endParaRPr lang="vi-V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88288" y="-9053"/>
            <a:ext cx="8424308" cy="997709"/>
          </a:xfrm>
          <a:prstGeom prst="rect">
            <a:avLst/>
          </a:prstGeom>
        </p:spPr>
        <p:txBody>
          <a:bodyPr vert="horz" wrap="square" lIns="0" tIns="12700" rIns="0" bIns="0" rtlCol="0">
            <a:spAutoFit/>
          </a:bodyPr>
          <a:lstStyle/>
          <a:p>
            <a:pPr marL="12700" algn="ctr">
              <a:lnSpc>
                <a:spcPct val="100000"/>
              </a:lnSpc>
              <a:spcBef>
                <a:spcPts val="100"/>
              </a:spcBef>
            </a:pPr>
            <a:r>
              <a:rPr lang="en-US" sz="3200" spc="-5">
                <a:solidFill>
                  <a:schemeClr val="bg1"/>
                </a:solidFill>
                <a:latin typeface="Times New Roman" panose="02020603050405020304" pitchFamily="18" charset="0"/>
                <a:cs typeface="Times New Roman" panose="02020603050405020304" pitchFamily="18" charset="0"/>
              </a:rPr>
              <a:t>Các tiêu chuẩn về chất lượng công ty </a:t>
            </a:r>
            <a:br>
              <a:rPr lang="en-US"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đang áp dụng</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a:t>
            </a:fld>
            <a:endParaRPr sz="1200">
              <a:latin typeface="Georgia"/>
              <a:cs typeface="Georgia"/>
            </a:endParaRPr>
          </a:p>
        </p:txBody>
      </p:sp>
      <p:sp>
        <p:nvSpPr>
          <p:cNvPr id="9" name="object 9"/>
          <p:cNvSpPr txBox="1"/>
          <p:nvPr/>
        </p:nvSpPr>
        <p:spPr>
          <a:xfrm>
            <a:off x="76200" y="1219200"/>
            <a:ext cx="9753600" cy="2343719"/>
          </a:xfrm>
          <a:prstGeom prst="rect">
            <a:avLst/>
          </a:prstGeom>
        </p:spPr>
        <p:txBody>
          <a:bodyPr vert="horz" wrap="square" lIns="0" tIns="41910" rIns="0" bIns="0" rtlCol="0">
            <a:spAutoFit/>
          </a:bodyPr>
          <a:lstStyle/>
          <a:p>
            <a:pPr marL="355600" marR="1144905" indent="-342900">
              <a:lnSpc>
                <a:spcPts val="3460"/>
              </a:lnSpc>
              <a:spcBef>
                <a:spcPts val="330"/>
              </a:spcBef>
              <a:buClr>
                <a:srgbClr val="330066"/>
              </a:buClr>
              <a:buSzPct val="70000"/>
              <a:buFont typeface="Wingdings"/>
              <a:buChar char=""/>
              <a:tabLst>
                <a:tab pos="354965" algn="l"/>
                <a:tab pos="355600" algn="l"/>
              </a:tabLst>
            </a:pPr>
            <a:r>
              <a:rPr lang="vi-VN" sz="2800" spc="-5">
                <a:latin typeface="+mj-lt"/>
                <a:cs typeface="Times New Roman" panose="02020603050405020304" pitchFamily="18" charset="0"/>
              </a:rPr>
              <a:t>ISO 9001 </a:t>
            </a:r>
            <a:r>
              <a:rPr lang="vi-VN" sz="2800">
                <a:latin typeface="+mj-lt"/>
                <a:cs typeface="Times New Roman" panose="02020603050405020304" pitchFamily="18" charset="0"/>
              </a:rPr>
              <a:t>–</a:t>
            </a:r>
            <a:r>
              <a:rPr lang="en-US" sz="2800">
                <a:latin typeface="+mj-lt"/>
                <a:cs typeface="Times New Roman" panose="02020603050405020304" pitchFamily="18" charset="0"/>
              </a:rPr>
              <a:t> </a:t>
            </a:r>
            <a:r>
              <a:rPr lang="vi-VN" sz="2800" b="0" i="0">
                <a:solidFill>
                  <a:srgbClr val="000000"/>
                </a:solidFill>
                <a:effectLst/>
                <a:latin typeface="+mj-lt"/>
              </a:rPr>
              <a:t>Hệ thống quản lý chất lượng - Yêu cầu</a:t>
            </a:r>
            <a:endParaRPr lang="en-US" sz="2800">
              <a:latin typeface="+mj-lt"/>
              <a:cs typeface="Times New Roman" panose="02020603050405020304" pitchFamily="18" charset="0"/>
            </a:endParaRPr>
          </a:p>
          <a:p>
            <a:pPr marL="355600" marR="1144905" indent="-342900">
              <a:lnSpc>
                <a:spcPts val="3460"/>
              </a:lnSpc>
              <a:spcBef>
                <a:spcPts val="330"/>
              </a:spcBef>
              <a:buClr>
                <a:srgbClr val="330066"/>
              </a:buClr>
              <a:buSzPct val="70000"/>
              <a:buFont typeface="Wingdings"/>
              <a:buChar char=""/>
              <a:tabLst>
                <a:tab pos="354965" algn="l"/>
                <a:tab pos="355600" algn="l"/>
              </a:tabLst>
            </a:pPr>
            <a:r>
              <a:rPr lang="vi-VN" sz="2800" spc="-5">
                <a:latin typeface="+mj-lt"/>
                <a:cs typeface="Times New Roman" panose="02020603050405020304" pitchFamily="18" charset="0"/>
              </a:rPr>
              <a:t>TL9000 Yêu cầu hệ thống quản lý chất lượng cho ngành viễn thông</a:t>
            </a:r>
            <a:endParaRPr lang="en-US" sz="2800" spc="-5">
              <a:latin typeface="+mj-lt"/>
              <a:cs typeface="Times New Roman" panose="02020603050405020304" pitchFamily="18" charset="0"/>
            </a:endParaRPr>
          </a:p>
          <a:p>
            <a:pPr marL="355600" marR="1144905" indent="-342900">
              <a:lnSpc>
                <a:spcPts val="3460"/>
              </a:lnSpc>
              <a:spcBef>
                <a:spcPts val="330"/>
              </a:spcBef>
              <a:buClr>
                <a:srgbClr val="330066"/>
              </a:buClr>
              <a:buSzPct val="70000"/>
              <a:buFont typeface="Wingdings"/>
              <a:buChar char=""/>
              <a:tabLst>
                <a:tab pos="354965" algn="l"/>
                <a:tab pos="355600" algn="l"/>
              </a:tabLst>
            </a:pPr>
            <a:r>
              <a:rPr lang="en-US" sz="2800" spc="-5">
                <a:latin typeface="Times New Roman" panose="02020603050405020304" pitchFamily="18" charset="0"/>
                <a:cs typeface="Times New Roman" panose="02020603050405020304" pitchFamily="18" charset="0"/>
              </a:rPr>
              <a:t>QC080000 Hệ thống quản lý quá trình phát sinh chất độc hại</a:t>
            </a:r>
            <a:endParaRPr lang="vi-V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object 29"/>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20</a:t>
            </a:fld>
            <a:endParaRPr sz="1200">
              <a:latin typeface="Georgia"/>
              <a:cs typeface="Georgia"/>
            </a:endParaRPr>
          </a:p>
        </p:txBody>
      </p:sp>
      <p:sp>
        <p:nvSpPr>
          <p:cNvPr id="21" name="object 21"/>
          <p:cNvSpPr txBox="1"/>
          <p:nvPr/>
        </p:nvSpPr>
        <p:spPr>
          <a:xfrm>
            <a:off x="328980" y="1109281"/>
            <a:ext cx="8027543"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panose="02020603050405020304" pitchFamily="18" charset="0"/>
                <a:cs typeface="Times New Roman" panose="02020603050405020304" pitchFamily="18" charset="0"/>
              </a:rPr>
              <a:t>Organizations shall</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determine:</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Tổ</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chức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phải</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xác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định</a:t>
            </a:r>
            <a:r>
              <a:rPr lang="en-US" sz="2400" spc="-5"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26" name="object 26"/>
          <p:cNvSpPr txBox="1"/>
          <p:nvPr/>
        </p:nvSpPr>
        <p:spPr>
          <a:xfrm>
            <a:off x="291236" y="1593211"/>
            <a:ext cx="8561528" cy="3513782"/>
          </a:xfrm>
          <a:prstGeom prst="rect">
            <a:avLst/>
          </a:prstGeom>
        </p:spPr>
        <p:txBody>
          <a:bodyPr vert="horz" wrap="square" lIns="0" tIns="12700" rIns="0" bIns="0" rtlCol="0">
            <a:spAutoFit/>
          </a:bodyPr>
          <a:lstStyle/>
          <a:p>
            <a:pPr marL="356235" marR="20955" indent="-342900">
              <a:lnSpc>
                <a:spcPct val="100000"/>
              </a:lnSpc>
              <a:spcBef>
                <a:spcPts val="100"/>
              </a:spcBef>
              <a:buClr>
                <a:srgbClr val="330066"/>
              </a:buClr>
              <a:buSzPct val="68750"/>
              <a:buFont typeface="Wingdings"/>
              <a:buChar char=""/>
              <a:tabLst>
                <a:tab pos="356235" algn="l"/>
                <a:tab pos="356870" algn="l"/>
              </a:tabLst>
            </a:pPr>
            <a:r>
              <a:rPr lang="vi-VN" spc="-5" dirty="0">
                <a:latin typeface="Arial"/>
                <a:cs typeface="Arial"/>
              </a:rPr>
              <a:t>I</a:t>
            </a:r>
            <a:r>
              <a:rPr spc="-5">
                <a:latin typeface="Arial"/>
                <a:cs typeface="Arial"/>
              </a:rPr>
              <a:t>nputs </a:t>
            </a:r>
            <a:r>
              <a:rPr spc="-5" dirty="0">
                <a:latin typeface="Arial"/>
                <a:cs typeface="Arial"/>
              </a:rPr>
              <a:t>required </a:t>
            </a:r>
            <a:r>
              <a:rPr dirty="0">
                <a:latin typeface="Arial"/>
                <a:cs typeface="Arial"/>
              </a:rPr>
              <a:t>and </a:t>
            </a:r>
            <a:r>
              <a:rPr spc="-5" dirty="0">
                <a:latin typeface="Arial"/>
                <a:cs typeface="Arial"/>
              </a:rPr>
              <a:t>outputs expected </a:t>
            </a:r>
            <a:r>
              <a:rPr dirty="0">
                <a:latin typeface="Arial"/>
                <a:cs typeface="Arial"/>
              </a:rPr>
              <a:t>from </a:t>
            </a:r>
            <a:r>
              <a:rPr sz="2400" spc="-7" baseline="-3472" dirty="0">
                <a:latin typeface="Arial"/>
                <a:cs typeface="Arial"/>
              </a:rPr>
              <a:t>the </a:t>
            </a:r>
            <a:r>
              <a:rPr sz="2400" baseline="-3472" dirty="0">
                <a:latin typeface="Arial"/>
                <a:cs typeface="Arial"/>
              </a:rPr>
              <a:t>QMS </a:t>
            </a:r>
            <a:r>
              <a:rPr sz="2400" dirty="0">
                <a:latin typeface="Arial"/>
                <a:cs typeface="Arial"/>
              </a:rPr>
              <a:t> </a:t>
            </a:r>
            <a:r>
              <a:rPr spc="-5" dirty="0">
                <a:latin typeface="Arial"/>
                <a:cs typeface="Arial"/>
              </a:rPr>
              <a:t>processes;</a:t>
            </a:r>
            <a:endParaRPr lang="en-US" spc="-5" dirty="0">
              <a:latin typeface="Arial"/>
              <a:cs typeface="Arial"/>
            </a:endParaRPr>
          </a:p>
          <a:p>
            <a:pPr marL="13335" marR="20955">
              <a:lnSpc>
                <a:spcPct val="100000"/>
              </a:lnSpc>
              <a:spcBef>
                <a:spcPts val="100"/>
              </a:spcBef>
              <a:buClr>
                <a:srgbClr val="330066"/>
              </a:buClr>
              <a:buSzPct val="68750"/>
              <a:tabLst>
                <a:tab pos="356235" algn="l"/>
                <a:tab pos="356870" algn="l"/>
              </a:tabLst>
            </a:pPr>
            <a:r>
              <a:rPr lang="en-US" spc="-5" dirty="0">
                <a:latin typeface="Arial"/>
                <a:cs typeface="Arial"/>
              </a:rPr>
              <a:t>     </a:t>
            </a:r>
            <a:r>
              <a:rPr lang="en-US" spc="-5" dirty="0" err="1">
                <a:latin typeface="Arial"/>
                <a:cs typeface="Arial"/>
              </a:rPr>
              <a:t>Các</a:t>
            </a:r>
            <a:r>
              <a:rPr lang="en-US" spc="-5" dirty="0">
                <a:latin typeface="Arial"/>
                <a:cs typeface="Arial"/>
              </a:rPr>
              <a:t> </a:t>
            </a:r>
            <a:r>
              <a:rPr lang="en-US" spc="-5" dirty="0" err="1">
                <a:latin typeface="Arial"/>
                <a:cs typeface="Arial"/>
              </a:rPr>
              <a:t>yêu</a:t>
            </a:r>
            <a:r>
              <a:rPr lang="en-US" spc="-5" dirty="0">
                <a:latin typeface="Arial"/>
                <a:cs typeface="Arial"/>
              </a:rPr>
              <a:t> </a:t>
            </a:r>
            <a:r>
              <a:rPr lang="en-US" spc="-5" dirty="0" err="1">
                <a:latin typeface="Arial"/>
                <a:cs typeface="Arial"/>
              </a:rPr>
              <a:t>cầu</a:t>
            </a:r>
            <a:r>
              <a:rPr lang="en-US" spc="-5" dirty="0">
                <a:latin typeface="Arial"/>
                <a:cs typeface="Arial"/>
              </a:rPr>
              <a:t> </a:t>
            </a:r>
            <a:r>
              <a:rPr lang="en-US" spc="-5" dirty="0" err="1">
                <a:latin typeface="Arial"/>
                <a:cs typeface="Arial"/>
              </a:rPr>
              <a:t>đầu</a:t>
            </a:r>
            <a:r>
              <a:rPr lang="en-US" spc="-5" dirty="0">
                <a:latin typeface="Arial"/>
                <a:cs typeface="Arial"/>
              </a:rPr>
              <a:t> </a:t>
            </a:r>
            <a:r>
              <a:rPr lang="en-US" spc="-5" dirty="0" err="1">
                <a:latin typeface="Arial"/>
                <a:cs typeface="Arial"/>
              </a:rPr>
              <a:t>vào</a:t>
            </a:r>
            <a:r>
              <a:rPr lang="en-US" spc="-5" dirty="0">
                <a:latin typeface="Arial"/>
                <a:cs typeface="Arial"/>
              </a:rPr>
              <a:t> </a:t>
            </a:r>
            <a:r>
              <a:rPr lang="en-US" spc="-5" dirty="0" err="1">
                <a:latin typeface="Arial"/>
                <a:cs typeface="Arial"/>
              </a:rPr>
              <a:t>và</a:t>
            </a:r>
            <a:r>
              <a:rPr lang="en-US" spc="-5" dirty="0">
                <a:latin typeface="Arial"/>
                <a:cs typeface="Arial"/>
              </a:rPr>
              <a:t> </a:t>
            </a:r>
            <a:r>
              <a:rPr lang="en-US" spc="-5" dirty="0" err="1">
                <a:latin typeface="Arial"/>
                <a:cs typeface="Arial"/>
              </a:rPr>
              <a:t>đầu</a:t>
            </a:r>
            <a:r>
              <a:rPr lang="en-US" spc="-5" dirty="0">
                <a:latin typeface="Arial"/>
                <a:cs typeface="Arial"/>
              </a:rPr>
              <a:t> ra </a:t>
            </a:r>
            <a:r>
              <a:rPr lang="en-US" spc="-5" dirty="0" err="1">
                <a:latin typeface="Arial"/>
                <a:cs typeface="Arial"/>
              </a:rPr>
              <a:t>mong</a:t>
            </a:r>
            <a:r>
              <a:rPr lang="en-US" spc="-5" dirty="0">
                <a:latin typeface="Arial"/>
                <a:cs typeface="Arial"/>
              </a:rPr>
              <a:t> </a:t>
            </a:r>
            <a:r>
              <a:rPr lang="en-US" spc="-5" dirty="0" err="1">
                <a:latin typeface="Arial"/>
                <a:cs typeface="Arial"/>
              </a:rPr>
              <a:t>muốn</a:t>
            </a:r>
            <a:r>
              <a:rPr lang="en-US" spc="-5" dirty="0">
                <a:latin typeface="Arial"/>
                <a:cs typeface="Arial"/>
              </a:rPr>
              <a:t> </a:t>
            </a:r>
            <a:r>
              <a:rPr lang="en-US" spc="-5" dirty="0" err="1">
                <a:latin typeface="Arial"/>
                <a:cs typeface="Arial"/>
              </a:rPr>
              <a:t>từ</a:t>
            </a:r>
            <a:r>
              <a:rPr lang="en-US" spc="-5" dirty="0">
                <a:latin typeface="Arial"/>
                <a:cs typeface="Arial"/>
              </a:rPr>
              <a:t> </a:t>
            </a:r>
            <a:r>
              <a:rPr lang="en-US" spc="-5" dirty="0" err="1">
                <a:latin typeface="Arial"/>
                <a:cs typeface="Arial"/>
              </a:rPr>
              <a:t>quy</a:t>
            </a:r>
            <a:r>
              <a:rPr lang="en-US" spc="-5" dirty="0">
                <a:latin typeface="Arial"/>
                <a:cs typeface="Arial"/>
              </a:rPr>
              <a:t> </a:t>
            </a:r>
            <a:r>
              <a:rPr lang="en-US" spc="-5" dirty="0" err="1">
                <a:latin typeface="Arial"/>
                <a:cs typeface="Arial"/>
              </a:rPr>
              <a:t>trình</a:t>
            </a:r>
            <a:r>
              <a:rPr lang="en-US" spc="-5" dirty="0">
                <a:latin typeface="Arial"/>
                <a:cs typeface="Arial"/>
              </a:rPr>
              <a:t> </a:t>
            </a:r>
            <a:r>
              <a:rPr lang="en-US" spc="-5" dirty="0" err="1">
                <a:latin typeface="Arial"/>
                <a:cs typeface="Arial"/>
              </a:rPr>
              <a:t>của</a:t>
            </a:r>
            <a:r>
              <a:rPr lang="en-US" spc="-5" dirty="0">
                <a:latin typeface="Arial"/>
                <a:cs typeface="Arial"/>
              </a:rPr>
              <a:t> </a:t>
            </a:r>
            <a:r>
              <a:rPr lang="en-US" spc="-5" dirty="0" err="1">
                <a:latin typeface="Arial"/>
                <a:cs typeface="Arial"/>
              </a:rPr>
              <a:t>hệ</a:t>
            </a:r>
            <a:r>
              <a:rPr lang="en-US" spc="-5" dirty="0">
                <a:latin typeface="Arial"/>
                <a:cs typeface="Arial"/>
              </a:rPr>
              <a:t> </a:t>
            </a:r>
            <a:r>
              <a:rPr lang="en-US" spc="-5" dirty="0" err="1">
                <a:latin typeface="Arial"/>
                <a:cs typeface="Arial"/>
              </a:rPr>
              <a:t>thống</a:t>
            </a:r>
            <a:r>
              <a:rPr lang="en-US" spc="-5" dirty="0">
                <a:latin typeface="Arial"/>
                <a:cs typeface="Arial"/>
              </a:rPr>
              <a:t> QMS</a:t>
            </a:r>
            <a:endParaRPr dirty="0">
              <a:latin typeface="Arial"/>
              <a:cs typeface="Arial"/>
            </a:endParaRPr>
          </a:p>
          <a:p>
            <a:pPr marL="355600" marR="5080" indent="-343535">
              <a:lnSpc>
                <a:spcPct val="100000"/>
              </a:lnSpc>
              <a:spcBef>
                <a:spcPts val="700"/>
              </a:spcBef>
              <a:buClr>
                <a:srgbClr val="330066"/>
              </a:buClr>
              <a:buSzPct val="68750"/>
              <a:buFont typeface="Wingdings"/>
              <a:buChar char=""/>
              <a:tabLst>
                <a:tab pos="353695" algn="l"/>
                <a:tab pos="354965" algn="l"/>
              </a:tabLst>
            </a:pPr>
            <a:r>
              <a:rPr lang="vi-VN" spc="-5" dirty="0">
                <a:latin typeface="Arial"/>
                <a:cs typeface="Arial"/>
              </a:rPr>
              <a:t>C</a:t>
            </a:r>
            <a:r>
              <a:rPr spc="-5">
                <a:latin typeface="Arial"/>
                <a:cs typeface="Arial"/>
              </a:rPr>
              <a:t>riteria</a:t>
            </a:r>
            <a:r>
              <a:rPr spc="-5" dirty="0">
                <a:latin typeface="Arial"/>
                <a:cs typeface="Arial"/>
              </a:rPr>
              <a:t>, methods, </a:t>
            </a:r>
            <a:r>
              <a:rPr dirty="0">
                <a:latin typeface="Arial"/>
                <a:cs typeface="Arial"/>
              </a:rPr>
              <a:t>including </a:t>
            </a:r>
            <a:r>
              <a:rPr spc="-5" dirty="0">
                <a:latin typeface="Arial"/>
                <a:cs typeface="Arial"/>
              </a:rPr>
              <a:t>measurements </a:t>
            </a:r>
            <a:r>
              <a:rPr dirty="0">
                <a:latin typeface="Arial"/>
                <a:cs typeface="Arial"/>
              </a:rPr>
              <a:t>and  </a:t>
            </a:r>
            <a:r>
              <a:rPr spc="-5" dirty="0">
                <a:latin typeface="Arial"/>
                <a:cs typeface="Arial"/>
              </a:rPr>
              <a:t>related performance indicators needed </a:t>
            </a:r>
            <a:r>
              <a:rPr dirty="0">
                <a:latin typeface="Arial"/>
                <a:cs typeface="Arial"/>
              </a:rPr>
              <a:t>to </a:t>
            </a:r>
            <a:r>
              <a:rPr spc="-5" dirty="0">
                <a:latin typeface="Arial"/>
                <a:cs typeface="Arial"/>
              </a:rPr>
              <a:t>ensure the  </a:t>
            </a:r>
            <a:r>
              <a:rPr spc="-10" dirty="0">
                <a:latin typeface="Arial"/>
                <a:cs typeface="Arial"/>
              </a:rPr>
              <a:t>effective </a:t>
            </a:r>
            <a:r>
              <a:rPr spc="-5" dirty="0">
                <a:latin typeface="Arial"/>
                <a:cs typeface="Arial"/>
              </a:rPr>
              <a:t>operation and</a:t>
            </a:r>
            <a:r>
              <a:rPr spc="45" dirty="0">
                <a:latin typeface="Arial"/>
                <a:cs typeface="Arial"/>
              </a:rPr>
              <a:t> </a:t>
            </a:r>
            <a:r>
              <a:rPr spc="-5" dirty="0">
                <a:latin typeface="Arial"/>
                <a:cs typeface="Arial"/>
              </a:rPr>
              <a:t>control;</a:t>
            </a:r>
            <a:endParaRPr lang="en-US" spc="-5" dirty="0">
              <a:latin typeface="Arial"/>
              <a:cs typeface="Arial"/>
            </a:endParaRPr>
          </a:p>
          <a:p>
            <a:pPr marL="12065" marR="5080">
              <a:lnSpc>
                <a:spcPct val="100000"/>
              </a:lnSpc>
              <a:spcBef>
                <a:spcPts val="700"/>
              </a:spcBef>
              <a:buClr>
                <a:srgbClr val="330066"/>
              </a:buClr>
              <a:buSzPct val="68750"/>
              <a:tabLst>
                <a:tab pos="353695" algn="l"/>
                <a:tab pos="354965" algn="l"/>
              </a:tabLst>
            </a:pPr>
            <a:r>
              <a:rPr lang="en-US" spc="-5" dirty="0">
                <a:latin typeface="Arial"/>
                <a:cs typeface="Arial"/>
              </a:rPr>
              <a:t>    </a:t>
            </a:r>
            <a:r>
              <a:rPr lang="en-US" spc="-5" dirty="0" err="1">
                <a:latin typeface="Arial"/>
                <a:cs typeface="Arial"/>
              </a:rPr>
              <a:t>Tiêu</a:t>
            </a:r>
            <a:r>
              <a:rPr lang="en-US" spc="-5" dirty="0">
                <a:latin typeface="Arial"/>
                <a:cs typeface="Arial"/>
              </a:rPr>
              <a:t> </a:t>
            </a:r>
            <a:r>
              <a:rPr lang="en-US" spc="-5" dirty="0" err="1">
                <a:latin typeface="Arial"/>
                <a:cs typeface="Arial"/>
              </a:rPr>
              <a:t>chí</a:t>
            </a:r>
            <a:r>
              <a:rPr lang="en-US" spc="-5" dirty="0">
                <a:latin typeface="Arial"/>
                <a:cs typeface="Arial"/>
              </a:rPr>
              <a:t>, </a:t>
            </a:r>
            <a:r>
              <a:rPr lang="en-US" spc="-5" dirty="0" err="1">
                <a:latin typeface="Arial"/>
                <a:cs typeface="Arial"/>
              </a:rPr>
              <a:t>ph</a:t>
            </a:r>
            <a:r>
              <a:rPr lang="vi-VN" spc="-5" dirty="0">
                <a:latin typeface="Arial"/>
                <a:cs typeface="Arial"/>
              </a:rPr>
              <a:t>ư</a:t>
            </a:r>
            <a:r>
              <a:rPr lang="en-US" spc="-5" dirty="0" err="1">
                <a:latin typeface="Arial"/>
                <a:cs typeface="Arial"/>
              </a:rPr>
              <a:t>ơng</a:t>
            </a:r>
            <a:r>
              <a:rPr lang="en-US" spc="-5" dirty="0">
                <a:latin typeface="Arial"/>
                <a:cs typeface="Arial"/>
              </a:rPr>
              <a:t> </a:t>
            </a:r>
            <a:r>
              <a:rPr lang="en-US" spc="-5" dirty="0" err="1">
                <a:latin typeface="Arial"/>
                <a:cs typeface="Arial"/>
              </a:rPr>
              <a:t>pháp</a:t>
            </a:r>
            <a:r>
              <a:rPr lang="en-US" spc="-5" dirty="0">
                <a:latin typeface="Arial"/>
                <a:cs typeface="Arial"/>
              </a:rPr>
              <a:t> bao </a:t>
            </a:r>
            <a:r>
              <a:rPr lang="en-US" spc="-5" dirty="0" err="1">
                <a:latin typeface="Arial"/>
                <a:cs typeface="Arial"/>
              </a:rPr>
              <a:t>gồm</a:t>
            </a:r>
            <a:r>
              <a:rPr lang="en-US" spc="-5" dirty="0">
                <a:latin typeface="Arial"/>
                <a:cs typeface="Arial"/>
              </a:rPr>
              <a:t> </a:t>
            </a:r>
            <a:r>
              <a:rPr lang="en-US" spc="-5" dirty="0" err="1">
                <a:latin typeface="Arial"/>
                <a:cs typeface="Arial"/>
              </a:rPr>
              <a:t>phép</a:t>
            </a:r>
            <a:r>
              <a:rPr lang="en-US" spc="-5" dirty="0">
                <a:latin typeface="Arial"/>
                <a:cs typeface="Arial"/>
              </a:rPr>
              <a:t> </a:t>
            </a:r>
            <a:r>
              <a:rPr lang="en-US" spc="-5" dirty="0" err="1">
                <a:latin typeface="Arial"/>
                <a:cs typeface="Arial"/>
              </a:rPr>
              <a:t>đo</a:t>
            </a:r>
            <a:r>
              <a:rPr lang="en-US" spc="-5" dirty="0">
                <a:latin typeface="Arial"/>
                <a:cs typeface="Arial"/>
              </a:rPr>
              <a:t>  </a:t>
            </a:r>
            <a:r>
              <a:rPr lang="en-US" spc="-5" dirty="0" err="1">
                <a:latin typeface="Arial"/>
                <a:cs typeface="Arial"/>
              </a:rPr>
              <a:t>và</a:t>
            </a:r>
            <a:r>
              <a:rPr lang="en-US" spc="-5" dirty="0">
                <a:latin typeface="Arial"/>
                <a:cs typeface="Arial"/>
              </a:rPr>
              <a:t> </a:t>
            </a:r>
            <a:r>
              <a:rPr lang="en-US" spc="-5" dirty="0" err="1">
                <a:latin typeface="Arial"/>
                <a:cs typeface="Arial"/>
              </a:rPr>
              <a:t>chỉ</a:t>
            </a:r>
            <a:r>
              <a:rPr lang="en-US" spc="-5" dirty="0">
                <a:latin typeface="Arial"/>
                <a:cs typeface="Arial"/>
              </a:rPr>
              <a:t> </a:t>
            </a:r>
            <a:r>
              <a:rPr lang="en-US" spc="-5" dirty="0" err="1">
                <a:latin typeface="Arial"/>
                <a:cs typeface="Arial"/>
              </a:rPr>
              <a:t>số</a:t>
            </a:r>
            <a:r>
              <a:rPr lang="en-US" spc="-5" dirty="0">
                <a:latin typeface="Arial"/>
                <a:cs typeface="Arial"/>
              </a:rPr>
              <a:t> </a:t>
            </a:r>
            <a:r>
              <a:rPr lang="en-US" spc="-5" dirty="0" err="1">
                <a:latin typeface="Arial"/>
                <a:cs typeface="Arial"/>
              </a:rPr>
              <a:t>hiệu</a:t>
            </a:r>
            <a:r>
              <a:rPr lang="en-US" spc="-5" dirty="0">
                <a:latin typeface="Arial"/>
                <a:cs typeface="Arial"/>
              </a:rPr>
              <a:t> </a:t>
            </a:r>
            <a:r>
              <a:rPr lang="en-US" spc="-5" dirty="0" err="1">
                <a:latin typeface="Arial"/>
                <a:cs typeface="Arial"/>
              </a:rPr>
              <a:t>xuất</a:t>
            </a:r>
            <a:r>
              <a:rPr lang="en-US" spc="-5" dirty="0">
                <a:latin typeface="Arial"/>
                <a:cs typeface="Arial"/>
              </a:rPr>
              <a:t> </a:t>
            </a:r>
            <a:r>
              <a:rPr lang="en-US" spc="-5" dirty="0" err="1">
                <a:latin typeface="Arial"/>
                <a:cs typeface="Arial"/>
              </a:rPr>
              <a:t>liên</a:t>
            </a:r>
            <a:r>
              <a:rPr lang="en-US" spc="-5" dirty="0">
                <a:latin typeface="Arial"/>
                <a:cs typeface="Arial"/>
              </a:rPr>
              <a:t> </a:t>
            </a:r>
            <a:r>
              <a:rPr lang="en-US" spc="-5" dirty="0" err="1">
                <a:latin typeface="Arial"/>
                <a:cs typeface="Arial"/>
              </a:rPr>
              <a:t>quan</a:t>
            </a:r>
            <a:r>
              <a:rPr lang="en-US" spc="-5" dirty="0">
                <a:latin typeface="Arial"/>
                <a:cs typeface="Arial"/>
              </a:rPr>
              <a:t> </a:t>
            </a:r>
            <a:r>
              <a:rPr lang="en-US" spc="-5" dirty="0" err="1">
                <a:latin typeface="Arial"/>
                <a:cs typeface="Arial"/>
              </a:rPr>
              <a:t>cần</a:t>
            </a:r>
            <a:r>
              <a:rPr lang="en-US" spc="-5" dirty="0">
                <a:latin typeface="Arial"/>
                <a:cs typeface="Arial"/>
              </a:rPr>
              <a:t> </a:t>
            </a:r>
            <a:r>
              <a:rPr lang="en-US" spc="-5" err="1">
                <a:latin typeface="Arial"/>
                <a:cs typeface="Arial"/>
              </a:rPr>
              <a:t>đảm</a:t>
            </a:r>
            <a:r>
              <a:rPr lang="en-US" spc="-5">
                <a:latin typeface="Arial"/>
                <a:cs typeface="Arial"/>
              </a:rPr>
              <a:t> </a:t>
            </a:r>
            <a:r>
              <a:rPr lang="vi-VN" spc="-5">
                <a:latin typeface="Arial"/>
                <a:cs typeface="Arial"/>
              </a:rPr>
              <a:t>    </a:t>
            </a:r>
            <a:r>
              <a:rPr lang="en-US" spc="-5">
                <a:latin typeface="Arial"/>
                <a:cs typeface="Arial"/>
              </a:rPr>
              <a:t>bảo </a:t>
            </a:r>
            <a:r>
              <a:rPr lang="en-US" spc="-5" dirty="0" err="1">
                <a:latin typeface="Arial"/>
                <a:cs typeface="Arial"/>
              </a:rPr>
              <a:t>vận</a:t>
            </a:r>
            <a:r>
              <a:rPr lang="en-US" spc="-5" dirty="0">
                <a:latin typeface="Arial"/>
                <a:cs typeface="Arial"/>
              </a:rPr>
              <a:t> </a:t>
            </a:r>
            <a:r>
              <a:rPr lang="en-US" spc="-5" dirty="0" err="1">
                <a:latin typeface="Arial"/>
                <a:cs typeface="Arial"/>
              </a:rPr>
              <a:t>hành</a:t>
            </a:r>
            <a:r>
              <a:rPr lang="en-US" spc="-5" dirty="0">
                <a:latin typeface="Arial"/>
                <a:cs typeface="Arial"/>
              </a:rPr>
              <a:t> </a:t>
            </a:r>
            <a:r>
              <a:rPr lang="en-US" spc="-5" dirty="0" err="1">
                <a:latin typeface="Arial"/>
                <a:cs typeface="Arial"/>
              </a:rPr>
              <a:t>và</a:t>
            </a:r>
            <a:r>
              <a:rPr lang="en-US" spc="-5" dirty="0">
                <a:latin typeface="Arial"/>
                <a:cs typeface="Arial"/>
              </a:rPr>
              <a:t> </a:t>
            </a:r>
            <a:r>
              <a:rPr lang="en-US" spc="-5" dirty="0" err="1">
                <a:latin typeface="Arial"/>
                <a:cs typeface="Arial"/>
              </a:rPr>
              <a:t>kiểm</a:t>
            </a:r>
            <a:r>
              <a:rPr lang="en-US" spc="-5" dirty="0">
                <a:latin typeface="Arial"/>
                <a:cs typeface="Arial"/>
              </a:rPr>
              <a:t> </a:t>
            </a:r>
            <a:r>
              <a:rPr lang="en-US" spc="-5" dirty="0" err="1">
                <a:latin typeface="Arial"/>
                <a:cs typeface="Arial"/>
              </a:rPr>
              <a:t>soát</a:t>
            </a:r>
            <a:r>
              <a:rPr lang="en-US" spc="-5" dirty="0">
                <a:latin typeface="Arial"/>
                <a:cs typeface="Arial"/>
              </a:rPr>
              <a:t> </a:t>
            </a:r>
            <a:r>
              <a:rPr lang="en-US" spc="-5" dirty="0" err="1">
                <a:latin typeface="Arial"/>
                <a:cs typeface="Arial"/>
              </a:rPr>
              <a:t>hiệu</a:t>
            </a:r>
            <a:r>
              <a:rPr lang="en-US" spc="-5" dirty="0">
                <a:latin typeface="Arial"/>
                <a:cs typeface="Arial"/>
              </a:rPr>
              <a:t> </a:t>
            </a:r>
            <a:r>
              <a:rPr lang="en-US" spc="-5" dirty="0" err="1">
                <a:latin typeface="Arial"/>
                <a:cs typeface="Arial"/>
              </a:rPr>
              <a:t>quả</a:t>
            </a:r>
            <a:r>
              <a:rPr lang="en-US" spc="-5" dirty="0">
                <a:latin typeface="Arial"/>
                <a:cs typeface="Arial"/>
              </a:rPr>
              <a:t> </a:t>
            </a:r>
            <a:endParaRPr dirty="0">
              <a:latin typeface="Arial"/>
              <a:cs typeface="Arial"/>
            </a:endParaRPr>
          </a:p>
          <a:p>
            <a:pPr marL="355600" marR="20955" indent="-343535">
              <a:lnSpc>
                <a:spcPts val="2770"/>
              </a:lnSpc>
              <a:spcBef>
                <a:spcPts val="765"/>
              </a:spcBef>
              <a:buClr>
                <a:srgbClr val="330066"/>
              </a:buClr>
              <a:buSzPct val="68750"/>
              <a:buFont typeface="Wingdings"/>
              <a:buChar char=""/>
              <a:tabLst>
                <a:tab pos="353695" algn="l"/>
                <a:tab pos="354965" algn="l"/>
              </a:tabLst>
            </a:pPr>
            <a:r>
              <a:rPr lang="vi-VN" spc="-5" dirty="0">
                <a:latin typeface="Arial"/>
                <a:cs typeface="Arial"/>
              </a:rPr>
              <a:t>A</a:t>
            </a:r>
            <a:r>
              <a:rPr spc="-5">
                <a:latin typeface="Arial"/>
                <a:cs typeface="Arial"/>
              </a:rPr>
              <a:t>ssignment </a:t>
            </a:r>
            <a:r>
              <a:rPr dirty="0">
                <a:latin typeface="Arial"/>
                <a:cs typeface="Arial"/>
              </a:rPr>
              <a:t>of </a:t>
            </a:r>
            <a:r>
              <a:rPr spc="-5" dirty="0">
                <a:latin typeface="Arial"/>
                <a:cs typeface="Arial"/>
              </a:rPr>
              <a:t>the </a:t>
            </a:r>
            <a:r>
              <a:rPr dirty="0">
                <a:latin typeface="Arial"/>
                <a:cs typeface="Arial"/>
              </a:rPr>
              <a:t>responsibilities and </a:t>
            </a:r>
            <a:r>
              <a:rPr spc="-5" dirty="0">
                <a:latin typeface="Arial"/>
                <a:cs typeface="Arial"/>
              </a:rPr>
              <a:t>authorities for  these</a:t>
            </a:r>
            <a:r>
              <a:rPr spc="-10" dirty="0">
                <a:latin typeface="Arial"/>
                <a:cs typeface="Arial"/>
              </a:rPr>
              <a:t> </a:t>
            </a:r>
            <a:r>
              <a:rPr spc="-5" dirty="0">
                <a:latin typeface="Arial"/>
                <a:cs typeface="Arial"/>
              </a:rPr>
              <a:t>processes;</a:t>
            </a:r>
            <a:endParaRPr lang="en-US" spc="-5" dirty="0">
              <a:latin typeface="Arial"/>
              <a:cs typeface="Arial"/>
            </a:endParaRPr>
          </a:p>
          <a:p>
            <a:pPr marL="12065" marR="20955">
              <a:lnSpc>
                <a:spcPts val="2770"/>
              </a:lnSpc>
              <a:spcBef>
                <a:spcPts val="765"/>
              </a:spcBef>
              <a:buClr>
                <a:srgbClr val="330066"/>
              </a:buClr>
              <a:buSzPct val="68750"/>
              <a:tabLst>
                <a:tab pos="353695" algn="l"/>
                <a:tab pos="354965" algn="l"/>
              </a:tabLst>
            </a:pPr>
            <a:r>
              <a:rPr lang="en-US" dirty="0">
                <a:latin typeface="Arial"/>
                <a:cs typeface="Arial"/>
              </a:rPr>
              <a:t>      </a:t>
            </a:r>
            <a:r>
              <a:rPr lang="en-US" dirty="0" err="1">
                <a:latin typeface="Arial"/>
                <a:cs typeface="Arial"/>
              </a:rPr>
              <a:t>phân</a:t>
            </a:r>
            <a:r>
              <a:rPr lang="en-US" dirty="0">
                <a:latin typeface="Arial"/>
                <a:cs typeface="Arial"/>
              </a:rPr>
              <a:t> </a:t>
            </a:r>
            <a:r>
              <a:rPr lang="en-US" dirty="0" err="1">
                <a:latin typeface="Arial"/>
                <a:cs typeface="Arial"/>
              </a:rPr>
              <a:t>công</a:t>
            </a:r>
            <a:r>
              <a:rPr lang="en-US" dirty="0">
                <a:latin typeface="Arial"/>
                <a:cs typeface="Arial"/>
              </a:rPr>
              <a:t> </a:t>
            </a:r>
            <a:r>
              <a:rPr lang="en-US" dirty="0" err="1">
                <a:latin typeface="Arial"/>
                <a:cs typeface="Arial"/>
              </a:rPr>
              <a:t>trách</a:t>
            </a:r>
            <a:r>
              <a:rPr lang="en-US" dirty="0">
                <a:latin typeface="Arial"/>
                <a:cs typeface="Arial"/>
              </a:rPr>
              <a:t> </a:t>
            </a:r>
            <a:r>
              <a:rPr lang="en-US" err="1">
                <a:latin typeface="Arial"/>
                <a:cs typeface="Arial"/>
              </a:rPr>
              <a:t>nhiệm</a:t>
            </a:r>
            <a:r>
              <a:rPr lang="en-US">
                <a:latin typeface="Arial"/>
                <a:cs typeface="Arial"/>
              </a:rPr>
              <a:t> và</a:t>
            </a:r>
            <a:r>
              <a:rPr lang="vi-VN" dirty="0">
                <a:latin typeface="Arial"/>
                <a:cs typeface="Arial"/>
              </a:rPr>
              <a:t> </a:t>
            </a:r>
            <a:r>
              <a:rPr lang="en-US">
                <a:latin typeface="Arial"/>
                <a:cs typeface="Arial"/>
              </a:rPr>
              <a:t>quyền </a:t>
            </a:r>
            <a:r>
              <a:rPr lang="en-US" dirty="0" err="1">
                <a:latin typeface="Arial"/>
                <a:cs typeface="Arial"/>
              </a:rPr>
              <a:t>hạn</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quy</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này</a:t>
            </a:r>
            <a:r>
              <a:rPr lang="en-US" dirty="0">
                <a:latin typeface="Arial"/>
                <a:cs typeface="Arial"/>
              </a:rPr>
              <a:t>;</a:t>
            </a:r>
            <a:endParaRPr dirty="0">
              <a:latin typeface="Arial"/>
              <a:cs typeface="Arial"/>
            </a:endParaRPr>
          </a:p>
          <a:p>
            <a:pPr marL="363220" indent="-341630">
              <a:spcBef>
                <a:spcPts val="610"/>
              </a:spcBef>
              <a:buClr>
                <a:srgbClr val="330066"/>
              </a:buClr>
              <a:buSzPct val="68750"/>
              <a:buFont typeface="Wingdings"/>
              <a:buChar char=""/>
              <a:tabLst>
                <a:tab pos="363220" algn="l"/>
                <a:tab pos="363855" algn="l"/>
              </a:tabLst>
            </a:pPr>
            <a:r>
              <a:rPr lang="vi-VN" spc="-5" dirty="0">
                <a:latin typeface="Arial"/>
                <a:cs typeface="Arial"/>
              </a:rPr>
              <a:t>R</a:t>
            </a:r>
            <a:r>
              <a:rPr spc="-5">
                <a:latin typeface="Arial"/>
                <a:cs typeface="Arial"/>
              </a:rPr>
              <a:t>isks </a:t>
            </a:r>
            <a:r>
              <a:rPr spc="-5" dirty="0">
                <a:latin typeface="Arial"/>
                <a:cs typeface="Arial"/>
              </a:rPr>
              <a:t>and opportunities and plan and</a:t>
            </a:r>
            <a:r>
              <a:rPr spc="-65" dirty="0">
                <a:latin typeface="Arial"/>
                <a:cs typeface="Arial"/>
              </a:rPr>
              <a:t> </a:t>
            </a:r>
            <a:r>
              <a:rPr spc="-5" dirty="0">
                <a:latin typeface="Arial"/>
                <a:cs typeface="Arial"/>
              </a:rPr>
              <a:t>implement</a:t>
            </a:r>
            <a:r>
              <a:rPr lang="en-US" spc="-5" dirty="0">
                <a:latin typeface="Arial"/>
                <a:cs typeface="Arial"/>
              </a:rPr>
              <a:t> appropriate actions </a:t>
            </a:r>
            <a:r>
              <a:rPr lang="en-US" dirty="0">
                <a:latin typeface="Arial"/>
                <a:cs typeface="Arial"/>
              </a:rPr>
              <a:t>to </a:t>
            </a:r>
            <a:r>
              <a:rPr lang="en-US" spc="-5" dirty="0">
                <a:latin typeface="Arial"/>
                <a:cs typeface="Arial"/>
              </a:rPr>
              <a:t>address</a:t>
            </a:r>
            <a:r>
              <a:rPr lang="en-US" spc="60" dirty="0">
                <a:latin typeface="Arial"/>
                <a:cs typeface="Arial"/>
              </a:rPr>
              <a:t> </a:t>
            </a:r>
            <a:r>
              <a:rPr lang="en-US" spc="-5" dirty="0">
                <a:latin typeface="Arial"/>
                <a:cs typeface="Arial"/>
              </a:rPr>
              <a:t>them; </a:t>
            </a:r>
            <a:r>
              <a:rPr lang="en-US" spc="-5" dirty="0" err="1">
                <a:latin typeface="Arial"/>
                <a:cs typeface="Arial"/>
              </a:rPr>
              <a:t>Rủi</a:t>
            </a:r>
            <a:r>
              <a:rPr lang="en-US" spc="-5" dirty="0">
                <a:latin typeface="Arial"/>
                <a:cs typeface="Arial"/>
              </a:rPr>
              <a:t> </a:t>
            </a:r>
            <a:r>
              <a:rPr lang="en-US" spc="-5" dirty="0" err="1">
                <a:latin typeface="Arial"/>
                <a:cs typeface="Arial"/>
              </a:rPr>
              <a:t>ro</a:t>
            </a:r>
            <a:r>
              <a:rPr lang="en-US" spc="-5" dirty="0">
                <a:latin typeface="Arial"/>
                <a:cs typeface="Arial"/>
              </a:rPr>
              <a:t> </a:t>
            </a:r>
            <a:r>
              <a:rPr lang="en-US" spc="-5" dirty="0" err="1">
                <a:latin typeface="Arial"/>
                <a:cs typeface="Arial"/>
              </a:rPr>
              <a:t>và</a:t>
            </a:r>
            <a:r>
              <a:rPr lang="en-US" spc="-5" dirty="0">
                <a:latin typeface="Arial"/>
                <a:cs typeface="Arial"/>
              </a:rPr>
              <a:t> c</a:t>
            </a:r>
            <a:r>
              <a:rPr lang="vi-VN" spc="-5" dirty="0">
                <a:latin typeface="Arial"/>
                <a:cs typeface="Arial"/>
              </a:rPr>
              <a:t>ơ</a:t>
            </a:r>
            <a:r>
              <a:rPr lang="en-US" spc="-5" dirty="0">
                <a:latin typeface="Arial"/>
                <a:cs typeface="Arial"/>
              </a:rPr>
              <a:t> </a:t>
            </a:r>
            <a:r>
              <a:rPr lang="en-US" spc="-5" dirty="0" err="1">
                <a:latin typeface="Arial"/>
                <a:cs typeface="Arial"/>
              </a:rPr>
              <a:t>hội</a:t>
            </a:r>
            <a:r>
              <a:rPr lang="en-US" spc="-5" dirty="0">
                <a:latin typeface="Arial"/>
                <a:cs typeface="Arial"/>
              </a:rPr>
              <a:t> </a:t>
            </a:r>
            <a:r>
              <a:rPr lang="en-US" spc="-5" dirty="0" err="1">
                <a:latin typeface="Arial"/>
                <a:cs typeface="Arial"/>
              </a:rPr>
              <a:t>và</a:t>
            </a:r>
            <a:r>
              <a:rPr lang="en-US" spc="-5" dirty="0">
                <a:latin typeface="Arial"/>
                <a:cs typeface="Arial"/>
              </a:rPr>
              <a:t> </a:t>
            </a:r>
            <a:r>
              <a:rPr lang="en-US" spc="-5" dirty="0" err="1">
                <a:latin typeface="Arial"/>
                <a:cs typeface="Arial"/>
              </a:rPr>
              <a:t>thành</a:t>
            </a:r>
            <a:r>
              <a:rPr lang="en-US" spc="-5" dirty="0">
                <a:latin typeface="Arial"/>
                <a:cs typeface="Arial"/>
              </a:rPr>
              <a:t> </a:t>
            </a:r>
            <a:r>
              <a:rPr lang="en-US" spc="-5" dirty="0" err="1">
                <a:latin typeface="Arial"/>
                <a:cs typeface="Arial"/>
              </a:rPr>
              <a:t>lập</a:t>
            </a:r>
            <a:r>
              <a:rPr lang="en-US" spc="-5" dirty="0">
                <a:latin typeface="Arial"/>
                <a:cs typeface="Arial"/>
              </a:rPr>
              <a:t> </a:t>
            </a:r>
            <a:r>
              <a:rPr lang="en-US" spc="-5" dirty="0" err="1">
                <a:latin typeface="Arial"/>
                <a:cs typeface="Arial"/>
              </a:rPr>
              <a:t>kế</a:t>
            </a:r>
            <a:r>
              <a:rPr lang="en-US" spc="-5" dirty="0">
                <a:latin typeface="Arial"/>
                <a:cs typeface="Arial"/>
              </a:rPr>
              <a:t> </a:t>
            </a:r>
            <a:r>
              <a:rPr lang="en-US" spc="-5" dirty="0" err="1">
                <a:latin typeface="Arial"/>
                <a:cs typeface="Arial"/>
              </a:rPr>
              <a:t>hoạch</a:t>
            </a:r>
            <a:r>
              <a:rPr lang="en-US" spc="-5" dirty="0">
                <a:latin typeface="Arial"/>
                <a:cs typeface="Arial"/>
              </a:rPr>
              <a:t> </a:t>
            </a:r>
            <a:r>
              <a:rPr lang="en-US" spc="-5" dirty="0" err="1">
                <a:latin typeface="Arial"/>
                <a:cs typeface="Arial"/>
              </a:rPr>
              <a:t>thực</a:t>
            </a:r>
            <a:r>
              <a:rPr lang="en-US" spc="-5" dirty="0">
                <a:latin typeface="Arial"/>
                <a:cs typeface="Arial"/>
              </a:rPr>
              <a:t> </a:t>
            </a:r>
            <a:r>
              <a:rPr lang="en-US" spc="-5" dirty="0" err="1">
                <a:latin typeface="Arial"/>
                <a:cs typeface="Arial"/>
              </a:rPr>
              <a:t>hiện</a:t>
            </a:r>
            <a:r>
              <a:rPr lang="en-US" spc="-5" dirty="0">
                <a:latin typeface="Arial"/>
                <a:cs typeface="Arial"/>
              </a:rPr>
              <a:t> </a:t>
            </a:r>
            <a:r>
              <a:rPr lang="en-US" spc="-5" dirty="0" err="1">
                <a:latin typeface="Arial"/>
                <a:cs typeface="Arial"/>
              </a:rPr>
              <a:t>để</a:t>
            </a:r>
            <a:r>
              <a:rPr lang="en-US" spc="-5" dirty="0">
                <a:latin typeface="Arial"/>
                <a:cs typeface="Arial"/>
              </a:rPr>
              <a:t> </a:t>
            </a:r>
            <a:r>
              <a:rPr lang="en-US" spc="-5" dirty="0" err="1">
                <a:latin typeface="Arial"/>
                <a:cs typeface="Arial"/>
              </a:rPr>
              <a:t>giải</a:t>
            </a:r>
            <a:r>
              <a:rPr lang="en-US" spc="-5" dirty="0">
                <a:latin typeface="Arial"/>
                <a:cs typeface="Arial"/>
              </a:rPr>
              <a:t> </a:t>
            </a:r>
            <a:r>
              <a:rPr lang="en-US" spc="-5" dirty="0" err="1">
                <a:latin typeface="Arial"/>
                <a:cs typeface="Arial"/>
              </a:rPr>
              <a:t>quyết</a:t>
            </a:r>
            <a:r>
              <a:rPr lang="en-US" spc="-5" dirty="0">
                <a:latin typeface="Arial"/>
                <a:cs typeface="Arial"/>
              </a:rPr>
              <a:t> </a:t>
            </a:r>
            <a:r>
              <a:rPr lang="en-US" spc="-5" dirty="0" err="1">
                <a:latin typeface="Arial"/>
                <a:cs typeface="Arial"/>
              </a:rPr>
              <a:t>rủi</a:t>
            </a:r>
            <a:r>
              <a:rPr lang="en-US" spc="-5" dirty="0">
                <a:latin typeface="Arial"/>
                <a:cs typeface="Arial"/>
              </a:rPr>
              <a:t> </a:t>
            </a:r>
            <a:r>
              <a:rPr lang="en-US" spc="-5" err="1">
                <a:latin typeface="Arial"/>
                <a:cs typeface="Arial"/>
              </a:rPr>
              <a:t>ro</a:t>
            </a:r>
            <a:r>
              <a:rPr lang="en-US" spc="-5">
                <a:latin typeface="Arial"/>
                <a:cs typeface="Arial"/>
              </a:rPr>
              <a:t> </a:t>
            </a:r>
            <a:endParaRPr lang="en-US" dirty="0">
              <a:latin typeface="Arial"/>
              <a:cs typeface="Arial"/>
            </a:endParaRPr>
          </a:p>
        </p:txBody>
      </p:sp>
      <p:sp>
        <p:nvSpPr>
          <p:cNvPr id="32" name="object 18">
            <a:extLst>
              <a:ext uri="{FF2B5EF4-FFF2-40B4-BE49-F238E27FC236}">
                <a16:creationId xmlns:a16="http://schemas.microsoft.com/office/drawing/2014/main" id="{353ACDC8-ACC8-4D10-B724-C2D90834AC8C}"/>
              </a:ext>
            </a:extLst>
          </p:cNvPr>
          <p:cNvSpPr txBox="1">
            <a:spLocks/>
          </p:cNvSpPr>
          <p:nvPr/>
        </p:nvSpPr>
        <p:spPr>
          <a:xfrm>
            <a:off x="131826" y="-200062"/>
            <a:ext cx="8880348" cy="1143583"/>
          </a:xfrm>
          <a:prstGeom prst="rect">
            <a:avLst/>
          </a:prstGeom>
        </p:spPr>
        <p:txBody>
          <a:bodyPr vert="horz" wrap="square" lIns="0" tIns="51435" rIns="0" bIns="0" rtlCol="0">
            <a:spAutoFit/>
          </a:bodyPr>
          <a:lstStyle>
            <a:lvl1pPr>
              <a:defRPr sz="4000" b="1" i="0">
                <a:solidFill>
                  <a:srgbClr val="330066"/>
                </a:solidFill>
                <a:latin typeface="Arial"/>
                <a:ea typeface="+mj-ea"/>
                <a:cs typeface="Arial"/>
              </a:defRPr>
            </a:lvl1pPr>
          </a:lstStyle>
          <a:p>
            <a:pPr marL="12700" marR="5080" algn="ctr">
              <a:lnSpc>
                <a:spcPts val="4490"/>
              </a:lnSpc>
              <a:spcBef>
                <a:spcPts val="405"/>
              </a:spcBef>
            </a:pPr>
            <a:r>
              <a:rPr lang="vi-VN" sz="2800" kern="0" spc="-5">
                <a:solidFill>
                  <a:schemeClr val="bg1"/>
                </a:solidFill>
                <a:latin typeface="Times New Roman" panose="02020603050405020304" pitchFamily="18" charset="0"/>
                <a:cs typeface="Times New Roman" panose="02020603050405020304" pitchFamily="18" charset="0"/>
              </a:rPr>
              <a:t>4.4 Quality </a:t>
            </a:r>
            <a:r>
              <a:rPr lang="vi-VN" sz="2800" kern="0">
                <a:solidFill>
                  <a:schemeClr val="bg1"/>
                </a:solidFill>
                <a:latin typeface="Times New Roman" panose="02020603050405020304" pitchFamily="18" charset="0"/>
                <a:cs typeface="Times New Roman" panose="02020603050405020304" pitchFamily="18" charset="0"/>
              </a:rPr>
              <a:t>management </a:t>
            </a:r>
            <a:r>
              <a:rPr lang="vi-VN" sz="2800" kern="0" spc="-5">
                <a:solidFill>
                  <a:schemeClr val="bg1"/>
                </a:solidFill>
                <a:latin typeface="Times New Roman" panose="02020603050405020304" pitchFamily="18" charset="0"/>
                <a:cs typeface="Times New Roman" panose="02020603050405020304" pitchFamily="18" charset="0"/>
              </a:rPr>
              <a:t>system  </a:t>
            </a:r>
            <a:r>
              <a:rPr lang="vi-VN" sz="2800" kern="0">
                <a:solidFill>
                  <a:schemeClr val="bg1"/>
                </a:solidFill>
                <a:latin typeface="Times New Roman" panose="02020603050405020304" pitchFamily="18" charset="0"/>
                <a:cs typeface="Times New Roman" panose="02020603050405020304" pitchFamily="18" charset="0"/>
              </a:rPr>
              <a:t>and </a:t>
            </a:r>
            <a:r>
              <a:rPr lang="vi-VN" sz="2800" kern="0" spc="-5">
                <a:solidFill>
                  <a:schemeClr val="bg1"/>
                </a:solidFill>
                <a:latin typeface="Times New Roman" panose="02020603050405020304" pitchFamily="18" charset="0"/>
                <a:cs typeface="Times New Roman" panose="02020603050405020304" pitchFamily="18" charset="0"/>
              </a:rPr>
              <a:t>its</a:t>
            </a:r>
            <a:r>
              <a:rPr lang="vi-VN" sz="2800" kern="0" spc="55">
                <a:solidFill>
                  <a:schemeClr val="bg1"/>
                </a:solidFill>
                <a:latin typeface="Times New Roman" panose="02020603050405020304" pitchFamily="18" charset="0"/>
                <a:cs typeface="Times New Roman" panose="02020603050405020304" pitchFamily="18" charset="0"/>
              </a:rPr>
              <a:t> </a:t>
            </a:r>
            <a:r>
              <a:rPr lang="vi-VN" sz="2800" kern="0" spc="-5">
                <a:solidFill>
                  <a:schemeClr val="bg1"/>
                </a:solidFill>
                <a:latin typeface="Times New Roman" panose="02020603050405020304" pitchFamily="18" charset="0"/>
                <a:cs typeface="Times New Roman" panose="02020603050405020304" pitchFamily="18" charset="0"/>
              </a:rPr>
              <a:t>processes</a:t>
            </a:r>
            <a:br>
              <a:rPr lang="vi-VN" sz="2800" kern="0" spc="-5">
                <a:solidFill>
                  <a:schemeClr val="bg1"/>
                </a:solidFill>
                <a:latin typeface="Times New Roman" panose="02020603050405020304" pitchFamily="18" charset="0"/>
                <a:cs typeface="Times New Roman" panose="02020603050405020304" pitchFamily="18" charset="0"/>
              </a:rPr>
            </a:br>
            <a:r>
              <a:rPr lang="vi-VN" sz="2800" kern="0" spc="-5">
                <a:solidFill>
                  <a:schemeClr val="bg1"/>
                </a:solidFill>
                <a:latin typeface="Times New Roman" panose="02020603050405020304" pitchFamily="18" charset="0"/>
                <a:cs typeface="Times New Roman" panose="02020603050405020304" pitchFamily="18" charset="0"/>
              </a:rPr>
              <a:t>Hệ thống quản lý chất lượng và quy trình của nó</a:t>
            </a:r>
            <a:endParaRPr lang="vi-VN" sz="2800" kern="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object 31"/>
          <p:cNvSpPr txBox="1">
            <a:spLocks noGrp="1"/>
          </p:cNvSpPr>
          <p:nvPr>
            <p:ph type="title"/>
          </p:nvPr>
        </p:nvSpPr>
        <p:spPr>
          <a:xfrm>
            <a:off x="-104173" y="-41672"/>
            <a:ext cx="9177748" cy="997709"/>
          </a:xfrm>
          <a:prstGeom prst="rect">
            <a:avLst/>
          </a:prstGeom>
        </p:spPr>
        <p:txBody>
          <a:bodyPr vert="horz" wrap="square" lIns="0" tIns="12700" rIns="0" bIns="0" rtlCol="0">
            <a:spAutoFit/>
          </a:bodyPr>
          <a:lstStyle/>
          <a:p>
            <a:pPr marL="12700" algn="ctr">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5.1 </a:t>
            </a:r>
            <a:r>
              <a:rPr sz="3200" dirty="0">
                <a:solidFill>
                  <a:schemeClr val="bg1"/>
                </a:solidFill>
                <a:latin typeface="Times New Roman" panose="02020603050405020304" pitchFamily="18" charset="0"/>
                <a:cs typeface="Times New Roman" panose="02020603050405020304" pitchFamily="18" charset="0"/>
              </a:rPr>
              <a:t>Leadership </a:t>
            </a:r>
            <a:r>
              <a:rPr sz="3200">
                <a:solidFill>
                  <a:schemeClr val="bg1"/>
                </a:solidFill>
                <a:latin typeface="Times New Roman" panose="02020603050405020304" pitchFamily="18" charset="0"/>
                <a:cs typeface="Times New Roman" panose="02020603050405020304" pitchFamily="18" charset="0"/>
              </a:rPr>
              <a:t>and</a:t>
            </a:r>
            <a:r>
              <a:rPr sz="3200" spc="95">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commitment</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Sự </a:t>
            </a:r>
            <a:r>
              <a:rPr lang="en-US" sz="3200" spc="-5" dirty="0" err="1">
                <a:solidFill>
                  <a:schemeClr val="bg1"/>
                </a:solidFill>
                <a:latin typeface="Times New Roman" panose="02020603050405020304" pitchFamily="18" charset="0"/>
                <a:cs typeface="Times New Roman" panose="02020603050405020304" pitchFamily="18" charset="0"/>
              </a:rPr>
              <a:t>lãnh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đạo</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và</a:t>
            </a:r>
            <a:r>
              <a:rPr lang="en-US" sz="3200" spc="-5" dirty="0">
                <a:solidFill>
                  <a:schemeClr val="bg1"/>
                </a:solidFill>
                <a:latin typeface="Times New Roman" panose="02020603050405020304" pitchFamily="18" charset="0"/>
                <a:cs typeface="Times New Roman" panose="02020603050405020304" pitchFamily="18" charset="0"/>
              </a:rPr>
              <a:t> cam </a:t>
            </a:r>
            <a:r>
              <a:rPr lang="en-US" sz="3200" spc="-5" dirty="0" err="1">
                <a:solidFill>
                  <a:schemeClr val="bg1"/>
                </a:solidFill>
                <a:latin typeface="Times New Roman" panose="02020603050405020304" pitchFamily="18" charset="0"/>
                <a:cs typeface="Times New Roman" panose="02020603050405020304" pitchFamily="18" charset="0"/>
              </a:rPr>
              <a:t>kết</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34" name="object 34"/>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21</a:t>
            </a:fld>
            <a:endParaRPr sz="1200">
              <a:latin typeface="Georgia"/>
              <a:cs typeface="Georgia"/>
            </a:endParaRPr>
          </a:p>
        </p:txBody>
      </p:sp>
      <p:sp>
        <p:nvSpPr>
          <p:cNvPr id="32" name="object 32"/>
          <p:cNvSpPr txBox="1"/>
          <p:nvPr/>
        </p:nvSpPr>
        <p:spPr>
          <a:xfrm>
            <a:off x="0" y="1066800"/>
            <a:ext cx="8877664" cy="5022529"/>
          </a:xfrm>
          <a:prstGeom prst="rect">
            <a:avLst/>
          </a:prstGeom>
        </p:spPr>
        <p:txBody>
          <a:bodyPr vert="horz" wrap="square" lIns="0" tIns="33655" rIns="0" bIns="0" rtlCol="0">
            <a:spAutoFit/>
          </a:bodyPr>
          <a:lstStyle/>
          <a:p>
            <a:pPr marL="262890" marR="502284">
              <a:lnSpc>
                <a:spcPts val="2300"/>
              </a:lnSpc>
              <a:spcBef>
                <a:spcPts val="265"/>
              </a:spcBef>
            </a:pPr>
            <a:r>
              <a:rPr sz="2200" spc="-55" dirty="0">
                <a:latin typeface="Times New Roman" panose="02020603050405020304" pitchFamily="18" charset="0"/>
                <a:cs typeface="Times New Roman" panose="02020603050405020304" pitchFamily="18" charset="0"/>
              </a:rPr>
              <a:t>“Top </a:t>
            </a:r>
            <a:r>
              <a:rPr sz="2200" dirty="0">
                <a:latin typeface="Times New Roman" panose="02020603050405020304" pitchFamily="18" charset="0"/>
                <a:cs typeface="Times New Roman" panose="02020603050405020304" pitchFamily="18" charset="0"/>
              </a:rPr>
              <a:t>management shall demonstrate leadership and commitment</a:t>
            </a:r>
            <a:r>
              <a:rPr sz="2200" spc="-34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with  </a:t>
            </a:r>
            <a:r>
              <a:rPr sz="2200" dirty="0">
                <a:latin typeface="Times New Roman" panose="02020603050405020304" pitchFamily="18" charset="0"/>
                <a:cs typeface="Times New Roman" panose="02020603050405020304" pitchFamily="18" charset="0"/>
              </a:rPr>
              <a:t>respect </a:t>
            </a:r>
            <a:r>
              <a:rPr sz="2200" spc="-5" dirty="0">
                <a:latin typeface="Times New Roman" panose="02020603050405020304" pitchFamily="18" charset="0"/>
                <a:cs typeface="Times New Roman" panose="02020603050405020304" pitchFamily="18" charset="0"/>
              </a:rPr>
              <a:t>to the </a:t>
            </a:r>
            <a:r>
              <a:rPr sz="2200" dirty="0">
                <a:latin typeface="Times New Roman" panose="02020603050405020304" pitchFamily="18" charset="0"/>
                <a:cs typeface="Times New Roman" panose="02020603050405020304" pitchFamily="18" charset="0"/>
              </a:rPr>
              <a:t>quality management system</a:t>
            </a:r>
            <a:r>
              <a:rPr sz="2200" spc="-33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by</a:t>
            </a:r>
            <a:endParaRPr lang="en-US" sz="2200" dirty="0">
              <a:latin typeface="Times New Roman" panose="02020603050405020304" pitchFamily="18" charset="0"/>
              <a:cs typeface="Times New Roman" panose="02020603050405020304" pitchFamily="18" charset="0"/>
            </a:endParaRPr>
          </a:p>
          <a:p>
            <a:pPr marL="262890" marR="502284">
              <a:lnSpc>
                <a:spcPts val="2300"/>
              </a:lnSpc>
              <a:spcBef>
                <a:spcPts val="265"/>
              </a:spcBef>
            </a:pPr>
            <a:r>
              <a:rPr lang="vi-VN" sz="2200" dirty="0">
                <a:latin typeface="Times New Roman" panose="02020603050405020304" pitchFamily="18" charset="0"/>
                <a:cs typeface="Times New Roman" panose="02020603050405020304" pitchFamily="18" charset="0"/>
              </a:rPr>
              <a:t>Ban lãnh đạo cấp cao </a:t>
            </a:r>
            <a:r>
              <a:rPr lang="en-US" sz="2200" dirty="0" err="1">
                <a:latin typeface="Times New Roman" panose="02020603050405020304" pitchFamily="18" charset="0"/>
                <a:cs typeface="Times New Roman" panose="02020603050405020304" pitchFamily="18" charset="0"/>
              </a:rPr>
              <a:t>phải</a:t>
            </a:r>
            <a:r>
              <a:rPr lang="vi-VN" sz="2200" dirty="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chứng</a:t>
            </a:r>
            <a:r>
              <a:rPr lang="en-US" sz="2200">
                <a:latin typeface="Times New Roman" panose="02020603050405020304" pitchFamily="18" charset="0"/>
                <a:cs typeface="Times New Roman" panose="02020603050405020304" pitchFamily="18" charset="0"/>
              </a:rPr>
              <a:t> minh</a:t>
            </a:r>
            <a:r>
              <a:rPr lang="vi-VN" sz="2200">
                <a:latin typeface="Times New Roman" panose="02020603050405020304" pitchFamily="18" charset="0"/>
                <a:cs typeface="Times New Roman" panose="02020603050405020304" pitchFamily="18" charset="0"/>
              </a:rPr>
              <a:t> sự </a:t>
            </a:r>
            <a:r>
              <a:rPr lang="vi-VN" sz="2200" dirty="0">
                <a:latin typeface="Times New Roman" panose="02020603050405020304" pitchFamily="18" charset="0"/>
                <a:cs typeface="Times New Roman" panose="02020603050405020304" pitchFamily="18" charset="0"/>
              </a:rPr>
              <a:t>lãnh đạo và cam kết đối với hệ thống quản lý chất lượng bằng cách</a:t>
            </a:r>
            <a:endParaRPr lang="en-US" sz="2200" dirty="0">
              <a:latin typeface="Times New Roman" panose="02020603050405020304" pitchFamily="18" charset="0"/>
              <a:cs typeface="Times New Roman" panose="02020603050405020304" pitchFamily="18" charset="0"/>
            </a:endParaRPr>
          </a:p>
          <a:p>
            <a:pPr marL="548640" marR="502284" indent="-285750">
              <a:lnSpc>
                <a:spcPts val="2300"/>
              </a:lnSpc>
              <a:spcBef>
                <a:spcPts val="265"/>
              </a:spcBef>
              <a:buFont typeface="Wingdings" panose="05000000000000000000" pitchFamily="2" charset="2"/>
              <a:buChar char="ü"/>
            </a:pPr>
            <a:r>
              <a:rPr lang="en-US" sz="2200" spc="-65" dirty="0">
                <a:latin typeface="Times New Roman" panose="02020603050405020304" pitchFamily="18" charset="0"/>
                <a:cs typeface="Times New Roman" panose="02020603050405020304" pitchFamily="18" charset="0"/>
              </a:rPr>
              <a:t>T</a:t>
            </a:r>
            <a:r>
              <a:rPr sz="2200" spc="-65">
                <a:latin typeface="Times New Roman" panose="02020603050405020304" pitchFamily="18" charset="0"/>
                <a:cs typeface="Times New Roman" panose="02020603050405020304" pitchFamily="18" charset="0"/>
              </a:rPr>
              <a:t>aking </a:t>
            </a:r>
            <a:r>
              <a:rPr sz="2200" spc="-5">
                <a:latin typeface="Times New Roman" panose="02020603050405020304" pitchFamily="18" charset="0"/>
                <a:cs typeface="Times New Roman" panose="02020603050405020304" pitchFamily="18" charset="0"/>
              </a:rPr>
              <a:t>accountability</a:t>
            </a:r>
            <a:r>
              <a:rPr lang="vi-VN" sz="2200" spc="-5">
                <a:latin typeface="Times New Roman" panose="02020603050405020304" pitchFamily="18" charset="0"/>
                <a:cs typeface="Times New Roman" panose="02020603050405020304" pitchFamily="18" charset="0"/>
              </a:rPr>
              <a:t> </a:t>
            </a:r>
            <a:r>
              <a:rPr sz="2200" spc="-5">
                <a:latin typeface="Times New Roman" panose="02020603050405020304" pitchFamily="18" charset="0"/>
                <a:cs typeface="Times New Roman" panose="02020603050405020304" pitchFamily="18" charset="0"/>
              </a:rPr>
              <a:t>of </a:t>
            </a:r>
            <a:r>
              <a:rPr sz="2200" spc="-5"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effectiveness </a:t>
            </a:r>
            <a:r>
              <a:rPr sz="2200" spc="-5" dirty="0">
                <a:latin typeface="Times New Roman" panose="02020603050405020304" pitchFamily="18" charset="0"/>
                <a:cs typeface="Times New Roman" panose="02020603050405020304" pitchFamily="18" charset="0"/>
              </a:rPr>
              <a:t>of </a:t>
            </a:r>
            <a:r>
              <a:rPr sz="2200" spc="-5">
                <a:latin typeface="Times New Roman" panose="02020603050405020304" pitchFamily="18" charset="0"/>
                <a:cs typeface="Times New Roman" panose="02020603050405020304" pitchFamily="18" charset="0"/>
              </a:rPr>
              <a:t>the</a:t>
            </a:r>
            <a:r>
              <a:rPr sz="2200" spc="100">
                <a:latin typeface="Times New Roman" panose="02020603050405020304" pitchFamily="18" charset="0"/>
                <a:cs typeface="Times New Roman" panose="02020603050405020304" pitchFamily="18" charset="0"/>
              </a:rPr>
              <a:t> </a:t>
            </a:r>
            <a:r>
              <a:rPr sz="2200">
                <a:latin typeface="Times New Roman" panose="02020603050405020304" pitchFamily="18" charset="0"/>
                <a:cs typeface="Times New Roman" panose="02020603050405020304" pitchFamily="18" charset="0"/>
              </a:rPr>
              <a:t>QMS</a:t>
            </a:r>
            <a:r>
              <a:rPr lang="vi-VN"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Chịu </a:t>
            </a:r>
            <a:r>
              <a:rPr lang="en-US" sz="2200" dirty="0" err="1">
                <a:latin typeface="Times New Roman" panose="02020603050405020304" pitchFamily="18" charset="0"/>
                <a:cs typeface="Times New Roman" panose="02020603050405020304" pitchFamily="18" charset="0"/>
              </a:rPr>
              <a:t>trách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nhiệm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QMS</a:t>
            </a:r>
          </a:p>
          <a:p>
            <a:pPr marL="548640" marR="502284" indent="-285750">
              <a:lnSpc>
                <a:spcPts val="2300"/>
              </a:lnSpc>
              <a:spcBef>
                <a:spcPts val="265"/>
              </a:spcBef>
              <a:buFont typeface="Wingdings" panose="05000000000000000000" pitchFamily="2" charset="2"/>
              <a:buChar char="ü"/>
            </a:pPr>
            <a:r>
              <a:rPr lang="en-US" sz="2200" spc="-40" dirty="0">
                <a:latin typeface="Times New Roman" panose="02020603050405020304" pitchFamily="18" charset="0"/>
                <a:cs typeface="Times New Roman" panose="02020603050405020304" pitchFamily="18" charset="0"/>
              </a:rPr>
              <a:t>E</a:t>
            </a:r>
            <a:r>
              <a:rPr sz="2200" spc="-40" dirty="0">
                <a:latin typeface="Times New Roman" panose="02020603050405020304" pitchFamily="18" charset="0"/>
                <a:cs typeface="Times New Roman" panose="02020603050405020304" pitchFamily="18" charset="0"/>
              </a:rPr>
              <a:t>nsuring </a:t>
            </a:r>
            <a:r>
              <a:rPr sz="2200" spc="-5" dirty="0">
                <a:latin typeface="Times New Roman" panose="02020603050405020304" pitchFamily="18" charset="0"/>
                <a:cs typeface="Times New Roman" panose="02020603050405020304" pitchFamily="18" charset="0"/>
              </a:rPr>
              <a:t>policy and objectives are compatible </a:t>
            </a:r>
            <a:r>
              <a:rPr sz="2200" dirty="0">
                <a:latin typeface="Times New Roman" panose="02020603050405020304" pitchFamily="18" charset="0"/>
                <a:cs typeface="Times New Roman" panose="02020603050405020304" pitchFamily="18" charset="0"/>
              </a:rPr>
              <a:t>with </a:t>
            </a:r>
            <a:r>
              <a:rPr sz="2200" spc="-5" dirty="0">
                <a:latin typeface="Times New Roman" panose="02020603050405020304" pitchFamily="18" charset="0"/>
                <a:cs typeface="Times New Roman" panose="02020603050405020304" pitchFamily="18" charset="0"/>
              </a:rPr>
              <a:t>strategic</a:t>
            </a:r>
            <a:r>
              <a:rPr sz="2200" spc="9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direction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Đảm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bảo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chính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sách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mục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tiêu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phù</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hợp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với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chiến</a:t>
            </a:r>
            <a:r>
              <a:rPr lang="en-US" sz="2200" spc="-5" dirty="0">
                <a:latin typeface="Times New Roman" panose="02020603050405020304" pitchFamily="18" charset="0"/>
                <a:cs typeface="Times New Roman" panose="02020603050405020304" pitchFamily="18" charset="0"/>
              </a:rPr>
              <a:t> l</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định</a:t>
            </a:r>
            <a:r>
              <a:rPr lang="en-US" sz="2200" spc="-5" dirty="0">
                <a:latin typeface="Times New Roman" panose="02020603050405020304" pitchFamily="18" charset="0"/>
                <a:cs typeface="Times New Roman" panose="02020603050405020304" pitchFamily="18" charset="0"/>
              </a:rPr>
              <a:t> h</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ớng</a:t>
            </a:r>
            <a:endParaRPr lang="en-US" sz="2200" dirty="0">
              <a:latin typeface="Times New Roman" panose="02020603050405020304" pitchFamily="18" charset="0"/>
              <a:cs typeface="Times New Roman" panose="02020603050405020304" pitchFamily="18" charset="0"/>
            </a:endParaRPr>
          </a:p>
          <a:p>
            <a:pPr marL="548640" marR="502284" indent="-285750">
              <a:lnSpc>
                <a:spcPts val="2300"/>
              </a:lnSpc>
              <a:spcBef>
                <a:spcPts val="265"/>
              </a:spcBef>
              <a:buFont typeface="Wingdings" panose="05000000000000000000" pitchFamily="2" charset="2"/>
              <a:buChar char="ü"/>
            </a:pPr>
            <a:r>
              <a:rPr lang="en-US" sz="2200" spc="-55" dirty="0">
                <a:latin typeface="Times New Roman" panose="02020603050405020304" pitchFamily="18" charset="0"/>
                <a:cs typeface="Times New Roman" panose="02020603050405020304" pitchFamily="18" charset="0"/>
              </a:rPr>
              <a:t>Ensuring </a:t>
            </a:r>
            <a:r>
              <a:rPr lang="en-US" sz="2200" spc="-5" dirty="0">
                <a:latin typeface="Times New Roman" panose="02020603050405020304" pitchFamily="18" charset="0"/>
                <a:cs typeface="Times New Roman" panose="02020603050405020304" pitchFamily="18" charset="0"/>
              </a:rPr>
              <a:t>the quality policy is communicated, understood and applied   </a:t>
            </a:r>
            <a:r>
              <a:rPr lang="en-US" sz="2200" spc="-5" dirty="0" err="1">
                <a:latin typeface="Times New Roman" panose="02020603050405020304" pitchFamily="18" charset="0"/>
                <a:cs typeface="Times New Roman" panose="02020603050405020304" pitchFamily="18" charset="0"/>
              </a:rPr>
              <a:t>Đảm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bảo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chính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sách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chất</a:t>
            </a:r>
            <a:r>
              <a:rPr lang="en-US" sz="2200" spc="-5" dirty="0">
                <a:latin typeface="Times New Roman" panose="02020603050405020304" pitchFamily="18" charset="0"/>
                <a:cs typeface="Times New Roman" panose="02020603050405020304" pitchFamily="18" charset="0"/>
              </a:rPr>
              <a:t> l</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ợng</a:t>
            </a:r>
            <a:r>
              <a:rPr lang="en-US" sz="2200" spc="-5" dirty="0">
                <a:latin typeface="Times New Roman" panose="02020603050405020304" pitchFamily="18" charset="0"/>
                <a:cs typeface="Times New Roman" panose="02020603050405020304" pitchFamily="18" charset="0"/>
              </a:rPr>
              <a:t> đ</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truyền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thông</a:t>
            </a:r>
            <a:r>
              <a:rPr lang="en-US" sz="2200" spc="-5" dirty="0">
                <a:latin typeface="Times New Roman" panose="02020603050405020304" pitchFamily="18" charset="0"/>
                <a:cs typeface="Times New Roman" panose="02020603050405020304" pitchFamily="18" charset="0"/>
              </a:rPr>
              <a:t> , </a:t>
            </a:r>
            <a:r>
              <a:rPr lang="en-US" sz="2200" spc="-5" dirty="0" err="1">
                <a:latin typeface="Times New Roman" panose="02020603050405020304" pitchFamily="18" charset="0"/>
                <a:cs typeface="Times New Roman" panose="02020603050405020304" pitchFamily="18" charset="0"/>
              </a:rPr>
              <a:t>hiểu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đ</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áp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dụng</a:t>
            </a:r>
            <a:endParaRPr lang="en-US" sz="2200" spc="-90" dirty="0">
              <a:latin typeface="Times New Roman" panose="02020603050405020304" pitchFamily="18" charset="0"/>
              <a:cs typeface="Times New Roman" panose="02020603050405020304" pitchFamily="18" charset="0"/>
            </a:endParaRPr>
          </a:p>
          <a:p>
            <a:pPr marL="548640" marR="502284" indent="-285750">
              <a:lnSpc>
                <a:spcPts val="2300"/>
              </a:lnSpc>
              <a:spcBef>
                <a:spcPts val="265"/>
              </a:spcBef>
              <a:buFont typeface="Wingdings" panose="05000000000000000000" pitchFamily="2" charset="2"/>
              <a:buChar char="ü"/>
            </a:pPr>
            <a:r>
              <a:rPr lang="en-US" sz="2200" spc="-90" dirty="0">
                <a:latin typeface="Times New Roman" panose="02020603050405020304" pitchFamily="18" charset="0"/>
                <a:cs typeface="Times New Roman" panose="02020603050405020304" pitchFamily="18" charset="0"/>
              </a:rPr>
              <a:t>Ensuring </a:t>
            </a:r>
            <a:r>
              <a:rPr lang="en-US" sz="2200" spc="-5" dirty="0">
                <a:latin typeface="Times New Roman" panose="02020603050405020304" pitchFamily="18" charset="0"/>
                <a:cs typeface="Times New Roman" panose="02020603050405020304" pitchFamily="18" charset="0"/>
              </a:rPr>
              <a:t>integration of the </a:t>
            </a:r>
            <a:r>
              <a:rPr lang="en-US" sz="2200" dirty="0">
                <a:latin typeface="Times New Roman" panose="02020603050405020304" pitchFamily="18" charset="0"/>
                <a:cs typeface="Times New Roman" panose="02020603050405020304" pitchFamily="18" charset="0"/>
              </a:rPr>
              <a:t>QMS </a:t>
            </a:r>
            <a:r>
              <a:rPr lang="en-US" sz="2200" spc="-5" dirty="0">
                <a:latin typeface="Times New Roman" panose="02020603050405020304" pitchFamily="18" charset="0"/>
                <a:cs typeface="Times New Roman" panose="02020603050405020304" pitchFamily="18" charset="0"/>
              </a:rPr>
              <a:t>requirements into business processes</a:t>
            </a:r>
          </a:p>
          <a:p>
            <a:pPr marL="262890" marR="502284">
              <a:lnSpc>
                <a:spcPts val="2300"/>
              </a:lnSpc>
              <a:spcBef>
                <a:spcPts val="265"/>
              </a:spcBef>
            </a:pP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Đảm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bảo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tích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hợp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các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yêu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cầu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của</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hệ</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thống</a:t>
            </a:r>
            <a:r>
              <a:rPr lang="en-US" sz="2200" spc="-5" dirty="0">
                <a:latin typeface="Times New Roman" panose="02020603050405020304" pitchFamily="18" charset="0"/>
                <a:cs typeface="Times New Roman" panose="02020603050405020304" pitchFamily="18" charset="0"/>
              </a:rPr>
              <a:t> QMS </a:t>
            </a:r>
            <a:r>
              <a:rPr lang="en-US" sz="2200" spc="-5" dirty="0" err="1">
                <a:latin typeface="Times New Roman" panose="02020603050405020304" pitchFamily="18" charset="0"/>
                <a:cs typeface="Times New Roman" panose="02020603050405020304" pitchFamily="18" charset="0"/>
              </a:rPr>
              <a:t>vào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kế</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hoạch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kinh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doanh</a:t>
            </a:r>
            <a:endParaRPr lang="en-US" sz="2200" spc="-5" dirty="0">
              <a:latin typeface="Times New Roman" panose="02020603050405020304" pitchFamily="18" charset="0"/>
              <a:cs typeface="Times New Roman" panose="02020603050405020304" pitchFamily="18" charset="0"/>
            </a:endParaRPr>
          </a:p>
          <a:p>
            <a:pPr marL="548640" marR="502284" indent="-285750">
              <a:lnSpc>
                <a:spcPts val="2300"/>
              </a:lnSpc>
              <a:spcBef>
                <a:spcPts val="265"/>
              </a:spcBef>
              <a:buFont typeface="Wingdings" panose="05000000000000000000" pitchFamily="2" charset="2"/>
              <a:buChar char="ü"/>
            </a:pPr>
            <a:r>
              <a:rPr lang="en-US" sz="2200" spc="-5" dirty="0">
                <a:latin typeface="Times New Roman" panose="02020603050405020304" pitchFamily="18" charset="0"/>
                <a:cs typeface="Times New Roman" panose="02020603050405020304" pitchFamily="18" charset="0"/>
              </a:rPr>
              <a:t>Promoting awareness  </a:t>
            </a:r>
            <a:r>
              <a:rPr lang="en-US" sz="2200" dirty="0">
                <a:latin typeface="Times New Roman" panose="02020603050405020304" pitchFamily="18" charset="0"/>
                <a:cs typeface="Times New Roman" panose="02020603050405020304" pitchFamily="18" charset="0"/>
              </a:rPr>
              <a:t>of </a:t>
            </a:r>
            <a:r>
              <a:rPr lang="en-US" sz="2200" spc="-5" dirty="0">
                <a:latin typeface="Times New Roman" panose="02020603050405020304" pitchFamily="18" charset="0"/>
                <a:cs typeface="Times New Roman" panose="02020603050405020304" pitchFamily="18" charset="0"/>
              </a:rPr>
              <a:t>the process</a:t>
            </a:r>
            <a:r>
              <a:rPr lang="en-US" sz="2200" spc="-28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approach/ </a:t>
            </a:r>
            <a:r>
              <a:rPr lang="en-US" sz="2200" dirty="0" err="1">
                <a:latin typeface="Times New Roman" panose="02020603050405020304" pitchFamily="18" charset="0"/>
                <a:cs typeface="Times New Roman" panose="02020603050405020304" pitchFamily="18" charset="0"/>
              </a:rPr>
              <a:t>Thúc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đẩy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object 31"/>
          <p:cNvSpPr txBox="1">
            <a:spLocks noGrp="1"/>
          </p:cNvSpPr>
          <p:nvPr>
            <p:ph type="title"/>
          </p:nvPr>
        </p:nvSpPr>
        <p:spPr>
          <a:xfrm>
            <a:off x="-33748" y="-60183"/>
            <a:ext cx="9177748" cy="997709"/>
          </a:xfrm>
          <a:prstGeom prst="rect">
            <a:avLst/>
          </a:prstGeom>
        </p:spPr>
        <p:txBody>
          <a:bodyPr vert="horz" wrap="square" lIns="0" tIns="12700" rIns="0" bIns="0" rtlCol="0">
            <a:spAutoFit/>
          </a:bodyPr>
          <a:lstStyle/>
          <a:p>
            <a:pPr marL="12700" algn="ctr">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5.1 </a:t>
            </a:r>
            <a:r>
              <a:rPr sz="3200" dirty="0">
                <a:solidFill>
                  <a:schemeClr val="bg1"/>
                </a:solidFill>
                <a:latin typeface="Times New Roman" panose="02020603050405020304" pitchFamily="18" charset="0"/>
                <a:cs typeface="Times New Roman" panose="02020603050405020304" pitchFamily="18" charset="0"/>
              </a:rPr>
              <a:t>Leadership </a:t>
            </a:r>
            <a:r>
              <a:rPr sz="3200">
                <a:solidFill>
                  <a:schemeClr val="bg1"/>
                </a:solidFill>
                <a:latin typeface="Times New Roman" panose="02020603050405020304" pitchFamily="18" charset="0"/>
                <a:cs typeface="Times New Roman" panose="02020603050405020304" pitchFamily="18" charset="0"/>
              </a:rPr>
              <a:t>and</a:t>
            </a:r>
            <a:r>
              <a:rPr sz="3200" spc="95">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commitment</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Sự </a:t>
            </a:r>
            <a:r>
              <a:rPr lang="en-US" sz="3200" spc="-5" dirty="0" err="1">
                <a:solidFill>
                  <a:schemeClr val="bg1"/>
                </a:solidFill>
                <a:latin typeface="Times New Roman" panose="02020603050405020304" pitchFamily="18" charset="0"/>
                <a:cs typeface="Times New Roman" panose="02020603050405020304" pitchFamily="18" charset="0"/>
              </a:rPr>
              <a:t>lãnh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đạo</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và</a:t>
            </a:r>
            <a:r>
              <a:rPr lang="en-US" sz="3200" spc="-5" dirty="0">
                <a:solidFill>
                  <a:schemeClr val="bg1"/>
                </a:solidFill>
                <a:latin typeface="Times New Roman" panose="02020603050405020304" pitchFamily="18" charset="0"/>
                <a:cs typeface="Times New Roman" panose="02020603050405020304" pitchFamily="18" charset="0"/>
              </a:rPr>
              <a:t> cam </a:t>
            </a:r>
            <a:r>
              <a:rPr lang="en-US" sz="3200" spc="-5" dirty="0" err="1">
                <a:solidFill>
                  <a:schemeClr val="bg1"/>
                </a:solidFill>
                <a:latin typeface="Times New Roman" panose="02020603050405020304" pitchFamily="18" charset="0"/>
                <a:cs typeface="Times New Roman" panose="02020603050405020304" pitchFamily="18" charset="0"/>
              </a:rPr>
              <a:t>kết</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34" name="object 34"/>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22</a:t>
            </a:fld>
            <a:endParaRPr sz="1200">
              <a:latin typeface="Georgia"/>
              <a:cs typeface="Georgia"/>
            </a:endParaRPr>
          </a:p>
        </p:txBody>
      </p:sp>
      <p:sp>
        <p:nvSpPr>
          <p:cNvPr id="32" name="object 32"/>
          <p:cNvSpPr txBox="1"/>
          <p:nvPr/>
        </p:nvSpPr>
        <p:spPr>
          <a:xfrm>
            <a:off x="304800" y="1143000"/>
            <a:ext cx="8763000" cy="4435189"/>
          </a:xfrm>
          <a:prstGeom prst="rect">
            <a:avLst/>
          </a:prstGeom>
        </p:spPr>
        <p:txBody>
          <a:bodyPr vert="horz" wrap="square" lIns="0" tIns="33655" rIns="0" bIns="0" rtlCol="0">
            <a:spAutoFit/>
          </a:bodyPr>
          <a:lstStyle/>
          <a:p>
            <a:pPr marL="337819" indent="-285750">
              <a:lnSpc>
                <a:spcPct val="100000"/>
              </a:lnSpc>
              <a:buFont typeface="Wingdings" panose="05000000000000000000" pitchFamily="2" charset="2"/>
              <a:buChar char="ü"/>
            </a:pPr>
            <a:r>
              <a:rPr lang="vi-VN" sz="2200" spc="-95">
                <a:latin typeface="Times New Roman" panose="02020603050405020304" pitchFamily="18" charset="0"/>
                <a:cs typeface="Times New Roman" panose="02020603050405020304" pitchFamily="18" charset="0"/>
              </a:rPr>
              <a:t>  Communicating importance of effective quality management and of conforming to The QMS requirements/ Truyền đạt tầm quan trọng của quản lý chất lượng hiệu quả và tuân thủ các yêu cầu QMS</a:t>
            </a:r>
          </a:p>
          <a:p>
            <a:pPr marL="337819" indent="-285750">
              <a:lnSpc>
                <a:spcPct val="100000"/>
              </a:lnSpc>
              <a:buFont typeface="Wingdings" panose="05000000000000000000" pitchFamily="2" charset="2"/>
              <a:buChar char="ü"/>
            </a:pPr>
            <a:r>
              <a:rPr sz="2200" spc="-95">
                <a:latin typeface="Times New Roman" panose="02020603050405020304" pitchFamily="18" charset="0"/>
                <a:cs typeface="Times New Roman" panose="02020603050405020304" pitchFamily="18" charset="0"/>
              </a:rPr>
              <a:t>ensuring </a:t>
            </a:r>
            <a:r>
              <a:rPr sz="2200" spc="-5" dirty="0">
                <a:latin typeface="Times New Roman" panose="02020603050405020304" pitchFamily="18" charset="0"/>
                <a:cs typeface="Times New Roman" panose="02020603050405020304" pitchFamily="18" charset="0"/>
              </a:rPr>
              <a:t>that the system achieves its intended</a:t>
            </a:r>
            <a:r>
              <a:rPr sz="2200" spc="70" dirty="0">
                <a:latin typeface="Times New Roman" panose="02020603050405020304" pitchFamily="18" charset="0"/>
                <a:cs typeface="Times New Roman" panose="02020603050405020304" pitchFamily="18" charset="0"/>
              </a:rPr>
              <a:t> </a:t>
            </a:r>
            <a:r>
              <a:rPr sz="2200" spc="-5">
                <a:latin typeface="Times New Roman" panose="02020603050405020304" pitchFamily="18" charset="0"/>
                <a:cs typeface="Times New Roman" panose="02020603050405020304" pitchFamily="18" charset="0"/>
              </a:rPr>
              <a:t>results</a:t>
            </a:r>
            <a:r>
              <a:rPr lang="en-US" sz="2200" spc="-5">
                <a:latin typeface="Times New Roman" panose="02020603050405020304" pitchFamily="18" charset="0"/>
                <a:cs typeface="Times New Roman" panose="02020603050405020304" pitchFamily="18" charset="0"/>
              </a:rPr>
              <a:t> Đảm </a:t>
            </a:r>
            <a:r>
              <a:rPr lang="en-US" sz="2200" spc="-5" dirty="0" err="1">
                <a:latin typeface="Times New Roman" panose="02020603050405020304" pitchFamily="18" charset="0"/>
                <a:cs typeface="Times New Roman" panose="02020603050405020304" pitchFamily="18" charset="0"/>
              </a:rPr>
              <a:t>bảo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hệ</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thống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đạt</a:t>
            </a:r>
            <a:r>
              <a:rPr lang="en-US" sz="2200" spc="-5" dirty="0">
                <a:latin typeface="Times New Roman" panose="02020603050405020304" pitchFamily="18" charset="0"/>
                <a:cs typeface="Times New Roman" panose="02020603050405020304" pitchFamily="18" charset="0"/>
              </a:rPr>
              <a:t> đ</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kết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quả</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nh</a:t>
            </a:r>
            <a:r>
              <a:rPr lang="vi-VN" sz="2200" spc="-5" dirty="0">
                <a:latin typeface="Times New Roman" panose="02020603050405020304" pitchFamily="18" charset="0"/>
                <a:cs typeface="Times New Roman" panose="02020603050405020304" pitchFamily="18" charset="0"/>
              </a:rPr>
              <a:t>ư</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mong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muốn</a:t>
            </a:r>
            <a:endParaRPr lang="en-US" sz="2200" spc="-5" dirty="0">
              <a:latin typeface="Times New Roman" panose="02020603050405020304" pitchFamily="18" charset="0"/>
              <a:cs typeface="Times New Roman" panose="02020603050405020304" pitchFamily="18" charset="0"/>
            </a:endParaRPr>
          </a:p>
          <a:p>
            <a:pPr marL="337819" indent="-285750">
              <a:lnSpc>
                <a:spcPct val="100000"/>
              </a:lnSpc>
              <a:buFont typeface="Wingdings" panose="05000000000000000000" pitchFamily="2" charset="2"/>
              <a:buChar char="ü"/>
            </a:pPr>
            <a:r>
              <a:rPr lang="vi-VN" sz="2200" spc="-40">
                <a:latin typeface="Times New Roman" panose="02020603050405020304" pitchFamily="18" charset="0"/>
                <a:cs typeface="Times New Roman" panose="02020603050405020304" pitchFamily="18" charset="0"/>
              </a:rPr>
              <a:t>E</a:t>
            </a:r>
            <a:r>
              <a:rPr sz="2200" spc="-40">
                <a:latin typeface="Times New Roman" panose="02020603050405020304" pitchFamily="18" charset="0"/>
                <a:cs typeface="Times New Roman" panose="02020603050405020304" pitchFamily="18" charset="0"/>
              </a:rPr>
              <a:t>ngaging</a:t>
            </a:r>
            <a:r>
              <a:rPr sz="2200" spc="-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directing and supporting persons </a:t>
            </a:r>
            <a:r>
              <a:rPr sz="2200" dirty="0">
                <a:latin typeface="Times New Roman" panose="02020603050405020304" pitchFamily="18" charset="0"/>
                <a:cs typeface="Times New Roman" panose="02020603050405020304" pitchFamily="18" charset="0"/>
              </a:rPr>
              <a:t>to </a:t>
            </a:r>
            <a:r>
              <a:rPr sz="2200" spc="-5" dirty="0">
                <a:latin typeface="Times New Roman" panose="02020603050405020304" pitchFamily="18" charset="0"/>
                <a:cs typeface="Times New Roman" panose="02020603050405020304" pitchFamily="18" charset="0"/>
              </a:rPr>
              <a:t>contribute </a:t>
            </a:r>
            <a:r>
              <a:rPr sz="2200" dirty="0">
                <a:latin typeface="Times New Roman" panose="02020603050405020304" pitchFamily="18" charset="0"/>
                <a:cs typeface="Times New Roman" panose="02020603050405020304" pitchFamily="18" charset="0"/>
              </a:rPr>
              <a:t>to </a:t>
            </a:r>
            <a:r>
              <a:rPr sz="2200" spc="-5" dirty="0">
                <a:latin typeface="Times New Roman" panose="02020603050405020304" pitchFamily="18" charset="0"/>
                <a:cs typeface="Times New Roman" panose="02020603050405020304" pitchFamily="18" charset="0"/>
              </a:rPr>
              <a:t>the</a:t>
            </a:r>
            <a:r>
              <a:rPr sz="2200" spc="1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effectiveness</a:t>
            </a:r>
            <a:r>
              <a:rPr lang="en-US"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 the</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QMS;</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hu hút, chỉ đạo và hỗ trợ những người đóng góp vào hiệu quả của QMS</a:t>
            </a:r>
            <a:endParaRPr lang="en-US" sz="2200" dirty="0">
              <a:latin typeface="Times New Roman" panose="02020603050405020304" pitchFamily="18" charset="0"/>
              <a:cs typeface="Times New Roman" panose="02020603050405020304" pitchFamily="18" charset="0"/>
            </a:endParaRPr>
          </a:p>
          <a:p>
            <a:pPr marL="337819" indent="-285750">
              <a:lnSpc>
                <a:spcPct val="100000"/>
              </a:lnSpc>
              <a:buFont typeface="Wingdings" panose="05000000000000000000" pitchFamily="2" charset="2"/>
              <a:buChar char="ü"/>
            </a:pPr>
            <a:r>
              <a:rPr lang="vi-VN" sz="2200" spc="-80">
                <a:latin typeface="Times New Roman" panose="02020603050405020304" pitchFamily="18" charset="0"/>
                <a:cs typeface="Times New Roman" panose="02020603050405020304" pitchFamily="18" charset="0"/>
              </a:rPr>
              <a:t>P</a:t>
            </a:r>
            <a:r>
              <a:rPr sz="2200" spc="-80">
                <a:latin typeface="Times New Roman" panose="02020603050405020304" pitchFamily="18" charset="0"/>
                <a:cs typeface="Times New Roman" panose="02020603050405020304" pitchFamily="18" charset="0"/>
              </a:rPr>
              <a:t>romoting </a:t>
            </a:r>
            <a:r>
              <a:rPr sz="2200" spc="-5" dirty="0">
                <a:latin typeface="Times New Roman" panose="02020603050405020304" pitchFamily="18" charset="0"/>
                <a:cs typeface="Times New Roman" panose="02020603050405020304" pitchFamily="18" charset="0"/>
              </a:rPr>
              <a:t>continual</a:t>
            </a:r>
            <a:r>
              <a:rPr sz="2200" spc="5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improvement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Thúc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đẩy</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cải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tiến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liên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tục</a:t>
            </a:r>
            <a:r>
              <a:rPr lang="en-US" sz="2200" spc="-5"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337819" indent="-285750">
              <a:lnSpc>
                <a:spcPct val="100000"/>
              </a:lnSpc>
              <a:buFont typeface="Wingdings" panose="05000000000000000000" pitchFamily="2" charset="2"/>
              <a:buChar char="ü"/>
            </a:pPr>
            <a:r>
              <a:rPr lang="vi-VN" sz="2200" spc="-5">
                <a:latin typeface="Times New Roman" panose="02020603050405020304" pitchFamily="18" charset="0"/>
                <a:cs typeface="Times New Roman" panose="02020603050405020304" pitchFamily="18" charset="0"/>
              </a:rPr>
              <a:t>S</a:t>
            </a:r>
            <a:r>
              <a:rPr sz="2200" spc="-5">
                <a:latin typeface="Times New Roman" panose="02020603050405020304" pitchFamily="18" charset="0"/>
                <a:cs typeface="Times New Roman" panose="02020603050405020304" pitchFamily="18" charset="0"/>
              </a:rPr>
              <a:t>upporting </a:t>
            </a:r>
            <a:r>
              <a:rPr sz="2200" spc="-5" dirty="0">
                <a:latin typeface="Times New Roman" panose="02020603050405020304" pitchFamily="18" charset="0"/>
                <a:cs typeface="Times New Roman" panose="02020603050405020304" pitchFamily="18" charset="0"/>
              </a:rPr>
              <a:t>other relevant management roles </a:t>
            </a:r>
            <a:r>
              <a:rPr sz="2200" dirty="0">
                <a:latin typeface="Times New Roman" panose="02020603050405020304" pitchFamily="18" charset="0"/>
                <a:cs typeface="Times New Roman" panose="02020603050405020304" pitchFamily="18" charset="0"/>
              </a:rPr>
              <a:t>to </a:t>
            </a:r>
            <a:r>
              <a:rPr sz="2200" spc="-5" dirty="0">
                <a:latin typeface="Times New Roman" panose="02020603050405020304" pitchFamily="18" charset="0"/>
                <a:cs typeface="Times New Roman" panose="02020603050405020304" pitchFamily="18" charset="0"/>
              </a:rPr>
              <a:t>demonstrate</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their</a:t>
            </a:r>
            <a:r>
              <a:rPr lang="en-US" sz="2200" spc="-5" dirty="0">
                <a:latin typeface="Times New Roman" panose="02020603050405020304" pitchFamily="18" charset="0"/>
                <a:cs typeface="Times New Roman" panose="02020603050405020304" pitchFamily="18" charset="0"/>
              </a:rPr>
              <a:t> </a:t>
            </a:r>
            <a:r>
              <a:rPr sz="2200" spc="-105" dirty="0">
                <a:latin typeface="Times New Roman" panose="02020603050405020304" pitchFamily="18" charset="0"/>
                <a:cs typeface="Times New Roman" panose="02020603050405020304" pitchFamily="18" charset="0"/>
              </a:rPr>
              <a:t>l</a:t>
            </a:r>
            <a:r>
              <a:rPr lang="en-US" sz="2200" spc="-105" dirty="0">
                <a:latin typeface="Times New Roman" panose="02020603050405020304" pitchFamily="18" charset="0"/>
                <a:cs typeface="Times New Roman" panose="02020603050405020304" pitchFamily="18" charset="0"/>
              </a:rPr>
              <a:t>e</a:t>
            </a:r>
            <a:r>
              <a:rPr sz="2200" spc="-105" dirty="0">
                <a:latin typeface="Times New Roman" panose="02020603050405020304" pitchFamily="18" charset="0"/>
                <a:cs typeface="Times New Roman" panose="02020603050405020304" pitchFamily="18" charset="0"/>
              </a:rPr>
              <a:t>adership </a:t>
            </a:r>
            <a:r>
              <a:rPr sz="2200" spc="-5" dirty="0">
                <a:latin typeface="Times New Roman" panose="02020603050405020304" pitchFamily="18" charset="0"/>
                <a:cs typeface="Times New Roman" panose="02020603050405020304" pitchFamily="18" charset="0"/>
              </a:rPr>
              <a:t>as it applies </a:t>
            </a:r>
            <a:r>
              <a:rPr sz="2200" dirty="0">
                <a:latin typeface="Times New Roman" panose="02020603050405020304" pitchFamily="18" charset="0"/>
                <a:cs typeface="Times New Roman" panose="02020603050405020304" pitchFamily="18" charset="0"/>
              </a:rPr>
              <a:t>to </a:t>
            </a:r>
            <a:r>
              <a:rPr sz="2200" spc="-5" dirty="0">
                <a:latin typeface="Times New Roman" panose="02020603050405020304" pitchFamily="18" charset="0"/>
                <a:cs typeface="Times New Roman" panose="02020603050405020304" pitchFamily="18" charset="0"/>
              </a:rPr>
              <a:t>their areas </a:t>
            </a:r>
            <a:r>
              <a:rPr sz="2200" spc="-5">
                <a:latin typeface="Times New Roman" panose="02020603050405020304" pitchFamily="18" charset="0"/>
                <a:cs typeface="Times New Roman" panose="02020603050405020304" pitchFamily="18" charset="0"/>
              </a:rPr>
              <a:t>of</a:t>
            </a:r>
            <a:r>
              <a:rPr sz="2200" spc="155">
                <a:latin typeface="Times New Roman" panose="02020603050405020304" pitchFamily="18" charset="0"/>
                <a:cs typeface="Times New Roman" panose="02020603050405020304" pitchFamily="18" charset="0"/>
              </a:rPr>
              <a:t> </a:t>
            </a:r>
            <a:r>
              <a:rPr sz="2200" spc="-15">
                <a:latin typeface="Times New Roman" panose="02020603050405020304" pitchFamily="18" charset="0"/>
                <a:cs typeface="Times New Roman" panose="02020603050405020304" pitchFamily="18" charset="0"/>
              </a:rPr>
              <a:t>responsibility</a:t>
            </a:r>
            <a:r>
              <a:rPr lang="vi-VN" sz="2200" spc="-15">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Hỗ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trò</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lĩnh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nhiệm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a:t>
            </a:r>
            <a:r>
              <a:rPr lang="en-US" sz="2200"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066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23</a:t>
            </a:fld>
            <a:endParaRPr sz="1200">
              <a:latin typeface="Georgia"/>
              <a:cs typeface="Georgia"/>
            </a:endParaRPr>
          </a:p>
        </p:txBody>
      </p:sp>
      <p:sp>
        <p:nvSpPr>
          <p:cNvPr id="15" name="object 15"/>
          <p:cNvSpPr txBox="1"/>
          <p:nvPr/>
        </p:nvSpPr>
        <p:spPr>
          <a:xfrm>
            <a:off x="0" y="982956"/>
            <a:ext cx="10515600" cy="5103961"/>
          </a:xfrm>
          <a:prstGeom prst="rect">
            <a:avLst/>
          </a:prstGeom>
        </p:spPr>
        <p:txBody>
          <a:bodyPr vert="horz" wrap="square" lIns="0" tIns="88900" rIns="0" bIns="0" rtlCol="0">
            <a:spAutoFit/>
          </a:bodyPr>
          <a:lstStyle/>
          <a:p>
            <a:pPr marL="181610">
              <a:lnSpc>
                <a:spcPct val="100000"/>
              </a:lnSpc>
              <a:spcBef>
                <a:spcPts val="700"/>
              </a:spcBef>
            </a:pPr>
            <a:r>
              <a:rPr sz="2000" spc="-70" dirty="0">
                <a:latin typeface="Times New Roman" panose="02020603050405020304" pitchFamily="18" charset="0"/>
                <a:cs typeface="Times New Roman" panose="02020603050405020304" pitchFamily="18" charset="0"/>
              </a:rPr>
              <a:t>Top </a:t>
            </a:r>
            <a:r>
              <a:rPr sz="2000" dirty="0">
                <a:latin typeface="Times New Roman" panose="02020603050405020304" pitchFamily="18" charset="0"/>
                <a:cs typeface="Times New Roman" panose="02020603050405020304" pitchFamily="18" charset="0"/>
              </a:rPr>
              <a:t>management is also required </a:t>
            </a:r>
            <a:r>
              <a:rPr sz="2000" spc="-5" dirty="0">
                <a:latin typeface="Times New Roman" panose="02020603050405020304" pitchFamily="18" charset="0"/>
                <a:cs typeface="Times New Roman" panose="02020603050405020304" pitchFamily="18" charset="0"/>
              </a:rPr>
              <a:t>to </a:t>
            </a:r>
            <a:r>
              <a:rPr sz="2000" dirty="0">
                <a:latin typeface="Times New Roman" panose="02020603050405020304" pitchFamily="18" charset="0"/>
                <a:cs typeface="Times New Roman" panose="02020603050405020304" pitchFamily="18" charset="0"/>
              </a:rPr>
              <a:t>ensure</a:t>
            </a:r>
            <a:r>
              <a:rPr sz="2000" spc="-2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that: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Lãnh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đạo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cao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cũng</a:t>
            </a:r>
            <a:r>
              <a:rPr lang="en-US" sz="2000" spc="-5" dirty="0">
                <a:latin typeface="Times New Roman" panose="02020603050405020304" pitchFamily="18" charset="0"/>
                <a:cs typeface="Times New Roman" panose="02020603050405020304" pitchFamily="18" charset="0"/>
              </a:rPr>
              <a:t> đ</a:t>
            </a:r>
            <a:r>
              <a:rPr lang="vi-VN" sz="2000" spc="-5" dirty="0">
                <a:latin typeface="Times New Roman" panose="02020603050405020304" pitchFamily="18" charset="0"/>
                <a:cs typeface="Times New Roman" panose="02020603050405020304" pitchFamily="18" charset="0"/>
              </a:rPr>
              <a:t>ư</a:t>
            </a:r>
            <a:r>
              <a:rPr lang="en-US" sz="2000" spc="-5" dirty="0" err="1">
                <a:latin typeface="Times New Roman" panose="02020603050405020304" pitchFamily="18" charset="0"/>
                <a:cs typeface="Times New Roman" panose="02020603050405020304" pitchFamily="18" charset="0"/>
              </a:rPr>
              <a:t>ợc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yêu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cầu</a:t>
            </a:r>
            <a:r>
              <a:rPr lang="en-US" sz="2000" spc="-5" dirty="0">
                <a:latin typeface="Times New Roman" panose="02020603050405020304" pitchFamily="18" charset="0"/>
                <a:cs typeface="Times New Roman" panose="02020603050405020304" pitchFamily="18" charset="0"/>
              </a:rPr>
              <a:t> </a:t>
            </a:r>
          </a:p>
          <a:p>
            <a:pPr marL="181610">
              <a:lnSpc>
                <a:spcPct val="100000"/>
              </a:lnSpc>
              <a:spcBef>
                <a:spcPts val="700"/>
              </a:spcBef>
            </a:pPr>
            <a:r>
              <a:rPr lang="en-US" sz="2000" spc="-5" dirty="0" err="1">
                <a:latin typeface="Times New Roman" panose="02020603050405020304" pitchFamily="18" charset="0"/>
                <a:cs typeface="Times New Roman" panose="02020603050405020304" pitchFamily="18" charset="0"/>
              </a:rPr>
              <a:t>đảm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bảo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rằng</a:t>
            </a:r>
            <a:endParaRPr sz="2000" dirty="0">
              <a:latin typeface="Times New Roman" panose="02020603050405020304" pitchFamily="18" charset="0"/>
              <a:cs typeface="Times New Roman" panose="02020603050405020304" pitchFamily="18" charset="0"/>
            </a:endParaRPr>
          </a:p>
          <a:p>
            <a:pPr marL="524510" marR="1508125" indent="-342900">
              <a:lnSpc>
                <a:spcPct val="100000"/>
              </a:lnSpc>
              <a:spcBef>
                <a:spcPts val="600"/>
              </a:spcBef>
              <a:buClr>
                <a:srgbClr val="330066"/>
              </a:buClr>
              <a:buSzPct val="65000"/>
              <a:buFont typeface="Wingdings" panose="05000000000000000000" pitchFamily="2" charset="2"/>
              <a:buChar char="ü"/>
              <a:tabLst>
                <a:tab pos="316230" algn="l"/>
              </a:tabLst>
            </a:pPr>
            <a:r>
              <a:rPr lang="en-US" sz="2000" dirty="0">
                <a:latin typeface="Times New Roman" panose="02020603050405020304" pitchFamily="18" charset="0"/>
                <a:cs typeface="Times New Roman" panose="02020603050405020304" pitchFamily="18" charset="0"/>
              </a:rPr>
              <a:t>C</a:t>
            </a:r>
            <a:r>
              <a:rPr sz="2000" dirty="0">
                <a:latin typeface="Times New Roman" panose="02020603050405020304" pitchFamily="18" charset="0"/>
                <a:cs typeface="Times New Roman" panose="02020603050405020304" pitchFamily="18" charset="0"/>
              </a:rPr>
              <a:t>ustomer requirements and applicable </a:t>
            </a:r>
            <a:r>
              <a:rPr sz="2000" spc="-5" dirty="0">
                <a:latin typeface="Times New Roman" panose="02020603050405020304" pitchFamily="18" charset="0"/>
                <a:cs typeface="Times New Roman" panose="02020603050405020304" pitchFamily="18" charset="0"/>
              </a:rPr>
              <a:t>statutory</a:t>
            </a:r>
            <a:r>
              <a:rPr sz="2000" dirty="0">
                <a:latin typeface="Times New Roman" panose="02020603050405020304" pitchFamily="18" charset="0"/>
                <a:cs typeface="Times New Roman" panose="02020603050405020304" pitchFamily="18" charset="0"/>
              </a:rPr>
              <a:t>/</a:t>
            </a:r>
            <a:r>
              <a:rPr lang="en-US" sz="2000" spc="-3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regulatory</a:t>
            </a: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requirements are determined and</a:t>
            </a:r>
            <a:r>
              <a:rPr sz="2000" spc="-2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met;</a:t>
            </a:r>
            <a:r>
              <a:rPr lang="en-US" sz="2000" spc="-5" dirty="0">
                <a:latin typeface="Times New Roman" panose="02020603050405020304" pitchFamily="18" charset="0"/>
                <a:cs typeface="Times New Roman" panose="02020603050405020304" pitchFamily="18" charset="0"/>
              </a:rPr>
              <a:t> </a:t>
            </a:r>
            <a:r>
              <a:rPr lang="vi-VN" sz="2000" spc="-5" dirty="0">
                <a:latin typeface="Times New Roman" panose="02020603050405020304" pitchFamily="18" charset="0"/>
                <a:cs typeface="Times New Roman" panose="02020603050405020304" pitchFamily="18" charset="0"/>
              </a:rPr>
              <a:t>Yêu cầu của khách hàng và các yêu cầu theo luật định / quy định hiện hành được xác định và đáp ứng </a:t>
            </a:r>
            <a:endParaRPr lang="en-US" sz="2000" spc="-5" dirty="0">
              <a:latin typeface="Times New Roman" panose="02020603050405020304" pitchFamily="18" charset="0"/>
              <a:cs typeface="Times New Roman" panose="02020603050405020304" pitchFamily="18" charset="0"/>
            </a:endParaRPr>
          </a:p>
          <a:p>
            <a:pPr marL="524510" marR="1508125" indent="-342900">
              <a:lnSpc>
                <a:spcPct val="100000"/>
              </a:lnSpc>
              <a:spcBef>
                <a:spcPts val="600"/>
              </a:spcBef>
              <a:buClr>
                <a:srgbClr val="330066"/>
              </a:buClr>
              <a:buSzPct val="65000"/>
              <a:buFont typeface="Wingdings" panose="05000000000000000000" pitchFamily="2" charset="2"/>
              <a:buChar char="ü"/>
              <a:tabLst>
                <a:tab pos="316230" algn="l"/>
              </a:tabLst>
            </a:pPr>
            <a:r>
              <a:rPr lang="en-US" sz="2000" spc="-5" dirty="0">
                <a:latin typeface="Times New Roman" panose="02020603050405020304" pitchFamily="18" charset="0"/>
                <a:cs typeface="Times New Roman" panose="02020603050405020304" pitchFamily="18" charset="0"/>
              </a:rPr>
              <a:t>T</a:t>
            </a:r>
            <a:r>
              <a:rPr sz="2000" spc="-5" dirty="0">
                <a:latin typeface="Times New Roman" panose="02020603050405020304" pitchFamily="18" charset="0"/>
                <a:cs typeface="Times New Roman" panose="02020603050405020304" pitchFamily="18" charset="0"/>
              </a:rPr>
              <a:t>he</a:t>
            </a:r>
            <a:r>
              <a:rPr sz="2000" spc="-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risks</a:t>
            </a:r>
            <a:r>
              <a:rPr sz="2000" spc="-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opportunities</a:t>
            </a:r>
            <a:r>
              <a:rPr sz="2000" spc="-5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that</a:t>
            </a:r>
            <a:r>
              <a:rPr sz="2000" spc="-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can</a:t>
            </a:r>
            <a:r>
              <a:rPr sz="2000" spc="-4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affect</a:t>
            </a:r>
            <a:r>
              <a:rPr sz="2000" spc="-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conformity</a:t>
            </a:r>
            <a:r>
              <a:rPr sz="2000" spc="-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products</a:t>
            </a:r>
            <a:r>
              <a:rPr sz="2000" spc="-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a:t>
            </a:r>
            <a:r>
              <a:rPr sz="2000" spc="-100" dirty="0">
                <a:latin typeface="Times New Roman" panose="02020603050405020304" pitchFamily="18" charset="0"/>
                <a:cs typeface="Times New Roman" panose="02020603050405020304" pitchFamily="18" charset="0"/>
              </a:rPr>
              <a:t>services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ability </a:t>
            </a:r>
            <a:r>
              <a:rPr sz="2000" spc="-5" dirty="0">
                <a:latin typeface="Times New Roman" panose="02020603050405020304" pitchFamily="18" charset="0"/>
                <a:cs typeface="Times New Roman" panose="02020603050405020304" pitchFamily="18" charset="0"/>
              </a:rPr>
              <a:t>to </a:t>
            </a:r>
            <a:r>
              <a:rPr sz="2000" dirty="0">
                <a:latin typeface="Times New Roman" panose="02020603050405020304" pitchFamily="18" charset="0"/>
                <a:cs typeface="Times New Roman" panose="02020603050405020304" pitchFamily="18" charset="0"/>
              </a:rPr>
              <a:t>enhance customer </a:t>
            </a:r>
            <a:r>
              <a:rPr sz="2000" spc="-5" dirty="0">
                <a:latin typeface="Times New Roman" panose="02020603050405020304" pitchFamily="18" charset="0"/>
                <a:cs typeface="Times New Roman" panose="02020603050405020304" pitchFamily="18" charset="0"/>
              </a:rPr>
              <a:t>satisfaction </a:t>
            </a:r>
            <a:r>
              <a:rPr sz="2000" dirty="0">
                <a:latin typeface="Times New Roman" panose="02020603050405020304" pitchFamily="18" charset="0"/>
                <a:cs typeface="Times New Roman" panose="02020603050405020304" pitchFamily="18" charset="0"/>
              </a:rPr>
              <a:t>are</a:t>
            </a:r>
            <a:r>
              <a:rPr sz="2000" spc="-2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determined</a:t>
            </a: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addressed;</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Những rủi ro và cơ hội có thể ảnh hưởng đến sự phù hợp của sản phẩm và dịch vụ và khả năng nâng cao sự hài lòng của khách hàng được xác định và giải quyết </a:t>
            </a:r>
            <a:endParaRPr lang="en-US" sz="2000" dirty="0">
              <a:latin typeface="Times New Roman" panose="02020603050405020304" pitchFamily="18" charset="0"/>
              <a:cs typeface="Times New Roman" panose="02020603050405020304" pitchFamily="18" charset="0"/>
            </a:endParaRPr>
          </a:p>
          <a:p>
            <a:pPr marL="524510" marR="1508125" indent="-342900">
              <a:lnSpc>
                <a:spcPct val="100000"/>
              </a:lnSpc>
              <a:spcBef>
                <a:spcPts val="600"/>
              </a:spcBef>
              <a:buClr>
                <a:srgbClr val="330066"/>
              </a:buClr>
              <a:buSzPct val="65000"/>
              <a:buFont typeface="Wingdings" panose="05000000000000000000" pitchFamily="2" charset="2"/>
              <a:buChar char="ü"/>
              <a:tabLst>
                <a:tab pos="316230" algn="l"/>
              </a:tabLst>
            </a:pPr>
            <a:r>
              <a:rPr lang="en-US" sz="2000" dirty="0">
                <a:latin typeface="Times New Roman" panose="02020603050405020304" pitchFamily="18" charset="0"/>
                <a:cs typeface="Times New Roman" panose="02020603050405020304" pitchFamily="18" charset="0"/>
              </a:rPr>
              <a:t>the focus on consistently providing products and services that meet customer and applicable statutory and regulatory requirements  is maintained</a:t>
            </a:r>
            <a:r>
              <a:rPr sz="2000" spc="-5" dirty="0">
                <a:latin typeface="Times New Roman" panose="02020603050405020304" pitchFamily="18" charset="0"/>
                <a:cs typeface="Times New Roman" panose="02020603050405020304" pitchFamily="18" charset="0"/>
              </a:rPr>
              <a:t>;</a:t>
            </a:r>
            <a:r>
              <a:rPr lang="vi-VN"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a:t>
            </a:r>
            <a:r>
              <a:rPr lang="vi-VN" sz="2000" spc="-5" dirty="0">
                <a:latin typeface="Times New Roman" panose="02020603050405020304" pitchFamily="18" charset="0"/>
                <a:cs typeface="Times New Roman" panose="02020603050405020304" pitchFamily="18" charset="0"/>
              </a:rPr>
              <a:t>ập trung vào việc luôn cung cấp các sản phẩm và dịch vụ đáp ứng các yêu cầu theo luật định và quy định hiện hành được duy trì;</a:t>
            </a:r>
            <a:endParaRPr lang="en-US" sz="2000" dirty="0">
              <a:latin typeface="Times New Roman" panose="02020603050405020304" pitchFamily="18" charset="0"/>
              <a:cs typeface="Times New Roman" panose="02020603050405020304" pitchFamily="18" charset="0"/>
            </a:endParaRPr>
          </a:p>
          <a:p>
            <a:pPr marL="524510" marR="1508125" indent="-342900">
              <a:lnSpc>
                <a:spcPct val="100000"/>
              </a:lnSpc>
              <a:spcBef>
                <a:spcPts val="600"/>
              </a:spcBef>
              <a:buClr>
                <a:srgbClr val="330066"/>
              </a:buClr>
              <a:buSzPct val="65000"/>
              <a:buFont typeface="Wingdings" panose="05000000000000000000" pitchFamily="2" charset="2"/>
              <a:buChar char="ü"/>
              <a:tabLst>
                <a:tab pos="316230" algn="l"/>
              </a:tabLst>
            </a:pPr>
            <a:r>
              <a:rPr lang="en-US" sz="2000" spc="-5" dirty="0">
                <a:latin typeface="Times New Roman" panose="02020603050405020304" pitchFamily="18" charset="0"/>
                <a:cs typeface="Times New Roman" panose="02020603050405020304" pitchFamily="18" charset="0"/>
              </a:rPr>
              <a:t>T</a:t>
            </a:r>
            <a:r>
              <a:rPr sz="2000" spc="-5" dirty="0">
                <a:latin typeface="Times New Roman" panose="02020603050405020304" pitchFamily="18" charset="0"/>
                <a:cs typeface="Times New Roman" panose="02020603050405020304" pitchFamily="18" charset="0"/>
              </a:rPr>
              <a:t>he </a:t>
            </a:r>
            <a:r>
              <a:rPr sz="2000" dirty="0">
                <a:latin typeface="Times New Roman" panose="02020603050405020304" pitchFamily="18" charset="0"/>
                <a:cs typeface="Times New Roman" panose="02020603050405020304" pitchFamily="18" charset="0"/>
              </a:rPr>
              <a:t>focus on enhancing customer </a:t>
            </a:r>
            <a:r>
              <a:rPr sz="2000" spc="-5" dirty="0">
                <a:latin typeface="Times New Roman" panose="02020603050405020304" pitchFamily="18" charset="0"/>
                <a:cs typeface="Times New Roman" panose="02020603050405020304" pitchFamily="18" charset="0"/>
              </a:rPr>
              <a:t>satisfaction </a:t>
            </a:r>
            <a:r>
              <a:rPr sz="2000" dirty="0">
                <a:latin typeface="Times New Roman" panose="02020603050405020304" pitchFamily="18" charset="0"/>
                <a:cs typeface="Times New Roman" panose="02020603050405020304" pitchFamily="18" charset="0"/>
              </a:rPr>
              <a:t>is</a:t>
            </a:r>
            <a:r>
              <a:rPr sz="2000" spc="-2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maintained.</a:t>
            </a:r>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t>
            </a:r>
            <a:r>
              <a:rPr lang="vi-VN" sz="2000" dirty="0">
                <a:latin typeface="Times New Roman" panose="02020603050405020304" pitchFamily="18" charset="0"/>
                <a:cs typeface="Times New Roman" panose="02020603050405020304" pitchFamily="18" charset="0"/>
              </a:rPr>
              <a:t>ập trung vào việc nâng cao sự hài lòng của khách hàng được duy trì.</a:t>
            </a:r>
            <a:endParaRPr sz="2000" dirty="0">
              <a:latin typeface="Times New Roman" panose="02020603050405020304" pitchFamily="18" charset="0"/>
              <a:cs typeface="Times New Roman" panose="02020603050405020304" pitchFamily="18" charset="0"/>
            </a:endParaRPr>
          </a:p>
        </p:txBody>
      </p:sp>
      <p:sp>
        <p:nvSpPr>
          <p:cNvPr id="21" name="object 31">
            <a:extLst>
              <a:ext uri="{FF2B5EF4-FFF2-40B4-BE49-F238E27FC236}">
                <a16:creationId xmlns:a16="http://schemas.microsoft.com/office/drawing/2014/main" id="{2F8C274B-3A3B-4CC2-8ADA-48BA6177931A}"/>
              </a:ext>
            </a:extLst>
          </p:cNvPr>
          <p:cNvSpPr txBox="1">
            <a:spLocks noGrp="1"/>
          </p:cNvSpPr>
          <p:nvPr>
            <p:ph type="title"/>
          </p:nvPr>
        </p:nvSpPr>
        <p:spPr>
          <a:xfrm>
            <a:off x="-57066" y="-57630"/>
            <a:ext cx="9177748" cy="997709"/>
          </a:xfrm>
          <a:prstGeom prst="rect">
            <a:avLst/>
          </a:prstGeom>
        </p:spPr>
        <p:txBody>
          <a:bodyPr vert="horz" wrap="square" lIns="0" tIns="12700" rIns="0" bIns="0" rtlCol="0">
            <a:spAutoFit/>
          </a:bodyPr>
          <a:lstStyle/>
          <a:p>
            <a:pPr marL="12700" algn="ctr">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5.1 </a:t>
            </a:r>
            <a:r>
              <a:rPr sz="3200" dirty="0">
                <a:solidFill>
                  <a:schemeClr val="bg1"/>
                </a:solidFill>
                <a:latin typeface="Times New Roman" panose="02020603050405020304" pitchFamily="18" charset="0"/>
                <a:cs typeface="Times New Roman" panose="02020603050405020304" pitchFamily="18" charset="0"/>
              </a:rPr>
              <a:t>Leadership </a:t>
            </a:r>
            <a:r>
              <a:rPr sz="3200">
                <a:solidFill>
                  <a:schemeClr val="bg1"/>
                </a:solidFill>
                <a:latin typeface="Times New Roman" panose="02020603050405020304" pitchFamily="18" charset="0"/>
                <a:cs typeface="Times New Roman" panose="02020603050405020304" pitchFamily="18" charset="0"/>
              </a:rPr>
              <a:t>and</a:t>
            </a:r>
            <a:r>
              <a:rPr sz="3200" spc="95">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commitment</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Sự </a:t>
            </a:r>
            <a:r>
              <a:rPr lang="en-US" sz="3200" spc="-5" dirty="0" err="1">
                <a:solidFill>
                  <a:schemeClr val="bg1"/>
                </a:solidFill>
                <a:latin typeface="Times New Roman" panose="02020603050405020304" pitchFamily="18" charset="0"/>
                <a:cs typeface="Times New Roman" panose="02020603050405020304" pitchFamily="18" charset="0"/>
              </a:rPr>
              <a:t>lãnh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đạo</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và</a:t>
            </a:r>
            <a:r>
              <a:rPr lang="en-US" sz="3200" spc="-5" dirty="0">
                <a:solidFill>
                  <a:schemeClr val="bg1"/>
                </a:solidFill>
                <a:latin typeface="Times New Roman" panose="02020603050405020304" pitchFamily="18" charset="0"/>
                <a:cs typeface="Times New Roman" panose="02020603050405020304" pitchFamily="18" charset="0"/>
              </a:rPr>
              <a:t> cam </a:t>
            </a:r>
            <a:r>
              <a:rPr lang="en-US" sz="3200" spc="-5" dirty="0" err="1">
                <a:solidFill>
                  <a:schemeClr val="bg1"/>
                </a:solidFill>
                <a:latin typeface="Times New Roman" panose="02020603050405020304" pitchFamily="18" charset="0"/>
                <a:cs typeface="Times New Roman" panose="02020603050405020304" pitchFamily="18" charset="0"/>
              </a:rPr>
              <a:t>kết</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24</a:t>
            </a:fld>
            <a:endParaRPr sz="1200">
              <a:latin typeface="Georgia"/>
              <a:cs typeface="Georgia"/>
            </a:endParaRPr>
          </a:p>
        </p:txBody>
      </p:sp>
      <p:sp>
        <p:nvSpPr>
          <p:cNvPr id="15" name="object 15"/>
          <p:cNvSpPr txBox="1"/>
          <p:nvPr/>
        </p:nvSpPr>
        <p:spPr>
          <a:xfrm>
            <a:off x="0" y="918624"/>
            <a:ext cx="8915400" cy="4791055"/>
          </a:xfrm>
          <a:prstGeom prst="rect">
            <a:avLst/>
          </a:prstGeom>
        </p:spPr>
        <p:txBody>
          <a:bodyPr vert="horz" wrap="square" lIns="0" tIns="88900" rIns="0" bIns="0" rtlCol="0">
            <a:spAutoFit/>
          </a:bodyPr>
          <a:lstStyle/>
          <a:p>
            <a:pPr marL="181610">
              <a:spcBef>
                <a:spcPts val="700"/>
              </a:spcBef>
            </a:pPr>
            <a:r>
              <a:rPr lang="vi-VN" sz="2400" i="1" spc="-70">
                <a:latin typeface="Times New Roman" panose="02020603050405020304" pitchFamily="18" charset="0"/>
                <a:cs typeface="Times New Roman" panose="02020603050405020304" pitchFamily="18" charset="0"/>
              </a:rPr>
              <a:t>5.1.2.C.1 Phương thức truyền thông khách hàng </a:t>
            </a:r>
          </a:p>
          <a:p>
            <a:pPr marL="181610">
              <a:spcBef>
                <a:spcPts val="700"/>
              </a:spcBef>
            </a:pPr>
            <a:r>
              <a:rPr lang="vi-VN" sz="2400" i="1">
                <a:latin typeface="Times New Roman" panose="02020603050405020304" pitchFamily="18" charset="0"/>
                <a:cs typeface="Times New Roman" panose="02020603050405020304" pitchFamily="18" charset="0"/>
              </a:rPr>
              <a:t>Tổ chức sẽ thiết lập và duy trì các phương thức giao tiếp với các khách hàng được chọn để chia sẻ kỳ vọng về cải tiến chất lượng sản phẩm và dịch vụ. Kết quả của giao tiếp khách hàng sẽ tạo ra các hành động để giải quyết các vấn đề đã xác định và cung cấp cơ hội để cải thiện sự hài lòng của khách hàng.</a:t>
            </a:r>
          </a:p>
          <a:p>
            <a:pPr marL="181610">
              <a:spcBef>
                <a:spcPts val="700"/>
              </a:spcBef>
            </a:pPr>
            <a:r>
              <a:rPr lang="vi-VN" sz="2400" i="1">
                <a:latin typeface="Times New Roman" panose="02020603050405020304" pitchFamily="18" charset="0"/>
                <a:cs typeface="Times New Roman" panose="02020603050405020304" pitchFamily="18" charset="0"/>
              </a:rPr>
              <a:t>5.1.2.C.1-LƯU Ý Người ta nhận thấy rằng một tổ chức không thể cung cấp cùng một mức độ giao tiếp với tất cả các khách hàng của mình. </a:t>
            </a:r>
          </a:p>
          <a:p>
            <a:pPr marL="181610">
              <a:spcBef>
                <a:spcPts val="700"/>
              </a:spcBef>
            </a:pPr>
            <a:r>
              <a:rPr lang="vi-VN" sz="2400" i="1">
                <a:latin typeface="Times New Roman" panose="02020603050405020304" pitchFamily="18" charset="0"/>
                <a:cs typeface="Times New Roman" panose="02020603050405020304" pitchFamily="18" charset="0"/>
                <a:sym typeface="Wingdings" panose="05000000000000000000" pitchFamily="2" charset="2"/>
              </a:rPr>
              <a:t> </a:t>
            </a:r>
            <a:r>
              <a:rPr lang="vi-VN" sz="2400" i="1">
                <a:latin typeface="Times New Roman" panose="02020603050405020304" pitchFamily="18" charset="0"/>
                <a:cs typeface="Times New Roman" panose="02020603050405020304" pitchFamily="18" charset="0"/>
              </a:rPr>
              <a:t>Mức độ được cung cấp có thể phụ thuộc vào số lượng doanh nghiệp với khách hàng, lịch sử các vấn đề, kỳ vọng của khách hàng và các yếu tố khác (xem tài liệu Hướng dẫn giao tiếp với khách hàng, được giới thiệu tại tl9000.org/links.)</a:t>
            </a:r>
            <a:endParaRPr sz="2400" i="1" dirty="0">
              <a:latin typeface="Times New Roman" panose="02020603050405020304" pitchFamily="18" charset="0"/>
              <a:cs typeface="Times New Roman" panose="02020603050405020304" pitchFamily="18" charset="0"/>
            </a:endParaRPr>
          </a:p>
        </p:txBody>
      </p:sp>
      <p:sp>
        <p:nvSpPr>
          <p:cNvPr id="21" name="object 31">
            <a:extLst>
              <a:ext uri="{FF2B5EF4-FFF2-40B4-BE49-F238E27FC236}">
                <a16:creationId xmlns:a16="http://schemas.microsoft.com/office/drawing/2014/main" id="{2F8C274B-3A3B-4CC2-8ADA-48BA6177931A}"/>
              </a:ext>
            </a:extLst>
          </p:cNvPr>
          <p:cNvSpPr txBox="1">
            <a:spLocks noGrp="1"/>
          </p:cNvSpPr>
          <p:nvPr>
            <p:ph type="title"/>
          </p:nvPr>
        </p:nvSpPr>
        <p:spPr>
          <a:xfrm>
            <a:off x="-57066" y="-57630"/>
            <a:ext cx="9177748" cy="997709"/>
          </a:xfrm>
          <a:prstGeom prst="rect">
            <a:avLst/>
          </a:prstGeom>
        </p:spPr>
        <p:txBody>
          <a:bodyPr vert="horz" wrap="square" lIns="0" tIns="12700" rIns="0" bIns="0" rtlCol="0">
            <a:spAutoFit/>
          </a:bodyPr>
          <a:lstStyle/>
          <a:p>
            <a:pPr marL="12700" algn="ctr">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5.1 </a:t>
            </a:r>
            <a:r>
              <a:rPr sz="3200" dirty="0">
                <a:solidFill>
                  <a:schemeClr val="bg1"/>
                </a:solidFill>
                <a:latin typeface="Times New Roman" panose="02020603050405020304" pitchFamily="18" charset="0"/>
                <a:cs typeface="Times New Roman" panose="02020603050405020304" pitchFamily="18" charset="0"/>
              </a:rPr>
              <a:t>Leadership </a:t>
            </a:r>
            <a:r>
              <a:rPr sz="3200">
                <a:solidFill>
                  <a:schemeClr val="bg1"/>
                </a:solidFill>
                <a:latin typeface="Times New Roman" panose="02020603050405020304" pitchFamily="18" charset="0"/>
                <a:cs typeface="Times New Roman" panose="02020603050405020304" pitchFamily="18" charset="0"/>
              </a:rPr>
              <a:t>and</a:t>
            </a:r>
            <a:r>
              <a:rPr sz="3200" spc="95">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commitment</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Sự </a:t>
            </a:r>
            <a:r>
              <a:rPr lang="en-US" sz="3200" spc="-5" dirty="0" err="1">
                <a:solidFill>
                  <a:schemeClr val="bg1"/>
                </a:solidFill>
                <a:latin typeface="Times New Roman" panose="02020603050405020304" pitchFamily="18" charset="0"/>
                <a:cs typeface="Times New Roman" panose="02020603050405020304" pitchFamily="18" charset="0"/>
              </a:rPr>
              <a:t>lãnh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đạo</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và</a:t>
            </a:r>
            <a:r>
              <a:rPr lang="en-US" sz="3200" spc="-5" dirty="0">
                <a:solidFill>
                  <a:schemeClr val="bg1"/>
                </a:solidFill>
                <a:latin typeface="Times New Roman" panose="02020603050405020304" pitchFamily="18" charset="0"/>
                <a:cs typeface="Times New Roman" panose="02020603050405020304" pitchFamily="18" charset="0"/>
              </a:rPr>
              <a:t> cam </a:t>
            </a:r>
            <a:r>
              <a:rPr lang="en-US" sz="3200" spc="-5" dirty="0" err="1">
                <a:solidFill>
                  <a:schemeClr val="bg1"/>
                </a:solidFill>
                <a:latin typeface="Times New Roman" panose="02020603050405020304" pitchFamily="18" charset="0"/>
                <a:cs typeface="Times New Roman" panose="02020603050405020304" pitchFamily="18" charset="0"/>
              </a:rPr>
              <a:t>kết</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14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668336" y="175951"/>
            <a:ext cx="74676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5.2 Quality</a:t>
            </a:r>
            <a:r>
              <a:rPr sz="3200" spc="75"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Policy</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Chính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sách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chất</a:t>
            </a:r>
            <a:r>
              <a:rPr lang="en-US" sz="3200" spc="-5" dirty="0">
                <a:solidFill>
                  <a:schemeClr val="bg1"/>
                </a:solidFill>
                <a:latin typeface="Times New Roman" panose="02020603050405020304" pitchFamily="18" charset="0"/>
                <a:cs typeface="Times New Roman" panose="02020603050405020304" pitchFamily="18" charset="0"/>
              </a:rPr>
              <a:t> l</a:t>
            </a:r>
            <a:r>
              <a:rPr lang="vi-VN" sz="3200" spc="-5" dirty="0">
                <a:solidFill>
                  <a:schemeClr val="bg1"/>
                </a:solidFill>
                <a:latin typeface="Times New Roman" panose="02020603050405020304" pitchFamily="18" charset="0"/>
                <a:cs typeface="Times New Roman" panose="02020603050405020304" pitchFamily="18" charset="0"/>
              </a:rPr>
              <a:t>ư</a:t>
            </a:r>
            <a:r>
              <a:rPr lang="en-US" sz="3200" spc="-5" dirty="0" err="1">
                <a:solidFill>
                  <a:schemeClr val="bg1"/>
                </a:solidFill>
                <a:latin typeface="Times New Roman" panose="02020603050405020304" pitchFamily="18" charset="0"/>
                <a:cs typeface="Times New Roman" panose="02020603050405020304" pitchFamily="18" charset="0"/>
              </a:rPr>
              <a:t>ợng</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1" name="object 2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25</a:t>
            </a:fld>
            <a:endParaRPr sz="1200">
              <a:latin typeface="Georgia"/>
              <a:cs typeface="Georgia"/>
            </a:endParaRPr>
          </a:p>
        </p:txBody>
      </p:sp>
      <p:sp>
        <p:nvSpPr>
          <p:cNvPr id="15" name="object 15"/>
          <p:cNvSpPr txBox="1"/>
          <p:nvPr/>
        </p:nvSpPr>
        <p:spPr>
          <a:xfrm>
            <a:off x="131368" y="990600"/>
            <a:ext cx="8914258" cy="3411190"/>
          </a:xfrm>
          <a:prstGeom prst="rect">
            <a:avLst/>
          </a:prstGeom>
        </p:spPr>
        <p:txBody>
          <a:bodyPr vert="horz" wrap="square" lIns="0" tIns="76200" rIns="0" bIns="0" rtlCol="0">
            <a:spAutoFit/>
          </a:bodyPr>
          <a:lstStyle/>
          <a:p>
            <a:pPr marL="12700">
              <a:lnSpc>
                <a:spcPct val="100000"/>
              </a:lnSpc>
              <a:spcBef>
                <a:spcPts val="600"/>
              </a:spcBef>
            </a:pPr>
            <a:r>
              <a:rPr sz="2000" spc="-55" dirty="0">
                <a:latin typeface="Times New Roman" panose="02020603050405020304" pitchFamily="18" charset="0"/>
                <a:cs typeface="Times New Roman" panose="02020603050405020304" pitchFamily="18" charset="0"/>
              </a:rPr>
              <a:t>“Top </a:t>
            </a:r>
            <a:r>
              <a:rPr sz="2000" dirty="0">
                <a:latin typeface="Times New Roman" panose="02020603050405020304" pitchFamily="18" charset="0"/>
                <a:cs typeface="Times New Roman" panose="02020603050405020304" pitchFamily="18" charset="0"/>
              </a:rPr>
              <a:t>management shall establish a quality policy</a:t>
            </a:r>
            <a:r>
              <a:rPr sz="2000" spc="-19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that: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Lãnh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đạo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cao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thiết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lập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chính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sách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chất</a:t>
            </a:r>
            <a:r>
              <a:rPr lang="en-US" sz="2000" spc="-5" dirty="0">
                <a:latin typeface="Times New Roman" panose="02020603050405020304" pitchFamily="18" charset="0"/>
                <a:cs typeface="Times New Roman" panose="02020603050405020304" pitchFamily="18" charset="0"/>
              </a:rPr>
              <a:t> l</a:t>
            </a:r>
            <a:r>
              <a:rPr lang="vi-VN" sz="2000" spc="-5" dirty="0">
                <a:latin typeface="Times New Roman" panose="02020603050405020304" pitchFamily="18" charset="0"/>
                <a:cs typeface="Times New Roman" panose="02020603050405020304" pitchFamily="18" charset="0"/>
              </a:rPr>
              <a:t>ư</a:t>
            </a:r>
            <a:r>
              <a:rPr lang="en-US" sz="2000" spc="-5" dirty="0" err="1">
                <a:latin typeface="Times New Roman" panose="02020603050405020304" pitchFamily="18" charset="0"/>
                <a:cs typeface="Times New Roman" panose="02020603050405020304" pitchFamily="18" charset="0"/>
              </a:rPr>
              <a:t>ợng</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354965" indent="-342900">
              <a:lnSpc>
                <a:spcPct val="100000"/>
              </a:lnSpc>
              <a:spcBef>
                <a:spcPts val="505"/>
              </a:spcBef>
              <a:buClr>
                <a:srgbClr val="330066"/>
              </a:buClr>
              <a:buSzPct val="65000"/>
              <a:buFont typeface="Wingdings" panose="05000000000000000000" pitchFamily="2" charset="2"/>
              <a:buChar char="ü"/>
              <a:tabLst>
                <a:tab pos="146685" algn="l"/>
              </a:tabLst>
            </a:pPr>
            <a:r>
              <a:rPr sz="2000" spc="-5" dirty="0">
                <a:latin typeface="Times New Roman" panose="02020603050405020304" pitchFamily="18" charset="0"/>
                <a:cs typeface="Times New Roman" panose="02020603050405020304" pitchFamily="18" charset="0"/>
              </a:rPr>
              <a:t>Is </a:t>
            </a:r>
            <a:r>
              <a:rPr sz="2000" dirty="0">
                <a:latin typeface="Times New Roman" panose="02020603050405020304" pitchFamily="18" charset="0"/>
                <a:cs typeface="Times New Roman" panose="02020603050405020304" pitchFamily="18" charset="0"/>
              </a:rPr>
              <a:t>appropriate </a:t>
            </a:r>
            <a:r>
              <a:rPr sz="2000" spc="-5" dirty="0">
                <a:latin typeface="Times New Roman" panose="02020603050405020304" pitchFamily="18" charset="0"/>
                <a:cs typeface="Times New Roman" panose="02020603050405020304" pitchFamily="18" charset="0"/>
              </a:rPr>
              <a:t>to the </a:t>
            </a:r>
            <a:r>
              <a:rPr sz="2000" dirty="0">
                <a:latin typeface="Times New Roman" panose="02020603050405020304" pitchFamily="18" charset="0"/>
                <a:cs typeface="Times New Roman" panose="02020603050405020304" pitchFamily="18" charset="0"/>
              </a:rPr>
              <a:t>purpose of </a:t>
            </a:r>
            <a:r>
              <a:rPr sz="2000" spc="-5" dirty="0">
                <a:latin typeface="Times New Roman" panose="02020603050405020304" pitchFamily="18" charset="0"/>
                <a:cs typeface="Times New Roman" panose="02020603050405020304" pitchFamily="18" charset="0"/>
              </a:rPr>
              <a:t>the</a:t>
            </a:r>
            <a:r>
              <a:rPr sz="2000" spc="-3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organization,</a:t>
            </a:r>
            <a:r>
              <a:rPr lang="vi-VN" sz="2000" dirty="0">
                <a:latin typeface="Times New Roman" panose="02020603050405020304" pitchFamily="18" charset="0"/>
                <a:cs typeface="Times New Roman" panose="02020603050405020304" pitchFamily="18" charset="0"/>
              </a:rPr>
              <a:t> Phù hợp với mục đích của tổ chức,</a:t>
            </a:r>
            <a:endParaRPr lang="en-US" sz="2000" dirty="0">
              <a:latin typeface="Times New Roman" panose="02020603050405020304" pitchFamily="18" charset="0"/>
              <a:cs typeface="Times New Roman" panose="02020603050405020304" pitchFamily="18" charset="0"/>
            </a:endParaRPr>
          </a:p>
          <a:p>
            <a:pPr marL="354965" indent="-342900">
              <a:lnSpc>
                <a:spcPct val="100000"/>
              </a:lnSpc>
              <a:spcBef>
                <a:spcPts val="505"/>
              </a:spcBef>
              <a:buClr>
                <a:srgbClr val="330066"/>
              </a:buClr>
              <a:buSzPct val="65000"/>
              <a:buFont typeface="Wingdings" panose="05000000000000000000" pitchFamily="2" charset="2"/>
              <a:buChar char="ü"/>
              <a:tabLst>
                <a:tab pos="146685" algn="l"/>
              </a:tabLst>
            </a:pPr>
            <a:r>
              <a:rPr lang="vi-VN" sz="2000" dirty="0">
                <a:latin typeface="Times New Roman" panose="02020603050405020304" pitchFamily="18" charset="0"/>
                <a:cs typeface="Times New Roman" panose="02020603050405020304" pitchFamily="18" charset="0"/>
              </a:rPr>
              <a:t>P</a:t>
            </a:r>
            <a:r>
              <a:rPr sz="2000">
                <a:latin typeface="Times New Roman" panose="02020603050405020304" pitchFamily="18" charset="0"/>
                <a:cs typeface="Times New Roman" panose="02020603050405020304" pitchFamily="18" charset="0"/>
              </a:rPr>
              <a:t>rovides </a:t>
            </a:r>
            <a:r>
              <a:rPr sz="2000" dirty="0">
                <a:latin typeface="Times New Roman" panose="02020603050405020304" pitchFamily="18" charset="0"/>
                <a:cs typeface="Times New Roman" panose="02020603050405020304" pitchFamily="18" charset="0"/>
              </a:rPr>
              <a:t>a framework </a:t>
            </a:r>
            <a:r>
              <a:rPr sz="2000" spc="-5" dirty="0">
                <a:latin typeface="Times New Roman" panose="02020603050405020304" pitchFamily="18" charset="0"/>
                <a:cs typeface="Times New Roman" panose="02020603050405020304" pitchFamily="18" charset="0"/>
              </a:rPr>
              <a:t>for setting </a:t>
            </a:r>
            <a:r>
              <a:rPr sz="2000" dirty="0">
                <a:latin typeface="Times New Roman" panose="02020603050405020304" pitchFamily="18" charset="0"/>
                <a:cs typeface="Times New Roman" panose="02020603050405020304" pitchFamily="18" charset="0"/>
              </a:rPr>
              <a:t>quality</a:t>
            </a:r>
            <a:r>
              <a:rPr sz="2000" spc="-26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objectives;</a:t>
            </a:r>
            <a:r>
              <a:rPr lang="vi-VN" sz="2000" dirty="0">
                <a:latin typeface="Times New Roman" panose="02020603050405020304" pitchFamily="18" charset="0"/>
                <a:cs typeface="Times New Roman" panose="02020603050405020304" pitchFamily="18" charset="0"/>
              </a:rPr>
              <a:t> cung cấp một khuôn khổ để thiết lập các mục tiêu chất lượng;</a:t>
            </a:r>
            <a:endParaRPr lang="en-US" sz="2000" dirty="0">
              <a:latin typeface="Times New Roman" panose="02020603050405020304" pitchFamily="18" charset="0"/>
              <a:cs typeface="Times New Roman" panose="02020603050405020304" pitchFamily="18" charset="0"/>
            </a:endParaRPr>
          </a:p>
          <a:p>
            <a:pPr marL="354965" indent="-342900">
              <a:lnSpc>
                <a:spcPct val="100000"/>
              </a:lnSpc>
              <a:spcBef>
                <a:spcPts val="505"/>
              </a:spcBef>
              <a:buClr>
                <a:srgbClr val="330066"/>
              </a:buClr>
              <a:buSzPct val="65000"/>
              <a:buFont typeface="Wingdings" panose="05000000000000000000" pitchFamily="2" charset="2"/>
              <a:buChar char="ü"/>
              <a:tabLst>
                <a:tab pos="146685" algn="l"/>
              </a:tabLst>
            </a:pPr>
            <a:r>
              <a:rPr lang="vi-VN" sz="2000" dirty="0">
                <a:latin typeface="Times New Roman" panose="02020603050405020304" pitchFamily="18" charset="0"/>
                <a:cs typeface="Times New Roman" panose="02020603050405020304" pitchFamily="18" charset="0"/>
              </a:rPr>
              <a:t>I</a:t>
            </a:r>
            <a:r>
              <a:rPr lang="vi-VN" sz="2000">
                <a:latin typeface="Times New Roman" panose="02020603050405020304" pitchFamily="18" charset="0"/>
                <a:cs typeface="Times New Roman" panose="02020603050405020304" pitchFamily="18" charset="0"/>
              </a:rPr>
              <a:t>ncludes </a:t>
            </a:r>
            <a:r>
              <a:rPr lang="vi-VN" sz="2000" dirty="0">
                <a:latin typeface="Times New Roman" panose="02020603050405020304" pitchFamily="18" charset="0"/>
                <a:cs typeface="Times New Roman" panose="02020603050405020304" pitchFamily="18" charset="0"/>
              </a:rPr>
              <a:t>a commitment </a:t>
            </a:r>
            <a:r>
              <a:rPr lang="vi-VN" sz="2000" spc="-5" dirty="0">
                <a:latin typeface="Times New Roman" panose="02020603050405020304" pitchFamily="18" charset="0"/>
                <a:cs typeface="Times New Roman" panose="02020603050405020304" pitchFamily="18" charset="0"/>
              </a:rPr>
              <a:t>to satisfy </a:t>
            </a:r>
            <a:r>
              <a:rPr lang="vi-VN" sz="2000" dirty="0">
                <a:latin typeface="Times New Roman" panose="02020603050405020304" pitchFamily="18" charset="0"/>
                <a:cs typeface="Times New Roman" panose="02020603050405020304" pitchFamily="18" charset="0"/>
              </a:rPr>
              <a:t>applicable requirements,</a:t>
            </a:r>
            <a:r>
              <a:rPr lang="vi-VN" sz="2000" spc="-325"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and includes a commitment </a:t>
            </a:r>
            <a:r>
              <a:rPr lang="vi-VN" sz="2000" spc="-5" dirty="0">
                <a:latin typeface="Times New Roman" panose="02020603050405020304" pitchFamily="18" charset="0"/>
                <a:cs typeface="Times New Roman" panose="02020603050405020304" pitchFamily="18" charset="0"/>
              </a:rPr>
              <a:t>to </a:t>
            </a:r>
            <a:r>
              <a:rPr lang="vi-VN" sz="2000" dirty="0">
                <a:latin typeface="Times New Roman" panose="02020603050405020304" pitchFamily="18" charset="0"/>
                <a:cs typeface="Times New Roman" panose="02020603050405020304" pitchFamily="18" charset="0"/>
              </a:rPr>
              <a:t>continual improvement of the</a:t>
            </a:r>
            <a:r>
              <a:rPr lang="vi-VN" sz="2000" spc="-215"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quality</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management</a:t>
            </a:r>
            <a:r>
              <a:rPr lang="vi-VN" sz="2000" spc="-11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B</a:t>
            </a:r>
            <a:r>
              <a:rPr lang="vi-VN" sz="2000" dirty="0">
                <a:latin typeface="Times New Roman" panose="02020603050405020304" pitchFamily="18" charset="0"/>
                <a:cs typeface="Times New Roman" panose="02020603050405020304" pitchFamily="18" charset="0"/>
              </a:rPr>
              <a:t>ao gồm cam kết đáp ứng các yêu cầu hiện hành và bao gồm cam kết cải tiến chất lượng liên tục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hệ thống quản lý</a:t>
            </a:r>
          </a:p>
          <a:p>
            <a:pPr marL="354965" indent="-342900">
              <a:lnSpc>
                <a:spcPct val="100000"/>
              </a:lnSpc>
              <a:spcBef>
                <a:spcPts val="505"/>
              </a:spcBef>
              <a:buClr>
                <a:srgbClr val="330066"/>
              </a:buClr>
              <a:buSzPct val="65000"/>
              <a:buFont typeface="Wingdings" panose="05000000000000000000" pitchFamily="2" charset="2"/>
              <a:buChar char="ü"/>
              <a:tabLst>
                <a:tab pos="146685" algn="l"/>
              </a:tabLst>
            </a:pPr>
            <a:endParaRPr sz="2000"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131368" y="4038600"/>
            <a:ext cx="9029129" cy="1612621"/>
          </a:xfrm>
          <a:prstGeom prst="rect">
            <a:avLst/>
          </a:prstGeom>
        </p:spPr>
        <p:txBody>
          <a:bodyPr vert="horz" wrap="square" lIns="0" tIns="73025" rIns="0" bIns="0" rtlCol="0">
            <a:spAutoFit/>
          </a:bodyPr>
          <a:lstStyle/>
          <a:p>
            <a:pPr marL="355600" indent="-342900">
              <a:lnSpc>
                <a:spcPct val="100000"/>
              </a:lnSpc>
              <a:buFont typeface="Wingdings" panose="05000000000000000000" pitchFamily="2" charset="2"/>
              <a:buChar char="ü"/>
            </a:pPr>
            <a:r>
              <a:rPr sz="2000" dirty="0">
                <a:latin typeface="Times New Roman" panose="02020603050405020304" pitchFamily="18" charset="0"/>
                <a:cs typeface="Times New Roman" panose="02020603050405020304" pitchFamily="18" charset="0"/>
              </a:rPr>
              <a:t>The quality policy</a:t>
            </a:r>
            <a:r>
              <a:rPr sz="2000" spc="-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shall</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p>
          <a:p>
            <a:pPr marL="298450" indent="-285750">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a:t>
            </a:r>
            <a:r>
              <a:rPr sz="2000" dirty="0">
                <a:latin typeface="Times New Roman" panose="02020603050405020304" pitchFamily="18" charset="0"/>
                <a:cs typeface="Times New Roman" panose="02020603050405020304" pitchFamily="18" charset="0"/>
              </a:rPr>
              <a:t>e available as documented</a:t>
            </a:r>
            <a:r>
              <a:rPr sz="2000" spc="-1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informatio</a:t>
            </a:r>
            <a:r>
              <a:rPr lang="en-US" sz="2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sẵn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endParaRPr lang="en-US" sz="2000" dirty="0">
              <a:latin typeface="Times New Roman" panose="02020603050405020304" pitchFamily="18" charset="0"/>
              <a:cs typeface="Times New Roman" panose="02020603050405020304" pitchFamily="18" charset="0"/>
            </a:endParaRPr>
          </a:p>
          <a:p>
            <a:pPr marL="298450" indent="-285750">
              <a:lnSpc>
                <a:spcPct val="100000"/>
              </a:lnSpc>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B</a:t>
            </a:r>
            <a:r>
              <a:rPr lang="en-US" sz="200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communicated </a:t>
            </a:r>
            <a:r>
              <a:rPr lang="en-US" sz="2000" spc="-5" dirty="0">
                <a:latin typeface="Times New Roman" panose="02020603050405020304" pitchFamily="18" charset="0"/>
                <a:cs typeface="Times New Roman" panose="02020603050405020304" pitchFamily="18" charset="0"/>
              </a:rPr>
              <a:t>within the</a:t>
            </a:r>
            <a:r>
              <a:rPr lang="en-US" sz="2000" spc="-1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organization/ </a:t>
            </a:r>
            <a:r>
              <a:rPr lang="en-US" sz="2000" dirty="0" err="1">
                <a:latin typeface="Times New Roman" panose="02020603050405020304" pitchFamily="18" charset="0"/>
                <a:cs typeface="Times New Roman" panose="02020603050405020304" pitchFamily="18" charset="0"/>
              </a:rPr>
              <a:t>Truyền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endParaRPr lang="en-US" sz="2000" dirty="0">
              <a:latin typeface="Times New Roman" panose="02020603050405020304" pitchFamily="18" charset="0"/>
              <a:cs typeface="Times New Roman" panose="02020603050405020304" pitchFamily="18" charset="0"/>
            </a:endParaRPr>
          </a:p>
          <a:p>
            <a:pPr marL="298450" indent="-285750">
              <a:lnSpc>
                <a:spcPct val="100000"/>
              </a:lnSpc>
              <a:buFont typeface="Wingdings" panose="05000000000000000000" pitchFamily="2" charset="2"/>
              <a:buChar char="ü"/>
            </a:pPr>
            <a:r>
              <a:rPr lang="vi-VN" sz="2000" spc="-5" dirty="0">
                <a:latin typeface="Times New Roman" panose="02020603050405020304" pitchFamily="18" charset="0"/>
                <a:cs typeface="Times New Roman" panose="02020603050405020304" pitchFamily="18" charset="0"/>
              </a:rPr>
              <a:t>B</a:t>
            </a:r>
            <a:r>
              <a:rPr lang="en-US" sz="2000" spc="-5">
                <a:latin typeface="Times New Roman" panose="02020603050405020304" pitchFamily="18" charset="0"/>
                <a:cs typeface="Times New Roman" panose="02020603050405020304" pitchFamily="18" charset="0"/>
              </a:rPr>
              <a:t>e </a:t>
            </a:r>
            <a:r>
              <a:rPr lang="en-US" sz="2000" spc="-5" dirty="0">
                <a:latin typeface="Times New Roman" panose="02020603050405020304" pitchFamily="18" charset="0"/>
                <a:cs typeface="Times New Roman" panose="02020603050405020304" pitchFamily="18" charset="0"/>
              </a:rPr>
              <a:t>available </a:t>
            </a:r>
            <a:r>
              <a:rPr lang="en-US" sz="2000" dirty="0">
                <a:latin typeface="Times New Roman" panose="02020603050405020304" pitchFamily="18" charset="0"/>
                <a:cs typeface="Times New Roman" panose="02020603050405020304" pitchFamily="18" charset="0"/>
              </a:rPr>
              <a:t>to interested parties, as</a:t>
            </a:r>
            <a:r>
              <a:rPr lang="en-US" sz="2000" spc="-30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appropriate.” </a:t>
            </a:r>
          </a:p>
          <a:p>
            <a:pPr marL="12700">
              <a:lnSpc>
                <a:spcPct val="10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sẵn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thích</a:t>
            </a:r>
            <a:r>
              <a:rPr lang="en-US" sz="2000" dirty="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hợp</a:t>
            </a:r>
            <a:r>
              <a:rPr lang="en-US" sz="200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757302" y="-182893"/>
            <a:ext cx="10515600" cy="1143583"/>
          </a:xfrm>
          <a:prstGeom prst="rect">
            <a:avLst/>
          </a:prstGeom>
        </p:spPr>
        <p:txBody>
          <a:bodyPr vert="horz" wrap="square" lIns="0" tIns="51435" rIns="0" bIns="0" rtlCol="0">
            <a:spAutoFit/>
          </a:bodyPr>
          <a:lstStyle/>
          <a:p>
            <a:pPr marL="12700" marR="5080" algn="ctr">
              <a:lnSpc>
                <a:spcPts val="4490"/>
              </a:lnSpc>
              <a:spcBef>
                <a:spcPts val="405"/>
              </a:spcBef>
            </a:pPr>
            <a:r>
              <a:rPr sz="2800" spc="-5" dirty="0">
                <a:solidFill>
                  <a:schemeClr val="bg1"/>
                </a:solidFill>
                <a:latin typeface="Times New Roman" panose="02020603050405020304" pitchFamily="18" charset="0"/>
                <a:cs typeface="Times New Roman" panose="02020603050405020304" pitchFamily="18" charset="0"/>
              </a:rPr>
              <a:t>5.3 </a:t>
            </a:r>
            <a:r>
              <a:rPr sz="2800" dirty="0">
                <a:solidFill>
                  <a:schemeClr val="bg1"/>
                </a:solidFill>
                <a:latin typeface="Times New Roman" panose="02020603050405020304" pitchFamily="18" charset="0"/>
                <a:cs typeface="Times New Roman" panose="02020603050405020304" pitchFamily="18" charset="0"/>
              </a:rPr>
              <a:t>Organizational </a:t>
            </a:r>
            <a:r>
              <a:rPr sz="2800" spc="-5" dirty="0">
                <a:solidFill>
                  <a:schemeClr val="bg1"/>
                </a:solidFill>
                <a:latin typeface="Times New Roman" panose="02020603050405020304" pitchFamily="18" charset="0"/>
                <a:cs typeface="Times New Roman" panose="02020603050405020304" pitchFamily="18" charset="0"/>
              </a:rPr>
              <a:t>roles,  responsibilities </a:t>
            </a:r>
            <a:r>
              <a:rPr sz="2800" dirty="0">
                <a:solidFill>
                  <a:schemeClr val="bg1"/>
                </a:solidFill>
                <a:latin typeface="Times New Roman" panose="02020603050405020304" pitchFamily="18" charset="0"/>
                <a:cs typeface="Times New Roman" panose="02020603050405020304" pitchFamily="18" charset="0"/>
              </a:rPr>
              <a:t>and</a:t>
            </a:r>
            <a:br>
              <a:rPr lang="en-US" sz="2800" spc="160" dirty="0">
                <a:solidFill>
                  <a:schemeClr val="bg1"/>
                </a:solidFill>
                <a:latin typeface="Times New Roman" panose="02020603050405020304" pitchFamily="18" charset="0"/>
                <a:cs typeface="Times New Roman" panose="02020603050405020304" pitchFamily="18" charset="0"/>
              </a:rPr>
            </a:br>
            <a:r>
              <a:rPr sz="2800" spc="-5" dirty="0">
                <a:solidFill>
                  <a:schemeClr val="bg1"/>
                </a:solidFill>
                <a:latin typeface="Times New Roman" panose="02020603050405020304" pitchFamily="18" charset="0"/>
                <a:cs typeface="Times New Roman" panose="02020603050405020304" pitchFamily="18" charset="0"/>
              </a:rPr>
              <a:t>authorities</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Vai</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trò</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tổ</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chức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trách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nhiệm</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quyền</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hạn</a:t>
            </a:r>
            <a:endParaRPr sz="2800" dirty="0">
              <a:solidFill>
                <a:schemeClr val="bg1"/>
              </a:solidFill>
              <a:latin typeface="Times New Roman" panose="02020603050405020304" pitchFamily="18" charset="0"/>
              <a:cs typeface="Times New Roman" panose="02020603050405020304" pitchFamily="18" charset="0"/>
            </a:endParaRPr>
          </a:p>
        </p:txBody>
      </p:sp>
      <p:sp>
        <p:nvSpPr>
          <p:cNvPr id="21" name="object 2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26</a:t>
            </a:fld>
            <a:endParaRPr sz="1200">
              <a:latin typeface="Georgia"/>
              <a:cs typeface="Georgia"/>
            </a:endParaRPr>
          </a:p>
        </p:txBody>
      </p:sp>
      <p:sp>
        <p:nvSpPr>
          <p:cNvPr id="16" name="object 16"/>
          <p:cNvSpPr txBox="1"/>
          <p:nvPr/>
        </p:nvSpPr>
        <p:spPr>
          <a:xfrm>
            <a:off x="268730" y="1219200"/>
            <a:ext cx="8458201" cy="3847015"/>
          </a:xfrm>
          <a:prstGeom prst="rect">
            <a:avLst/>
          </a:prstGeom>
        </p:spPr>
        <p:txBody>
          <a:bodyPr vert="horz" wrap="square" lIns="0" tIns="35560" rIns="0" bIns="0" rtlCol="0">
            <a:spAutoFit/>
          </a:bodyPr>
          <a:lstStyle/>
          <a:p>
            <a:pPr marL="12700" marR="5080">
              <a:lnSpc>
                <a:spcPts val="2770"/>
              </a:lnSpc>
              <a:spcBef>
                <a:spcPts val="280"/>
              </a:spcBef>
            </a:pPr>
            <a:r>
              <a:rPr lang="vi-VN" sz="2200" spc="-95">
                <a:latin typeface="Times New Roman" panose="02020603050405020304" pitchFamily="18" charset="0"/>
                <a:cs typeface="Times New Roman" panose="02020603050405020304" pitchFamily="18" charset="0"/>
              </a:rPr>
              <a:t>Top </a:t>
            </a:r>
            <a:r>
              <a:rPr lang="vi-VN" sz="2200" spc="-5">
                <a:latin typeface="Times New Roman" panose="02020603050405020304" pitchFamily="18" charset="0"/>
                <a:cs typeface="Times New Roman" panose="02020603050405020304" pitchFamily="18" charset="0"/>
              </a:rPr>
              <a:t>management shall assign the responsibility </a:t>
            </a:r>
            <a:r>
              <a:rPr lang="vi-VN" sz="2200" spc="-10">
                <a:latin typeface="Times New Roman" panose="02020603050405020304" pitchFamily="18" charset="0"/>
                <a:cs typeface="Times New Roman" panose="02020603050405020304" pitchFamily="18" charset="0"/>
              </a:rPr>
              <a:t>and  </a:t>
            </a:r>
            <a:r>
              <a:rPr lang="vi-VN" sz="2200" spc="-5">
                <a:latin typeface="Times New Roman" panose="02020603050405020304" pitchFamily="18" charset="0"/>
                <a:cs typeface="Times New Roman" panose="02020603050405020304" pitchFamily="18" charset="0"/>
              </a:rPr>
              <a:t>authority</a:t>
            </a:r>
            <a:r>
              <a:rPr lang="vi-VN" sz="2200" spc="10">
                <a:latin typeface="Times New Roman" panose="02020603050405020304" pitchFamily="18" charset="0"/>
                <a:cs typeface="Times New Roman" panose="02020603050405020304" pitchFamily="18" charset="0"/>
              </a:rPr>
              <a:t> </a:t>
            </a:r>
            <a:r>
              <a:rPr lang="vi-VN" sz="2200" spc="-5">
                <a:latin typeface="Times New Roman" panose="02020603050405020304" pitchFamily="18" charset="0"/>
                <a:cs typeface="Times New Roman" panose="02020603050405020304" pitchFamily="18" charset="0"/>
              </a:rPr>
              <a:t>for…./ Ban lãnh đạo cao nhất sẽ giao trách nhiệm và quyền hạn cho….</a:t>
            </a:r>
          </a:p>
          <a:p>
            <a:pPr marL="812800" marR="19050" indent="-457200">
              <a:lnSpc>
                <a:spcPts val="3020"/>
              </a:lnSpc>
              <a:spcBef>
                <a:spcPts val="80"/>
              </a:spcBef>
              <a:buFont typeface="Wingdings" panose="05000000000000000000" pitchFamily="2" charset="2"/>
              <a:buChar char="ü"/>
            </a:pPr>
            <a:r>
              <a:rPr lang="vi-VN" sz="2200" spc="-5">
                <a:latin typeface="Times New Roman" panose="02020603050405020304" pitchFamily="18" charset="0"/>
                <a:cs typeface="Times New Roman" panose="02020603050405020304" pitchFamily="18" charset="0"/>
              </a:rPr>
              <a:t>Ensuring that the processes are delivering their intended  outputs;</a:t>
            </a:r>
          </a:p>
          <a:p>
            <a:pPr marL="355600" marR="19050">
              <a:lnSpc>
                <a:spcPts val="3020"/>
              </a:lnSpc>
              <a:spcBef>
                <a:spcPts val="80"/>
              </a:spcBef>
            </a:pPr>
            <a:r>
              <a:rPr lang="vi-VN" sz="2200" spc="-5">
                <a:latin typeface="Times New Roman" panose="02020603050405020304" pitchFamily="18" charset="0"/>
                <a:cs typeface="Times New Roman" panose="02020603050405020304" pitchFamily="18" charset="0"/>
              </a:rPr>
              <a:t>       Đảm bảo rằng các quy trình tạo kết quả đầu ra mong muốn </a:t>
            </a:r>
            <a:endParaRPr lang="vi-VN" sz="2200">
              <a:latin typeface="Times New Roman" panose="02020603050405020304" pitchFamily="18" charset="0"/>
              <a:cs typeface="Times New Roman" panose="02020603050405020304" pitchFamily="18" charset="0"/>
            </a:endParaRPr>
          </a:p>
          <a:p>
            <a:pPr marL="812800" marR="19050" indent="-457200">
              <a:lnSpc>
                <a:spcPts val="3020"/>
              </a:lnSpc>
              <a:spcBef>
                <a:spcPts val="80"/>
              </a:spcBef>
              <a:buFont typeface="Wingdings" panose="05000000000000000000" pitchFamily="2" charset="2"/>
              <a:buChar char="ü"/>
            </a:pPr>
            <a:r>
              <a:rPr lang="vi-VN" sz="2200" spc="-5">
                <a:latin typeface="Times New Roman" panose="02020603050405020304" pitchFamily="18" charset="0"/>
                <a:cs typeface="Times New Roman" panose="02020603050405020304" pitchFamily="18" charset="0"/>
              </a:rPr>
              <a:t>Reporting on the performance </a:t>
            </a:r>
            <a:r>
              <a:rPr lang="vi-VN" sz="2200">
                <a:latin typeface="Times New Roman" panose="02020603050405020304" pitchFamily="18" charset="0"/>
                <a:cs typeface="Times New Roman" panose="02020603050405020304" pitchFamily="18" charset="0"/>
              </a:rPr>
              <a:t>of </a:t>
            </a:r>
            <a:r>
              <a:rPr lang="vi-VN" sz="2200" spc="-5">
                <a:latin typeface="Times New Roman" panose="02020603050405020304" pitchFamily="18" charset="0"/>
                <a:cs typeface="Times New Roman" panose="02020603050405020304" pitchFamily="18" charset="0"/>
              </a:rPr>
              <a:t>the quality management  system, on opportunities </a:t>
            </a:r>
            <a:r>
              <a:rPr lang="vi-VN" sz="2200">
                <a:latin typeface="Times New Roman" panose="02020603050405020304" pitchFamily="18" charset="0"/>
                <a:cs typeface="Times New Roman" panose="02020603050405020304" pitchFamily="18" charset="0"/>
              </a:rPr>
              <a:t>for </a:t>
            </a:r>
            <a:r>
              <a:rPr lang="vi-VN" sz="2200" spc="-5">
                <a:latin typeface="Times New Roman" panose="02020603050405020304" pitchFamily="18" charset="0"/>
                <a:cs typeface="Times New Roman" panose="02020603050405020304" pitchFamily="18" charset="0"/>
              </a:rPr>
              <a:t>improvement and on the  need </a:t>
            </a:r>
            <a:r>
              <a:rPr lang="vi-VN" sz="2200">
                <a:latin typeface="Times New Roman" panose="02020603050405020304" pitchFamily="18" charset="0"/>
                <a:cs typeface="Times New Roman" panose="02020603050405020304" pitchFamily="18" charset="0"/>
              </a:rPr>
              <a:t>for </a:t>
            </a:r>
            <a:r>
              <a:rPr lang="vi-VN" sz="2200" spc="-5">
                <a:latin typeface="Times New Roman" panose="02020603050405020304" pitchFamily="18" charset="0"/>
                <a:cs typeface="Times New Roman" panose="02020603050405020304" pitchFamily="18" charset="0"/>
              </a:rPr>
              <a:t>change </a:t>
            </a:r>
            <a:r>
              <a:rPr lang="vi-VN" sz="2200">
                <a:latin typeface="Times New Roman" panose="02020603050405020304" pitchFamily="18" charset="0"/>
                <a:cs typeface="Times New Roman" panose="02020603050405020304" pitchFamily="18" charset="0"/>
              </a:rPr>
              <a:t>or </a:t>
            </a:r>
            <a:r>
              <a:rPr lang="vi-VN" sz="2200" spc="-5">
                <a:latin typeface="Times New Roman" panose="02020603050405020304" pitchFamily="18" charset="0"/>
                <a:cs typeface="Times New Roman" panose="02020603050405020304" pitchFamily="18" charset="0"/>
              </a:rPr>
              <a:t>innovation, and especially </a:t>
            </a:r>
            <a:r>
              <a:rPr lang="vi-VN" sz="2200">
                <a:latin typeface="Times New Roman" panose="02020603050405020304" pitchFamily="18" charset="0"/>
                <a:cs typeface="Times New Roman" panose="02020603050405020304" pitchFamily="18" charset="0"/>
              </a:rPr>
              <a:t>for  </a:t>
            </a:r>
            <a:r>
              <a:rPr lang="vi-VN" sz="2200" spc="-5">
                <a:latin typeface="Times New Roman" panose="02020603050405020304" pitchFamily="18" charset="0"/>
                <a:cs typeface="Times New Roman" panose="02020603050405020304" pitchFamily="18" charset="0"/>
              </a:rPr>
              <a:t>reporting </a:t>
            </a:r>
            <a:r>
              <a:rPr lang="vi-VN" sz="2200">
                <a:latin typeface="Times New Roman" panose="02020603050405020304" pitchFamily="18" charset="0"/>
                <a:cs typeface="Times New Roman" panose="02020603050405020304" pitchFamily="18" charset="0"/>
              </a:rPr>
              <a:t>to </a:t>
            </a:r>
            <a:r>
              <a:rPr lang="vi-VN" sz="2200" spc="-5">
                <a:latin typeface="Times New Roman" panose="02020603050405020304" pitchFamily="18" charset="0"/>
                <a:cs typeface="Times New Roman" panose="02020603050405020304" pitchFamily="18" charset="0"/>
              </a:rPr>
              <a:t>top</a:t>
            </a:r>
            <a:r>
              <a:rPr lang="vi-VN" sz="2200">
                <a:latin typeface="Times New Roman" panose="02020603050405020304" pitchFamily="18" charset="0"/>
                <a:cs typeface="Times New Roman" panose="02020603050405020304" pitchFamily="18" charset="0"/>
              </a:rPr>
              <a:t> </a:t>
            </a:r>
            <a:r>
              <a:rPr lang="vi-VN" sz="2200" spc="-5">
                <a:latin typeface="Times New Roman" panose="02020603050405020304" pitchFamily="18" charset="0"/>
                <a:cs typeface="Times New Roman" panose="02020603050405020304" pitchFamily="18" charset="0"/>
              </a:rPr>
              <a:t>management;</a:t>
            </a:r>
          </a:p>
          <a:p>
            <a:pPr marL="355600" marR="19050">
              <a:lnSpc>
                <a:spcPts val="3020"/>
              </a:lnSpc>
              <a:spcBef>
                <a:spcPts val="80"/>
              </a:spcBef>
            </a:pPr>
            <a:r>
              <a:rPr lang="vi-VN" sz="2200" spc="-5">
                <a:latin typeface="Times New Roman" panose="02020603050405020304" pitchFamily="18" charset="0"/>
                <a:cs typeface="Times New Roman" panose="02020603050405020304" pitchFamily="18" charset="0"/>
              </a:rPr>
              <a:t>       Báo cáo về hiệu suất của hệ thống quản lý chất lượng, cơ hội cải tiến và  những điểm thay đổi hoặc đổi mới  và đặc biệt là cho báo cáo tới lãnh đạo cấp cao</a:t>
            </a:r>
            <a:endParaRPr lang="vi-V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481838" y="0"/>
            <a:ext cx="8180323" cy="874598"/>
          </a:xfrm>
          <a:prstGeom prst="rect">
            <a:avLst/>
          </a:prstGeom>
        </p:spPr>
        <p:txBody>
          <a:bodyPr vert="horz" wrap="square" lIns="0" tIns="12700" rIns="0" bIns="0" rtlCol="0">
            <a:spAutoFit/>
          </a:bodyPr>
          <a:lstStyle/>
          <a:p>
            <a:pPr marL="12700" algn="ctr">
              <a:spcBef>
                <a:spcPts val="100"/>
              </a:spcBef>
            </a:pPr>
            <a:r>
              <a:rPr sz="2800" spc="-5" dirty="0">
                <a:solidFill>
                  <a:schemeClr val="bg1"/>
                </a:solidFill>
                <a:latin typeface="Times New Roman" panose="02020603050405020304" pitchFamily="18" charset="0"/>
                <a:cs typeface="Times New Roman" panose="02020603050405020304" pitchFamily="18" charset="0"/>
              </a:rPr>
              <a:t>6.1 Actions </a:t>
            </a:r>
            <a:r>
              <a:rPr sz="2800" dirty="0">
                <a:solidFill>
                  <a:schemeClr val="bg1"/>
                </a:solidFill>
                <a:latin typeface="Times New Roman" panose="02020603050405020304" pitchFamily="18" charset="0"/>
                <a:cs typeface="Times New Roman" panose="02020603050405020304" pitchFamily="18" charset="0"/>
              </a:rPr>
              <a:t>to </a:t>
            </a:r>
            <a:r>
              <a:rPr sz="2800" spc="-5" dirty="0">
                <a:solidFill>
                  <a:schemeClr val="bg1"/>
                </a:solidFill>
                <a:latin typeface="Times New Roman" panose="02020603050405020304" pitchFamily="18" charset="0"/>
                <a:cs typeface="Times New Roman" panose="02020603050405020304" pitchFamily="18" charset="0"/>
              </a:rPr>
              <a:t>address risks</a:t>
            </a:r>
            <a:r>
              <a:rPr sz="2800" spc="-165" dirty="0">
                <a:solidFill>
                  <a:schemeClr val="bg1"/>
                </a:solidFill>
                <a:latin typeface="Times New Roman" panose="02020603050405020304" pitchFamily="18" charset="0"/>
                <a:cs typeface="Times New Roman" panose="02020603050405020304" pitchFamily="18" charset="0"/>
              </a:rPr>
              <a:t> </a:t>
            </a:r>
            <a:r>
              <a:rPr sz="2800" spc="-5">
                <a:solidFill>
                  <a:schemeClr val="bg1"/>
                </a:solidFill>
                <a:latin typeface="Times New Roman" panose="02020603050405020304" pitchFamily="18" charset="0"/>
                <a:cs typeface="Times New Roman" panose="02020603050405020304" pitchFamily="18" charset="0"/>
              </a:rPr>
              <a:t>&amp;</a:t>
            </a:r>
            <a:r>
              <a:rPr lang="en-US" sz="2800" spc="-5">
                <a:solidFill>
                  <a:schemeClr val="bg1"/>
                </a:solidFill>
                <a:latin typeface="Times New Roman" panose="02020603050405020304" pitchFamily="18" charset="0"/>
                <a:cs typeface="Times New Roman" panose="02020603050405020304" pitchFamily="18" charset="0"/>
              </a:rPr>
              <a:t>opportunities</a:t>
            </a:r>
            <a:br>
              <a:rPr lang="vi-VN" sz="2800" spc="-5">
                <a:solidFill>
                  <a:schemeClr val="bg1"/>
                </a:solidFill>
                <a:latin typeface="Times New Roman" panose="02020603050405020304" pitchFamily="18" charset="0"/>
                <a:cs typeface="Times New Roman" panose="02020603050405020304" pitchFamily="18" charset="0"/>
              </a:rPr>
            </a:br>
            <a:r>
              <a:rPr lang="en-US" sz="2800" spc="-5">
                <a:solidFill>
                  <a:schemeClr val="bg1"/>
                </a:solidFill>
                <a:latin typeface="Times New Roman" panose="02020603050405020304" pitchFamily="18" charset="0"/>
                <a:cs typeface="Times New Roman" panose="02020603050405020304" pitchFamily="18" charset="0"/>
              </a:rPr>
              <a:t>Hành </a:t>
            </a:r>
            <a:r>
              <a:rPr lang="en-US" sz="2800" spc="-5" dirty="0" err="1">
                <a:solidFill>
                  <a:schemeClr val="bg1"/>
                </a:solidFill>
                <a:latin typeface="Times New Roman" panose="02020603050405020304" pitchFamily="18" charset="0"/>
                <a:cs typeface="Times New Roman" panose="02020603050405020304" pitchFamily="18" charset="0"/>
              </a:rPr>
              <a:t>động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giải</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quyết</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rủi</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ro</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c</a:t>
            </a:r>
            <a:r>
              <a:rPr lang="vi-VN" sz="2800" spc="-5" dirty="0">
                <a:solidFill>
                  <a:schemeClr val="bg1"/>
                </a:solidFill>
                <a:latin typeface="Times New Roman" panose="02020603050405020304" pitchFamily="18" charset="0"/>
                <a:cs typeface="Times New Roman" panose="02020603050405020304" pitchFamily="18" charset="0"/>
              </a:rPr>
              <a:t>ơ</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hội</a:t>
            </a:r>
            <a:r>
              <a:rPr lang="en-US" sz="2800" spc="-5" dirty="0">
                <a:solidFill>
                  <a:schemeClr val="bg1"/>
                </a:solidFill>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27</a:t>
            </a:fld>
            <a:endParaRPr sz="1200">
              <a:latin typeface="Georgia"/>
              <a:cs typeface="Georgia"/>
            </a:endParaRPr>
          </a:p>
        </p:txBody>
      </p:sp>
      <p:sp>
        <p:nvSpPr>
          <p:cNvPr id="16" name="object 16"/>
          <p:cNvSpPr txBox="1"/>
          <p:nvPr/>
        </p:nvSpPr>
        <p:spPr>
          <a:xfrm>
            <a:off x="380999" y="1143000"/>
            <a:ext cx="8382000" cy="2881557"/>
          </a:xfrm>
          <a:prstGeom prst="rect">
            <a:avLst/>
          </a:prstGeom>
        </p:spPr>
        <p:txBody>
          <a:bodyPr vert="horz" wrap="square" lIns="0" tIns="52069" rIns="0" bIns="0" rtlCol="0">
            <a:spAutoFit/>
          </a:bodyPr>
          <a:lstStyle/>
          <a:p>
            <a:pPr marL="12700">
              <a:lnSpc>
                <a:spcPct val="100000"/>
              </a:lnSpc>
              <a:spcBef>
                <a:spcPts val="409"/>
              </a:spcBef>
            </a:pPr>
            <a:r>
              <a:rPr lang="vi-VN" sz="2400" spc="-5">
                <a:latin typeface="Times New Roman" panose="02020603050405020304" pitchFamily="18" charset="0"/>
                <a:cs typeface="Times New Roman" panose="02020603050405020304" pitchFamily="18" charset="0"/>
              </a:rPr>
              <a:t>D</a:t>
            </a:r>
            <a:r>
              <a:rPr sz="2400" spc="-5">
                <a:latin typeface="Times New Roman" panose="02020603050405020304" pitchFamily="18" charset="0"/>
                <a:cs typeface="Times New Roman" panose="02020603050405020304" pitchFamily="18" charset="0"/>
              </a:rPr>
              <a:t>etermine </a:t>
            </a:r>
            <a:r>
              <a:rPr sz="2400" spc="-5" dirty="0">
                <a:latin typeface="Times New Roman" panose="02020603050405020304" pitchFamily="18" charset="0"/>
                <a:cs typeface="Times New Roman" panose="02020603050405020304" pitchFamily="18" charset="0"/>
              </a:rPr>
              <a:t>the risks and opportunities that need </a:t>
            </a:r>
            <a:r>
              <a:rPr sz="2400" dirty="0">
                <a:latin typeface="Times New Roman" panose="02020603050405020304" pitchFamily="18" charset="0"/>
                <a:cs typeface="Times New Roman" panose="02020603050405020304" pitchFamily="18" charset="0"/>
              </a:rPr>
              <a:t>to </a:t>
            </a:r>
            <a:r>
              <a:rPr sz="2400" spc="-5" dirty="0">
                <a:latin typeface="Times New Roman" panose="02020603050405020304" pitchFamily="18" charset="0"/>
                <a:cs typeface="Times New Roman" panose="02020603050405020304" pitchFamily="18" charset="0"/>
              </a:rPr>
              <a:t>be addressed</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409"/>
              </a:spcBef>
            </a:pP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rủi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c</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297815" indent="-285750">
              <a:lnSpc>
                <a:spcPct val="100000"/>
              </a:lnSpc>
              <a:spcBef>
                <a:spcPts val="315"/>
              </a:spcBef>
              <a:buClr>
                <a:srgbClr val="330066"/>
              </a:buClr>
              <a:buSzPct val="63888"/>
              <a:buFont typeface="Wingdings" panose="05000000000000000000" pitchFamily="2" charset="2"/>
              <a:buChar char="ü"/>
              <a:tabLst>
                <a:tab pos="132080" algn="l"/>
              </a:tabLst>
            </a:pPr>
            <a:r>
              <a:rPr lang="vi-VN" sz="2400" spc="-5">
                <a:latin typeface="Times New Roman" panose="02020603050405020304" pitchFamily="18" charset="0"/>
                <a:cs typeface="Times New Roman" panose="02020603050405020304" pitchFamily="18" charset="0"/>
              </a:rPr>
              <a:t>G</a:t>
            </a:r>
            <a:r>
              <a:rPr sz="2400" spc="-5">
                <a:latin typeface="Times New Roman" panose="02020603050405020304" pitchFamily="18" charset="0"/>
                <a:cs typeface="Times New Roman" panose="02020603050405020304" pitchFamily="18" charset="0"/>
              </a:rPr>
              <a:t>ive </a:t>
            </a:r>
            <a:r>
              <a:rPr sz="2400" spc="-5" dirty="0">
                <a:latin typeface="Times New Roman" panose="02020603050405020304" pitchFamily="18" charset="0"/>
                <a:cs typeface="Times New Roman" panose="02020603050405020304" pitchFamily="18" charset="0"/>
              </a:rPr>
              <a:t>assurance that the </a:t>
            </a:r>
            <a:r>
              <a:rPr sz="2400" dirty="0">
                <a:latin typeface="Times New Roman" panose="02020603050405020304" pitchFamily="18" charset="0"/>
                <a:cs typeface="Times New Roman" panose="02020603050405020304" pitchFamily="18" charset="0"/>
              </a:rPr>
              <a:t>QMS </a:t>
            </a:r>
            <a:r>
              <a:rPr sz="2400" spc="-5" dirty="0">
                <a:latin typeface="Times New Roman" panose="02020603050405020304" pitchFamily="18" charset="0"/>
                <a:cs typeface="Times New Roman" panose="02020603050405020304" pitchFamily="18" charset="0"/>
              </a:rPr>
              <a:t>can achieve its intended</a:t>
            </a:r>
            <a:r>
              <a:rPr sz="2400" spc="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result(s)</a:t>
            </a:r>
            <a:r>
              <a:rPr lang="en-US" sz="2400" spc="-5" dirty="0">
                <a:latin typeface="Times New Roman" panose="02020603050405020304" pitchFamily="18" charset="0"/>
                <a:cs typeface="Times New Roman" panose="02020603050405020304" pitchFamily="18" charset="0"/>
              </a:rPr>
              <a:t> </a:t>
            </a:r>
          </a:p>
          <a:p>
            <a:pPr marL="12065">
              <a:lnSpc>
                <a:spcPct val="100000"/>
              </a:lnSpc>
              <a:spcBef>
                <a:spcPts val="315"/>
              </a:spcBef>
              <a:buClr>
                <a:srgbClr val="330066"/>
              </a:buClr>
              <a:buSzPct val="63888"/>
              <a:tabLst>
                <a:tab pos="132080" algn="l"/>
              </a:tabLst>
            </a:pP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Đảm</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bảo</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hệ</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thống</a:t>
            </a:r>
            <a:r>
              <a:rPr lang="en-US" sz="2400" spc="-5" dirty="0">
                <a:latin typeface="Times New Roman" panose="02020603050405020304" pitchFamily="18" charset="0"/>
                <a:cs typeface="Times New Roman" panose="02020603050405020304" pitchFamily="18" charset="0"/>
              </a:rPr>
              <a:t> QMS </a:t>
            </a:r>
            <a:r>
              <a:rPr lang="en-US" sz="2400" spc="-5" dirty="0" err="1">
                <a:latin typeface="Times New Roman" panose="02020603050405020304" pitchFamily="18" charset="0"/>
                <a:cs typeface="Times New Roman" panose="02020603050405020304" pitchFamily="18" charset="0"/>
              </a:rPr>
              <a:t>có</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thể</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đạt</a:t>
            </a:r>
            <a:r>
              <a:rPr lang="en-US" sz="2400" spc="-5" dirty="0">
                <a:latin typeface="Times New Roman" panose="02020603050405020304" pitchFamily="18" charset="0"/>
                <a:cs typeface="Times New Roman" panose="02020603050405020304" pitchFamily="18" charset="0"/>
              </a:rPr>
              <a:t> đ</a:t>
            </a:r>
            <a:r>
              <a:rPr lang="vi-VN" sz="2400" spc="-5" dirty="0">
                <a:latin typeface="Times New Roman" panose="02020603050405020304" pitchFamily="18" charset="0"/>
                <a:cs typeface="Times New Roman" panose="02020603050405020304" pitchFamily="18" charset="0"/>
              </a:rPr>
              <a:t>ư</a:t>
            </a:r>
            <a:r>
              <a:rPr lang="en-US" sz="2400" spc="-5" dirty="0" err="1">
                <a:latin typeface="Times New Roman" panose="02020603050405020304" pitchFamily="18" charset="0"/>
                <a:cs typeface="Times New Roman" panose="02020603050405020304" pitchFamily="18" charset="0"/>
              </a:rPr>
              <a:t>ợc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kết</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quả</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mong</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đợi</a:t>
            </a:r>
            <a:endParaRPr lang="en-US" sz="2400" dirty="0">
              <a:latin typeface="Times New Roman" panose="02020603050405020304" pitchFamily="18" charset="0"/>
              <a:cs typeface="Times New Roman" panose="02020603050405020304" pitchFamily="18" charset="0"/>
            </a:endParaRPr>
          </a:p>
          <a:p>
            <a:pPr marL="297815" indent="-285750">
              <a:lnSpc>
                <a:spcPct val="100000"/>
              </a:lnSpc>
              <a:spcBef>
                <a:spcPts val="315"/>
              </a:spcBef>
              <a:buClr>
                <a:srgbClr val="330066"/>
              </a:buClr>
              <a:buSzPct val="63888"/>
              <a:buFont typeface="Wingdings" panose="05000000000000000000" pitchFamily="2" charset="2"/>
              <a:buChar char="ü"/>
              <a:tabLst>
                <a:tab pos="132080" algn="l"/>
              </a:tabLst>
            </a:pPr>
            <a:r>
              <a:rPr lang="vi-VN" sz="2400" spc="-5">
                <a:latin typeface="Times New Roman" panose="02020603050405020304" pitchFamily="18" charset="0"/>
                <a:cs typeface="Times New Roman" panose="02020603050405020304" pitchFamily="18" charset="0"/>
              </a:rPr>
              <a:t>P</a:t>
            </a:r>
            <a:r>
              <a:rPr sz="2400" spc="-5">
                <a:latin typeface="Times New Roman" panose="02020603050405020304" pitchFamily="18" charset="0"/>
                <a:cs typeface="Times New Roman" panose="02020603050405020304" pitchFamily="18" charset="0"/>
              </a:rPr>
              <a:t>revent </a:t>
            </a:r>
            <a:r>
              <a:rPr sz="2400" spc="-5" dirty="0">
                <a:latin typeface="Times New Roman" panose="02020603050405020304" pitchFamily="18" charset="0"/>
                <a:cs typeface="Times New Roman" panose="02020603050405020304" pitchFamily="18" charset="0"/>
              </a:rPr>
              <a:t>or reduce undesired</a:t>
            </a:r>
            <a:r>
              <a:rPr sz="2400" spc="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effects</a:t>
            </a:r>
            <a:r>
              <a:rPr lang="en-US" sz="2400" spc="-10" dirty="0">
                <a:latin typeface="Times New Roman" panose="02020603050405020304" pitchFamily="18" charset="0"/>
                <a:cs typeface="Times New Roman" panose="02020603050405020304" pitchFamily="18" charset="0"/>
              </a:rPr>
              <a:t> </a:t>
            </a:r>
          </a:p>
          <a:p>
            <a:pPr marL="12065">
              <a:lnSpc>
                <a:spcPct val="100000"/>
              </a:lnSpc>
              <a:spcBef>
                <a:spcPts val="315"/>
              </a:spcBef>
              <a:buClr>
                <a:srgbClr val="330066"/>
              </a:buClr>
              <a:buSzPct val="63888"/>
              <a:tabLst>
                <a:tab pos="132080" algn="l"/>
              </a:tabLst>
            </a:pP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Phòng</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ngừa</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và</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giảm</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những</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ảnh</a:t>
            </a:r>
            <a:r>
              <a:rPr lang="en-US" sz="2400" spc="-10" dirty="0">
                <a:latin typeface="Times New Roman" panose="02020603050405020304" pitchFamily="18" charset="0"/>
                <a:cs typeface="Times New Roman" panose="02020603050405020304" pitchFamily="18" charset="0"/>
              </a:rPr>
              <a:t> h</a:t>
            </a:r>
            <a:r>
              <a:rPr lang="vi-VN" sz="2400" spc="-10" dirty="0">
                <a:latin typeface="Times New Roman" panose="02020603050405020304" pitchFamily="18" charset="0"/>
                <a:cs typeface="Times New Roman" panose="02020603050405020304" pitchFamily="18" charset="0"/>
              </a:rPr>
              <a:t>ư</a:t>
            </a:r>
            <a:r>
              <a:rPr lang="en-US" sz="2400" spc="-10" dirty="0" err="1">
                <a:latin typeface="Times New Roman" panose="02020603050405020304" pitchFamily="18" charset="0"/>
                <a:cs typeface="Times New Roman" panose="02020603050405020304" pitchFamily="18" charset="0"/>
              </a:rPr>
              <a:t>ởng</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không</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mong</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muốn</a:t>
            </a:r>
            <a:r>
              <a:rPr lang="en-US" sz="2400" spc="-1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297815" indent="-285750">
              <a:lnSpc>
                <a:spcPct val="100000"/>
              </a:lnSpc>
              <a:spcBef>
                <a:spcPts val="315"/>
              </a:spcBef>
              <a:buClr>
                <a:srgbClr val="330066"/>
              </a:buClr>
              <a:buSzPct val="63888"/>
              <a:buFont typeface="Wingdings" panose="05000000000000000000" pitchFamily="2" charset="2"/>
              <a:buChar char="ü"/>
              <a:tabLst>
                <a:tab pos="132080" algn="l"/>
              </a:tabLst>
            </a:pPr>
            <a:r>
              <a:rPr lang="vi-VN" sz="2400" spc="-5">
                <a:latin typeface="Times New Roman" panose="02020603050405020304" pitchFamily="18" charset="0"/>
                <a:cs typeface="Times New Roman" panose="02020603050405020304" pitchFamily="18" charset="0"/>
              </a:rPr>
              <a:t>A</a:t>
            </a:r>
            <a:r>
              <a:rPr sz="2400" spc="-5">
                <a:latin typeface="Times New Roman" panose="02020603050405020304" pitchFamily="18" charset="0"/>
                <a:cs typeface="Times New Roman" panose="02020603050405020304" pitchFamily="18" charset="0"/>
              </a:rPr>
              <a:t>chieve continual improvement</a:t>
            </a:r>
            <a:r>
              <a:rPr lang="vi-VN" sz="2400" spc="-5">
                <a:latin typeface="Times New Roman" panose="02020603050405020304" pitchFamily="18" charset="0"/>
                <a:cs typeface="Times New Roman" panose="02020603050405020304" pitchFamily="18" charset="0"/>
              </a:rPr>
              <a:t> </a:t>
            </a:r>
            <a:r>
              <a:rPr lang="en-US" sz="2400" spc="-5">
                <a:latin typeface="Times New Roman" panose="02020603050405020304" pitchFamily="18" charset="0"/>
                <a:cs typeface="Times New Roman" panose="02020603050405020304" pitchFamily="18" charset="0"/>
              </a:rPr>
              <a:t>Đạt </a:t>
            </a:r>
            <a:r>
              <a:rPr lang="en-US" sz="2400" spc="-5" dirty="0">
                <a:latin typeface="Times New Roman" panose="02020603050405020304" pitchFamily="18" charset="0"/>
                <a:cs typeface="Times New Roman" panose="02020603050405020304" pitchFamily="18" charset="0"/>
              </a:rPr>
              <a:t>đ</a:t>
            </a:r>
            <a:r>
              <a:rPr lang="vi-VN" sz="2400" spc="-5" dirty="0">
                <a:latin typeface="Times New Roman" panose="02020603050405020304" pitchFamily="18" charset="0"/>
                <a:cs typeface="Times New Roman" panose="02020603050405020304" pitchFamily="18" charset="0"/>
              </a:rPr>
              <a:t>ư</a:t>
            </a:r>
            <a:r>
              <a:rPr lang="en-US" sz="2400" spc="-5" dirty="0" err="1">
                <a:latin typeface="Times New Roman" panose="02020603050405020304" pitchFamily="18" charset="0"/>
                <a:cs typeface="Times New Roman" panose="02020603050405020304" pitchFamily="18" charset="0"/>
              </a:rPr>
              <a:t>ợc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cải</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tiến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liên</a:t>
            </a:r>
            <a:r>
              <a:rPr lang="en-US" sz="2400" spc="-5" dirty="0">
                <a:latin typeface="Times New Roman" panose="02020603050405020304" pitchFamily="18" charset="0"/>
                <a:cs typeface="Times New Roman" panose="02020603050405020304" pitchFamily="18" charset="0"/>
              </a:rPr>
              <a:t> </a:t>
            </a:r>
            <a:r>
              <a:rPr lang="en-US" sz="2400" spc="-5" err="1">
                <a:latin typeface="Times New Roman" panose="02020603050405020304" pitchFamily="18" charset="0"/>
                <a:cs typeface="Times New Roman" panose="02020603050405020304" pitchFamily="18" charset="0"/>
              </a:rPr>
              <a:t>tục</a:t>
            </a:r>
            <a:r>
              <a:rPr lang="en-US" sz="2400" spc="-5">
                <a:latin typeface="Times New Roman" panose="02020603050405020304" pitchFamily="18" charset="0"/>
                <a:cs typeface="Times New Roman" panose="02020603050405020304" pitchFamily="18" charset="0"/>
              </a:rPr>
              <a:t> </a:t>
            </a:r>
            <a:endParaRPr lang="en-US" sz="240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481838" y="-55031"/>
            <a:ext cx="8180323" cy="997709"/>
          </a:xfrm>
          <a:prstGeom prst="rect">
            <a:avLst/>
          </a:prstGeom>
        </p:spPr>
        <p:txBody>
          <a:bodyPr vert="horz" wrap="square" lIns="0" tIns="12700" rIns="0" bIns="0" rtlCol="0">
            <a:spAutoFit/>
          </a:bodyPr>
          <a:lstStyle/>
          <a:p>
            <a:pPr marL="12700" algn="ctr">
              <a:spcBef>
                <a:spcPts val="100"/>
              </a:spcBef>
            </a:pPr>
            <a:r>
              <a:rPr sz="3200" spc="-5" dirty="0">
                <a:solidFill>
                  <a:schemeClr val="bg1"/>
                </a:solidFill>
                <a:latin typeface="Times New Roman" panose="02020603050405020304" pitchFamily="18" charset="0"/>
                <a:cs typeface="Times New Roman" panose="02020603050405020304" pitchFamily="18" charset="0"/>
              </a:rPr>
              <a:t>6.1 Actions </a:t>
            </a:r>
            <a:r>
              <a:rPr sz="3200" dirty="0">
                <a:solidFill>
                  <a:schemeClr val="bg1"/>
                </a:solidFill>
                <a:latin typeface="Times New Roman" panose="02020603050405020304" pitchFamily="18" charset="0"/>
                <a:cs typeface="Times New Roman" panose="02020603050405020304" pitchFamily="18" charset="0"/>
              </a:rPr>
              <a:t>to </a:t>
            </a:r>
            <a:r>
              <a:rPr sz="3200" spc="-5" dirty="0">
                <a:solidFill>
                  <a:schemeClr val="bg1"/>
                </a:solidFill>
                <a:latin typeface="Times New Roman" panose="02020603050405020304" pitchFamily="18" charset="0"/>
                <a:cs typeface="Times New Roman" panose="02020603050405020304" pitchFamily="18" charset="0"/>
              </a:rPr>
              <a:t>address risks</a:t>
            </a:r>
            <a:r>
              <a:rPr sz="3200" spc="-165" dirty="0">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&amp;</a:t>
            </a:r>
            <a:r>
              <a:rPr lang="en-US" sz="3200" spc="-5">
                <a:solidFill>
                  <a:schemeClr val="bg1"/>
                </a:solidFill>
                <a:latin typeface="Times New Roman" panose="02020603050405020304" pitchFamily="18" charset="0"/>
                <a:cs typeface="Times New Roman" panose="02020603050405020304" pitchFamily="18" charset="0"/>
              </a:rPr>
              <a:t>opportunities </a:t>
            </a:r>
            <a:r>
              <a:rPr lang="en-US" sz="3200" spc="-5" dirty="0" err="1">
                <a:solidFill>
                  <a:schemeClr val="bg1"/>
                </a:solidFill>
                <a:latin typeface="Times New Roman" panose="02020603050405020304" pitchFamily="18" charset="0"/>
                <a:cs typeface="Times New Roman" panose="02020603050405020304" pitchFamily="18" charset="0"/>
              </a:rPr>
              <a:t>Hành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động</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giải</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quyết</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rủi</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ro</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và</a:t>
            </a:r>
            <a:r>
              <a:rPr lang="en-US" sz="3200" spc="-5" dirty="0">
                <a:solidFill>
                  <a:schemeClr val="bg1"/>
                </a:solidFill>
                <a:latin typeface="Times New Roman" panose="02020603050405020304" pitchFamily="18" charset="0"/>
                <a:cs typeface="Times New Roman" panose="02020603050405020304" pitchFamily="18" charset="0"/>
              </a:rPr>
              <a:t> c</a:t>
            </a:r>
            <a:r>
              <a:rPr lang="vi-VN" sz="3200" spc="-5" dirty="0">
                <a:solidFill>
                  <a:schemeClr val="bg1"/>
                </a:solidFill>
                <a:latin typeface="Times New Roman" panose="02020603050405020304" pitchFamily="18" charset="0"/>
                <a:cs typeface="Times New Roman" panose="02020603050405020304" pitchFamily="18" charset="0"/>
              </a:rPr>
              <a:t>ơ</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hội</a:t>
            </a:r>
            <a:r>
              <a:rPr lang="en-US" sz="3200" spc="-5" dirty="0">
                <a:solidFill>
                  <a:schemeClr val="bg1"/>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28</a:t>
            </a:fld>
            <a:endParaRPr sz="1200">
              <a:latin typeface="Georgia"/>
              <a:cs typeface="Georgia"/>
            </a:endParaRPr>
          </a:p>
        </p:txBody>
      </p:sp>
      <p:sp>
        <p:nvSpPr>
          <p:cNvPr id="16" name="object 16"/>
          <p:cNvSpPr txBox="1"/>
          <p:nvPr/>
        </p:nvSpPr>
        <p:spPr>
          <a:xfrm>
            <a:off x="21187" y="942676"/>
            <a:ext cx="9122813" cy="5568446"/>
          </a:xfrm>
          <a:prstGeom prst="rect">
            <a:avLst/>
          </a:prstGeom>
        </p:spPr>
        <p:txBody>
          <a:bodyPr vert="horz" wrap="square" lIns="0" tIns="52069" rIns="0" bIns="0" rtlCol="0">
            <a:spAutoFit/>
          </a:bodyPr>
          <a:lstStyle/>
          <a:p>
            <a:pPr marL="12700">
              <a:lnSpc>
                <a:spcPct val="100000"/>
              </a:lnSpc>
              <a:spcBef>
                <a:spcPts val="409"/>
              </a:spcBef>
            </a:pPr>
            <a:r>
              <a:rPr sz="2000" spc="-5">
                <a:latin typeface="Times New Roman" panose="02020603050405020304" pitchFamily="18" charset="0"/>
                <a:cs typeface="Times New Roman" panose="02020603050405020304" pitchFamily="18" charset="0"/>
              </a:rPr>
              <a:t>Plan</a:t>
            </a:r>
            <a:r>
              <a:rPr sz="2000" spc="-5" dirty="0">
                <a:latin typeface="Times New Roman" panose="02020603050405020304" pitchFamily="18" charset="0"/>
                <a:cs typeface="Times New Roman" panose="02020603050405020304" pitchFamily="18" charset="0"/>
              </a:rPr>
              <a: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Kế</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hoạch</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277495" indent="-265430">
              <a:lnSpc>
                <a:spcPct val="100000"/>
              </a:lnSpc>
              <a:spcBef>
                <a:spcPts val="290"/>
              </a:spcBef>
              <a:buClr>
                <a:srgbClr val="000000"/>
              </a:buClr>
              <a:buFont typeface="Arial"/>
              <a:buAutoNum type="alphaLcParenR"/>
              <a:tabLst>
                <a:tab pos="278130" algn="l"/>
              </a:tabLst>
            </a:pPr>
            <a:r>
              <a:rPr lang="vi-VN" sz="2000" spc="-5" dirty="0">
                <a:latin typeface="Times New Roman" panose="02020603050405020304" pitchFamily="18" charset="0"/>
                <a:cs typeface="Times New Roman" panose="02020603050405020304" pitchFamily="18" charset="0"/>
              </a:rPr>
              <a:t>A</a:t>
            </a:r>
            <a:r>
              <a:rPr sz="2000" spc="-5">
                <a:latin typeface="Times New Roman" panose="02020603050405020304" pitchFamily="18" charset="0"/>
                <a:cs typeface="Times New Roman" panose="02020603050405020304" pitchFamily="18" charset="0"/>
              </a:rPr>
              <a:t>ctions </a:t>
            </a:r>
            <a:r>
              <a:rPr sz="200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address these risks and opportunities</a:t>
            </a:r>
            <a:r>
              <a:rPr sz="2000" spc="-5">
                <a:latin typeface="Times New Roman" panose="02020603050405020304" pitchFamily="18" charset="0"/>
                <a:cs typeface="Times New Roman" panose="02020603050405020304" pitchFamily="18" charset="0"/>
              </a:rPr>
              <a:t>,</a:t>
            </a:r>
            <a:r>
              <a:rPr sz="2000" spc="40">
                <a:latin typeface="Times New Roman" panose="02020603050405020304" pitchFamily="18" charset="0"/>
                <a:cs typeface="Times New Roman" panose="02020603050405020304" pitchFamily="18" charset="0"/>
              </a:rPr>
              <a:t> </a:t>
            </a:r>
            <a:r>
              <a:rPr sz="2000" spc="-10">
                <a:latin typeface="Times New Roman" panose="02020603050405020304" pitchFamily="18" charset="0"/>
                <a:cs typeface="Times New Roman" panose="02020603050405020304" pitchFamily="18" charset="0"/>
              </a:rPr>
              <a:t>and</a:t>
            </a:r>
            <a:r>
              <a:rPr lang="vi-VN" sz="2000" spc="-10" dirty="0">
                <a:latin typeface="Times New Roman" panose="02020603050405020304" pitchFamily="18" charset="0"/>
                <a:cs typeface="Times New Roman" panose="02020603050405020304" pitchFamily="18" charset="0"/>
              </a:rPr>
              <a:t> </a:t>
            </a:r>
            <a:r>
              <a:rPr lang="en-US" sz="2000" spc="-10">
                <a:latin typeface="Times New Roman" panose="02020603050405020304" pitchFamily="18" charset="0"/>
                <a:cs typeface="Times New Roman" panose="02020603050405020304" pitchFamily="18" charset="0"/>
              </a:rPr>
              <a:t>Hành </a:t>
            </a:r>
            <a:r>
              <a:rPr lang="en-US" sz="2000" spc="-10" dirty="0" err="1">
                <a:latin typeface="Times New Roman" panose="02020603050405020304" pitchFamily="18" charset="0"/>
                <a:cs typeface="Times New Roman" panose="02020603050405020304" pitchFamily="18" charset="0"/>
              </a:rPr>
              <a:t>động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để</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giải</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quyết</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rủi</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ro</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và</a:t>
            </a:r>
            <a:r>
              <a:rPr lang="en-US" sz="2000" spc="-10" dirty="0">
                <a:latin typeface="Times New Roman" panose="02020603050405020304" pitchFamily="18" charset="0"/>
                <a:cs typeface="Times New Roman" panose="02020603050405020304" pitchFamily="18" charset="0"/>
              </a:rPr>
              <a:t> c</a:t>
            </a:r>
            <a:r>
              <a:rPr lang="vi-VN" sz="2000" spc="-10" dirty="0">
                <a:latin typeface="Times New Roman" panose="02020603050405020304" pitchFamily="18" charset="0"/>
                <a:cs typeface="Times New Roman" panose="02020603050405020304" pitchFamily="18" charset="0"/>
              </a:rPr>
              <a:t>ơ</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hội</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và</a:t>
            </a:r>
            <a:r>
              <a:rPr lang="en-US" sz="2000" spc="-1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277495" indent="-265430">
              <a:lnSpc>
                <a:spcPct val="100000"/>
              </a:lnSpc>
              <a:spcBef>
                <a:spcPts val="430"/>
              </a:spcBef>
              <a:buAutoNum type="alphaLcParenR"/>
              <a:tabLst>
                <a:tab pos="278130" algn="l"/>
              </a:tabLst>
            </a:pPr>
            <a:r>
              <a:rPr lang="vi-VN" sz="2000" spc="-5" dirty="0">
                <a:latin typeface="Times New Roman" panose="02020603050405020304" pitchFamily="18" charset="0"/>
                <a:cs typeface="Times New Roman" panose="02020603050405020304" pitchFamily="18" charset="0"/>
              </a:rPr>
              <a:t>H</a:t>
            </a:r>
            <a:r>
              <a:rPr sz="2000" spc="-5">
                <a:latin typeface="Times New Roman" panose="02020603050405020304" pitchFamily="18" charset="0"/>
                <a:cs typeface="Times New Roman" panose="02020603050405020304" pitchFamily="18" charset="0"/>
              </a:rPr>
              <a:t>ow</a:t>
            </a:r>
            <a:r>
              <a:rPr sz="2000" spc="5">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297815" indent="-285750">
              <a:lnSpc>
                <a:spcPct val="100000"/>
              </a:lnSpc>
              <a:spcBef>
                <a:spcPts val="420"/>
              </a:spcBef>
              <a:buClr>
                <a:srgbClr val="330066"/>
              </a:buClr>
              <a:buSzPct val="63888"/>
              <a:buFont typeface="Wingdings" panose="05000000000000000000" pitchFamily="2" charset="2"/>
              <a:buChar char="ü"/>
              <a:tabLst>
                <a:tab pos="132080" algn="l"/>
              </a:tabLst>
            </a:pPr>
            <a:r>
              <a:rPr lang="vi-VN" sz="2000" spc="-5" dirty="0">
                <a:latin typeface="Times New Roman" panose="02020603050405020304" pitchFamily="18" charset="0"/>
                <a:cs typeface="Times New Roman" panose="02020603050405020304" pitchFamily="18" charset="0"/>
              </a:rPr>
              <a:t>I</a:t>
            </a:r>
            <a:r>
              <a:rPr sz="2000" spc="-5">
                <a:latin typeface="Times New Roman" panose="02020603050405020304" pitchFamily="18" charset="0"/>
                <a:cs typeface="Times New Roman" panose="02020603050405020304" pitchFamily="18" charset="0"/>
              </a:rPr>
              <a:t>ntegrate </a:t>
            </a:r>
            <a:r>
              <a:rPr sz="2000" spc="-5" dirty="0">
                <a:latin typeface="Times New Roman" panose="02020603050405020304" pitchFamily="18" charset="0"/>
                <a:cs typeface="Times New Roman" panose="02020603050405020304" pitchFamily="18" charset="0"/>
              </a:rPr>
              <a:t>and implement these actions into the </a:t>
            </a:r>
            <a:r>
              <a:rPr sz="2000" dirty="0">
                <a:latin typeface="Times New Roman" panose="02020603050405020304" pitchFamily="18" charset="0"/>
                <a:cs typeface="Times New Roman" panose="02020603050405020304" pitchFamily="18" charset="0"/>
              </a:rPr>
              <a:t>QMS</a:t>
            </a:r>
            <a:r>
              <a:rPr sz="2000" spc="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processes</a:t>
            </a:r>
            <a:endParaRPr lang="en-US" sz="2000" spc="-5" dirty="0">
              <a:latin typeface="Times New Roman" panose="02020603050405020304" pitchFamily="18" charset="0"/>
              <a:cs typeface="Times New Roman" panose="02020603050405020304" pitchFamily="18" charset="0"/>
            </a:endParaRPr>
          </a:p>
          <a:p>
            <a:pPr marL="12065">
              <a:lnSpc>
                <a:spcPct val="100000"/>
              </a:lnSpc>
              <a:spcBef>
                <a:spcPts val="420"/>
              </a:spcBef>
              <a:buClr>
                <a:srgbClr val="330066"/>
              </a:buClr>
              <a:buSzPct val="63888"/>
              <a:tabLst>
                <a:tab pos="132080" algn="l"/>
              </a:tabLst>
            </a:pP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Tích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hợp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thiết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lập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những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động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trong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trình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hệ</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thống</a:t>
            </a:r>
            <a:r>
              <a:rPr lang="en-US" sz="2000" spc="-5" dirty="0">
                <a:latin typeface="Times New Roman" panose="02020603050405020304" pitchFamily="18" charset="0"/>
                <a:cs typeface="Times New Roman" panose="02020603050405020304" pitchFamily="18" charset="0"/>
              </a:rPr>
              <a:t> QMS</a:t>
            </a:r>
            <a:endParaRPr lang="en-US" sz="2000" dirty="0">
              <a:latin typeface="Times New Roman" panose="02020603050405020304" pitchFamily="18" charset="0"/>
              <a:cs typeface="Times New Roman" panose="02020603050405020304" pitchFamily="18" charset="0"/>
            </a:endParaRPr>
          </a:p>
          <a:p>
            <a:pPr marL="297815" indent="-285750">
              <a:lnSpc>
                <a:spcPct val="100000"/>
              </a:lnSpc>
              <a:spcBef>
                <a:spcPts val="420"/>
              </a:spcBef>
              <a:buClr>
                <a:srgbClr val="330066"/>
              </a:buClr>
              <a:buSzPct val="63888"/>
              <a:buFont typeface="Wingdings" panose="05000000000000000000" pitchFamily="2" charset="2"/>
              <a:buChar char="ü"/>
              <a:tabLst>
                <a:tab pos="132080" algn="l"/>
              </a:tabLst>
            </a:pPr>
            <a:r>
              <a:rPr lang="vi-VN" sz="2000" spc="-5" dirty="0">
                <a:latin typeface="Times New Roman" panose="02020603050405020304" pitchFamily="18" charset="0"/>
                <a:cs typeface="Times New Roman" panose="02020603050405020304" pitchFamily="18" charset="0"/>
              </a:rPr>
              <a:t>E</a:t>
            </a:r>
            <a:r>
              <a:rPr sz="2000" spc="-5">
                <a:latin typeface="Times New Roman" panose="02020603050405020304" pitchFamily="18" charset="0"/>
                <a:cs typeface="Times New Roman" panose="02020603050405020304" pitchFamily="18" charset="0"/>
              </a:rPr>
              <a:t>valuate </a:t>
            </a:r>
            <a:r>
              <a:rPr sz="2000" spc="-5"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effectiveness </a:t>
            </a:r>
            <a:r>
              <a:rPr sz="2000" spc="-5" dirty="0">
                <a:latin typeface="Times New Roman" panose="02020603050405020304" pitchFamily="18" charset="0"/>
                <a:cs typeface="Times New Roman" panose="02020603050405020304" pitchFamily="18" charset="0"/>
              </a:rPr>
              <a:t>of these</a:t>
            </a:r>
            <a:r>
              <a:rPr sz="2000" spc="30" dirty="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actions.</a:t>
            </a:r>
            <a:r>
              <a:rPr lang="en-US" sz="2000" spc="-5">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Đánh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giá</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hiệu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những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động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đó</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12700">
              <a:lnSpc>
                <a:spcPts val="2120"/>
              </a:lnSpc>
              <a:spcBef>
                <a:spcPts val="575"/>
              </a:spcBef>
            </a:pPr>
            <a:r>
              <a:rPr sz="2000" spc="-5" dirty="0">
                <a:latin typeface="Times New Roman" panose="02020603050405020304" pitchFamily="18" charset="0"/>
                <a:cs typeface="Times New Roman" panose="02020603050405020304" pitchFamily="18" charset="0"/>
              </a:rPr>
              <a:t>Actions taken </a:t>
            </a:r>
            <a:r>
              <a:rPr sz="2000" dirty="0">
                <a:latin typeface="Times New Roman" panose="02020603050405020304" pitchFamily="18" charset="0"/>
                <a:cs typeface="Times New Roman" panose="02020603050405020304" pitchFamily="18" charset="0"/>
              </a:rPr>
              <a:t>to </a:t>
            </a:r>
            <a:r>
              <a:rPr sz="2000" spc="-10" dirty="0">
                <a:latin typeface="Times New Roman" panose="02020603050405020304" pitchFamily="18" charset="0"/>
                <a:cs typeface="Times New Roman" panose="02020603050405020304" pitchFamily="18" charset="0"/>
              </a:rPr>
              <a:t>address </a:t>
            </a:r>
            <a:r>
              <a:rPr sz="2000" spc="-5" dirty="0">
                <a:latin typeface="Times New Roman" panose="02020603050405020304" pitchFamily="18" charset="0"/>
                <a:cs typeface="Times New Roman" panose="02020603050405020304" pitchFamily="18" charset="0"/>
              </a:rPr>
              <a:t>risks </a:t>
            </a:r>
            <a:r>
              <a:rPr sz="2000" spc="-10" dirty="0">
                <a:latin typeface="Times New Roman" panose="02020603050405020304" pitchFamily="18" charset="0"/>
                <a:cs typeface="Times New Roman" panose="02020603050405020304" pitchFamily="18" charset="0"/>
              </a:rPr>
              <a:t>and opportunities shall </a:t>
            </a:r>
            <a:r>
              <a:rPr sz="2000" spc="-5" dirty="0">
                <a:latin typeface="Times New Roman" panose="02020603050405020304" pitchFamily="18" charset="0"/>
                <a:cs typeface="Times New Roman" panose="02020603050405020304" pitchFamily="18" charset="0"/>
              </a:rPr>
              <a:t>be </a:t>
            </a:r>
            <a:r>
              <a:rPr sz="2000" spc="-10" dirty="0">
                <a:latin typeface="Times New Roman" panose="02020603050405020304" pitchFamily="18" charset="0"/>
                <a:cs typeface="Times New Roman" panose="02020603050405020304" pitchFamily="18" charset="0"/>
              </a:rPr>
              <a:t>proportionate </a:t>
            </a:r>
            <a:r>
              <a:rPr sz="2000" dirty="0">
                <a:latin typeface="Times New Roman" panose="02020603050405020304" pitchFamily="18" charset="0"/>
                <a:cs typeface="Times New Roman" panose="02020603050405020304" pitchFamily="18" charset="0"/>
              </a:rPr>
              <a:t>to</a:t>
            </a:r>
            <a:r>
              <a:rPr sz="2000" spc="2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the</a:t>
            </a:r>
            <a:endParaRPr sz="2000" dirty="0">
              <a:latin typeface="Times New Roman" panose="02020603050405020304" pitchFamily="18" charset="0"/>
              <a:cs typeface="Times New Roman" panose="02020603050405020304" pitchFamily="18" charset="0"/>
            </a:endParaRPr>
          </a:p>
          <a:p>
            <a:pPr marL="12700">
              <a:lnSpc>
                <a:spcPts val="2120"/>
              </a:lnSpc>
            </a:pPr>
            <a:r>
              <a:rPr sz="2000" spc="-5" dirty="0">
                <a:latin typeface="Times New Roman" panose="02020603050405020304" pitchFamily="18" charset="0"/>
                <a:cs typeface="Times New Roman" panose="02020603050405020304" pitchFamily="18" charset="0"/>
              </a:rPr>
              <a:t>potential impact on the conformity of products and</a:t>
            </a:r>
            <a:r>
              <a:rPr sz="2000" spc="70" dirty="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services.</a:t>
            </a:r>
            <a:r>
              <a:rPr lang="vi-VN" sz="2000" spc="-5" dirty="0">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Các </a:t>
            </a:r>
            <a:r>
              <a:rPr lang="en-US" sz="2000" spc="-5" dirty="0" err="1">
                <a:latin typeface="Times New Roman" panose="02020603050405020304" pitchFamily="18" charset="0"/>
                <a:cs typeface="Times New Roman" panose="02020603050405020304" pitchFamily="18" charset="0"/>
              </a:rPr>
              <a: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động</a:t>
            </a:r>
            <a:r>
              <a:rPr lang="en-US" sz="2000" spc="-5" dirty="0">
                <a:latin typeface="Times New Roman" panose="02020603050405020304" pitchFamily="18" charset="0"/>
                <a:cs typeface="Times New Roman" panose="02020603050405020304" pitchFamily="18" charset="0"/>
              </a:rPr>
              <a:t> đ</a:t>
            </a:r>
            <a:r>
              <a:rPr lang="vi-VN" sz="2000" spc="-5" dirty="0">
                <a:latin typeface="Times New Roman" panose="02020603050405020304" pitchFamily="18" charset="0"/>
                <a:cs typeface="Times New Roman" panose="02020603050405020304" pitchFamily="18" charset="0"/>
              </a:rPr>
              <a:t>ư</a:t>
            </a:r>
            <a:r>
              <a:rPr lang="en-US" sz="2000" spc="-5" dirty="0">
                <a:latin typeface="Times New Roman" panose="02020603050405020304" pitchFamily="18" charset="0"/>
                <a:cs typeface="Times New Roman" panose="02020603050405020304" pitchFamily="18" charset="0"/>
              </a:rPr>
              <a:t>a ra </a:t>
            </a:r>
            <a:r>
              <a:rPr lang="en-US" sz="2000" spc="-5" dirty="0" err="1">
                <a:latin typeface="Times New Roman" panose="02020603050405020304" pitchFamily="18" charset="0"/>
                <a:cs typeface="Times New Roman" panose="02020603050405020304" pitchFamily="18" charset="0"/>
              </a:rPr>
              <a:t>để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rủi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c</a:t>
            </a:r>
            <a:r>
              <a:rPr lang="vi-VN" sz="2000" spc="-5" dirty="0">
                <a:latin typeface="Times New Roman" panose="02020603050405020304" pitchFamily="18" charset="0"/>
                <a:cs typeface="Times New Roman" panose="02020603050405020304" pitchFamily="18" charset="0"/>
              </a:rPr>
              <a:t>ơ</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hội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phải</a:t>
            </a:r>
            <a:r>
              <a:rPr lang="en-US" sz="2000" spc="-5" dirty="0">
                <a:latin typeface="Times New Roman" panose="02020603050405020304" pitchFamily="18" charset="0"/>
                <a:cs typeface="Times New Roman" panose="02020603050405020304" pitchFamily="18" charset="0"/>
              </a:rPr>
              <a:t> t</a:t>
            </a:r>
            <a:r>
              <a:rPr lang="vi-VN" sz="2000" spc="-5" dirty="0">
                <a:latin typeface="Times New Roman" panose="02020603050405020304" pitchFamily="18" charset="0"/>
                <a:cs typeface="Times New Roman" panose="02020603050405020304" pitchFamily="18" charset="0"/>
              </a:rPr>
              <a:t>ư</a:t>
            </a:r>
            <a:r>
              <a:rPr lang="en-US" sz="2000" spc="-5" dirty="0" err="1">
                <a:latin typeface="Times New Roman" panose="02020603050405020304" pitchFamily="18" charset="0"/>
                <a:cs typeface="Times New Roman" panose="02020603050405020304" pitchFamily="18" charset="0"/>
              </a:rPr>
              <a:t>ơng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ứng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với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những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ảnh</a:t>
            </a:r>
            <a:r>
              <a:rPr lang="en-US" sz="2000" spc="-5" dirty="0">
                <a:latin typeface="Times New Roman" panose="02020603050405020304" pitchFamily="18" charset="0"/>
                <a:cs typeface="Times New Roman" panose="02020603050405020304" pitchFamily="18" charset="0"/>
              </a:rPr>
              <a:t> h</a:t>
            </a:r>
            <a:r>
              <a:rPr lang="vi-VN" sz="2000" spc="-5" dirty="0">
                <a:latin typeface="Times New Roman" panose="02020603050405020304" pitchFamily="18" charset="0"/>
                <a:cs typeface="Times New Roman" panose="02020603050405020304" pitchFamily="18" charset="0"/>
              </a:rPr>
              <a:t>ư</a:t>
            </a:r>
            <a:r>
              <a:rPr lang="en-US" sz="2000" spc="-5" dirty="0" err="1">
                <a:latin typeface="Times New Roman" panose="02020603050405020304" pitchFamily="18" charset="0"/>
                <a:cs typeface="Times New Roman" panose="02020603050405020304" pitchFamily="18" charset="0"/>
              </a:rPr>
              <a:t>ởng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tiềm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ẩn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đối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với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sự</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phù</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hợp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12700" marR="102870">
              <a:lnSpc>
                <a:spcPct val="98100"/>
              </a:lnSpc>
              <a:spcBef>
                <a:spcPts val="555"/>
              </a:spcBef>
              <a:tabLst>
                <a:tab pos="927100" algn="l"/>
              </a:tabLst>
            </a:pPr>
            <a:r>
              <a:rPr sz="2000" spc="5">
                <a:latin typeface="Times New Roman" panose="02020603050405020304" pitchFamily="18" charset="0"/>
                <a:cs typeface="Times New Roman" panose="02020603050405020304" pitchFamily="18" charset="0"/>
              </a:rPr>
              <a:t>N</a:t>
            </a:r>
            <a:r>
              <a:rPr lang="vi-VN" sz="2000" spc="5">
                <a:latin typeface="Times New Roman" panose="02020603050405020304" pitchFamily="18" charset="0"/>
                <a:cs typeface="Times New Roman" panose="02020603050405020304" pitchFamily="18" charset="0"/>
              </a:rPr>
              <a:t>ote: </a:t>
            </a:r>
            <a:r>
              <a:rPr sz="2000" spc="-5">
                <a:latin typeface="Times New Roman" panose="02020603050405020304" pitchFamily="18" charset="0"/>
                <a:cs typeface="Times New Roman" panose="02020603050405020304" pitchFamily="18" charset="0"/>
              </a:rPr>
              <a:t>Options </a:t>
            </a:r>
            <a:r>
              <a:rPr sz="2000" spc="-5" dirty="0">
                <a:latin typeface="Times New Roman" panose="02020603050405020304" pitchFamily="18" charset="0"/>
                <a:cs typeface="Times New Roman" panose="02020603050405020304" pitchFamily="18" charset="0"/>
              </a:rPr>
              <a:t>can include: avoiding risk, taking risk in order </a:t>
            </a:r>
            <a:r>
              <a:rPr sz="200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pursue </a:t>
            </a:r>
            <a:r>
              <a:rPr sz="2000" spc="-10">
                <a:latin typeface="Times New Roman" panose="02020603050405020304" pitchFamily="18" charset="0"/>
                <a:cs typeface="Times New Roman" panose="02020603050405020304" pitchFamily="18" charset="0"/>
              </a:rPr>
              <a:t>an </a:t>
            </a:r>
            <a:r>
              <a:rPr sz="2000" spc="-20">
                <a:latin typeface="Times New Roman" panose="02020603050405020304" pitchFamily="18" charset="0"/>
                <a:cs typeface="Times New Roman" panose="02020603050405020304" pitchFamily="18" charset="0"/>
              </a:rPr>
              <a:t>opportunity</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eliminating the risk source, changing the likelihood </a:t>
            </a:r>
            <a:r>
              <a:rPr sz="2000" spc="-10" dirty="0">
                <a:latin typeface="Times New Roman" panose="02020603050405020304" pitchFamily="18" charset="0"/>
                <a:cs typeface="Times New Roman" panose="02020603050405020304" pitchFamily="18" charset="0"/>
              </a:rPr>
              <a:t>or  </a:t>
            </a:r>
            <a:r>
              <a:rPr sz="2000" spc="-5" dirty="0">
                <a:latin typeface="Times New Roman" panose="02020603050405020304" pitchFamily="18" charset="0"/>
                <a:cs typeface="Times New Roman" panose="02020603050405020304" pitchFamily="18" charset="0"/>
              </a:rPr>
              <a:t>consequences, sharing the risk, or retaining risk by informed</a:t>
            </a:r>
            <a:r>
              <a:rPr sz="2000" spc="1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decision.</a:t>
            </a:r>
            <a:endParaRPr lang="en-US" sz="2000" spc="-5" dirty="0">
              <a:latin typeface="Times New Roman" panose="02020603050405020304" pitchFamily="18" charset="0"/>
              <a:cs typeface="Times New Roman" panose="02020603050405020304" pitchFamily="18" charset="0"/>
            </a:endParaRPr>
          </a:p>
          <a:p>
            <a:pPr marL="12700" marR="102870">
              <a:lnSpc>
                <a:spcPct val="98100"/>
              </a:lnSpc>
              <a:spcBef>
                <a:spcPts val="555"/>
              </a:spcBef>
              <a:tabLst>
                <a:tab pos="927100" algn="l"/>
              </a:tabLst>
            </a:pPr>
            <a:r>
              <a:rPr lang="en-US" sz="2000" spc="-5" dirty="0" err="1">
                <a:latin typeface="Times New Roman" panose="02020603050405020304" pitchFamily="18" charset="0"/>
                <a:cs typeface="Times New Roman" panose="02020603050405020304" pitchFamily="18" charset="0"/>
              </a:rPr>
              <a:t>Chú</a:t>
            </a:r>
            <a:r>
              <a:rPr lang="en-US" sz="2000" spc="-5" dirty="0">
                <a:latin typeface="Times New Roman" panose="02020603050405020304" pitchFamily="18" charset="0"/>
                <a:cs typeface="Times New Roman" panose="02020603050405020304" pitchFamily="18" charset="0"/>
              </a:rPr>
              <a:t> ý : </a:t>
            </a:r>
            <a:r>
              <a:rPr lang="en-US" sz="2000" spc="-5" dirty="0" err="1">
                <a:latin typeface="Times New Roman" panose="02020603050405020304" pitchFamily="18" charset="0"/>
                <a:cs typeface="Times New Roman" panose="02020603050405020304" pitchFamily="18" charset="0"/>
              </a:rPr>
              <a:t>Lựa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chọn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có</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gồm</a:t>
            </a:r>
            <a:r>
              <a:rPr lang="en-US" sz="2000" spc="-5" dirty="0">
                <a:latin typeface="Times New Roman" panose="02020603050405020304" pitchFamily="18" charset="0"/>
                <a:cs typeface="Times New Roman" panose="02020603050405020304" pitchFamily="18" charset="0"/>
              </a:rPr>
              <a:t> : </a:t>
            </a:r>
            <a:r>
              <a:rPr lang="en-US" sz="2000" spc="-5" dirty="0" err="1">
                <a:latin typeface="Times New Roman" panose="02020603050405020304" pitchFamily="18" charset="0"/>
                <a:cs typeface="Times New Roman" panose="02020603050405020304" pitchFamily="18" charset="0"/>
              </a:rPr>
              <a:t>Tránh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rủi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nhận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rủi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làm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cơ</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hội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loại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bỏ</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nguồn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rủi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thay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đổi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khả</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năng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hoặc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hậu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a:t>
            </a:r>
            <a:r>
              <a:rPr lang="en-US" sz="2000" spc="-5" dirty="0">
                <a:latin typeface="Times New Roman" panose="02020603050405020304" pitchFamily="18" charset="0"/>
                <a:cs typeface="Times New Roman" panose="02020603050405020304" pitchFamily="18" charset="0"/>
              </a:rPr>
              <a:t>, chia </a:t>
            </a:r>
            <a:r>
              <a:rPr lang="en-US" sz="2000" spc="-5" dirty="0" err="1">
                <a:latin typeface="Times New Roman" panose="02020603050405020304" pitchFamily="18" charset="0"/>
                <a:cs typeface="Times New Roman" panose="02020603050405020304" pitchFamily="18" charset="0"/>
              </a:rPr>
              <a:t>sẻ</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rủi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hoặc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duy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trì</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rủi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bằng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định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có</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căn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cứ</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417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63767" y="-192520"/>
            <a:ext cx="9271534" cy="1143583"/>
          </a:xfrm>
          <a:prstGeom prst="rect">
            <a:avLst/>
          </a:prstGeom>
        </p:spPr>
        <p:txBody>
          <a:bodyPr vert="horz" wrap="square" lIns="0" tIns="51435" rIns="0" bIns="0" rtlCol="0">
            <a:spAutoFit/>
          </a:bodyPr>
          <a:lstStyle/>
          <a:p>
            <a:pPr marL="12700" marR="5080" algn="ctr">
              <a:lnSpc>
                <a:spcPts val="4490"/>
              </a:lnSpc>
              <a:spcBef>
                <a:spcPts val="405"/>
              </a:spcBef>
            </a:pPr>
            <a:r>
              <a:rPr sz="2800" spc="-5" dirty="0">
                <a:solidFill>
                  <a:schemeClr val="bg1"/>
                </a:solidFill>
                <a:latin typeface="Times New Roman" panose="02020603050405020304" pitchFamily="18" charset="0"/>
                <a:cs typeface="Times New Roman" panose="02020603050405020304" pitchFamily="18" charset="0"/>
              </a:rPr>
              <a:t>6.2 Quality </a:t>
            </a:r>
            <a:r>
              <a:rPr sz="2800" spc="-5">
                <a:solidFill>
                  <a:schemeClr val="bg1"/>
                </a:solidFill>
                <a:latin typeface="Times New Roman" panose="02020603050405020304" pitchFamily="18" charset="0"/>
                <a:cs typeface="Times New Roman" panose="02020603050405020304" pitchFamily="18" charset="0"/>
              </a:rPr>
              <a:t>objectives </a:t>
            </a:r>
            <a:r>
              <a:rPr sz="2800">
                <a:solidFill>
                  <a:schemeClr val="bg1"/>
                </a:solidFill>
                <a:latin typeface="Times New Roman" panose="02020603050405020304" pitchFamily="18" charset="0"/>
                <a:cs typeface="Times New Roman" panose="02020603050405020304" pitchFamily="18" charset="0"/>
              </a:rPr>
              <a:t>and </a:t>
            </a:r>
            <a:r>
              <a:rPr sz="2800" dirty="0">
                <a:solidFill>
                  <a:schemeClr val="bg1"/>
                </a:solidFill>
                <a:latin typeface="Times New Roman" panose="02020603050405020304" pitchFamily="18" charset="0"/>
                <a:cs typeface="Times New Roman" panose="02020603050405020304" pitchFamily="18" charset="0"/>
              </a:rPr>
              <a:t>planning </a:t>
            </a:r>
            <a:r>
              <a:rPr sz="2800" spc="-5" dirty="0">
                <a:solidFill>
                  <a:schemeClr val="bg1"/>
                </a:solidFill>
                <a:latin typeface="Times New Roman" panose="02020603050405020304" pitchFamily="18" charset="0"/>
                <a:cs typeface="Times New Roman" panose="02020603050405020304" pitchFamily="18" charset="0"/>
              </a:rPr>
              <a:t>to </a:t>
            </a:r>
            <a:r>
              <a:rPr sz="2800" dirty="0">
                <a:solidFill>
                  <a:schemeClr val="bg1"/>
                </a:solidFill>
                <a:latin typeface="Times New Roman" panose="02020603050405020304" pitchFamily="18" charset="0"/>
                <a:cs typeface="Times New Roman" panose="02020603050405020304" pitchFamily="18" charset="0"/>
              </a:rPr>
              <a:t>achieve</a:t>
            </a:r>
            <a:r>
              <a:rPr sz="2800" spc="105" dirty="0">
                <a:solidFill>
                  <a:schemeClr val="bg1"/>
                </a:solidFill>
                <a:latin typeface="Times New Roman" panose="02020603050405020304" pitchFamily="18" charset="0"/>
                <a:cs typeface="Times New Roman" panose="02020603050405020304" pitchFamily="18" charset="0"/>
              </a:rPr>
              <a:t> </a:t>
            </a:r>
            <a:r>
              <a:rPr sz="2800" spc="-5" dirty="0">
                <a:solidFill>
                  <a:schemeClr val="bg1"/>
                </a:solidFill>
                <a:latin typeface="Times New Roman" panose="02020603050405020304" pitchFamily="18" charset="0"/>
                <a:cs typeface="Times New Roman" panose="02020603050405020304" pitchFamily="18" charset="0"/>
              </a:rPr>
              <a:t>them</a:t>
            </a:r>
            <a:br>
              <a:rPr lang="en-US" sz="2800" spc="-5" dirty="0">
                <a:solidFill>
                  <a:schemeClr val="bg1"/>
                </a:solidFill>
                <a:latin typeface="Times New Roman" panose="02020603050405020304" pitchFamily="18" charset="0"/>
                <a:cs typeface="Times New Roman" panose="02020603050405020304" pitchFamily="18" charset="0"/>
              </a:rPr>
            </a:br>
            <a:r>
              <a:rPr lang="en-US" sz="2800" spc="-5" dirty="0" err="1">
                <a:solidFill>
                  <a:schemeClr val="bg1"/>
                </a:solidFill>
                <a:latin typeface="Times New Roman" panose="02020603050405020304" pitchFamily="18" charset="0"/>
                <a:cs typeface="Times New Roman" panose="02020603050405020304" pitchFamily="18" charset="0"/>
              </a:rPr>
              <a:t>Mục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tiêu</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chất</a:t>
            </a:r>
            <a:r>
              <a:rPr lang="en-US" sz="2800" spc="-5" dirty="0">
                <a:solidFill>
                  <a:schemeClr val="bg1"/>
                </a:solidFill>
                <a:latin typeface="Times New Roman" panose="02020603050405020304" pitchFamily="18" charset="0"/>
                <a:cs typeface="Times New Roman" panose="02020603050405020304" pitchFamily="18" charset="0"/>
              </a:rPr>
              <a:t> l</a:t>
            </a:r>
            <a:r>
              <a:rPr lang="vi-VN" sz="2800" spc="-5" dirty="0">
                <a:solidFill>
                  <a:schemeClr val="bg1"/>
                </a:solidFill>
                <a:latin typeface="Times New Roman" panose="02020603050405020304" pitchFamily="18" charset="0"/>
                <a:cs typeface="Times New Roman" panose="02020603050405020304" pitchFamily="18" charset="0"/>
              </a:rPr>
              <a:t>ư</a:t>
            </a:r>
            <a:r>
              <a:rPr lang="en-US" sz="2800" spc="-5" dirty="0" err="1">
                <a:solidFill>
                  <a:schemeClr val="bg1"/>
                </a:solidFill>
                <a:latin typeface="Times New Roman" panose="02020603050405020304" pitchFamily="18" charset="0"/>
                <a:cs typeface="Times New Roman" panose="02020603050405020304" pitchFamily="18" charset="0"/>
              </a:rPr>
              <a:t>ợng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kế</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hoạch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đạt</a:t>
            </a:r>
            <a:r>
              <a:rPr lang="en-US" sz="2800" spc="-5" dirty="0">
                <a:solidFill>
                  <a:schemeClr val="bg1"/>
                </a:solidFill>
                <a:latin typeface="Times New Roman" panose="02020603050405020304" pitchFamily="18" charset="0"/>
                <a:cs typeface="Times New Roman" panose="02020603050405020304" pitchFamily="18" charset="0"/>
              </a:rPr>
              <a:t> đ</a:t>
            </a:r>
            <a:r>
              <a:rPr lang="vi-VN" sz="2800" spc="-5" dirty="0">
                <a:solidFill>
                  <a:schemeClr val="bg1"/>
                </a:solidFill>
                <a:latin typeface="Times New Roman" panose="02020603050405020304" pitchFamily="18" charset="0"/>
                <a:cs typeface="Times New Roman" panose="02020603050405020304" pitchFamily="18" charset="0"/>
              </a:rPr>
              <a:t>ư</a:t>
            </a:r>
            <a:r>
              <a:rPr lang="en-US" sz="2800" spc="-5" dirty="0" err="1">
                <a:solidFill>
                  <a:schemeClr val="bg1"/>
                </a:solidFill>
                <a:latin typeface="Times New Roman" panose="02020603050405020304" pitchFamily="18" charset="0"/>
                <a:cs typeface="Times New Roman" panose="02020603050405020304" pitchFamily="18" charset="0"/>
              </a:rPr>
              <a:t>ợc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mục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tiêu</a:t>
            </a:r>
            <a:r>
              <a:rPr lang="en-US" sz="2800" spc="-5" dirty="0">
                <a:solidFill>
                  <a:schemeClr val="bg1"/>
                </a:solidFill>
                <a:latin typeface="Times New Roman" panose="02020603050405020304" pitchFamily="18" charset="0"/>
                <a:cs typeface="Times New Roman" panose="02020603050405020304" pitchFamily="18" charset="0"/>
              </a:rPr>
              <a:t> </a:t>
            </a:r>
            <a:endParaRPr sz="2800" dirty="0">
              <a:solidFill>
                <a:schemeClr val="bg1"/>
              </a:solidFill>
              <a:latin typeface="Times New Roman" panose="02020603050405020304" pitchFamily="18" charset="0"/>
              <a:cs typeface="Times New Roman" panose="02020603050405020304" pitchFamily="18" charset="0"/>
            </a:endParaRPr>
          </a:p>
        </p:txBody>
      </p:sp>
      <p:sp>
        <p:nvSpPr>
          <p:cNvPr id="24" name="object 24"/>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29</a:t>
            </a:fld>
            <a:endParaRPr sz="1200">
              <a:latin typeface="Georgia"/>
              <a:cs typeface="Georgia"/>
            </a:endParaRPr>
          </a:p>
        </p:txBody>
      </p:sp>
      <p:sp>
        <p:nvSpPr>
          <p:cNvPr id="17" name="object 17"/>
          <p:cNvSpPr txBox="1"/>
          <p:nvPr/>
        </p:nvSpPr>
        <p:spPr>
          <a:xfrm>
            <a:off x="300589" y="1032251"/>
            <a:ext cx="8086725" cy="1121461"/>
          </a:xfrm>
          <a:prstGeom prst="rect">
            <a:avLst/>
          </a:prstGeom>
        </p:spPr>
        <p:txBody>
          <a:bodyPr vert="horz" wrap="square" lIns="0" tIns="13335" rIns="0" bIns="0" rtlCol="0">
            <a:spAutoFit/>
          </a:bodyPr>
          <a:lstStyle/>
          <a:p>
            <a:pPr marL="12700">
              <a:lnSpc>
                <a:spcPct val="100000"/>
              </a:lnSpc>
              <a:spcBef>
                <a:spcPts val="105"/>
              </a:spcBef>
            </a:pPr>
            <a:r>
              <a:rPr sz="2400">
                <a:latin typeface="Times New Roman" panose="02020603050405020304" pitchFamily="18" charset="0"/>
                <a:cs typeface="Times New Roman" panose="02020603050405020304" pitchFamily="18" charset="0"/>
              </a:rPr>
              <a:t>The </a:t>
            </a:r>
            <a:r>
              <a:rPr sz="2400" dirty="0">
                <a:latin typeface="Times New Roman" panose="02020603050405020304" pitchFamily="18" charset="0"/>
                <a:cs typeface="Times New Roman" panose="02020603050405020304" pitchFamily="18" charset="0"/>
              </a:rPr>
              <a:t>organization shall establish quality objectives at relevant</a:t>
            </a:r>
            <a:r>
              <a:rPr sz="2400" spc="-2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functions,</a:t>
            </a:r>
            <a:r>
              <a:rPr lang="en-US" sz="2400" spc="-5" dirty="0">
                <a:latin typeface="Times New Roman" panose="02020603050405020304" pitchFamily="18" charset="0"/>
                <a:cs typeface="Times New Roman" panose="02020603050405020304" pitchFamily="18" charset="0"/>
              </a:rPr>
              <a:t> levels </a:t>
            </a:r>
            <a:r>
              <a:rPr lang="en-US" sz="2400" dirty="0">
                <a:latin typeface="Times New Roman" panose="02020603050405020304" pitchFamily="18" charset="0"/>
                <a:cs typeface="Times New Roman" panose="02020603050405020304" pitchFamily="18" charset="0"/>
              </a:rPr>
              <a:t>and</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processes /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endParaRPr sz="2400" dirty="0">
              <a:latin typeface="Times New Roman" panose="02020603050405020304" pitchFamily="18" charset="0"/>
              <a:cs typeface="Times New Roman" panose="02020603050405020304" pitchFamily="18" charset="0"/>
            </a:endParaRPr>
          </a:p>
        </p:txBody>
      </p:sp>
      <p:sp>
        <p:nvSpPr>
          <p:cNvPr id="20" name="object 20"/>
          <p:cNvSpPr txBox="1"/>
          <p:nvPr/>
        </p:nvSpPr>
        <p:spPr>
          <a:xfrm>
            <a:off x="295876" y="2234900"/>
            <a:ext cx="8552247" cy="4148571"/>
          </a:xfrm>
          <a:prstGeom prst="rect">
            <a:avLst/>
          </a:prstGeom>
        </p:spPr>
        <p:txBody>
          <a:bodyPr vert="horz" wrap="square" lIns="0" tIns="64769" rIns="0" bIns="0" rtlCol="0">
            <a:spAutoFit/>
          </a:bodyPr>
          <a:lstStyle/>
          <a:p>
            <a:pPr marL="12700">
              <a:lnSpc>
                <a:spcPct val="100000"/>
              </a:lnSpc>
              <a:spcBef>
                <a:spcPts val="509"/>
              </a:spcBef>
            </a:pPr>
            <a:r>
              <a:rPr sz="2200" dirty="0">
                <a:latin typeface="Times New Roman" panose="02020603050405020304" pitchFamily="18" charset="0"/>
                <a:cs typeface="Times New Roman" panose="02020603050405020304" pitchFamily="18" charset="0"/>
              </a:rPr>
              <a:t>The quality </a:t>
            </a:r>
            <a:r>
              <a:rPr sz="2200" spc="-5" dirty="0">
                <a:latin typeface="Times New Roman" panose="02020603050405020304" pitchFamily="18" charset="0"/>
                <a:cs typeface="Times New Roman" panose="02020603050405020304" pitchFamily="18" charset="0"/>
              </a:rPr>
              <a:t>objectives</a:t>
            </a:r>
            <a:r>
              <a:rPr sz="2200" spc="-9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shall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chất</a:t>
            </a:r>
            <a:r>
              <a:rPr lang="en-US" sz="2200" dirty="0">
                <a:latin typeface="Times New Roman" panose="02020603050405020304" pitchFamily="18" charset="0"/>
                <a:cs typeface="Times New Roman" panose="02020603050405020304" pitchFamily="18" charset="0"/>
              </a:rPr>
              <a:t> l</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a:p>
            <a:pPr marL="354965" indent="-342900">
              <a:lnSpc>
                <a:spcPct val="100000"/>
              </a:lnSpc>
              <a:spcBef>
                <a:spcPts val="409"/>
              </a:spcBef>
              <a:buClr>
                <a:srgbClr val="330066"/>
              </a:buClr>
              <a:buSzPct val="65000"/>
              <a:buFont typeface="Wingdings" panose="05000000000000000000" pitchFamily="2" charset="2"/>
              <a:buChar char="ü"/>
              <a:tabLst>
                <a:tab pos="146685" algn="l"/>
              </a:tabLst>
            </a:pPr>
            <a:r>
              <a:rPr lang="vi-VN" sz="2200" dirty="0">
                <a:latin typeface="Times New Roman" panose="02020603050405020304" pitchFamily="18" charset="0"/>
                <a:cs typeface="Times New Roman" panose="02020603050405020304" pitchFamily="18" charset="0"/>
              </a:rPr>
              <a:t>B</a:t>
            </a:r>
            <a:r>
              <a:rPr sz="2200">
                <a:latin typeface="Times New Roman" panose="02020603050405020304" pitchFamily="18" charset="0"/>
                <a:cs typeface="Times New Roman" panose="02020603050405020304" pitchFamily="18" charset="0"/>
              </a:rPr>
              <a:t>e </a:t>
            </a:r>
            <a:r>
              <a:rPr sz="2200" dirty="0">
                <a:latin typeface="Times New Roman" panose="02020603050405020304" pitchFamily="18" charset="0"/>
                <a:cs typeface="Times New Roman" panose="02020603050405020304" pitchFamily="18" charset="0"/>
              </a:rPr>
              <a:t>consistent </a:t>
            </a:r>
            <a:r>
              <a:rPr sz="2200" spc="-5" dirty="0">
                <a:latin typeface="Times New Roman" panose="02020603050405020304" pitchFamily="18" charset="0"/>
                <a:cs typeface="Times New Roman" panose="02020603050405020304" pitchFamily="18" charset="0"/>
              </a:rPr>
              <a:t>with the </a:t>
            </a:r>
            <a:r>
              <a:rPr sz="2200" dirty="0">
                <a:latin typeface="Times New Roman" panose="02020603050405020304" pitchFamily="18" charset="0"/>
                <a:cs typeface="Times New Roman" panose="02020603050405020304" pitchFamily="18" charset="0"/>
              </a:rPr>
              <a:t>quality</a:t>
            </a:r>
            <a:r>
              <a:rPr sz="2200" spc="-19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policy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Phù</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chất</a:t>
            </a:r>
            <a:r>
              <a:rPr lang="en-US" sz="2200" dirty="0">
                <a:latin typeface="Times New Roman" panose="02020603050405020304" pitchFamily="18" charset="0"/>
                <a:cs typeface="Times New Roman" panose="02020603050405020304" pitchFamily="18" charset="0"/>
              </a:rPr>
              <a:t> l</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ợng</a:t>
            </a:r>
            <a:r>
              <a:rPr lang="en-US" sz="2200" dirty="0">
                <a:latin typeface="Times New Roman" panose="02020603050405020304" pitchFamily="18" charset="0"/>
                <a:cs typeface="Times New Roman" panose="02020603050405020304" pitchFamily="18" charset="0"/>
              </a:rPr>
              <a:t> </a:t>
            </a:r>
          </a:p>
          <a:p>
            <a:pPr marL="354965" indent="-342900">
              <a:lnSpc>
                <a:spcPct val="100000"/>
              </a:lnSpc>
              <a:spcBef>
                <a:spcPts val="409"/>
              </a:spcBef>
              <a:buClr>
                <a:srgbClr val="330066"/>
              </a:buClr>
              <a:buSzPct val="65000"/>
              <a:buFont typeface="Wingdings" panose="05000000000000000000" pitchFamily="2" charset="2"/>
              <a:buChar char="ü"/>
              <a:tabLst>
                <a:tab pos="146685" algn="l"/>
              </a:tabLst>
            </a:pPr>
            <a:r>
              <a:rPr lang="vi-VN" sz="2200" dirty="0">
                <a:latin typeface="Times New Roman" panose="02020603050405020304" pitchFamily="18" charset="0"/>
                <a:cs typeface="Times New Roman" panose="02020603050405020304" pitchFamily="18" charset="0"/>
              </a:rPr>
              <a:t>B</a:t>
            </a:r>
            <a:r>
              <a:rPr sz="2200">
                <a:latin typeface="Times New Roman" panose="02020603050405020304" pitchFamily="18" charset="0"/>
                <a:cs typeface="Times New Roman" panose="02020603050405020304" pitchFamily="18" charset="0"/>
              </a:rPr>
              <a:t>e</a:t>
            </a:r>
            <a:r>
              <a:rPr sz="2200" spc="-35">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measurable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Đo</a:t>
            </a:r>
            <a:r>
              <a:rPr lang="en-US" sz="2200" dirty="0">
                <a:latin typeface="Times New Roman" panose="02020603050405020304" pitchFamily="18" charset="0"/>
                <a:cs typeface="Times New Roman" panose="02020603050405020304" pitchFamily="18" charset="0"/>
              </a:rPr>
              <a:t> l</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ờng</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ợc</a:t>
            </a:r>
            <a:r>
              <a:rPr lang="en-US" sz="2200" dirty="0">
                <a:latin typeface="Times New Roman" panose="02020603050405020304" pitchFamily="18" charset="0"/>
                <a:cs typeface="Times New Roman" panose="02020603050405020304" pitchFamily="18" charset="0"/>
              </a:rPr>
              <a:t> </a:t>
            </a:r>
          </a:p>
          <a:p>
            <a:pPr marL="354965" indent="-342900">
              <a:lnSpc>
                <a:spcPct val="100000"/>
              </a:lnSpc>
              <a:spcBef>
                <a:spcPts val="409"/>
              </a:spcBef>
              <a:buClr>
                <a:srgbClr val="330066"/>
              </a:buClr>
              <a:buSzPct val="65000"/>
              <a:buFont typeface="Wingdings" panose="05000000000000000000" pitchFamily="2" charset="2"/>
              <a:buChar char="ü"/>
              <a:tabLst>
                <a:tab pos="146685" algn="l"/>
              </a:tabLst>
            </a:pPr>
            <a:r>
              <a:rPr lang="vi-VN" sz="2200" dirty="0">
                <a:latin typeface="Times New Roman" panose="02020603050405020304" pitchFamily="18" charset="0"/>
                <a:cs typeface="Times New Roman" panose="02020603050405020304" pitchFamily="18" charset="0"/>
              </a:rPr>
              <a:t>T</a:t>
            </a:r>
            <a:r>
              <a:rPr sz="2200">
                <a:latin typeface="Times New Roman" panose="02020603050405020304" pitchFamily="18" charset="0"/>
                <a:cs typeface="Times New Roman" panose="02020603050405020304" pitchFamily="18" charset="0"/>
              </a:rPr>
              <a:t>ake </a:t>
            </a:r>
            <a:r>
              <a:rPr sz="2200" spc="-5" dirty="0">
                <a:latin typeface="Times New Roman" panose="02020603050405020304" pitchFamily="18" charset="0"/>
                <a:cs typeface="Times New Roman" panose="02020603050405020304" pitchFamily="18" charset="0"/>
              </a:rPr>
              <a:t>into </a:t>
            </a:r>
            <a:r>
              <a:rPr sz="2200" dirty="0">
                <a:latin typeface="Times New Roman" panose="02020603050405020304" pitchFamily="18" charset="0"/>
                <a:cs typeface="Times New Roman" panose="02020603050405020304" pitchFamily="18" charset="0"/>
              </a:rPr>
              <a:t>account </a:t>
            </a:r>
            <a:r>
              <a:rPr sz="2200">
                <a:latin typeface="Times New Roman" panose="02020603050405020304" pitchFamily="18" charset="0"/>
                <a:cs typeface="Times New Roman" panose="02020603050405020304" pitchFamily="18" charset="0"/>
              </a:rPr>
              <a:t>applicable</a:t>
            </a:r>
            <a:r>
              <a:rPr sz="2200" spc="-185">
                <a:latin typeface="Times New Roman" panose="02020603050405020304" pitchFamily="18" charset="0"/>
                <a:cs typeface="Times New Roman" panose="02020603050405020304" pitchFamily="18" charset="0"/>
              </a:rPr>
              <a:t> </a:t>
            </a:r>
            <a:r>
              <a:rPr sz="2200">
                <a:latin typeface="Times New Roman" panose="02020603050405020304" pitchFamily="18" charset="0"/>
                <a:cs typeface="Times New Roman" panose="02020603050405020304" pitchFamily="18" charset="0"/>
              </a:rPr>
              <a:t>requirements</a:t>
            </a:r>
            <a:r>
              <a:rPr lang="vi-VN"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xem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p>
          <a:p>
            <a:pPr marL="354965" indent="-342900">
              <a:lnSpc>
                <a:spcPct val="100000"/>
              </a:lnSpc>
              <a:spcBef>
                <a:spcPts val="409"/>
              </a:spcBef>
              <a:buClr>
                <a:srgbClr val="330066"/>
              </a:buClr>
              <a:buSzPct val="65000"/>
              <a:buFont typeface="Wingdings" panose="05000000000000000000" pitchFamily="2" charset="2"/>
              <a:buChar char="ü"/>
              <a:tabLst>
                <a:tab pos="146685" algn="l"/>
              </a:tabLst>
            </a:pPr>
            <a:r>
              <a:rPr lang="vi-VN" sz="2200" dirty="0">
                <a:latin typeface="Times New Roman" panose="02020603050405020304" pitchFamily="18" charset="0"/>
                <a:cs typeface="Times New Roman" panose="02020603050405020304" pitchFamily="18" charset="0"/>
              </a:rPr>
              <a:t>B</a:t>
            </a:r>
            <a:r>
              <a:rPr lang="en-US" sz="2200">
                <a:latin typeface="Times New Roman" panose="02020603050405020304" pitchFamily="18" charset="0"/>
                <a:cs typeface="Times New Roman" panose="02020603050405020304" pitchFamily="18" charset="0"/>
              </a:rPr>
              <a:t>e </a:t>
            </a:r>
            <a:r>
              <a:rPr lang="en-US" sz="2200" dirty="0">
                <a:latin typeface="Times New Roman" panose="02020603050405020304" pitchFamily="18" charset="0"/>
                <a:cs typeface="Times New Roman" panose="02020603050405020304" pitchFamily="18" charset="0"/>
              </a:rPr>
              <a:t>relevant </a:t>
            </a:r>
            <a:r>
              <a:rPr lang="en-US" sz="2200" spc="-5" dirty="0">
                <a:latin typeface="Times New Roman" panose="02020603050405020304" pitchFamily="18" charset="0"/>
                <a:cs typeface="Times New Roman" panose="02020603050405020304" pitchFamily="18" charset="0"/>
              </a:rPr>
              <a:t>to conformity </a:t>
            </a:r>
            <a:r>
              <a:rPr lang="en-US" sz="2200" dirty="0">
                <a:latin typeface="Times New Roman" panose="02020603050405020304" pitchFamily="18" charset="0"/>
                <a:cs typeface="Times New Roman" panose="02020603050405020304" pitchFamily="18" charset="0"/>
              </a:rPr>
              <a:t>of products and services and the enhancement </a:t>
            </a:r>
            <a:r>
              <a:rPr lang="en-US" sz="2200">
                <a:latin typeface="Times New Roman" panose="02020603050405020304" pitchFamily="18" charset="0"/>
                <a:cs typeface="Times New Roman" panose="02020603050405020304" pitchFamily="18" charset="0"/>
              </a:rPr>
              <a:t>of </a:t>
            </a:r>
            <a:r>
              <a:rPr lang="vi-VN" sz="2200">
                <a:latin typeface="Times New Roman" panose="02020603050405020304" pitchFamily="18" charset="0"/>
                <a:cs typeface="Times New Roman" panose="02020603050405020304" pitchFamily="18" charset="0"/>
              </a:rPr>
              <a:t>c</a:t>
            </a:r>
            <a:r>
              <a:rPr lang="en-US" sz="2200">
                <a:latin typeface="Times New Roman" panose="02020603050405020304" pitchFamily="18" charset="0"/>
                <a:cs typeface="Times New Roman" panose="02020603050405020304" pitchFamily="18" charset="0"/>
              </a:rPr>
              <a:t>ustomer</a:t>
            </a:r>
            <a:r>
              <a:rPr lang="en-US" sz="2200" spc="-24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satisfaction; </a:t>
            </a:r>
            <a:r>
              <a:rPr lang="en-US" sz="2200" spc="-5" dirty="0" err="1">
                <a:latin typeface="Times New Roman" panose="02020603050405020304" pitchFamily="18" charset="0"/>
                <a:cs typeface="Times New Roman" panose="02020603050405020304" pitchFamily="18" charset="0"/>
              </a:rPr>
              <a:t>Liên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quan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đến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sự</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phù</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hợp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của</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sản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phẩm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dịch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vụ</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tang c</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ờng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sự</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hài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lòng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của</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khách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hàng</a:t>
            </a:r>
            <a:endParaRPr lang="en-US" sz="2200" spc="-5" dirty="0">
              <a:latin typeface="Times New Roman" panose="02020603050405020304" pitchFamily="18" charset="0"/>
              <a:cs typeface="Times New Roman" panose="02020603050405020304" pitchFamily="18" charset="0"/>
            </a:endParaRPr>
          </a:p>
          <a:p>
            <a:pPr marL="354965" indent="-342900">
              <a:lnSpc>
                <a:spcPct val="100000"/>
              </a:lnSpc>
              <a:spcBef>
                <a:spcPts val="409"/>
              </a:spcBef>
              <a:buClr>
                <a:srgbClr val="330066"/>
              </a:buClr>
              <a:buSzPct val="65000"/>
              <a:buFont typeface="Wingdings" panose="05000000000000000000" pitchFamily="2" charset="2"/>
              <a:buChar char="ü"/>
              <a:tabLst>
                <a:tab pos="146685" algn="l"/>
              </a:tabLst>
            </a:pPr>
            <a:r>
              <a:rPr lang="vi-VN" sz="2200" dirty="0">
                <a:latin typeface="Times New Roman" panose="02020603050405020304" pitchFamily="18" charset="0"/>
                <a:cs typeface="Times New Roman" panose="02020603050405020304" pitchFamily="18" charset="0"/>
              </a:rPr>
              <a:t>B</a:t>
            </a:r>
            <a:r>
              <a:rPr lang="en-US" sz="2200">
                <a:latin typeface="Times New Roman" panose="02020603050405020304" pitchFamily="18" charset="0"/>
                <a:cs typeface="Times New Roman" panose="02020603050405020304" pitchFamily="18" charset="0"/>
              </a:rPr>
              <a:t>e</a:t>
            </a:r>
            <a:r>
              <a:rPr lang="en-US" sz="2200" spc="-2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monitored / </a:t>
            </a:r>
            <a:r>
              <a:rPr lang="en-US" sz="2200" spc="-5" dirty="0" err="1">
                <a:latin typeface="Times New Roman" panose="02020603050405020304" pitchFamily="18" charset="0"/>
                <a:cs typeface="Times New Roman" panose="02020603050405020304" pitchFamily="18" charset="0"/>
              </a:rPr>
              <a:t>Giám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sát</a:t>
            </a:r>
            <a:r>
              <a:rPr lang="en-US" sz="2200" spc="-5" dirty="0">
                <a:latin typeface="Times New Roman" panose="02020603050405020304" pitchFamily="18" charset="0"/>
                <a:cs typeface="Times New Roman" panose="02020603050405020304" pitchFamily="18" charset="0"/>
              </a:rPr>
              <a:t> </a:t>
            </a:r>
          </a:p>
          <a:p>
            <a:pPr marL="354965" indent="-342900">
              <a:lnSpc>
                <a:spcPct val="100000"/>
              </a:lnSpc>
              <a:spcBef>
                <a:spcPts val="409"/>
              </a:spcBef>
              <a:buClr>
                <a:srgbClr val="330066"/>
              </a:buClr>
              <a:buSzPct val="65000"/>
              <a:buFont typeface="Wingdings" panose="05000000000000000000" pitchFamily="2" charset="2"/>
              <a:buChar char="ü"/>
              <a:tabLst>
                <a:tab pos="146685" algn="l"/>
              </a:tabLst>
            </a:pPr>
            <a:r>
              <a:rPr lang="vi-VN" sz="2200" dirty="0">
                <a:latin typeface="Times New Roman" panose="02020603050405020304" pitchFamily="18" charset="0"/>
                <a:cs typeface="Times New Roman" panose="02020603050405020304" pitchFamily="18" charset="0"/>
              </a:rPr>
              <a:t>B</a:t>
            </a:r>
            <a:r>
              <a:rPr lang="en-US" sz="2200">
                <a:latin typeface="Times New Roman" panose="02020603050405020304" pitchFamily="18" charset="0"/>
                <a:cs typeface="Times New Roman" panose="02020603050405020304" pitchFamily="18" charset="0"/>
              </a:rPr>
              <a:t>e </a:t>
            </a:r>
            <a:r>
              <a:rPr lang="en-US" sz="2200" dirty="0">
                <a:latin typeface="Times New Roman" panose="02020603050405020304" pitchFamily="18" charset="0"/>
                <a:cs typeface="Times New Roman" panose="02020603050405020304" pitchFamily="18" charset="0"/>
              </a:rPr>
              <a:t>communicated,</a:t>
            </a:r>
            <a:r>
              <a:rPr lang="en-US" sz="2200" spc="-12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be updated as</a:t>
            </a:r>
            <a:r>
              <a:rPr lang="en-US" sz="2200" spc="-9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appropriate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Truyền</a:t>
            </a:r>
            <a:r>
              <a:rPr lang="en-US" sz="2200" dirty="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thông</a:t>
            </a:r>
            <a:r>
              <a:rPr lang="en-US" sz="2200">
                <a:latin typeface="Times New Roman" panose="02020603050405020304" pitchFamily="18" charset="0"/>
                <a:cs typeface="Times New Roman" panose="02020603050405020304" pitchFamily="18" charset="0"/>
              </a:rPr>
              <a:t> và</a:t>
            </a:r>
            <a:r>
              <a:rPr lang="vi-VN"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cập </a:t>
            </a:r>
            <a:r>
              <a:rPr lang="en-US" sz="2200" dirty="0" err="1">
                <a:latin typeface="Times New Roman" panose="02020603050405020304" pitchFamily="18" charset="0"/>
                <a:cs typeface="Times New Roman" panose="02020603050405020304" pitchFamily="18" charset="0"/>
              </a:rPr>
              <a:t>nhật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endParaRPr lang="en-US" sz="2200" dirty="0">
              <a:latin typeface="Times New Roman" panose="02020603050405020304" pitchFamily="18" charset="0"/>
              <a:cs typeface="Times New Roman" panose="02020603050405020304" pitchFamily="18" charset="0"/>
            </a:endParaRPr>
          </a:p>
          <a:p>
            <a:pPr marL="354965" indent="-342900">
              <a:lnSpc>
                <a:spcPct val="100000"/>
              </a:lnSpc>
              <a:spcBef>
                <a:spcPts val="409"/>
              </a:spcBef>
              <a:buClr>
                <a:srgbClr val="330066"/>
              </a:buClr>
              <a:buSzPct val="65000"/>
              <a:buFont typeface="Wingdings" panose="05000000000000000000" pitchFamily="2" charset="2"/>
              <a:buChar char="ü"/>
              <a:tabLst>
                <a:tab pos="146685" algn="l"/>
              </a:tabLst>
            </a:pP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22239" y="18107"/>
            <a:ext cx="8424308" cy="751488"/>
          </a:xfrm>
          <a:prstGeom prst="rect">
            <a:avLst/>
          </a:prstGeom>
        </p:spPr>
        <p:txBody>
          <a:bodyPr vert="horz" wrap="square" lIns="0" tIns="12700" rIns="0" bIns="0" rtlCol="0">
            <a:spAutoFit/>
          </a:bodyPr>
          <a:lstStyle/>
          <a:p>
            <a:pPr marL="12700" algn="ctr">
              <a:lnSpc>
                <a:spcPct val="100000"/>
              </a:lnSpc>
              <a:spcBef>
                <a:spcPts val="100"/>
              </a:spcBef>
            </a:pPr>
            <a:r>
              <a:rPr lang="en-US" sz="4800" b="1">
                <a:solidFill>
                  <a:schemeClr val="bg1"/>
                </a:solidFill>
                <a:latin typeface="Times New Roman" panose="02020603050405020304" pitchFamily="18" charset="0"/>
                <a:cs typeface="Times New Roman" panose="02020603050405020304" pitchFamily="18" charset="0"/>
              </a:rPr>
              <a:t>Tiêu chuẩn ISO9001</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a:t>
            </a:fld>
            <a:endParaRPr sz="1200">
              <a:latin typeface="Georgia"/>
              <a:cs typeface="Georgia"/>
            </a:endParaRPr>
          </a:p>
        </p:txBody>
      </p:sp>
      <p:sp>
        <p:nvSpPr>
          <p:cNvPr id="9" name="object 9"/>
          <p:cNvSpPr txBox="1"/>
          <p:nvPr/>
        </p:nvSpPr>
        <p:spPr>
          <a:xfrm>
            <a:off x="76200" y="990600"/>
            <a:ext cx="8839200" cy="5396157"/>
          </a:xfrm>
          <a:prstGeom prst="rect">
            <a:avLst/>
          </a:prstGeom>
        </p:spPr>
        <p:txBody>
          <a:bodyPr vert="horz" wrap="square" lIns="0" tIns="41910" rIns="0" bIns="0" rtlCol="0">
            <a:spAutoFit/>
          </a:bodyPr>
          <a:lstStyle/>
          <a:p>
            <a:pPr marL="342900" indent="-342900" algn="l">
              <a:lnSpc>
                <a:spcPct val="160000"/>
              </a:lnSpc>
              <a:buFont typeface="Arial" panose="020B0604020202020204" pitchFamily="34" charset="0"/>
              <a:buChar char="•"/>
            </a:pPr>
            <a:r>
              <a:rPr lang="en-US" sz="2000" b="1">
                <a:solidFill>
                  <a:srgbClr val="333333"/>
                </a:solidFill>
                <a:latin typeface="Times New Roman" panose="02020603050405020304" pitchFamily="18" charset="0"/>
                <a:cs typeface="Times New Roman" panose="02020603050405020304" pitchFamily="18" charset="0"/>
              </a:rPr>
              <a:t>Khái niệm</a:t>
            </a:r>
            <a:r>
              <a:rPr lang="en-US" sz="2000">
                <a:solidFill>
                  <a:srgbClr val="333333"/>
                </a:solidFill>
                <a:latin typeface="Times New Roman" panose="02020603050405020304" pitchFamily="18" charset="0"/>
                <a:cs typeface="Times New Roman" panose="02020603050405020304" pitchFamily="18" charset="0"/>
              </a:rPr>
              <a:t>: </a:t>
            </a:r>
            <a:r>
              <a:rPr lang="vi-VN" sz="2000" i="0">
                <a:solidFill>
                  <a:srgbClr val="333333"/>
                </a:solidFill>
                <a:effectLst/>
                <a:latin typeface="Times New Roman" panose="02020603050405020304" pitchFamily="18" charset="0"/>
                <a:cs typeface="Times New Roman" panose="02020603050405020304" pitchFamily="18" charset="0"/>
              </a:rPr>
              <a:t>ISO 9001: 2015 là tiêu chuẩn quốc tế xác định các yêu cầu đối với hệ thống quản lý chất lượng. Hệ thống quản lý chất lượng (Quality management system - QMS) là một hệ thống hợp thức hóa các quy trình, thủ tục và trách nhiệm để đạt được những chính sách và mục tiêu về chất lượng</a:t>
            </a:r>
            <a:endParaRPr lang="en-US" sz="2000" i="0">
              <a:solidFill>
                <a:srgbClr val="333333"/>
              </a:solidFill>
              <a:effectLst/>
              <a:latin typeface="Times New Roman" panose="02020603050405020304" pitchFamily="18" charset="0"/>
              <a:cs typeface="Times New Roman" panose="02020603050405020304" pitchFamily="18" charset="0"/>
            </a:endParaRPr>
          </a:p>
          <a:p>
            <a:pPr marL="342900" indent="-342900" algn="l">
              <a:lnSpc>
                <a:spcPct val="160000"/>
              </a:lnSpc>
              <a:buFont typeface="Arial" panose="020B0604020202020204" pitchFamily="34" charset="0"/>
              <a:buChar char="•"/>
            </a:pPr>
            <a:r>
              <a:rPr lang="en-US" sz="2000" b="1">
                <a:solidFill>
                  <a:srgbClr val="333333"/>
                </a:solidFill>
                <a:latin typeface="Times New Roman" panose="02020603050405020304" pitchFamily="18" charset="0"/>
                <a:cs typeface="Times New Roman" panose="02020603050405020304" pitchFamily="18" charset="0"/>
              </a:rPr>
              <a:t>Lợi ích</a:t>
            </a:r>
            <a:r>
              <a:rPr lang="en-US" sz="2000">
                <a:solidFill>
                  <a:srgbClr val="333333"/>
                </a:solidFill>
                <a:latin typeface="Times New Roman" panose="02020603050405020304" pitchFamily="18" charset="0"/>
                <a:cs typeface="Times New Roman" panose="02020603050405020304" pitchFamily="18" charset="0"/>
              </a:rPr>
              <a:t>: </a:t>
            </a:r>
          </a:p>
          <a:p>
            <a:pPr algn="l">
              <a:lnSpc>
                <a:spcPct val="160000"/>
              </a:lnSpc>
            </a:pPr>
            <a:r>
              <a:rPr lang="en-US" sz="2000" i="0">
                <a:solidFill>
                  <a:srgbClr val="333333"/>
                </a:solidFill>
                <a:effectLst/>
                <a:latin typeface="Times New Roman" panose="02020603050405020304" pitchFamily="18" charset="0"/>
                <a:cs typeface="Times New Roman" panose="02020603050405020304" pitchFamily="18" charset="0"/>
              </a:rPr>
              <a:t>       + </a:t>
            </a:r>
            <a:r>
              <a:rPr lang="vi-VN" sz="2000" i="0">
                <a:solidFill>
                  <a:srgbClr val="333333"/>
                </a:solidFill>
                <a:effectLst/>
                <a:latin typeface="Times New Roman" panose="02020603050405020304" pitchFamily="18" charset="0"/>
                <a:cs typeface="Times New Roman" panose="02020603050405020304" pitchFamily="18" charset="0"/>
              </a:rPr>
              <a:t>Đáp ứng yêu cầu của khách hàng, giúp tạo ra niềm tin của khách hàng vào doanh nghiệp, nhờ đó doanh nghiệp sẽ có nhiều khách hàng hơn, bán nhiều hàng hơn và có nhiều khách hàng quay lại hơn ( khác với khách hàng trung thành)</a:t>
            </a:r>
          </a:p>
          <a:p>
            <a:pPr algn="l">
              <a:lnSpc>
                <a:spcPct val="160000"/>
              </a:lnSpc>
            </a:pPr>
            <a:r>
              <a:rPr lang="en-US" sz="2000" i="0">
                <a:solidFill>
                  <a:srgbClr val="333333"/>
                </a:solidFill>
                <a:effectLst/>
                <a:latin typeface="Times New Roman" panose="02020603050405020304" pitchFamily="18" charset="0"/>
                <a:cs typeface="Times New Roman" panose="02020603050405020304" pitchFamily="18" charset="0"/>
              </a:rPr>
              <a:t>        + </a:t>
            </a:r>
            <a:r>
              <a:rPr lang="vi-VN" sz="2000" i="0">
                <a:solidFill>
                  <a:srgbClr val="333333"/>
                </a:solidFill>
                <a:effectLst/>
                <a:latin typeface="Times New Roman" panose="02020603050405020304" pitchFamily="18" charset="0"/>
                <a:cs typeface="Times New Roman" panose="02020603050405020304" pitchFamily="18" charset="0"/>
              </a:rPr>
              <a:t>Đáp ứng được những yêu cầu của doanh nghiệp, đảm bảo tuân thủ các quy định, cung cấp sản phẩm và dịch vụ theo cách hiệu quả nhất về chi phí và nguồn tài nguyên, tạo chỗ cho sự mở rộng, tăng trưởng và lợi nhuận</a:t>
            </a:r>
          </a:p>
        </p:txBody>
      </p:sp>
    </p:spTree>
    <p:extLst>
      <p:ext uri="{BB962C8B-B14F-4D97-AF65-F5344CB8AC3E}">
        <p14:creationId xmlns:p14="http://schemas.microsoft.com/office/powerpoint/2010/main" val="2050909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4"/>
          <p:cNvSpPr txBox="1"/>
          <p:nvPr/>
        </p:nvSpPr>
        <p:spPr>
          <a:xfrm>
            <a:off x="230297" y="1055273"/>
            <a:ext cx="8382000" cy="4747453"/>
          </a:xfrm>
          <a:prstGeom prst="rect">
            <a:avLst/>
          </a:prstGeom>
        </p:spPr>
        <p:txBody>
          <a:bodyPr vert="horz" wrap="square" lIns="0" tIns="12700" rIns="0" bIns="0" rtlCol="0">
            <a:spAutoFit/>
          </a:bodyPr>
          <a:lstStyle/>
          <a:p>
            <a:pPr marL="12700" marR="5080">
              <a:lnSpc>
                <a:spcPct val="100000"/>
              </a:lnSpc>
              <a:spcBef>
                <a:spcPts val="100"/>
              </a:spcBef>
            </a:pPr>
            <a:r>
              <a:rPr sz="2200" spc="-5">
                <a:latin typeface="Times New Roman" panose="02020603050405020304" pitchFamily="18" charset="0"/>
                <a:cs typeface="Times New Roman" panose="02020603050405020304" pitchFamily="18" charset="0"/>
              </a:rPr>
              <a:t>When </a:t>
            </a:r>
            <a:r>
              <a:rPr sz="2200" dirty="0">
                <a:latin typeface="Times New Roman" panose="02020603050405020304" pitchFamily="18" charset="0"/>
                <a:cs typeface="Times New Roman" panose="02020603050405020304" pitchFamily="18" charset="0"/>
              </a:rPr>
              <a:t>planning </a:t>
            </a:r>
            <a:r>
              <a:rPr sz="2200" spc="-5" dirty="0">
                <a:latin typeface="Times New Roman" panose="02020603050405020304" pitchFamily="18" charset="0"/>
                <a:cs typeface="Times New Roman" panose="02020603050405020304" pitchFamily="18" charset="0"/>
              </a:rPr>
              <a:t>how to </a:t>
            </a:r>
            <a:r>
              <a:rPr sz="2200" dirty="0">
                <a:latin typeface="Times New Roman" panose="02020603050405020304" pitchFamily="18" charset="0"/>
                <a:cs typeface="Times New Roman" panose="02020603050405020304" pitchFamily="18" charset="0"/>
              </a:rPr>
              <a:t>achieve </a:t>
            </a:r>
            <a:r>
              <a:rPr sz="2200" spc="-5" dirty="0">
                <a:latin typeface="Times New Roman" panose="02020603050405020304" pitchFamily="18" charset="0"/>
                <a:cs typeface="Times New Roman" panose="02020603050405020304" pitchFamily="18" charset="0"/>
              </a:rPr>
              <a:t>its </a:t>
            </a:r>
            <a:r>
              <a:rPr sz="2200" spc="-5">
                <a:latin typeface="Times New Roman" panose="02020603050405020304" pitchFamily="18" charset="0"/>
                <a:cs typeface="Times New Roman" panose="02020603050405020304" pitchFamily="18" charset="0"/>
              </a:rPr>
              <a:t>quality objectives</a:t>
            </a:r>
            <a:r>
              <a:rPr sz="2200" spc="-5" dirty="0">
                <a:latin typeface="Times New Roman" panose="02020603050405020304" pitchFamily="18" charset="0"/>
                <a:cs typeface="Times New Roman" panose="02020603050405020304" pitchFamily="18" charset="0"/>
              </a:rPr>
              <a:t>, the organization </a:t>
            </a:r>
            <a:r>
              <a:rPr sz="2200">
                <a:latin typeface="Times New Roman" panose="02020603050405020304" pitchFamily="18" charset="0"/>
                <a:cs typeface="Times New Roman" panose="02020603050405020304" pitchFamily="18" charset="0"/>
              </a:rPr>
              <a:t>shall</a:t>
            </a:r>
            <a:r>
              <a:rPr sz="2200" spc="-55">
                <a:latin typeface="Times New Roman" panose="02020603050405020304" pitchFamily="18" charset="0"/>
                <a:cs typeface="Times New Roman" panose="02020603050405020304" pitchFamily="18" charset="0"/>
              </a:rPr>
              <a:t> </a:t>
            </a:r>
            <a:r>
              <a:rPr sz="2200" spc="-5">
                <a:latin typeface="Times New Roman" panose="02020603050405020304" pitchFamily="18" charset="0"/>
                <a:cs typeface="Times New Roman" panose="02020603050405020304" pitchFamily="18" charset="0"/>
              </a:rPr>
              <a:t>determine</a:t>
            </a:r>
            <a:endParaRPr lang="en-US" sz="2200" spc="-5" dirty="0">
              <a:latin typeface="Times New Roman" panose="02020603050405020304" pitchFamily="18" charset="0"/>
              <a:cs typeface="Times New Roman" panose="02020603050405020304" pitchFamily="18" charset="0"/>
            </a:endParaRPr>
          </a:p>
          <a:p>
            <a:pPr marL="12700" marR="5080">
              <a:lnSpc>
                <a:spcPct val="100000"/>
              </a:lnSpc>
              <a:spcBef>
                <a:spcPts val="100"/>
              </a:spcBef>
            </a:pPr>
            <a:r>
              <a:rPr lang="en-US" sz="2200" spc="-5" dirty="0" err="1">
                <a:latin typeface="Times New Roman" panose="02020603050405020304" pitchFamily="18" charset="0"/>
                <a:cs typeface="Times New Roman" panose="02020603050405020304" pitchFamily="18" charset="0"/>
              </a:rPr>
              <a:t>Khi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lập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kế</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hoạch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làm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thế</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nào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để</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đạt</a:t>
            </a:r>
            <a:r>
              <a:rPr lang="en-US" sz="2200" spc="-5" dirty="0">
                <a:latin typeface="Times New Roman" panose="02020603050405020304" pitchFamily="18" charset="0"/>
                <a:cs typeface="Times New Roman" panose="02020603050405020304" pitchFamily="18" charset="0"/>
              </a:rPr>
              <a:t> đ</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mục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tiêu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chất</a:t>
            </a:r>
            <a:r>
              <a:rPr lang="en-US" sz="2200" spc="-5" dirty="0">
                <a:latin typeface="Times New Roman" panose="02020603050405020304" pitchFamily="18" charset="0"/>
                <a:cs typeface="Times New Roman" panose="02020603050405020304" pitchFamily="18" charset="0"/>
              </a:rPr>
              <a:t> l</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tổ</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chức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phải</a:t>
            </a:r>
            <a:r>
              <a:rPr lang="en-US" sz="2200" spc="-5" dirty="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a:p>
            <a:pPr marL="641985" indent="-285750">
              <a:lnSpc>
                <a:spcPct val="100000"/>
              </a:lnSpc>
              <a:spcBef>
                <a:spcPts val="484"/>
              </a:spcBef>
              <a:buClr>
                <a:srgbClr val="649797"/>
              </a:buClr>
              <a:buSzPct val="69230"/>
              <a:buFont typeface="Wingdings" panose="05000000000000000000" pitchFamily="2" charset="2"/>
              <a:buChar char="ü"/>
              <a:tabLst>
                <a:tab pos="704215" algn="l"/>
                <a:tab pos="704850" algn="l"/>
              </a:tabLst>
            </a:pPr>
            <a:r>
              <a:rPr lang="vi-VN" sz="2200" dirty="0">
                <a:latin typeface="Times New Roman" panose="02020603050405020304" pitchFamily="18" charset="0"/>
                <a:cs typeface="Times New Roman" panose="02020603050405020304" pitchFamily="18" charset="0"/>
              </a:rPr>
              <a:t>W</a:t>
            </a:r>
            <a:r>
              <a:rPr sz="2200">
                <a:latin typeface="Times New Roman" panose="02020603050405020304" pitchFamily="18" charset="0"/>
                <a:cs typeface="Times New Roman" panose="02020603050405020304" pitchFamily="18" charset="0"/>
              </a:rPr>
              <a:t>hat </a:t>
            </a:r>
            <a:r>
              <a:rPr sz="2200" spc="-5" dirty="0">
                <a:latin typeface="Times New Roman" panose="02020603050405020304" pitchFamily="18" charset="0"/>
                <a:cs typeface="Times New Roman" panose="02020603050405020304" pitchFamily="18" charset="0"/>
              </a:rPr>
              <a:t>will </a:t>
            </a:r>
            <a:r>
              <a:rPr sz="2200" dirty="0">
                <a:latin typeface="Times New Roman" panose="02020603050405020304" pitchFamily="18" charset="0"/>
                <a:cs typeface="Times New Roman" panose="02020603050405020304" pitchFamily="18" charset="0"/>
              </a:rPr>
              <a:t>be</a:t>
            </a:r>
            <a:r>
              <a:rPr sz="2200" spc="-5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done</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gì</a:t>
            </a:r>
            <a:r>
              <a:rPr lang="en-US" sz="2200" dirty="0">
                <a:latin typeface="Times New Roman" panose="02020603050405020304" pitchFamily="18" charset="0"/>
                <a:cs typeface="Times New Roman" panose="02020603050405020304" pitchFamily="18" charset="0"/>
              </a:rPr>
              <a:t> </a:t>
            </a:r>
          </a:p>
          <a:p>
            <a:pPr marL="641985" indent="-285750">
              <a:lnSpc>
                <a:spcPct val="100000"/>
              </a:lnSpc>
              <a:spcBef>
                <a:spcPts val="484"/>
              </a:spcBef>
              <a:buClr>
                <a:srgbClr val="649797"/>
              </a:buClr>
              <a:buSzPct val="69230"/>
              <a:buFont typeface="Wingdings" panose="05000000000000000000" pitchFamily="2" charset="2"/>
              <a:buChar char="ü"/>
              <a:tabLst>
                <a:tab pos="704215" algn="l"/>
                <a:tab pos="704850" algn="l"/>
              </a:tabLst>
            </a:pPr>
            <a:r>
              <a:rPr lang="vi-VN" sz="2200" dirty="0">
                <a:latin typeface="Times New Roman" panose="02020603050405020304" pitchFamily="18" charset="0"/>
                <a:cs typeface="Times New Roman" panose="02020603050405020304" pitchFamily="18" charset="0"/>
              </a:rPr>
              <a:t>W</a:t>
            </a:r>
            <a:r>
              <a:rPr sz="2200">
                <a:latin typeface="Times New Roman" panose="02020603050405020304" pitchFamily="18" charset="0"/>
                <a:cs typeface="Times New Roman" panose="02020603050405020304" pitchFamily="18" charset="0"/>
              </a:rPr>
              <a:t>hat </a:t>
            </a:r>
            <a:r>
              <a:rPr sz="2200" dirty="0">
                <a:latin typeface="Times New Roman" panose="02020603050405020304" pitchFamily="18" charset="0"/>
                <a:cs typeface="Times New Roman" panose="02020603050405020304" pitchFamily="18" charset="0"/>
              </a:rPr>
              <a:t>resources </a:t>
            </a:r>
            <a:r>
              <a:rPr sz="2200" spc="-5" dirty="0">
                <a:latin typeface="Times New Roman" panose="02020603050405020304" pitchFamily="18" charset="0"/>
                <a:cs typeface="Times New Roman" panose="02020603050405020304" pitchFamily="18" charset="0"/>
              </a:rPr>
              <a:t>will </a:t>
            </a:r>
            <a:r>
              <a:rPr sz="2200" dirty="0">
                <a:latin typeface="Times New Roman" panose="02020603050405020304" pitchFamily="18" charset="0"/>
                <a:cs typeface="Times New Roman" panose="02020603050405020304" pitchFamily="18" charset="0"/>
              </a:rPr>
              <a:t>be</a:t>
            </a:r>
            <a:r>
              <a:rPr sz="2200" spc="-5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required</a:t>
            </a:r>
            <a:r>
              <a:rPr lang="en-US" sz="2200" spc="-5" dirty="0">
                <a:latin typeface="Times New Roman" panose="02020603050405020304" pitchFamily="18" charset="0"/>
                <a:cs typeface="Times New Roman" panose="02020603050405020304" pitchFamily="18" charset="0"/>
              </a:rPr>
              <a:t> </a:t>
            </a:r>
            <a:br>
              <a:rPr lang="en-US" sz="2200" spc="-5" dirty="0">
                <a:latin typeface="Times New Roman" panose="02020603050405020304" pitchFamily="18" charset="0"/>
                <a:cs typeface="Times New Roman" panose="02020603050405020304" pitchFamily="18" charset="0"/>
              </a:rPr>
            </a:br>
            <a:r>
              <a:rPr lang="en-US" sz="2200" spc="-5" dirty="0" err="1">
                <a:latin typeface="Times New Roman" panose="02020603050405020304" pitchFamily="18" charset="0"/>
                <a:cs typeface="Times New Roman" panose="02020603050405020304" pitchFamily="18" charset="0"/>
              </a:rPr>
              <a:t>Nguồn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nhân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lực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yêu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cầu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gì</a:t>
            </a:r>
            <a:r>
              <a:rPr lang="en-US" sz="2200" spc="-5" dirty="0">
                <a:latin typeface="Times New Roman" panose="02020603050405020304" pitchFamily="18" charset="0"/>
                <a:cs typeface="Times New Roman" panose="02020603050405020304" pitchFamily="18" charset="0"/>
              </a:rPr>
              <a:t> </a:t>
            </a:r>
          </a:p>
          <a:p>
            <a:pPr marL="641985" indent="-285750">
              <a:lnSpc>
                <a:spcPct val="100000"/>
              </a:lnSpc>
              <a:spcBef>
                <a:spcPts val="484"/>
              </a:spcBef>
              <a:buClr>
                <a:srgbClr val="649797"/>
              </a:buClr>
              <a:buSzPct val="69230"/>
              <a:buFont typeface="Wingdings" panose="05000000000000000000" pitchFamily="2" charset="2"/>
              <a:buChar char="ü"/>
              <a:tabLst>
                <a:tab pos="704215" algn="l"/>
                <a:tab pos="704850" algn="l"/>
              </a:tabLst>
            </a:pPr>
            <a:r>
              <a:rPr lang="vi-VN" sz="2200" dirty="0">
                <a:latin typeface="Times New Roman" panose="02020603050405020304" pitchFamily="18" charset="0"/>
                <a:cs typeface="Times New Roman" panose="02020603050405020304" pitchFamily="18" charset="0"/>
              </a:rPr>
              <a:t>W</a:t>
            </a:r>
            <a:r>
              <a:rPr sz="2200">
                <a:latin typeface="Times New Roman" panose="02020603050405020304" pitchFamily="18" charset="0"/>
                <a:cs typeface="Times New Roman" panose="02020603050405020304" pitchFamily="18" charset="0"/>
              </a:rPr>
              <a:t>ho </a:t>
            </a:r>
            <a:r>
              <a:rPr sz="2200" spc="-5" dirty="0">
                <a:latin typeface="Times New Roman" panose="02020603050405020304" pitchFamily="18" charset="0"/>
                <a:cs typeface="Times New Roman" panose="02020603050405020304" pitchFamily="18" charset="0"/>
              </a:rPr>
              <a:t>will </a:t>
            </a:r>
            <a:r>
              <a:rPr sz="2200" dirty="0">
                <a:latin typeface="Times New Roman" panose="02020603050405020304" pitchFamily="18" charset="0"/>
                <a:cs typeface="Times New Roman" panose="02020603050405020304" pitchFamily="18" charset="0"/>
              </a:rPr>
              <a:t>be</a:t>
            </a:r>
            <a:r>
              <a:rPr sz="2200" spc="-5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responsible</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Ai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ng</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chịu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nhiệm</a:t>
            </a:r>
            <a:r>
              <a:rPr lang="en-US" sz="2200" dirty="0">
                <a:latin typeface="Times New Roman" panose="02020603050405020304" pitchFamily="18" charset="0"/>
                <a:cs typeface="Times New Roman" panose="02020603050405020304" pitchFamily="18" charset="0"/>
              </a:rPr>
              <a:t> </a:t>
            </a:r>
          </a:p>
          <a:p>
            <a:pPr marL="641985" indent="-285750">
              <a:lnSpc>
                <a:spcPct val="100000"/>
              </a:lnSpc>
              <a:spcBef>
                <a:spcPts val="484"/>
              </a:spcBef>
              <a:buClr>
                <a:srgbClr val="649797"/>
              </a:buClr>
              <a:buSzPct val="69230"/>
              <a:buFont typeface="Wingdings" panose="05000000000000000000" pitchFamily="2" charset="2"/>
              <a:buChar char="ü"/>
              <a:tabLst>
                <a:tab pos="704215" algn="l"/>
                <a:tab pos="704850" algn="l"/>
              </a:tabLst>
            </a:pPr>
            <a:r>
              <a:rPr lang="vi-VN" sz="2200" dirty="0">
                <a:latin typeface="Times New Roman" panose="02020603050405020304" pitchFamily="18" charset="0"/>
                <a:cs typeface="Times New Roman" panose="02020603050405020304" pitchFamily="18" charset="0"/>
              </a:rPr>
              <a:t>W</a:t>
            </a:r>
            <a:r>
              <a:rPr sz="2200">
                <a:latin typeface="Times New Roman" panose="02020603050405020304" pitchFamily="18" charset="0"/>
                <a:cs typeface="Times New Roman" panose="02020603050405020304" pitchFamily="18" charset="0"/>
              </a:rPr>
              <a:t>hen </a:t>
            </a:r>
            <a:r>
              <a:rPr sz="2200" spc="-5" dirty="0">
                <a:latin typeface="Times New Roman" panose="02020603050405020304" pitchFamily="18" charset="0"/>
                <a:cs typeface="Times New Roman" panose="02020603050405020304" pitchFamily="18" charset="0"/>
              </a:rPr>
              <a:t>it will </a:t>
            </a:r>
            <a:r>
              <a:rPr sz="2200" dirty="0">
                <a:latin typeface="Times New Roman" panose="02020603050405020304" pitchFamily="18" charset="0"/>
                <a:cs typeface="Times New Roman" panose="02020603050405020304" pitchFamily="18" charset="0"/>
              </a:rPr>
              <a:t>be</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completed</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p>
          <a:p>
            <a:pPr marL="641985" indent="-285750">
              <a:lnSpc>
                <a:spcPct val="100000"/>
              </a:lnSpc>
              <a:spcBef>
                <a:spcPts val="484"/>
              </a:spcBef>
              <a:buClr>
                <a:srgbClr val="649797"/>
              </a:buClr>
              <a:buSzPct val="69230"/>
              <a:buFont typeface="Wingdings" panose="05000000000000000000" pitchFamily="2" charset="2"/>
              <a:buChar char="ü"/>
              <a:tabLst>
                <a:tab pos="704215" algn="l"/>
                <a:tab pos="704850" algn="l"/>
              </a:tabLst>
            </a:pPr>
            <a:r>
              <a:rPr lang="vi-VN" sz="2200" spc="5" dirty="0">
                <a:latin typeface="Times New Roman" panose="02020603050405020304" pitchFamily="18" charset="0"/>
                <a:cs typeface="Times New Roman" panose="02020603050405020304" pitchFamily="18" charset="0"/>
              </a:rPr>
              <a:t>H</a:t>
            </a:r>
            <a:r>
              <a:rPr sz="2200" spc="5">
                <a:latin typeface="Times New Roman" panose="02020603050405020304" pitchFamily="18" charset="0"/>
                <a:cs typeface="Times New Roman" panose="02020603050405020304" pitchFamily="18" charset="0"/>
              </a:rPr>
              <a:t>ow </a:t>
            </a:r>
            <a:r>
              <a:rPr sz="2200" dirty="0">
                <a:latin typeface="Times New Roman" panose="02020603050405020304" pitchFamily="18" charset="0"/>
                <a:cs typeface="Times New Roman" panose="02020603050405020304" pitchFamily="18" charset="0"/>
              </a:rPr>
              <a:t>the results </a:t>
            </a:r>
            <a:r>
              <a:rPr sz="2200" spc="-5" dirty="0">
                <a:latin typeface="Times New Roman" panose="02020603050405020304" pitchFamily="18" charset="0"/>
                <a:cs typeface="Times New Roman" panose="02020603050405020304" pitchFamily="18" charset="0"/>
              </a:rPr>
              <a:t>will </a:t>
            </a:r>
            <a:r>
              <a:rPr sz="2200" dirty="0">
                <a:latin typeface="Times New Roman" panose="02020603050405020304" pitchFamily="18" charset="0"/>
                <a:cs typeface="Times New Roman" panose="02020603050405020304" pitchFamily="18" charset="0"/>
              </a:rPr>
              <a:t>be</a:t>
            </a:r>
            <a:r>
              <a:rPr sz="2200" spc="-5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evaluated.”</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đ</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t>
            </a:r>
            <a:r>
              <a:rPr lang="vi-VN" sz="2200" dirty="0">
                <a:latin typeface="Times New Roman" panose="02020603050405020304" pitchFamily="18" charset="0"/>
                <a:cs typeface="Times New Roman" panose="02020603050405020304" pitchFamily="18" charset="0"/>
              </a:rPr>
              <a: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p:txBody>
      </p:sp>
      <p:sp>
        <p:nvSpPr>
          <p:cNvPr id="31" name="object 3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30</a:t>
            </a:fld>
            <a:endParaRPr sz="1200">
              <a:latin typeface="Georgia"/>
              <a:cs typeface="Georgia"/>
            </a:endParaRPr>
          </a:p>
        </p:txBody>
      </p:sp>
      <p:sp>
        <p:nvSpPr>
          <p:cNvPr id="33" name="object 16">
            <a:extLst>
              <a:ext uri="{FF2B5EF4-FFF2-40B4-BE49-F238E27FC236}">
                <a16:creationId xmlns:a16="http://schemas.microsoft.com/office/drawing/2014/main" id="{ADC5EF1E-1D8A-47D6-AE52-F06C7E4FFFB9}"/>
              </a:ext>
            </a:extLst>
          </p:cNvPr>
          <p:cNvSpPr txBox="1">
            <a:spLocks noGrp="1"/>
          </p:cNvSpPr>
          <p:nvPr>
            <p:ph type="title"/>
          </p:nvPr>
        </p:nvSpPr>
        <p:spPr>
          <a:xfrm>
            <a:off x="118637" y="-165100"/>
            <a:ext cx="8990012" cy="1143583"/>
          </a:xfrm>
          <a:prstGeom prst="rect">
            <a:avLst/>
          </a:prstGeom>
        </p:spPr>
        <p:txBody>
          <a:bodyPr vert="horz" wrap="square" lIns="0" tIns="51435" rIns="0" bIns="0" rtlCol="0">
            <a:spAutoFit/>
          </a:bodyPr>
          <a:lstStyle/>
          <a:p>
            <a:pPr marL="12700" marR="5080" algn="ctr">
              <a:lnSpc>
                <a:spcPts val="4490"/>
              </a:lnSpc>
              <a:spcBef>
                <a:spcPts val="405"/>
              </a:spcBef>
            </a:pPr>
            <a:r>
              <a:rPr sz="2800" spc="-5" dirty="0">
                <a:solidFill>
                  <a:schemeClr val="bg1"/>
                </a:solidFill>
                <a:latin typeface="Times New Roman" panose="02020603050405020304" pitchFamily="18" charset="0"/>
                <a:cs typeface="Times New Roman" panose="02020603050405020304" pitchFamily="18" charset="0"/>
              </a:rPr>
              <a:t>6.2 Quality objectives </a:t>
            </a:r>
            <a:r>
              <a:rPr sz="2800" dirty="0">
                <a:solidFill>
                  <a:schemeClr val="bg1"/>
                </a:solidFill>
                <a:latin typeface="Times New Roman" panose="02020603050405020304" pitchFamily="18" charset="0"/>
                <a:cs typeface="Times New Roman" panose="02020603050405020304" pitchFamily="18" charset="0"/>
              </a:rPr>
              <a:t>and  planning </a:t>
            </a:r>
            <a:r>
              <a:rPr sz="2800" spc="-5" dirty="0">
                <a:solidFill>
                  <a:schemeClr val="bg1"/>
                </a:solidFill>
                <a:latin typeface="Times New Roman" panose="02020603050405020304" pitchFamily="18" charset="0"/>
                <a:cs typeface="Times New Roman" panose="02020603050405020304" pitchFamily="18" charset="0"/>
              </a:rPr>
              <a:t>to </a:t>
            </a:r>
            <a:r>
              <a:rPr sz="2800" dirty="0">
                <a:solidFill>
                  <a:schemeClr val="bg1"/>
                </a:solidFill>
                <a:latin typeface="Times New Roman" panose="02020603050405020304" pitchFamily="18" charset="0"/>
                <a:cs typeface="Times New Roman" panose="02020603050405020304" pitchFamily="18" charset="0"/>
              </a:rPr>
              <a:t>achieve</a:t>
            </a:r>
            <a:r>
              <a:rPr sz="2800" spc="105" dirty="0">
                <a:solidFill>
                  <a:schemeClr val="bg1"/>
                </a:solidFill>
                <a:latin typeface="Times New Roman" panose="02020603050405020304" pitchFamily="18" charset="0"/>
                <a:cs typeface="Times New Roman" panose="02020603050405020304" pitchFamily="18" charset="0"/>
              </a:rPr>
              <a:t> </a:t>
            </a:r>
            <a:r>
              <a:rPr sz="2800" spc="-5" dirty="0">
                <a:solidFill>
                  <a:schemeClr val="bg1"/>
                </a:solidFill>
                <a:latin typeface="Times New Roman" panose="02020603050405020304" pitchFamily="18" charset="0"/>
                <a:cs typeface="Times New Roman" panose="02020603050405020304" pitchFamily="18" charset="0"/>
              </a:rPr>
              <a:t>them</a:t>
            </a:r>
            <a:br>
              <a:rPr lang="en-US" sz="2800" spc="-5" dirty="0">
                <a:solidFill>
                  <a:schemeClr val="bg1"/>
                </a:solidFill>
                <a:latin typeface="Times New Roman" panose="02020603050405020304" pitchFamily="18" charset="0"/>
                <a:cs typeface="Times New Roman" panose="02020603050405020304" pitchFamily="18" charset="0"/>
              </a:rPr>
            </a:br>
            <a:r>
              <a:rPr lang="en-US" sz="2800" spc="-5" dirty="0" err="1">
                <a:solidFill>
                  <a:schemeClr val="bg1"/>
                </a:solidFill>
                <a:latin typeface="Times New Roman" panose="02020603050405020304" pitchFamily="18" charset="0"/>
                <a:cs typeface="Times New Roman" panose="02020603050405020304" pitchFamily="18" charset="0"/>
              </a:rPr>
              <a:t>Mục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tiêu</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chất</a:t>
            </a:r>
            <a:r>
              <a:rPr lang="en-US" sz="2800" spc="-5" dirty="0">
                <a:solidFill>
                  <a:schemeClr val="bg1"/>
                </a:solidFill>
                <a:latin typeface="Times New Roman" panose="02020603050405020304" pitchFamily="18" charset="0"/>
                <a:cs typeface="Times New Roman" panose="02020603050405020304" pitchFamily="18" charset="0"/>
              </a:rPr>
              <a:t> l</a:t>
            </a:r>
            <a:r>
              <a:rPr lang="vi-VN" sz="2800" spc="-5" dirty="0">
                <a:solidFill>
                  <a:schemeClr val="bg1"/>
                </a:solidFill>
                <a:latin typeface="Times New Roman" panose="02020603050405020304" pitchFamily="18" charset="0"/>
                <a:cs typeface="Times New Roman" panose="02020603050405020304" pitchFamily="18" charset="0"/>
              </a:rPr>
              <a:t>ư</a:t>
            </a:r>
            <a:r>
              <a:rPr lang="en-US" sz="2800" spc="-5" dirty="0" err="1">
                <a:solidFill>
                  <a:schemeClr val="bg1"/>
                </a:solidFill>
                <a:latin typeface="Times New Roman" panose="02020603050405020304" pitchFamily="18" charset="0"/>
                <a:cs typeface="Times New Roman" panose="02020603050405020304" pitchFamily="18" charset="0"/>
              </a:rPr>
              <a:t>ợng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kế</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hoạch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đạt</a:t>
            </a:r>
            <a:r>
              <a:rPr lang="en-US" sz="2800" spc="-5" dirty="0">
                <a:solidFill>
                  <a:schemeClr val="bg1"/>
                </a:solidFill>
                <a:latin typeface="Times New Roman" panose="02020603050405020304" pitchFamily="18" charset="0"/>
                <a:cs typeface="Times New Roman" panose="02020603050405020304" pitchFamily="18" charset="0"/>
              </a:rPr>
              <a:t> đ</a:t>
            </a:r>
            <a:r>
              <a:rPr lang="vi-VN" sz="2800" spc="-5" dirty="0">
                <a:solidFill>
                  <a:schemeClr val="bg1"/>
                </a:solidFill>
                <a:latin typeface="Times New Roman" panose="02020603050405020304" pitchFamily="18" charset="0"/>
                <a:cs typeface="Times New Roman" panose="02020603050405020304" pitchFamily="18" charset="0"/>
              </a:rPr>
              <a:t>ư</a:t>
            </a:r>
            <a:r>
              <a:rPr lang="en-US" sz="2800" spc="-5" dirty="0" err="1">
                <a:solidFill>
                  <a:schemeClr val="bg1"/>
                </a:solidFill>
                <a:latin typeface="Times New Roman" panose="02020603050405020304" pitchFamily="18" charset="0"/>
                <a:cs typeface="Times New Roman" panose="02020603050405020304" pitchFamily="18" charset="0"/>
              </a:rPr>
              <a:t>ợc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mục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tiêu</a:t>
            </a:r>
            <a:r>
              <a:rPr lang="en-US" sz="2800" spc="-5" dirty="0">
                <a:solidFill>
                  <a:schemeClr val="bg1"/>
                </a:solidFill>
                <a:latin typeface="Times New Roman" panose="02020603050405020304" pitchFamily="18" charset="0"/>
                <a:cs typeface="Times New Roman" panose="02020603050405020304" pitchFamily="18" charset="0"/>
              </a:rPr>
              <a:t> </a:t>
            </a:r>
            <a:endParaRPr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4"/>
          <p:cNvSpPr txBox="1"/>
          <p:nvPr/>
        </p:nvSpPr>
        <p:spPr>
          <a:xfrm>
            <a:off x="147010" y="978483"/>
            <a:ext cx="8990011" cy="5988819"/>
          </a:xfrm>
          <a:prstGeom prst="rect">
            <a:avLst/>
          </a:prstGeom>
        </p:spPr>
        <p:txBody>
          <a:bodyPr vert="horz" wrap="square" lIns="0" tIns="12700" rIns="0" bIns="0" rtlCol="0">
            <a:spAutoFit/>
          </a:bodyPr>
          <a:lstStyle/>
          <a:p>
            <a:pPr marL="12700" marR="5080">
              <a:lnSpc>
                <a:spcPct val="100000"/>
              </a:lnSpc>
              <a:spcBef>
                <a:spcPts val="100"/>
              </a:spcBef>
            </a:pPr>
            <a:r>
              <a:rPr lang="vi-VN" sz="2000" i="1" spc="-5">
                <a:latin typeface="Times New Roman" panose="02020603050405020304" pitchFamily="18" charset="0"/>
                <a:cs typeface="Times New Roman" panose="02020603050405020304" pitchFamily="18" charset="0"/>
              </a:rPr>
              <a:t>6.2.2.C.1 Đầu vào của khách hàng –Tổ chức phải thực hiện các phương pháp để thu hút và xem xét đầu vào của khách hàng cho các hoạt động lập kế hoạch chất lượng. Tổ chức nên thiết lập các chương trình cải tiến chất lượng chung với các khách hàng được chọn.</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6.2.2.C.2 Đầu vào nhà cung cấp bên ngoài - Tổ chức phải thực hiện các phương pháp trưng cầu và xem xét đầu vào của nhà cung cấp bên ngoài cho các hoạt động lập kế hoạch chất lượng.</a:t>
            </a:r>
            <a:endParaRPr lang="vi-VN" sz="2000" i="1" spc="-5">
              <a:latin typeface="Times New Roman" panose="02020603050405020304" pitchFamily="18" charset="0"/>
              <a:cs typeface="Times New Roman" panose="02020603050405020304" pitchFamily="18" charset="0"/>
            </a:endParaRP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6.2.2.C.3 Kế hoạch chất lượng dài hạn và ngắn hạn - Các hoạt động lập kế hoạch chất lượng của tổ chức sẽ bao gồm các kế hoạch để đạt được các mục tiêu chất lượng dài hạn và ngắn hạn. Hiệu suất cho các mục tiêu chất lượng này sẽ được theo dõi và báo cáo cho quản lý cấp cao. Ban lãnh đạo cấp cao sẽ chứng minh sự tham gia tích cực của họ vào kế hoạch chất lượng dài hạn và ngắn hạn.</a:t>
            </a:r>
            <a:endParaRPr lang="vi-VN" sz="2000" i="1" spc="-5">
              <a:latin typeface="Times New Roman" panose="02020603050405020304" pitchFamily="18" charset="0"/>
              <a:cs typeface="Times New Roman" panose="02020603050405020304" pitchFamily="18" charset="0"/>
            </a:endParaRP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6.2.2.C.3- LƯU Ý Các yếu tố có thể được xem xét để lập kế hoạch là</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a) Thời gian chu kỳ,</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b) Dịch vụ khách hàng,</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c) Đào tạo,</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d) Giá cả,</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e) Cam kết giao hàng,</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f) Độ tin cậy của sản phẩm và</a:t>
            </a:r>
          </a:p>
          <a:p>
            <a:pPr marL="12700" marR="5080">
              <a:lnSpc>
                <a:spcPct val="100000"/>
              </a:lnSpc>
              <a:spcBef>
                <a:spcPts val="100"/>
              </a:spcBef>
            </a:pPr>
            <a:r>
              <a:rPr lang="vi-VN" sz="2000" i="1">
                <a:latin typeface="Times New Roman" panose="02020603050405020304" pitchFamily="18" charset="0"/>
                <a:cs typeface="Times New Roman" panose="02020603050405020304" pitchFamily="18" charset="0"/>
              </a:rPr>
              <a:t>g) Tính bền vững.</a:t>
            </a:r>
            <a:endParaRPr sz="2000" i="1" dirty="0">
              <a:latin typeface="Times New Roman" panose="02020603050405020304" pitchFamily="18" charset="0"/>
              <a:cs typeface="Times New Roman" panose="02020603050405020304" pitchFamily="18" charset="0"/>
            </a:endParaRPr>
          </a:p>
        </p:txBody>
      </p:sp>
      <p:sp>
        <p:nvSpPr>
          <p:cNvPr id="31" name="object 3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31</a:t>
            </a:fld>
            <a:endParaRPr sz="1200">
              <a:latin typeface="Georgia"/>
              <a:cs typeface="Georgia"/>
            </a:endParaRPr>
          </a:p>
        </p:txBody>
      </p:sp>
      <p:sp>
        <p:nvSpPr>
          <p:cNvPr id="33" name="object 16">
            <a:extLst>
              <a:ext uri="{FF2B5EF4-FFF2-40B4-BE49-F238E27FC236}">
                <a16:creationId xmlns:a16="http://schemas.microsoft.com/office/drawing/2014/main" id="{ADC5EF1E-1D8A-47D6-AE52-F06C7E4FFFB9}"/>
              </a:ext>
            </a:extLst>
          </p:cNvPr>
          <p:cNvSpPr txBox="1">
            <a:spLocks noGrp="1"/>
          </p:cNvSpPr>
          <p:nvPr>
            <p:ph type="title"/>
          </p:nvPr>
        </p:nvSpPr>
        <p:spPr>
          <a:xfrm>
            <a:off x="118637" y="-165100"/>
            <a:ext cx="8990012" cy="1143583"/>
          </a:xfrm>
          <a:prstGeom prst="rect">
            <a:avLst/>
          </a:prstGeom>
        </p:spPr>
        <p:txBody>
          <a:bodyPr vert="horz" wrap="square" lIns="0" tIns="51435" rIns="0" bIns="0" rtlCol="0">
            <a:spAutoFit/>
          </a:bodyPr>
          <a:lstStyle/>
          <a:p>
            <a:pPr marL="12700" marR="5080" algn="ctr">
              <a:lnSpc>
                <a:spcPts val="4490"/>
              </a:lnSpc>
              <a:spcBef>
                <a:spcPts val="405"/>
              </a:spcBef>
            </a:pPr>
            <a:r>
              <a:rPr sz="2800" spc="-5" dirty="0">
                <a:solidFill>
                  <a:schemeClr val="bg1"/>
                </a:solidFill>
                <a:latin typeface="Times New Roman" panose="02020603050405020304" pitchFamily="18" charset="0"/>
                <a:cs typeface="Times New Roman" panose="02020603050405020304" pitchFamily="18" charset="0"/>
              </a:rPr>
              <a:t>6.2 Quality objectives </a:t>
            </a:r>
            <a:r>
              <a:rPr sz="2800" dirty="0">
                <a:solidFill>
                  <a:schemeClr val="bg1"/>
                </a:solidFill>
                <a:latin typeface="Times New Roman" panose="02020603050405020304" pitchFamily="18" charset="0"/>
                <a:cs typeface="Times New Roman" panose="02020603050405020304" pitchFamily="18" charset="0"/>
              </a:rPr>
              <a:t>and  planning </a:t>
            </a:r>
            <a:r>
              <a:rPr sz="2800" spc="-5" dirty="0">
                <a:solidFill>
                  <a:schemeClr val="bg1"/>
                </a:solidFill>
                <a:latin typeface="Times New Roman" panose="02020603050405020304" pitchFamily="18" charset="0"/>
                <a:cs typeface="Times New Roman" panose="02020603050405020304" pitchFamily="18" charset="0"/>
              </a:rPr>
              <a:t>to </a:t>
            </a:r>
            <a:r>
              <a:rPr sz="2800" dirty="0">
                <a:solidFill>
                  <a:schemeClr val="bg1"/>
                </a:solidFill>
                <a:latin typeface="Times New Roman" panose="02020603050405020304" pitchFamily="18" charset="0"/>
                <a:cs typeface="Times New Roman" panose="02020603050405020304" pitchFamily="18" charset="0"/>
              </a:rPr>
              <a:t>achieve</a:t>
            </a:r>
            <a:r>
              <a:rPr sz="2800" spc="105" dirty="0">
                <a:solidFill>
                  <a:schemeClr val="bg1"/>
                </a:solidFill>
                <a:latin typeface="Times New Roman" panose="02020603050405020304" pitchFamily="18" charset="0"/>
                <a:cs typeface="Times New Roman" panose="02020603050405020304" pitchFamily="18" charset="0"/>
              </a:rPr>
              <a:t> </a:t>
            </a:r>
            <a:r>
              <a:rPr sz="2800" spc="-5" dirty="0">
                <a:solidFill>
                  <a:schemeClr val="bg1"/>
                </a:solidFill>
                <a:latin typeface="Times New Roman" panose="02020603050405020304" pitchFamily="18" charset="0"/>
                <a:cs typeface="Times New Roman" panose="02020603050405020304" pitchFamily="18" charset="0"/>
              </a:rPr>
              <a:t>them</a:t>
            </a:r>
            <a:br>
              <a:rPr lang="en-US" sz="2800" spc="-5" dirty="0">
                <a:solidFill>
                  <a:schemeClr val="bg1"/>
                </a:solidFill>
                <a:latin typeface="Times New Roman" panose="02020603050405020304" pitchFamily="18" charset="0"/>
                <a:cs typeface="Times New Roman" panose="02020603050405020304" pitchFamily="18" charset="0"/>
              </a:rPr>
            </a:br>
            <a:r>
              <a:rPr lang="en-US" sz="2800" spc="-5" dirty="0" err="1">
                <a:solidFill>
                  <a:schemeClr val="bg1"/>
                </a:solidFill>
                <a:latin typeface="Times New Roman" panose="02020603050405020304" pitchFamily="18" charset="0"/>
                <a:cs typeface="Times New Roman" panose="02020603050405020304" pitchFamily="18" charset="0"/>
              </a:rPr>
              <a:t>Mục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tiêu</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chất</a:t>
            </a:r>
            <a:r>
              <a:rPr lang="en-US" sz="2800" spc="-5" dirty="0">
                <a:solidFill>
                  <a:schemeClr val="bg1"/>
                </a:solidFill>
                <a:latin typeface="Times New Roman" panose="02020603050405020304" pitchFamily="18" charset="0"/>
                <a:cs typeface="Times New Roman" panose="02020603050405020304" pitchFamily="18" charset="0"/>
              </a:rPr>
              <a:t> l</a:t>
            </a:r>
            <a:r>
              <a:rPr lang="vi-VN" sz="2800" spc="-5" dirty="0">
                <a:solidFill>
                  <a:schemeClr val="bg1"/>
                </a:solidFill>
                <a:latin typeface="Times New Roman" panose="02020603050405020304" pitchFamily="18" charset="0"/>
                <a:cs typeface="Times New Roman" panose="02020603050405020304" pitchFamily="18" charset="0"/>
              </a:rPr>
              <a:t>ư</a:t>
            </a:r>
            <a:r>
              <a:rPr lang="en-US" sz="2800" spc="-5" dirty="0" err="1">
                <a:solidFill>
                  <a:schemeClr val="bg1"/>
                </a:solidFill>
                <a:latin typeface="Times New Roman" panose="02020603050405020304" pitchFamily="18" charset="0"/>
                <a:cs typeface="Times New Roman" panose="02020603050405020304" pitchFamily="18" charset="0"/>
              </a:rPr>
              <a:t>ợng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kế</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hoạch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đạt</a:t>
            </a:r>
            <a:r>
              <a:rPr lang="en-US" sz="2800" spc="-5" dirty="0">
                <a:solidFill>
                  <a:schemeClr val="bg1"/>
                </a:solidFill>
                <a:latin typeface="Times New Roman" panose="02020603050405020304" pitchFamily="18" charset="0"/>
                <a:cs typeface="Times New Roman" panose="02020603050405020304" pitchFamily="18" charset="0"/>
              </a:rPr>
              <a:t> đ</a:t>
            </a:r>
            <a:r>
              <a:rPr lang="vi-VN" sz="2800" spc="-5" dirty="0">
                <a:solidFill>
                  <a:schemeClr val="bg1"/>
                </a:solidFill>
                <a:latin typeface="Times New Roman" panose="02020603050405020304" pitchFamily="18" charset="0"/>
                <a:cs typeface="Times New Roman" panose="02020603050405020304" pitchFamily="18" charset="0"/>
              </a:rPr>
              <a:t>ư</a:t>
            </a:r>
            <a:r>
              <a:rPr lang="en-US" sz="2800" spc="-5" dirty="0" err="1">
                <a:solidFill>
                  <a:schemeClr val="bg1"/>
                </a:solidFill>
                <a:latin typeface="Times New Roman" panose="02020603050405020304" pitchFamily="18" charset="0"/>
                <a:cs typeface="Times New Roman" panose="02020603050405020304" pitchFamily="18" charset="0"/>
              </a:rPr>
              <a:t>ợc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mục</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tiêu</a:t>
            </a:r>
            <a:r>
              <a:rPr lang="en-US" sz="2800" spc="-5" dirty="0">
                <a:solidFill>
                  <a:schemeClr val="bg1"/>
                </a:solidFill>
                <a:latin typeface="Times New Roman" panose="02020603050405020304" pitchFamily="18" charset="0"/>
                <a:cs typeface="Times New Roman" panose="02020603050405020304" pitchFamily="18" charset="0"/>
              </a:rPr>
              <a:t> </a:t>
            </a:r>
            <a:endParaRP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436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1996" y="-77624"/>
            <a:ext cx="8915400" cy="997709"/>
          </a:xfrm>
          <a:prstGeom prst="rect">
            <a:avLst/>
          </a:prstGeom>
        </p:spPr>
        <p:txBody>
          <a:bodyPr vert="horz" wrap="square" lIns="0" tIns="12700" rIns="0" bIns="0" rtlCol="0">
            <a:spAutoFit/>
          </a:bodyPr>
          <a:lstStyle/>
          <a:p>
            <a:pPr marL="12700" algn="ctr">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6.3 Planning of</a:t>
            </a:r>
            <a:r>
              <a:rPr sz="3200" spc="-30" dirty="0">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changes</a:t>
            </a:r>
            <a:r>
              <a:rPr lang="en-US" sz="3200" spc="-5">
                <a:solidFill>
                  <a:schemeClr val="bg1"/>
                </a:solidFill>
                <a:latin typeface="Times New Roman" panose="02020603050405020304" pitchFamily="18" charset="0"/>
                <a:cs typeface="Times New Roman" panose="02020603050405020304" pitchFamily="18" charset="0"/>
              </a:rPr>
              <a:t> </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Lập </a:t>
            </a:r>
            <a:r>
              <a:rPr lang="en-US" sz="3200" spc="-5" dirty="0" err="1">
                <a:solidFill>
                  <a:schemeClr val="bg1"/>
                </a:solidFill>
                <a:latin typeface="Times New Roman" panose="02020603050405020304" pitchFamily="18" charset="0"/>
                <a:cs typeface="Times New Roman" panose="02020603050405020304" pitchFamily="18" charset="0"/>
              </a:rPr>
              <a:t>kế</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hoạch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thay</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đổi</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7" name="object 17"/>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32</a:t>
            </a:fld>
            <a:endParaRPr sz="1200">
              <a:latin typeface="Georgia"/>
              <a:cs typeface="Georgia"/>
            </a:endParaRPr>
          </a:p>
        </p:txBody>
      </p:sp>
      <p:sp>
        <p:nvSpPr>
          <p:cNvPr id="12" name="object 12"/>
          <p:cNvSpPr txBox="1"/>
          <p:nvPr/>
        </p:nvSpPr>
        <p:spPr>
          <a:xfrm>
            <a:off x="303783" y="1066800"/>
            <a:ext cx="8840217" cy="4103688"/>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Times New Roman" panose="02020603050405020304" pitchFamily="18" charset="0"/>
                <a:cs typeface="Times New Roman" panose="02020603050405020304" pitchFamily="18" charset="0"/>
              </a:rPr>
              <a:t>Where there </a:t>
            </a:r>
            <a:r>
              <a:rPr sz="2400" dirty="0">
                <a:latin typeface="Times New Roman" panose="02020603050405020304" pitchFamily="18" charset="0"/>
                <a:cs typeface="Times New Roman" panose="02020603050405020304" pitchFamily="18" charset="0"/>
              </a:rPr>
              <a:t>is </a:t>
            </a:r>
            <a:r>
              <a:rPr sz="2400" spc="-5" dirty="0">
                <a:latin typeface="Times New Roman" panose="02020603050405020304" pitchFamily="18" charset="0"/>
                <a:cs typeface="Times New Roman" panose="02020603050405020304" pitchFamily="18" charset="0"/>
              </a:rPr>
              <a:t>a need for change to the QMS  this must be done </a:t>
            </a:r>
            <a:r>
              <a:rPr sz="2400" dirty="0">
                <a:latin typeface="Times New Roman" panose="02020603050405020304" pitchFamily="18" charset="0"/>
                <a:cs typeface="Times New Roman" panose="02020603050405020304" pitchFamily="18" charset="0"/>
              </a:rPr>
              <a:t>in </a:t>
            </a:r>
            <a:r>
              <a:rPr sz="2400" spc="-5" dirty="0">
                <a:latin typeface="Times New Roman" panose="02020603050405020304" pitchFamily="18" charset="0"/>
                <a:cs typeface="Times New Roman" panose="02020603050405020304" pitchFamily="18" charset="0"/>
              </a:rPr>
              <a:t>a </a:t>
            </a:r>
            <a:r>
              <a:rPr sz="2400" dirty="0">
                <a:latin typeface="Times New Roman" panose="02020603050405020304" pitchFamily="18" charset="0"/>
                <a:cs typeface="Times New Roman" panose="02020603050405020304" pitchFamily="18" charset="0"/>
              </a:rPr>
              <a:t>planned </a:t>
            </a:r>
            <a:r>
              <a:rPr sz="2400" spc="-5" dirty="0">
                <a:latin typeface="Times New Roman" panose="02020603050405020304" pitchFamily="18" charset="0"/>
                <a:cs typeface="Times New Roman" panose="02020603050405020304" pitchFamily="18" charset="0"/>
              </a:rPr>
              <a:t>and</a:t>
            </a:r>
            <a:r>
              <a:rPr sz="2400" spc="-1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systematic  </a:t>
            </a:r>
            <a:r>
              <a:rPr sz="2400" spc="-30" dirty="0">
                <a:latin typeface="Times New Roman" panose="02020603050405020304" pitchFamily="18" charset="0"/>
                <a:cs typeface="Times New Roman" panose="02020603050405020304" pitchFamily="18" charset="0"/>
              </a:rPr>
              <a:t>manner</a:t>
            </a:r>
            <a:r>
              <a:rPr sz="2400" spc="-30">
                <a:latin typeface="Times New Roman" panose="02020603050405020304" pitchFamily="18" charset="0"/>
                <a:cs typeface="Times New Roman" panose="02020603050405020304" pitchFamily="18" charset="0"/>
              </a:rPr>
              <a:t>,</a:t>
            </a:r>
            <a:r>
              <a:rPr sz="2400" spc="-45">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considering</a:t>
            </a:r>
            <a:r>
              <a:rPr lang="vi-VN" sz="2400">
                <a:latin typeface="Times New Roman" panose="02020603050405020304" pitchFamily="18" charset="0"/>
                <a:cs typeface="Times New Roman" panose="02020603050405020304" pitchFamily="18" charset="0"/>
              </a:rPr>
              <a:t> khi </a:t>
            </a:r>
            <a:r>
              <a:rPr lang="vi-VN" sz="2400" dirty="0">
                <a:latin typeface="Times New Roman" panose="02020603050405020304" pitchFamily="18" charset="0"/>
                <a:cs typeface="Times New Roman" panose="02020603050405020304" pitchFamily="18" charset="0"/>
              </a:rPr>
              <a:t>cần thay 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QMS, việc này phải được thực hiện theo cách có kế hoạch và có hệ thống, xem xét:</a:t>
            </a:r>
            <a:endParaRPr sz="2400" dirty="0">
              <a:latin typeface="Times New Roman" panose="02020603050405020304" pitchFamily="18" charset="0"/>
              <a:cs typeface="Times New Roman" panose="02020603050405020304" pitchFamily="18" charset="0"/>
            </a:endParaRPr>
          </a:p>
          <a:p>
            <a:pPr marL="469900" indent="-457200">
              <a:spcBef>
                <a:spcPts val="555"/>
              </a:spcBef>
              <a:buClr>
                <a:srgbClr val="330066"/>
              </a:buClr>
              <a:buSzPct val="70000"/>
              <a:buFont typeface="Wingdings" panose="05000000000000000000" pitchFamily="2" charset="2"/>
              <a:buChar char="ü"/>
              <a:tabLst>
                <a:tab pos="354965" algn="l"/>
                <a:tab pos="355600" algn="l"/>
              </a:tabLst>
            </a:pPr>
            <a:r>
              <a:rPr lang="vi-VN" sz="2400" spc="-5">
                <a:latin typeface="Times New Roman" panose="02020603050405020304" pitchFamily="18" charset="0"/>
                <a:cs typeface="Times New Roman" panose="02020603050405020304" pitchFamily="18" charset="0"/>
              </a:rPr>
              <a:t>T</a:t>
            </a:r>
            <a:r>
              <a:rPr sz="2400" spc="-5">
                <a:latin typeface="Times New Roman" panose="02020603050405020304" pitchFamily="18" charset="0"/>
                <a:cs typeface="Times New Roman" panose="02020603050405020304" pitchFamily="18" charset="0"/>
              </a:rPr>
              <a:t>he </a:t>
            </a:r>
            <a:r>
              <a:rPr sz="2400" spc="-5" dirty="0">
                <a:latin typeface="Times New Roman" panose="02020603050405020304" pitchFamily="18" charset="0"/>
                <a:cs typeface="Times New Roman" panose="02020603050405020304" pitchFamily="18" charset="0"/>
              </a:rPr>
              <a:t>purpose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the change and any</a:t>
            </a:r>
            <a:r>
              <a:rPr sz="2400" spc="-80" dirty="0">
                <a:latin typeface="Times New Roman" panose="02020603050405020304" pitchFamily="18" charset="0"/>
                <a:cs typeface="Times New Roman" panose="02020603050405020304" pitchFamily="18" charset="0"/>
              </a:rPr>
              <a:t> </a:t>
            </a:r>
            <a:r>
              <a:rPr sz="2400" spc="-5">
                <a:latin typeface="Times New Roman" panose="02020603050405020304" pitchFamily="18" charset="0"/>
                <a:cs typeface="Times New Roman" panose="02020603050405020304" pitchFamily="18" charset="0"/>
              </a:rPr>
              <a:t>potential</a:t>
            </a:r>
            <a:r>
              <a:rPr lang="en-US" sz="2400" spc="-5">
                <a:latin typeface="Times New Roman" panose="02020603050405020304" pitchFamily="18" charset="0"/>
                <a:cs typeface="Times New Roman" panose="02020603050405020304" pitchFamily="18" charset="0"/>
              </a:rPr>
              <a:t> consequences </a:t>
            </a:r>
            <a:r>
              <a:rPr lang="en-US" sz="2400" spc="-5" dirty="0" err="1">
                <a:latin typeface="Times New Roman" panose="02020603050405020304" pitchFamily="18" charset="0"/>
                <a:cs typeface="Times New Roman" panose="02020603050405020304" pitchFamily="18" charset="0"/>
              </a:rPr>
              <a:t>Mục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đích</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của</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việc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thay</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đổi</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và</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bất</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kỳ</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những</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hậu</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quả</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tiềm</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ẩn</a:t>
            </a:r>
            <a:r>
              <a:rPr lang="en-US" sz="2400" spc="-5"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469900" indent="-457200">
              <a:spcBef>
                <a:spcPts val="555"/>
              </a:spcBef>
              <a:buClr>
                <a:srgbClr val="330066"/>
              </a:buClr>
              <a:buSzPct val="70000"/>
              <a:buFont typeface="Wingdings" panose="05000000000000000000" pitchFamily="2" charset="2"/>
              <a:buChar char="ü"/>
              <a:tabLst>
                <a:tab pos="354965" algn="l"/>
                <a:tab pos="355600" algn="l"/>
              </a:tabLst>
            </a:pPr>
            <a:r>
              <a:rPr lang="vi-VN" sz="2400" spc="-5">
                <a:latin typeface="Times New Roman" panose="02020603050405020304" pitchFamily="18" charset="0"/>
                <a:cs typeface="Times New Roman" panose="02020603050405020304" pitchFamily="18" charset="0"/>
              </a:rPr>
              <a:t>T</a:t>
            </a:r>
            <a:r>
              <a:rPr lang="en-US" sz="2400" spc="-5">
                <a:latin typeface="Times New Roman" panose="02020603050405020304" pitchFamily="18" charset="0"/>
                <a:cs typeface="Times New Roman" panose="02020603050405020304" pitchFamily="18" charset="0"/>
              </a:rPr>
              <a:t>he </a:t>
            </a:r>
            <a:r>
              <a:rPr lang="en-US" sz="2400" spc="-5" dirty="0">
                <a:latin typeface="Times New Roman" panose="02020603050405020304" pitchFamily="18" charset="0"/>
                <a:cs typeface="Times New Roman" panose="02020603050405020304" pitchFamily="18" charset="0"/>
              </a:rPr>
              <a:t>integrity </a:t>
            </a:r>
            <a:r>
              <a:rPr lang="en-US" sz="2400" dirty="0">
                <a:latin typeface="Times New Roman" panose="02020603050405020304" pitchFamily="18" charset="0"/>
                <a:cs typeface="Times New Roman" panose="02020603050405020304" pitchFamily="18" charset="0"/>
              </a:rPr>
              <a:t>of </a:t>
            </a:r>
            <a:r>
              <a:rPr lang="en-US" sz="2400" spc="-5" dirty="0">
                <a:latin typeface="Times New Roman" panose="02020603050405020304" pitchFamily="18" charset="0"/>
                <a:cs typeface="Times New Roman" panose="02020603050405020304" pitchFamily="18" charset="0"/>
              </a:rPr>
              <a:t>the</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QMS </a:t>
            </a:r>
            <a:r>
              <a:rPr lang="en-US" sz="2400" spc="-5" dirty="0" err="1">
                <a:latin typeface="Times New Roman" panose="02020603050405020304" pitchFamily="18" charset="0"/>
                <a:cs typeface="Times New Roman" panose="02020603050405020304" pitchFamily="18" charset="0"/>
              </a:rPr>
              <a:t>Sự</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thích</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hợp</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của</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hệ</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thống</a:t>
            </a:r>
            <a:r>
              <a:rPr lang="en-US" sz="2400" spc="-5" dirty="0">
                <a:latin typeface="Times New Roman" panose="02020603050405020304" pitchFamily="18" charset="0"/>
                <a:cs typeface="Times New Roman" panose="02020603050405020304" pitchFamily="18" charset="0"/>
              </a:rPr>
              <a:t> QMS</a:t>
            </a:r>
            <a:endParaRPr lang="en-US" sz="2400" dirty="0">
              <a:latin typeface="Times New Roman" panose="02020603050405020304" pitchFamily="18" charset="0"/>
              <a:cs typeface="Times New Roman" panose="02020603050405020304" pitchFamily="18" charset="0"/>
            </a:endParaRPr>
          </a:p>
          <a:p>
            <a:pPr marL="469900" indent="-457200">
              <a:spcBef>
                <a:spcPts val="555"/>
              </a:spcBef>
              <a:buClr>
                <a:srgbClr val="330066"/>
              </a:buClr>
              <a:buSzPct val="70000"/>
              <a:buFont typeface="Wingdings" panose="05000000000000000000" pitchFamily="2" charset="2"/>
              <a:buChar char="ü"/>
              <a:tabLst>
                <a:tab pos="354965" algn="l"/>
                <a:tab pos="355600" algn="l"/>
              </a:tabLst>
            </a:pPr>
            <a:r>
              <a:rPr lang="vi-VN" sz="2400" spc="-5">
                <a:latin typeface="Times New Roman" panose="02020603050405020304" pitchFamily="18" charset="0"/>
                <a:cs typeface="Times New Roman" panose="02020603050405020304" pitchFamily="18" charset="0"/>
              </a:rPr>
              <a:t>T</a:t>
            </a:r>
            <a:r>
              <a:rPr lang="en-US" sz="2400" spc="-5">
                <a:latin typeface="Times New Roman" panose="02020603050405020304" pitchFamily="18" charset="0"/>
                <a:cs typeface="Times New Roman" panose="02020603050405020304" pitchFamily="18" charset="0"/>
              </a:rPr>
              <a:t>he </a:t>
            </a:r>
            <a:r>
              <a:rPr lang="en-US" sz="2400" spc="-5" dirty="0">
                <a:latin typeface="Times New Roman" panose="02020603050405020304" pitchFamily="18" charset="0"/>
                <a:cs typeface="Times New Roman" panose="02020603050405020304" pitchFamily="18" charset="0"/>
              </a:rPr>
              <a:t>availability </a:t>
            </a:r>
            <a:r>
              <a:rPr lang="en-US" sz="2400">
                <a:latin typeface="Times New Roman" panose="02020603050405020304" pitchFamily="18" charset="0"/>
                <a:cs typeface="Times New Roman" panose="02020603050405020304" pitchFamily="18" charset="0"/>
              </a:rPr>
              <a:t>of</a:t>
            </a:r>
            <a:r>
              <a:rPr lang="en-US" sz="2400" spc="-55">
                <a:latin typeface="Times New Roman" panose="02020603050405020304" pitchFamily="18" charset="0"/>
                <a:cs typeface="Times New Roman" panose="02020603050405020304" pitchFamily="18" charset="0"/>
              </a:rPr>
              <a:t> </a:t>
            </a:r>
            <a:r>
              <a:rPr lang="en-US" sz="2400" spc="-5">
                <a:latin typeface="Times New Roman" panose="02020603050405020304" pitchFamily="18" charset="0"/>
                <a:cs typeface="Times New Roman" panose="02020603050405020304" pitchFamily="18" charset="0"/>
              </a:rPr>
              <a:t>resources </a:t>
            </a:r>
            <a:r>
              <a:rPr lang="en-US" sz="2400" spc="-5" dirty="0" err="1">
                <a:latin typeface="Times New Roman" panose="02020603050405020304" pitchFamily="18" charset="0"/>
                <a:cs typeface="Times New Roman" panose="02020603050405020304" pitchFamily="18" charset="0"/>
              </a:rPr>
              <a:t>Sự</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có</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sẵn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của</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nguồn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lực</a:t>
            </a:r>
            <a:r>
              <a:rPr lang="en-US" sz="2400" spc="-5"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469900" indent="-457200">
              <a:spcBef>
                <a:spcPts val="555"/>
              </a:spcBef>
              <a:buClr>
                <a:srgbClr val="330066"/>
              </a:buClr>
              <a:buSzPct val="70000"/>
              <a:buFont typeface="Wingdings" panose="05000000000000000000" pitchFamily="2" charset="2"/>
              <a:buChar char="ü"/>
              <a:tabLst>
                <a:tab pos="354965" algn="l"/>
                <a:tab pos="355600" algn="l"/>
              </a:tabLst>
            </a:pPr>
            <a:r>
              <a:rPr lang="vi-VN" sz="2400" spc="-5">
                <a:latin typeface="Times New Roman" panose="02020603050405020304" pitchFamily="18" charset="0"/>
                <a:cs typeface="Times New Roman" panose="02020603050405020304" pitchFamily="18" charset="0"/>
              </a:rPr>
              <a:t>A</a:t>
            </a:r>
            <a:r>
              <a:rPr lang="en-US" sz="2400" spc="-5">
                <a:latin typeface="Times New Roman" panose="02020603050405020304" pitchFamily="18" charset="0"/>
                <a:cs typeface="Times New Roman" panose="02020603050405020304" pitchFamily="18" charset="0"/>
              </a:rPr>
              <a:t>llocation </a:t>
            </a:r>
            <a:r>
              <a:rPr lang="en-US" sz="2400" spc="-5" dirty="0">
                <a:latin typeface="Times New Roman" panose="02020603050405020304" pitchFamily="18" charset="0"/>
                <a:cs typeface="Times New Roman" panose="02020603050405020304" pitchFamily="18" charset="0"/>
              </a:rPr>
              <a:t>or reallocation of</a:t>
            </a:r>
            <a:r>
              <a:rPr lang="en-US" sz="2400" spc="-13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responsibilities  </a:t>
            </a:r>
            <a:r>
              <a:rPr lang="en-US" sz="2400" spc="-5">
                <a:latin typeface="Times New Roman" panose="02020603050405020304" pitchFamily="18" charset="0"/>
                <a:cs typeface="Times New Roman" panose="02020603050405020304" pitchFamily="18" charset="0"/>
              </a:rPr>
              <a:t>and</a:t>
            </a:r>
            <a:r>
              <a:rPr lang="en-US" sz="2400" spc="-50">
                <a:latin typeface="Times New Roman" panose="02020603050405020304" pitchFamily="18" charset="0"/>
                <a:cs typeface="Times New Roman" panose="02020603050405020304" pitchFamily="18" charset="0"/>
              </a:rPr>
              <a:t> </a:t>
            </a:r>
            <a:r>
              <a:rPr lang="en-US" sz="2400" spc="-5">
                <a:latin typeface="Times New Roman" panose="02020603050405020304" pitchFamily="18" charset="0"/>
                <a:cs typeface="Times New Roman" panose="02020603050405020304" pitchFamily="18" charset="0"/>
              </a:rPr>
              <a:t>authorities</a:t>
            </a:r>
            <a:endParaRPr lang="en-US" sz="2400" spc="-5" dirty="0">
              <a:latin typeface="Times New Roman" panose="02020603050405020304" pitchFamily="18" charset="0"/>
              <a:cs typeface="Times New Roman" panose="02020603050405020304" pitchFamily="18" charset="0"/>
            </a:endParaRPr>
          </a:p>
          <a:p>
            <a:pPr marL="12700">
              <a:spcBef>
                <a:spcPts val="555"/>
              </a:spcBef>
              <a:buClr>
                <a:srgbClr val="330066"/>
              </a:buClr>
              <a:buSzPct val="70000"/>
              <a:tabLst>
                <a:tab pos="354965" algn="l"/>
                <a:tab pos="355600" algn="l"/>
              </a:tabLst>
            </a:pP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Phân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bổ</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lại</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trách</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nhiệm</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và</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thẩm</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quyền</a:t>
            </a:r>
            <a:r>
              <a:rPr lang="en-US" sz="2400" spc="-5"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74561" y="124305"/>
            <a:ext cx="8664639" cy="505267"/>
          </a:xfrm>
          <a:prstGeom prst="rect">
            <a:avLst/>
          </a:prstGeom>
        </p:spPr>
        <p:txBody>
          <a:bodyPr vert="horz" wrap="square" lIns="0" tIns="12700" rIns="0" bIns="0" rtlCol="0">
            <a:spAutoFit/>
          </a:bodyPr>
          <a:lstStyle/>
          <a:p>
            <a:pPr marL="12700">
              <a:lnSpc>
                <a:spcPct val="100000"/>
              </a:lnSpc>
              <a:spcBef>
                <a:spcPts val="100"/>
              </a:spcBef>
            </a:pPr>
            <a:r>
              <a:rPr sz="3200">
                <a:solidFill>
                  <a:schemeClr val="bg1"/>
                </a:solidFill>
                <a:latin typeface="Times New Roman" panose="02020603050405020304" pitchFamily="18" charset="0"/>
                <a:cs typeface="Times New Roman" panose="02020603050405020304" pitchFamily="18" charset="0"/>
              </a:rPr>
              <a:t>7</a:t>
            </a:r>
            <a:r>
              <a:rPr lang="vi-VN" sz="3200">
                <a:solidFill>
                  <a:schemeClr val="bg1"/>
                </a:solidFill>
                <a:latin typeface="Times New Roman" panose="02020603050405020304" pitchFamily="18" charset="0"/>
                <a:cs typeface="Times New Roman" panose="02020603050405020304" pitchFamily="18" charset="0"/>
              </a:rPr>
              <a:t>. </a:t>
            </a:r>
            <a:r>
              <a:rPr sz="3200">
                <a:solidFill>
                  <a:schemeClr val="bg1"/>
                </a:solidFill>
                <a:latin typeface="Times New Roman" panose="02020603050405020304" pitchFamily="18" charset="0"/>
                <a:cs typeface="Times New Roman" panose="02020603050405020304" pitchFamily="18" charset="0"/>
              </a:rPr>
              <a:t>Support</a:t>
            </a:r>
            <a:r>
              <a:rPr sz="3200" spc="-65">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Processes</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Quy</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trình</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hỗ</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trợ</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33</a:t>
            </a:fld>
            <a:endParaRPr sz="1200">
              <a:latin typeface="Georgia"/>
              <a:cs typeface="Georgia"/>
            </a:endParaRPr>
          </a:p>
        </p:txBody>
      </p:sp>
      <p:sp>
        <p:nvSpPr>
          <p:cNvPr id="9" name="object 9"/>
          <p:cNvSpPr txBox="1"/>
          <p:nvPr/>
        </p:nvSpPr>
        <p:spPr>
          <a:xfrm>
            <a:off x="311453" y="1009333"/>
            <a:ext cx="8208468" cy="2275623"/>
          </a:xfrm>
          <a:prstGeom prst="rect">
            <a:avLst/>
          </a:prstGeom>
        </p:spPr>
        <p:txBody>
          <a:bodyPr vert="horz" wrap="square" lIns="0" tIns="94615" rIns="0" bIns="0" rtlCol="0">
            <a:spAutoFit/>
          </a:bodyPr>
          <a:lstStyle/>
          <a:p>
            <a:pPr marL="355600" indent="-342900">
              <a:lnSpc>
                <a:spcPct val="100000"/>
              </a:lnSpc>
              <a:spcBef>
                <a:spcPts val="745"/>
              </a:spcBef>
              <a:buClr>
                <a:srgbClr val="330066"/>
              </a:buClr>
              <a:buSzPct val="69642"/>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Resources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645"/>
              </a:spcBef>
              <a:buClr>
                <a:srgbClr val="330066"/>
              </a:buClr>
              <a:buSzPct val="69642"/>
              <a:buFont typeface="Wingdings"/>
              <a:buChar char=""/>
              <a:tabLst>
                <a:tab pos="354965" algn="l"/>
                <a:tab pos="355600" algn="l"/>
              </a:tabLst>
            </a:pPr>
            <a:r>
              <a:rPr sz="2400" spc="-5" dirty="0">
                <a:latin typeface="Times New Roman" panose="02020603050405020304" pitchFamily="18" charset="0"/>
                <a:cs typeface="Times New Roman" panose="02020603050405020304" pitchFamily="18" charset="0"/>
              </a:rPr>
              <a:t>Competence</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Năng</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lực</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Clr>
                <a:srgbClr val="330066"/>
              </a:buClr>
              <a:buSzPct val="69642"/>
              <a:buFont typeface="Wingdings"/>
              <a:buChar char=""/>
              <a:tabLst>
                <a:tab pos="354965" algn="l"/>
                <a:tab pos="355600" algn="l"/>
              </a:tabLst>
            </a:pPr>
            <a:r>
              <a:rPr sz="2400" spc="-10" dirty="0">
                <a:latin typeface="Times New Roman" panose="02020603050405020304" pitchFamily="18" charset="0"/>
                <a:cs typeface="Times New Roman" panose="02020603050405020304" pitchFamily="18" charset="0"/>
              </a:rPr>
              <a:t>Awareness</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Nhận</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thức</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645"/>
              </a:spcBef>
              <a:buClr>
                <a:srgbClr val="330066"/>
              </a:buClr>
              <a:buSzPct val="69642"/>
              <a:buFont typeface="Wingdings"/>
              <a:buChar char=""/>
              <a:tabLst>
                <a:tab pos="354965" algn="l"/>
                <a:tab pos="355600" algn="l"/>
              </a:tabLst>
            </a:pPr>
            <a:r>
              <a:rPr sz="2400" spc="-5" dirty="0">
                <a:latin typeface="Times New Roman" panose="02020603050405020304" pitchFamily="18" charset="0"/>
                <a:cs typeface="Times New Roman" panose="02020603050405020304" pitchFamily="18" charset="0"/>
              </a:rPr>
              <a:t>Communication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Truyền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thông</a:t>
            </a:r>
            <a:r>
              <a:rPr lang="en-US" sz="2400" spc="-5"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830"/>
              </a:spcBef>
              <a:buClr>
                <a:srgbClr val="330066"/>
              </a:buClr>
              <a:buSzPct val="69642"/>
              <a:buFont typeface="Wingdings"/>
              <a:buChar char=""/>
              <a:tabLst>
                <a:tab pos="354965" algn="l"/>
                <a:tab pos="355600" algn="l"/>
              </a:tabLst>
            </a:pPr>
            <a:r>
              <a:rPr sz="2400" spc="-5" dirty="0">
                <a:latin typeface="Times New Roman" panose="02020603050405020304" pitchFamily="18" charset="0"/>
                <a:cs typeface="Times New Roman" panose="02020603050405020304" pitchFamily="18" charset="0"/>
              </a:rPr>
              <a:t>Documented</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information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221274" y="166577"/>
            <a:ext cx="67818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7.1</a:t>
            </a:r>
            <a:r>
              <a:rPr sz="3200" spc="-40"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Resources</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Nguồn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lực</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9" name="object 29"/>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34</a:t>
            </a:fld>
            <a:endParaRPr sz="1200">
              <a:latin typeface="Georgia"/>
              <a:cs typeface="Georgia"/>
            </a:endParaRPr>
          </a:p>
        </p:txBody>
      </p:sp>
      <p:sp>
        <p:nvSpPr>
          <p:cNvPr id="20" name="object 20"/>
          <p:cNvSpPr txBox="1"/>
          <p:nvPr/>
        </p:nvSpPr>
        <p:spPr>
          <a:xfrm>
            <a:off x="184352" y="1066800"/>
            <a:ext cx="8479790" cy="4490332"/>
          </a:xfrm>
          <a:prstGeom prst="rect">
            <a:avLst/>
          </a:prstGeom>
        </p:spPr>
        <p:txBody>
          <a:bodyPr vert="horz" wrap="square" lIns="0" tIns="12065" rIns="0" bIns="0" rtlCol="0">
            <a:spAutoFit/>
          </a:bodyPr>
          <a:lstStyle/>
          <a:p>
            <a:pPr marL="298450" marR="427355" indent="-285750">
              <a:lnSpc>
                <a:spcPct val="100000"/>
              </a:lnSpc>
              <a:spcBef>
                <a:spcPts val="95"/>
              </a:spcBef>
              <a:buClr>
                <a:srgbClr val="330066"/>
              </a:buClr>
              <a:buSzPct val="69642"/>
              <a:buFont typeface="Wingdings" panose="05000000000000000000" pitchFamily="2" charset="2"/>
              <a:buChar char="ü"/>
              <a:tabLst>
                <a:tab pos="354965" algn="l"/>
                <a:tab pos="355600" algn="l"/>
              </a:tabLst>
            </a:pP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organization shall determine and provide</a:t>
            </a:r>
            <a:r>
              <a:rPr sz="2200" spc="-3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resources needed for the </a:t>
            </a:r>
            <a:r>
              <a:rPr sz="2200" dirty="0">
                <a:latin typeface="Times New Roman" panose="02020603050405020304" pitchFamily="18" charset="0"/>
                <a:cs typeface="Times New Roman" panose="02020603050405020304" pitchFamily="18" charset="0"/>
              </a:rPr>
              <a:t>establishment,  implementation, maintenance and </a:t>
            </a:r>
            <a:r>
              <a:rPr sz="2200" spc="-5" dirty="0">
                <a:latin typeface="Times New Roman" panose="02020603050405020304" pitchFamily="18" charset="0"/>
                <a:cs typeface="Times New Roman" panose="02020603050405020304" pitchFamily="18" charset="0"/>
              </a:rPr>
              <a:t>continual  </a:t>
            </a:r>
            <a:r>
              <a:rPr sz="2200" dirty="0">
                <a:latin typeface="Times New Roman" panose="02020603050405020304" pitchFamily="18" charset="0"/>
                <a:cs typeface="Times New Roman" panose="02020603050405020304" pitchFamily="18" charset="0"/>
              </a:rPr>
              <a:t>improvement of </a:t>
            </a:r>
            <a:r>
              <a:rPr sz="2200" spc="-5" dirty="0">
                <a:latin typeface="Times New Roman" panose="02020603050405020304" pitchFamily="18" charset="0"/>
                <a:cs typeface="Times New Roman" panose="02020603050405020304" pitchFamily="18" charset="0"/>
              </a:rPr>
              <a:t>the</a:t>
            </a:r>
            <a:r>
              <a:rPr sz="2200" spc="-12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QMS.</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Tổ</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chức</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phải</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xác</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định</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và</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cung</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cấp</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nguồn</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nhân</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lực</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để</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thành</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lập</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thực</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hiện</a:t>
            </a:r>
            <a:r>
              <a:rPr lang="en-US" sz="2200" spc="-10" dirty="0">
                <a:latin typeface="Times New Roman" panose="02020603050405020304" pitchFamily="18" charset="0"/>
                <a:cs typeface="Times New Roman" panose="02020603050405020304" pitchFamily="18" charset="0"/>
              </a:rPr>
              <a:t> , </a:t>
            </a:r>
            <a:r>
              <a:rPr lang="en-US" sz="2200" spc="-10" dirty="0" err="1">
                <a:latin typeface="Times New Roman" panose="02020603050405020304" pitchFamily="18" charset="0"/>
                <a:cs typeface="Times New Roman" panose="02020603050405020304" pitchFamily="18" charset="0"/>
              </a:rPr>
              <a:t>duy</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trì</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và</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cải</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tiến</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liên</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tục</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hệ</a:t>
            </a:r>
            <a:r>
              <a:rPr lang="en-US" sz="2200" spc="-10" dirty="0">
                <a:latin typeface="Times New Roman" panose="02020603050405020304" pitchFamily="18" charset="0"/>
                <a:cs typeface="Times New Roman" panose="02020603050405020304" pitchFamily="18" charset="0"/>
              </a:rPr>
              <a:t> </a:t>
            </a:r>
            <a:r>
              <a:rPr lang="en-US" sz="2200" spc="-10" dirty="0" err="1">
                <a:latin typeface="Times New Roman" panose="02020603050405020304" pitchFamily="18" charset="0"/>
                <a:cs typeface="Times New Roman" panose="02020603050405020304" pitchFamily="18" charset="0"/>
              </a:rPr>
              <a:t>thống</a:t>
            </a:r>
            <a:r>
              <a:rPr lang="en-US" sz="2200" spc="-10" dirty="0">
                <a:latin typeface="Times New Roman" panose="02020603050405020304" pitchFamily="18" charset="0"/>
                <a:cs typeface="Times New Roman" panose="02020603050405020304" pitchFamily="18" charset="0"/>
              </a:rPr>
              <a:t> QMS </a:t>
            </a:r>
            <a:endParaRPr lang="en-US" sz="2200" dirty="0">
              <a:latin typeface="Times New Roman" panose="02020603050405020304" pitchFamily="18" charset="0"/>
              <a:cs typeface="Times New Roman" panose="02020603050405020304" pitchFamily="18" charset="0"/>
            </a:endParaRPr>
          </a:p>
          <a:p>
            <a:pPr marL="298450" marR="427355" indent="-285750">
              <a:lnSpc>
                <a:spcPct val="100000"/>
              </a:lnSpc>
              <a:spcBef>
                <a:spcPts val="95"/>
              </a:spcBef>
              <a:buClr>
                <a:srgbClr val="330066"/>
              </a:buClr>
              <a:buSzPct val="69642"/>
              <a:buFont typeface="Wingdings" panose="05000000000000000000" pitchFamily="2" charset="2"/>
              <a:buChar char="ü"/>
              <a:tabLst>
                <a:tab pos="354965" algn="l"/>
                <a:tab pos="355600" algn="l"/>
              </a:tabLst>
            </a:pPr>
            <a:r>
              <a:rPr sz="2200" spc="-5" dirty="0">
                <a:latin typeface="Times New Roman" panose="02020603050405020304" pitchFamily="18" charset="0"/>
                <a:cs typeface="Times New Roman" panose="02020603050405020304" pitchFamily="18" charset="0"/>
              </a:rPr>
              <a:t>ISO </a:t>
            </a:r>
            <a:r>
              <a:rPr sz="2200" dirty="0">
                <a:latin typeface="Times New Roman" panose="02020603050405020304" pitchFamily="18" charset="0"/>
                <a:cs typeface="Times New Roman" panose="02020603050405020304" pitchFamily="18" charset="0"/>
              </a:rPr>
              <a:t>9001:2015 </a:t>
            </a:r>
            <a:r>
              <a:rPr sz="2200" spc="-5" dirty="0">
                <a:latin typeface="Times New Roman" panose="02020603050405020304" pitchFamily="18" charset="0"/>
                <a:cs typeface="Times New Roman" panose="02020603050405020304" pitchFamily="18" charset="0"/>
              </a:rPr>
              <a:t>will </a:t>
            </a:r>
            <a:r>
              <a:rPr sz="2200" dirty="0">
                <a:latin typeface="Times New Roman" panose="02020603050405020304" pitchFamily="18" charset="0"/>
                <a:cs typeface="Times New Roman" panose="02020603050405020304" pitchFamily="18" charset="0"/>
              </a:rPr>
              <a:t>include additional</a:t>
            </a:r>
            <a:r>
              <a:rPr sz="2200" spc="-6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requirements</a:t>
            </a:r>
            <a:r>
              <a:rPr lang="en-US" sz="2200" dirty="0">
                <a:latin typeface="Times New Roman" panose="02020603050405020304" pitchFamily="18" charset="0"/>
                <a:cs typeface="Times New Roman" panose="02020603050405020304" pitchFamily="18" charset="0"/>
              </a:rPr>
              <a:t>: ISO 9001: 2015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bao </a:t>
            </a:r>
            <a:r>
              <a:rPr lang="en-US" sz="2200" dirty="0" err="1">
                <a:latin typeface="Times New Roman" panose="02020603050405020304" pitchFamily="18" charset="0"/>
                <a:cs typeface="Times New Roman" panose="02020603050405020304" pitchFamily="18" charset="0"/>
              </a:rPr>
              <a:t>gồm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bổ</a:t>
            </a:r>
            <a:r>
              <a:rPr lang="en-US" sz="2200" dirty="0">
                <a:latin typeface="Times New Roman" panose="02020603050405020304" pitchFamily="18" charset="0"/>
                <a:cs typeface="Times New Roman" panose="02020603050405020304" pitchFamily="18" charset="0"/>
              </a:rPr>
              <a:t> sung</a:t>
            </a:r>
          </a:p>
          <a:p>
            <a:pPr marL="298450" marR="427355" indent="-285750">
              <a:lnSpc>
                <a:spcPct val="100000"/>
              </a:lnSpc>
              <a:spcBef>
                <a:spcPts val="95"/>
              </a:spcBef>
              <a:buClr>
                <a:srgbClr val="330066"/>
              </a:buClr>
              <a:buSzPct val="69642"/>
              <a:buFont typeface="Wingdings" panose="05000000000000000000" pitchFamily="2" charset="2"/>
              <a:buChar char="Ø"/>
              <a:tabLst>
                <a:tab pos="354965" algn="l"/>
                <a:tab pos="355600" algn="l"/>
              </a:tabLst>
            </a:pPr>
            <a:r>
              <a:rPr lang="en-US" sz="2200" dirty="0">
                <a:latin typeface="Times New Roman" panose="02020603050405020304" pitchFamily="18" charset="0"/>
                <a:cs typeface="Times New Roman" panose="02020603050405020304" pitchFamily="18" charset="0"/>
              </a:rPr>
              <a:t>    People  Con ng</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ời</a:t>
            </a:r>
            <a:endParaRPr lang="en-US" sz="2200" dirty="0">
              <a:latin typeface="Times New Roman" panose="02020603050405020304" pitchFamily="18" charset="0"/>
              <a:cs typeface="Times New Roman" panose="02020603050405020304" pitchFamily="18" charset="0"/>
            </a:endParaRPr>
          </a:p>
          <a:p>
            <a:pPr marL="298450" marR="427355" indent="-285750">
              <a:lnSpc>
                <a:spcPct val="100000"/>
              </a:lnSpc>
              <a:spcBef>
                <a:spcPts val="95"/>
              </a:spcBef>
              <a:buClr>
                <a:srgbClr val="330066"/>
              </a:buClr>
              <a:buSzPct val="69642"/>
              <a:buFont typeface="Wingdings" panose="05000000000000000000" pitchFamily="2" charset="2"/>
              <a:buChar char="Ø"/>
              <a:tabLst>
                <a:tab pos="354965" algn="l"/>
                <a:tab pos="355600" algn="l"/>
              </a:tabLst>
            </a:pPr>
            <a:r>
              <a:rPr lang="en-US" sz="2200" dirty="0">
                <a:latin typeface="Times New Roman" panose="02020603050405020304" pitchFamily="18" charset="0"/>
                <a:cs typeface="Times New Roman" panose="02020603050405020304" pitchFamily="18" charset="0"/>
              </a:rPr>
              <a:t>    Infrastructure -  C</a:t>
            </a:r>
            <a:r>
              <a:rPr lang="vi-VN" sz="2200" dirty="0">
                <a:latin typeface="Times New Roman" panose="02020603050405020304" pitchFamily="18" charset="0"/>
                <a:cs typeface="Times New Roman" panose="02020603050405020304" pitchFamily="18" charset="0"/>
              </a:rPr>
              <a:t>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tầng</a:t>
            </a:r>
            <a:endParaRPr lang="en-US" sz="2200" dirty="0">
              <a:latin typeface="Times New Roman" panose="02020603050405020304" pitchFamily="18" charset="0"/>
              <a:cs typeface="Times New Roman" panose="02020603050405020304" pitchFamily="18" charset="0"/>
            </a:endParaRPr>
          </a:p>
          <a:p>
            <a:pPr marL="298450" marR="427355" indent="-285750">
              <a:spcBef>
                <a:spcPts val="95"/>
              </a:spcBef>
              <a:buClr>
                <a:srgbClr val="330066"/>
              </a:buClr>
              <a:buSzPct val="69642"/>
              <a:buFont typeface="Wingdings" panose="05000000000000000000" pitchFamily="2" charset="2"/>
              <a:buChar char="Ø"/>
              <a:tabLst>
                <a:tab pos="354965" algn="l"/>
                <a:tab pos="355600" algn="l"/>
              </a:tabLst>
            </a:pPr>
            <a:r>
              <a:rPr lang="en-US" sz="2200" spc="-5" dirty="0">
                <a:latin typeface="Times New Roman" panose="02020603050405020304" pitchFamily="18" charset="0"/>
                <a:cs typeface="Times New Roman" panose="02020603050405020304" pitchFamily="18" charset="0"/>
              </a:rPr>
              <a:t>    Process</a:t>
            </a:r>
            <a:r>
              <a:rPr lang="en-US" sz="2200" spc="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environment  </a:t>
            </a:r>
            <a:r>
              <a:rPr lang="en-US" sz="2200" spc="-5" dirty="0" err="1">
                <a:latin typeface="Times New Roman" panose="02020603050405020304" pitchFamily="18" charset="0"/>
                <a:cs typeface="Times New Roman" panose="02020603050405020304" pitchFamily="18" charset="0"/>
              </a:rPr>
              <a:t>Xử</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lý</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môi</a:t>
            </a:r>
            <a:r>
              <a:rPr lang="en-US" sz="2200" spc="-5" dirty="0">
                <a:latin typeface="Times New Roman" panose="02020603050405020304" pitchFamily="18" charset="0"/>
                <a:cs typeface="Times New Roman" panose="02020603050405020304" pitchFamily="18" charset="0"/>
              </a:rPr>
              <a:t> tr</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ờng</a:t>
            </a:r>
            <a:endParaRPr lang="en-US" sz="2200" spc="-5" dirty="0">
              <a:latin typeface="Times New Roman" panose="02020603050405020304" pitchFamily="18" charset="0"/>
              <a:cs typeface="Times New Roman" panose="02020603050405020304" pitchFamily="18" charset="0"/>
            </a:endParaRPr>
          </a:p>
          <a:p>
            <a:pPr marL="298450" marR="427355" indent="-285750">
              <a:spcBef>
                <a:spcPts val="95"/>
              </a:spcBef>
              <a:buClr>
                <a:srgbClr val="330066"/>
              </a:buClr>
              <a:buSzPct val="69642"/>
              <a:buFont typeface="Wingdings" panose="05000000000000000000" pitchFamily="2" charset="2"/>
              <a:buChar char="Ø"/>
              <a:tabLst>
                <a:tab pos="354965" algn="l"/>
                <a:tab pos="355600" algn="l"/>
              </a:tabLst>
            </a:pPr>
            <a:r>
              <a:rPr lang="en-US" sz="2200" spc="-5" dirty="0">
                <a:latin typeface="Times New Roman" panose="02020603050405020304" pitchFamily="18" charset="0"/>
                <a:cs typeface="Times New Roman" panose="02020603050405020304" pitchFamily="18" charset="0"/>
              </a:rPr>
              <a:t>    Monitoring and measuring resource  </a:t>
            </a:r>
            <a:r>
              <a:rPr lang="en-US" sz="2200" spc="-5" dirty="0" err="1">
                <a:latin typeface="Times New Roman" panose="02020603050405020304" pitchFamily="18" charset="0"/>
                <a:cs typeface="Times New Roman" panose="02020603050405020304" pitchFamily="18" charset="0"/>
              </a:rPr>
              <a:t>Giám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sát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đo</a:t>
            </a:r>
            <a:r>
              <a:rPr lang="en-US" sz="2200" spc="-5" dirty="0">
                <a:latin typeface="Times New Roman" panose="02020603050405020304" pitchFamily="18" charset="0"/>
                <a:cs typeface="Times New Roman" panose="02020603050405020304" pitchFamily="18" charset="0"/>
              </a:rPr>
              <a:t> l</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ờng</a:t>
            </a:r>
            <a:r>
              <a:rPr lang="en-US" sz="2200" spc="-5" dirty="0">
                <a:latin typeface="Times New Roman" panose="02020603050405020304" pitchFamily="18" charset="0"/>
                <a:cs typeface="Times New Roman" panose="02020603050405020304" pitchFamily="18" charset="0"/>
              </a:rPr>
              <a:t> </a:t>
            </a:r>
            <a:r>
              <a:rPr lang="en-US" sz="2200" spc="-5" err="1">
                <a:latin typeface="Times New Roman" panose="02020603050405020304" pitchFamily="18" charset="0"/>
                <a:cs typeface="Times New Roman" panose="02020603050405020304" pitchFamily="18" charset="0"/>
              </a:rPr>
              <a:t>nguồn</a:t>
            </a:r>
            <a:r>
              <a:rPr lang="en-US" sz="2200" spc="-5">
                <a:latin typeface="Times New Roman" panose="02020603050405020304" pitchFamily="18" charset="0"/>
                <a:cs typeface="Times New Roman" panose="02020603050405020304" pitchFamily="18" charset="0"/>
              </a:rPr>
              <a:t> </a:t>
            </a:r>
            <a:r>
              <a:rPr lang="vi-VN" sz="2200" spc="-5">
                <a:latin typeface="Times New Roman" panose="02020603050405020304" pitchFamily="18" charset="0"/>
                <a:cs typeface="Times New Roman" panose="02020603050405020304" pitchFamily="18" charset="0"/>
              </a:rPr>
              <a:t> </a:t>
            </a:r>
            <a:r>
              <a:rPr lang="en-US" sz="2200" spc="-5">
                <a:latin typeface="Times New Roman" panose="02020603050405020304" pitchFamily="18" charset="0"/>
                <a:cs typeface="Times New Roman" panose="02020603050405020304" pitchFamily="18" charset="0"/>
              </a:rPr>
              <a:t>lực</a:t>
            </a:r>
            <a:endParaRPr lang="en-US" sz="2200" spc="-5" dirty="0">
              <a:latin typeface="Times New Roman" panose="02020603050405020304" pitchFamily="18" charset="0"/>
              <a:cs typeface="Times New Roman" panose="02020603050405020304" pitchFamily="18" charset="0"/>
            </a:endParaRPr>
          </a:p>
          <a:p>
            <a:pPr marL="298450" marR="427355" indent="-285750">
              <a:spcBef>
                <a:spcPts val="95"/>
              </a:spcBef>
              <a:buClr>
                <a:srgbClr val="330066"/>
              </a:buClr>
              <a:buSzPct val="69642"/>
              <a:buFont typeface="Wingdings" panose="05000000000000000000" pitchFamily="2" charset="2"/>
              <a:buChar char="Ø"/>
              <a:tabLst>
                <a:tab pos="354965" algn="l"/>
                <a:tab pos="355600" algn="l"/>
              </a:tabLst>
            </a:pPr>
            <a:r>
              <a:rPr lang="en-US" sz="2200" spc="-5" dirty="0">
                <a:latin typeface="Times New Roman" panose="02020603050405020304" pitchFamily="18" charset="0"/>
                <a:cs typeface="Times New Roman" panose="02020603050405020304" pitchFamily="18" charset="0"/>
              </a:rPr>
              <a:t>    Organizational</a:t>
            </a:r>
            <a:r>
              <a:rPr lang="en-US" sz="2200" spc="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knowledge Tri </a:t>
            </a:r>
            <a:r>
              <a:rPr lang="en-US" sz="2200" spc="-5" dirty="0" err="1">
                <a:latin typeface="Times New Roman" panose="02020603050405020304" pitchFamily="18" charset="0"/>
                <a:cs typeface="Times New Roman" panose="02020603050405020304" pitchFamily="18" charset="0"/>
              </a:rPr>
              <a:t>thức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của</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tổ</a:t>
            </a:r>
            <a:r>
              <a:rPr lang="en-US" sz="2200" spc="-5" dirty="0">
                <a:latin typeface="Times New Roman" panose="02020603050405020304" pitchFamily="18" charset="0"/>
                <a:cs typeface="Times New Roman" panose="02020603050405020304" pitchFamily="18" charset="0"/>
              </a:rPr>
              <a:t> </a:t>
            </a:r>
            <a:r>
              <a:rPr lang="en-US" sz="2200" spc="-5" err="1">
                <a:latin typeface="Times New Roman" panose="02020603050405020304" pitchFamily="18" charset="0"/>
                <a:cs typeface="Times New Roman" panose="02020603050405020304" pitchFamily="18" charset="0"/>
              </a:rPr>
              <a:t>chức</a:t>
            </a:r>
            <a:r>
              <a:rPr lang="en-US" sz="2200" spc="-5">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221274" y="166577"/>
            <a:ext cx="67818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7.1</a:t>
            </a:r>
            <a:r>
              <a:rPr sz="3200" spc="-40"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Resources</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Nguồn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lực</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9" name="object 29"/>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35</a:t>
            </a:fld>
            <a:endParaRPr sz="1200">
              <a:latin typeface="Georgia"/>
              <a:cs typeface="Georgia"/>
            </a:endParaRPr>
          </a:p>
        </p:txBody>
      </p:sp>
      <p:sp>
        <p:nvSpPr>
          <p:cNvPr id="20" name="object 20"/>
          <p:cNvSpPr txBox="1"/>
          <p:nvPr/>
        </p:nvSpPr>
        <p:spPr>
          <a:xfrm>
            <a:off x="184352" y="1066800"/>
            <a:ext cx="8883448" cy="4426212"/>
          </a:xfrm>
          <a:prstGeom prst="rect">
            <a:avLst/>
          </a:prstGeom>
        </p:spPr>
        <p:txBody>
          <a:bodyPr vert="horz" wrap="square" lIns="0" tIns="12065" rIns="0" bIns="0" rtlCol="0">
            <a:spAutoFit/>
          </a:bodyPr>
          <a:lstStyle/>
          <a:p>
            <a:pPr marL="12700" marR="427355">
              <a:lnSpc>
                <a:spcPct val="100000"/>
              </a:lnSpc>
              <a:spcBef>
                <a:spcPts val="95"/>
              </a:spcBef>
              <a:buClr>
                <a:srgbClr val="330066"/>
              </a:buClr>
              <a:buSzPct val="69642"/>
              <a:tabLst>
                <a:tab pos="354965" algn="l"/>
                <a:tab pos="355600" algn="l"/>
              </a:tabLst>
            </a:pPr>
            <a:r>
              <a:rPr lang="vi-VN" sz="2200" b="1" i="1" spc="-5">
                <a:latin typeface="Times New Roman" panose="02020603050405020304" pitchFamily="18" charset="0"/>
                <a:cs typeface="Times New Roman" panose="02020603050405020304" pitchFamily="18" charset="0"/>
              </a:rPr>
              <a:t>7.1.1.C.1 </a:t>
            </a:r>
            <a:r>
              <a:rPr lang="vi-VN" sz="2200" i="1" spc="-5">
                <a:latin typeface="Times New Roman" panose="02020603050405020304" pitchFamily="18" charset="0"/>
                <a:cs typeface="Times New Roman" panose="02020603050405020304" pitchFamily="18" charset="0"/>
              </a:rPr>
              <a:t>Kế hoạch kinh doanh liên tục - Tổ chức sẽ thiết lập và duy trì các kế hoạch được lập thành văn bản cho sự liên tục của các hoạt động, khắc phục thảm họa, cơ sở hạ tầng và phục hồi an ninh để đảm bảo khả năng của tổ chức để tiếp tục hỗ trợ các sản phẩm và dịch vụ của mình. Các kế hoạch liên tục kinh doanh sẽ bao gồm, ở mức tối thiểu, quản lý khủng hoảng, khắc phục thảm họa và công nghệ thông tin. Kế hoạch liên tục kinh doanh sẽ được định kỳ đánh giá hiệu quả và được xem xét với các cấp quản lý thích hợp.</a:t>
            </a:r>
          </a:p>
          <a:p>
            <a:pPr marL="12700" marR="427355">
              <a:lnSpc>
                <a:spcPct val="100000"/>
              </a:lnSpc>
              <a:spcBef>
                <a:spcPts val="95"/>
              </a:spcBef>
              <a:buClr>
                <a:srgbClr val="330066"/>
              </a:buClr>
              <a:buSzPct val="69642"/>
              <a:tabLst>
                <a:tab pos="354965" algn="l"/>
                <a:tab pos="355600" algn="l"/>
              </a:tabLst>
            </a:pPr>
            <a:r>
              <a:rPr lang="vi-VN" sz="2200" b="1" i="1">
                <a:latin typeface="Times New Roman" panose="02020603050405020304" pitchFamily="18" charset="0"/>
                <a:cs typeface="Times New Roman" panose="02020603050405020304" pitchFamily="18" charset="0"/>
              </a:rPr>
              <a:t>7.1.1.C.1-LƯU Ý </a:t>
            </a:r>
            <a:r>
              <a:rPr lang="vi-VN" sz="2200" i="1">
                <a:latin typeface="Times New Roman" panose="02020603050405020304" pitchFamily="18" charset="0"/>
                <a:cs typeface="Times New Roman" panose="02020603050405020304" pitchFamily="18" charset="0"/>
              </a:rPr>
              <a:t>Các loại khả năng phục hồi nên bao gồm một loạt các báo cáo liên quan đến cơ sở hạ tầng, nhân sự và dữ liệu. Ví dụ bao gồm ai được thông báo, trong những trường hợp nào họ được thông báo, ai có thẩm quyền hành động và ai sẽ điều phối các bước được nêu trong kế hoạch</a:t>
            </a:r>
            <a:r>
              <a:rPr lang="vi-VN" sz="220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826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221274" y="166577"/>
            <a:ext cx="67818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7.1</a:t>
            </a:r>
            <a:r>
              <a:rPr sz="3200" spc="-40"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Resources</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Nguồn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lực</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9" name="object 29"/>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36</a:t>
            </a:fld>
            <a:endParaRPr sz="1200">
              <a:latin typeface="Georgia"/>
              <a:cs typeface="Georgia"/>
            </a:endParaRPr>
          </a:p>
        </p:txBody>
      </p:sp>
      <p:sp>
        <p:nvSpPr>
          <p:cNvPr id="20" name="object 20"/>
          <p:cNvSpPr txBox="1"/>
          <p:nvPr/>
        </p:nvSpPr>
        <p:spPr>
          <a:xfrm>
            <a:off x="184352" y="1066800"/>
            <a:ext cx="8883448" cy="2420534"/>
          </a:xfrm>
          <a:prstGeom prst="rect">
            <a:avLst/>
          </a:prstGeom>
        </p:spPr>
        <p:txBody>
          <a:bodyPr vert="horz" wrap="square" lIns="0" tIns="12065" rIns="0" bIns="0" rtlCol="0">
            <a:spAutoFit/>
          </a:bodyPr>
          <a:lstStyle/>
          <a:p>
            <a:pPr marL="12700" marR="427355">
              <a:lnSpc>
                <a:spcPct val="100000"/>
              </a:lnSpc>
              <a:spcBef>
                <a:spcPts val="95"/>
              </a:spcBef>
              <a:buClr>
                <a:srgbClr val="330066"/>
              </a:buClr>
              <a:buSzPct val="69642"/>
              <a:tabLst>
                <a:tab pos="354965" algn="l"/>
                <a:tab pos="355600" algn="l"/>
              </a:tabLst>
            </a:pPr>
            <a:r>
              <a:rPr lang="vi-VN" sz="2200" b="1" i="1" spc="-5">
                <a:latin typeface="Times New Roman" panose="02020603050405020304" pitchFamily="18" charset="0"/>
                <a:cs typeface="Times New Roman" panose="02020603050405020304" pitchFamily="18" charset="0"/>
              </a:rPr>
              <a:t>7.1.3.C.1 </a:t>
            </a:r>
            <a:r>
              <a:rPr lang="vi-VN" sz="2200" i="1" spc="-5">
                <a:latin typeface="Times New Roman" panose="02020603050405020304" pitchFamily="18" charset="0"/>
                <a:cs typeface="Times New Roman" panose="02020603050405020304" pitchFamily="18" charset="0"/>
              </a:rPr>
              <a:t>An ninh cơ sở hạ tầng - Tổ chức phải xác định, cung cấp và duy trì an ninh cho cơ sở hạ tầng.</a:t>
            </a:r>
          </a:p>
          <a:p>
            <a:pPr marL="12700" marR="427355">
              <a:lnSpc>
                <a:spcPct val="100000"/>
              </a:lnSpc>
              <a:spcBef>
                <a:spcPts val="95"/>
              </a:spcBef>
              <a:buClr>
                <a:srgbClr val="330066"/>
              </a:buClr>
              <a:buSzPct val="69642"/>
              <a:tabLst>
                <a:tab pos="354965" algn="l"/>
                <a:tab pos="355600" algn="l"/>
              </a:tabLst>
            </a:pPr>
            <a:endParaRPr lang="vi-VN" sz="2200" i="1" spc="-5">
              <a:latin typeface="Times New Roman" panose="02020603050405020304" pitchFamily="18" charset="0"/>
              <a:cs typeface="Times New Roman" panose="02020603050405020304" pitchFamily="18" charset="0"/>
            </a:endParaRPr>
          </a:p>
          <a:p>
            <a:pPr marL="12700" marR="427355">
              <a:lnSpc>
                <a:spcPct val="100000"/>
              </a:lnSpc>
              <a:spcBef>
                <a:spcPts val="95"/>
              </a:spcBef>
              <a:buClr>
                <a:srgbClr val="330066"/>
              </a:buClr>
              <a:buSzPct val="69642"/>
              <a:tabLst>
                <a:tab pos="354965" algn="l"/>
                <a:tab pos="355600" algn="l"/>
              </a:tabLst>
            </a:pPr>
            <a:r>
              <a:rPr lang="vi-VN" sz="2200" b="1" i="1">
                <a:latin typeface="Times New Roman" panose="02020603050405020304" pitchFamily="18" charset="0"/>
                <a:cs typeface="Times New Roman" panose="02020603050405020304" pitchFamily="18" charset="0"/>
              </a:rPr>
              <a:t>7.1.5.2.C.1 </a:t>
            </a:r>
            <a:r>
              <a:rPr lang="vi-VN" sz="2200" i="1">
                <a:latin typeface="Times New Roman" panose="02020603050405020304" pitchFamily="18" charset="0"/>
                <a:cs typeface="Times New Roman" panose="02020603050405020304" pitchFamily="18" charset="0"/>
              </a:rPr>
              <a:t>Nhận dạng thiết bị -Thiết bị giám sát và đo lường không hoạt động hoặc không phù hợp để sử dụng phải được xác định rõ ràng và không được sử dụng. Tất cả các thiết bị giám sát và đo lường không yêu cầu hiệu chuẩn phải được xác định.</a:t>
            </a:r>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042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76200" y="-26571"/>
            <a:ext cx="8991600" cy="997709"/>
          </a:xfrm>
          <a:prstGeom prst="rect">
            <a:avLst/>
          </a:prstGeom>
        </p:spPr>
        <p:txBody>
          <a:bodyPr vert="horz" wrap="square" lIns="0" tIns="12700" rIns="0" bIns="0" rtlCol="0">
            <a:spAutoFit/>
          </a:bodyPr>
          <a:lstStyle/>
          <a:p>
            <a:pPr marL="12700" algn="l">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7.1.</a:t>
            </a:r>
            <a:r>
              <a:rPr lang="en-US" sz="3200" spc="-5" dirty="0">
                <a:solidFill>
                  <a:schemeClr val="bg1"/>
                </a:solidFill>
                <a:latin typeface="Times New Roman" panose="02020603050405020304" pitchFamily="18" charset="0"/>
                <a:cs typeface="Times New Roman" panose="02020603050405020304" pitchFamily="18" charset="0"/>
              </a:rPr>
              <a:t>6 </a:t>
            </a:r>
            <a:r>
              <a:rPr sz="3200" spc="-5">
                <a:solidFill>
                  <a:schemeClr val="bg1"/>
                </a:solidFill>
                <a:latin typeface="Times New Roman" panose="02020603050405020304" pitchFamily="18" charset="0"/>
                <a:cs typeface="Times New Roman" panose="02020603050405020304" pitchFamily="18" charset="0"/>
              </a:rPr>
              <a:t>Organizational</a:t>
            </a:r>
            <a:r>
              <a:rPr sz="3200" spc="-30">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Knowledge</a:t>
            </a:r>
            <a:br>
              <a:rPr lang="vi-VN" sz="3200" spc="-5">
                <a:solidFill>
                  <a:schemeClr val="bg1"/>
                </a:solidFill>
                <a:latin typeface="Times New Roman" panose="02020603050405020304" pitchFamily="18" charset="0"/>
                <a:cs typeface="Times New Roman" panose="02020603050405020304" pitchFamily="18" charset="0"/>
              </a:rPr>
            </a:br>
            <a:r>
              <a:rPr lang="en-US" sz="3200" spc="-5">
                <a:solidFill>
                  <a:schemeClr val="bg1"/>
                </a:solidFill>
                <a:latin typeface="Times New Roman" panose="02020603050405020304" pitchFamily="18" charset="0"/>
                <a:cs typeface="Times New Roman" panose="02020603050405020304" pitchFamily="18" charset="0"/>
              </a:rPr>
              <a:t>Tri </a:t>
            </a:r>
            <a:r>
              <a:rPr lang="en-US" sz="3200" spc="-5" dirty="0" err="1">
                <a:solidFill>
                  <a:schemeClr val="bg1"/>
                </a:solidFill>
                <a:latin typeface="Times New Roman" panose="02020603050405020304" pitchFamily="18" charset="0"/>
                <a:cs typeface="Times New Roman" panose="02020603050405020304" pitchFamily="18" charset="0"/>
              </a:rPr>
              <a:t>thức</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của</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tổ</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chức</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37</a:t>
            </a:fld>
            <a:endParaRPr spc="-70" dirty="0"/>
          </a:p>
        </p:txBody>
      </p:sp>
      <p:sp>
        <p:nvSpPr>
          <p:cNvPr id="15" name="object 15"/>
          <p:cNvSpPr txBox="1"/>
          <p:nvPr/>
        </p:nvSpPr>
        <p:spPr>
          <a:xfrm>
            <a:off x="16933" y="966392"/>
            <a:ext cx="9127067" cy="5522024"/>
          </a:xfrm>
          <a:prstGeom prst="rect">
            <a:avLst/>
          </a:prstGeom>
        </p:spPr>
        <p:txBody>
          <a:bodyPr vert="horz" wrap="square" lIns="0" tIns="121920" rIns="0" bIns="0" rtlCol="0">
            <a:spAutoFit/>
          </a:bodyPr>
          <a:lstStyle/>
          <a:p>
            <a:pPr marL="12700" marR="5080">
              <a:lnSpc>
                <a:spcPct val="100000"/>
              </a:lnSpc>
            </a:pPr>
            <a:r>
              <a:rPr sz="2000">
                <a:latin typeface="Times New Roman" panose="02020603050405020304" pitchFamily="18" charset="0"/>
                <a:cs typeface="Times New Roman" panose="02020603050405020304" pitchFamily="18" charset="0"/>
              </a:rPr>
              <a:t>When </a:t>
            </a:r>
            <a:r>
              <a:rPr sz="2000" spc="-5" dirty="0">
                <a:latin typeface="Times New Roman" panose="02020603050405020304" pitchFamily="18" charset="0"/>
                <a:cs typeface="Times New Roman" panose="02020603050405020304" pitchFamily="18" charset="0"/>
              </a:rPr>
              <a:t>addressing changing needs and trends, the  organization shall consider its current knowledge </a:t>
            </a:r>
            <a:r>
              <a:rPr sz="2000" spc="-1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determine how </a:t>
            </a:r>
            <a:r>
              <a:rPr sz="200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acquire or access the necessary  additional</a:t>
            </a:r>
            <a:r>
              <a:rPr sz="2000" spc="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knowledge:</a:t>
            </a:r>
            <a:br>
              <a:rPr lang="en-US" sz="2000" spc="-5" dirty="0">
                <a:latin typeface="Times New Roman" panose="02020603050405020304" pitchFamily="18" charset="0"/>
                <a:cs typeface="Times New Roman" panose="02020603050405020304" pitchFamily="18" charset="0"/>
              </a:rPr>
            </a:br>
            <a:r>
              <a:rPr lang="vi-VN" sz="2000" spc="-5" dirty="0">
                <a:latin typeface="Times New Roman" panose="02020603050405020304" pitchFamily="18" charset="0"/>
                <a:cs typeface="Times New Roman" panose="02020603050405020304" pitchFamily="18" charset="0"/>
              </a:rPr>
              <a:t>Khi giải quyết các nhu cầu và xu hướng thay đổi, tổ chức sẽ xem xét kiến thức hiện tại của mình và xác định cách tiếp thu hoặc truy cập các kiến thức bổ sung cần thiết:</a:t>
            </a:r>
            <a:endParaRPr sz="2000" dirty="0">
              <a:latin typeface="Times New Roman" panose="02020603050405020304" pitchFamily="18" charset="0"/>
              <a:cs typeface="Times New Roman" panose="02020603050405020304" pitchFamily="18" charset="0"/>
            </a:endParaRPr>
          </a:p>
          <a:p>
            <a:pPr marL="298450" marR="371475" indent="-285750">
              <a:lnSpc>
                <a:spcPts val="2770"/>
              </a:lnSpc>
              <a:spcBef>
                <a:spcPts val="760"/>
              </a:spcBef>
              <a:buClr>
                <a:srgbClr val="330066"/>
              </a:buClr>
              <a:buSzPct val="64583"/>
              <a:buFont typeface="Wingdings" panose="05000000000000000000" pitchFamily="2" charset="2"/>
              <a:buChar char="ü"/>
              <a:tabLst>
                <a:tab pos="170815" algn="l"/>
              </a:tabLst>
            </a:pPr>
            <a:r>
              <a:rPr lang="vi-VN" sz="2000" spc="-5">
                <a:latin typeface="Times New Roman" panose="02020603050405020304" pitchFamily="18" charset="0"/>
                <a:cs typeface="Times New Roman" panose="02020603050405020304" pitchFamily="18" charset="0"/>
              </a:rPr>
              <a:t>C</a:t>
            </a:r>
            <a:r>
              <a:rPr sz="2000" spc="-5">
                <a:latin typeface="Times New Roman" panose="02020603050405020304" pitchFamily="18" charset="0"/>
                <a:cs typeface="Times New Roman" panose="02020603050405020304" pitchFamily="18" charset="0"/>
              </a:rPr>
              <a:t>an </a:t>
            </a:r>
            <a:r>
              <a:rPr sz="2000" spc="-5" dirty="0">
                <a:latin typeface="Times New Roman" panose="02020603050405020304" pitchFamily="18" charset="0"/>
                <a:cs typeface="Times New Roman" panose="02020603050405020304" pitchFamily="18" charset="0"/>
              </a:rPr>
              <a:t>include information such as intellectual property </a:t>
            </a:r>
            <a:r>
              <a:rPr sz="2000" spc="-1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lessons</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learned</a:t>
            </a:r>
            <a:br>
              <a:rPr lang="en-US" sz="2000" spc="-5" dirty="0">
                <a:latin typeface="Times New Roman" panose="02020603050405020304" pitchFamily="18" charset="0"/>
                <a:cs typeface="Times New Roman" panose="02020603050405020304" pitchFamily="18" charset="0"/>
              </a:rPr>
            </a:br>
            <a:r>
              <a:rPr lang="vi-VN" sz="2000" spc="-5" dirty="0">
                <a:latin typeface="Times New Roman" panose="02020603050405020304" pitchFamily="18" charset="0"/>
                <a:cs typeface="Times New Roman" panose="02020603050405020304" pitchFamily="18" charset="0"/>
              </a:rPr>
              <a:t>có thể bao gồm thông tin như sở hữu trí tuệ và bài học kinh nghiệm</a:t>
            </a:r>
            <a:endParaRPr lang="en-US" sz="2000" dirty="0">
              <a:latin typeface="Times New Roman" panose="02020603050405020304" pitchFamily="18" charset="0"/>
              <a:cs typeface="Times New Roman" panose="02020603050405020304" pitchFamily="18" charset="0"/>
            </a:endParaRPr>
          </a:p>
          <a:p>
            <a:pPr marL="298450" marR="371475" indent="-285750">
              <a:lnSpc>
                <a:spcPts val="2770"/>
              </a:lnSpc>
              <a:spcBef>
                <a:spcPts val="760"/>
              </a:spcBef>
              <a:buClr>
                <a:srgbClr val="330066"/>
              </a:buClr>
              <a:buSzPct val="64583"/>
              <a:buFont typeface="Wingdings" panose="05000000000000000000" pitchFamily="2" charset="2"/>
              <a:buChar char="ü"/>
              <a:tabLst>
                <a:tab pos="170815" algn="l"/>
              </a:tabLst>
            </a:pPr>
            <a:r>
              <a:rPr lang="vi-VN" sz="2000" spc="-5">
                <a:latin typeface="Times New Roman" panose="02020603050405020304" pitchFamily="18" charset="0"/>
                <a:cs typeface="Times New Roman" panose="02020603050405020304" pitchFamily="18" charset="0"/>
              </a:rPr>
              <a:t>C</a:t>
            </a:r>
            <a:r>
              <a:rPr sz="2000" spc="-5">
                <a:latin typeface="Times New Roman" panose="02020603050405020304" pitchFamily="18" charset="0"/>
                <a:cs typeface="Times New Roman" panose="02020603050405020304" pitchFamily="18" charset="0"/>
              </a:rPr>
              <a:t>an </a:t>
            </a:r>
            <a:r>
              <a:rPr sz="2000" spc="-5" dirty="0">
                <a:latin typeface="Times New Roman" panose="02020603050405020304" pitchFamily="18" charset="0"/>
                <a:cs typeface="Times New Roman" panose="02020603050405020304" pitchFamily="18" charset="0"/>
              </a:rPr>
              <a:t>consider:</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Có</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xem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xet</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704215" marR="350520" lvl="1" indent="-347980">
              <a:lnSpc>
                <a:spcPct val="100000"/>
              </a:lnSpc>
              <a:spcBef>
                <a:spcPts val="475"/>
              </a:spcBef>
              <a:buClr>
                <a:srgbClr val="649797"/>
              </a:buClr>
              <a:buSzPct val="69444"/>
              <a:buFont typeface="Wingdings"/>
              <a:buChar char=""/>
              <a:tabLst>
                <a:tab pos="704215" algn="l"/>
                <a:tab pos="704850" algn="l"/>
              </a:tabLst>
            </a:pPr>
            <a:r>
              <a:rPr lang="vi-VN" sz="2000" spc="-5">
                <a:latin typeface="Times New Roman" panose="02020603050405020304" pitchFamily="18" charset="0"/>
                <a:cs typeface="Times New Roman" panose="02020603050405020304" pitchFamily="18" charset="0"/>
              </a:rPr>
              <a:t>I</a:t>
            </a:r>
            <a:r>
              <a:rPr sz="2000" spc="-5">
                <a:latin typeface="Times New Roman" panose="02020603050405020304" pitchFamily="18" charset="0"/>
                <a:cs typeface="Times New Roman" panose="02020603050405020304" pitchFamily="18" charset="0"/>
              </a:rPr>
              <a:t>nternal </a:t>
            </a:r>
            <a:r>
              <a:rPr sz="2000" spc="-5" dirty="0">
                <a:latin typeface="Times New Roman" panose="02020603050405020304" pitchFamily="18" charset="0"/>
                <a:cs typeface="Times New Roman" panose="02020603050405020304" pitchFamily="18" charset="0"/>
              </a:rPr>
              <a:t>sources (e.g. learning from failures and successful projects,  capturing undocumented </a:t>
            </a:r>
            <a:r>
              <a:rPr sz="2000" spc="-15" dirty="0">
                <a:latin typeface="Times New Roman" panose="02020603050405020304" pitchFamily="18" charset="0"/>
                <a:cs typeface="Times New Roman" panose="02020603050405020304" pitchFamily="18" charset="0"/>
              </a:rPr>
              <a:t>knowledge </a:t>
            </a:r>
            <a:r>
              <a:rPr sz="2000" spc="-5" dirty="0">
                <a:latin typeface="Times New Roman" panose="02020603050405020304" pitchFamily="18" charset="0"/>
                <a:cs typeface="Times New Roman" panose="02020603050405020304" pitchFamily="18" charset="0"/>
              </a:rPr>
              <a:t>and </a:t>
            </a:r>
            <a:r>
              <a:rPr sz="2000" spc="-10" dirty="0">
                <a:latin typeface="Times New Roman" panose="02020603050405020304" pitchFamily="18" charset="0"/>
                <a:cs typeface="Times New Roman" panose="02020603050405020304" pitchFamily="18" charset="0"/>
              </a:rPr>
              <a:t>experience </a:t>
            </a:r>
            <a:r>
              <a:rPr sz="2000" spc="-5" dirty="0">
                <a:latin typeface="Times New Roman" panose="02020603050405020304" pitchFamily="18" charset="0"/>
                <a:cs typeface="Times New Roman" panose="02020603050405020304" pitchFamily="18" charset="0"/>
              </a:rPr>
              <a:t>of topical </a:t>
            </a:r>
            <a:r>
              <a:rPr sz="2000" spc="-10" dirty="0">
                <a:latin typeface="Times New Roman" panose="02020603050405020304" pitchFamily="18" charset="0"/>
                <a:cs typeface="Times New Roman" panose="02020603050405020304" pitchFamily="18" charset="0"/>
              </a:rPr>
              <a:t>experts  </a:t>
            </a:r>
            <a:r>
              <a:rPr sz="2000" spc="-20" dirty="0">
                <a:latin typeface="Times New Roman" panose="02020603050405020304" pitchFamily="18" charset="0"/>
                <a:cs typeface="Times New Roman" panose="02020603050405020304" pitchFamily="18" charset="0"/>
              </a:rPr>
              <a:t>within </a:t>
            </a:r>
            <a:r>
              <a:rPr sz="2000" spc="-5" dirty="0">
                <a:latin typeface="Times New Roman" panose="02020603050405020304" pitchFamily="18" charset="0"/>
                <a:cs typeface="Times New Roman" panose="02020603050405020304" pitchFamily="18" charset="0"/>
              </a:rPr>
              <a:t>the</a:t>
            </a:r>
            <a:r>
              <a:rPr sz="2000" spc="80" dirty="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organization)</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các </a:t>
            </a:r>
            <a:r>
              <a:rPr lang="en-US" sz="2000" spc="-5" dirty="0" err="1">
                <a:latin typeface="Times New Roman" panose="02020603050405020304" pitchFamily="18" charset="0"/>
                <a:cs typeface="Times New Roman" panose="02020603050405020304" pitchFamily="18" charset="0"/>
              </a:rPr>
              <a:t>nguồn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nội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bộ</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ví</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dụ</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học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hỏi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từ</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những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thất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bại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dự</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án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công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nắm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bắt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thức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nghiệm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không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có</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giấy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tờ</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chuyên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đầu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trong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tổ</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chức</a:t>
            </a:r>
            <a:r>
              <a:rPr lang="en-US" sz="2000" spc="-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704215" marR="415925" lvl="1" indent="-347980">
              <a:lnSpc>
                <a:spcPct val="100000"/>
              </a:lnSpc>
              <a:spcBef>
                <a:spcPts val="409"/>
              </a:spcBef>
              <a:buClr>
                <a:srgbClr val="649797"/>
              </a:buClr>
              <a:buSzPct val="69444"/>
              <a:buFont typeface="Wingdings"/>
              <a:buChar char=""/>
              <a:tabLst>
                <a:tab pos="699770" algn="l"/>
                <a:tab pos="700405" algn="l"/>
                <a:tab pos="4155440" algn="l"/>
                <a:tab pos="5336540" algn="l"/>
                <a:tab pos="6770370" algn="l"/>
              </a:tabLst>
            </a:pPr>
            <a:r>
              <a:rPr lang="vi-VN" sz="2000" spc="-10">
                <a:latin typeface="Times New Roman" panose="02020603050405020304" pitchFamily="18" charset="0"/>
                <a:cs typeface="Times New Roman" panose="02020603050405020304" pitchFamily="18" charset="0"/>
              </a:rPr>
              <a:t>E</a:t>
            </a:r>
            <a:r>
              <a:rPr sz="2000" spc="-25">
                <a:latin typeface="Times New Roman" panose="02020603050405020304" pitchFamily="18" charset="0"/>
                <a:cs typeface="Times New Roman" panose="02020603050405020304" pitchFamily="18" charset="0"/>
              </a:rPr>
              <a:t>x</a:t>
            </a:r>
            <a:r>
              <a:rPr sz="2000">
                <a:latin typeface="Times New Roman" panose="02020603050405020304" pitchFamily="18" charset="0"/>
                <a:cs typeface="Times New Roman" panose="02020603050405020304" pitchFamily="18" charset="0"/>
              </a:rPr>
              <a:t>t</a:t>
            </a:r>
            <a:r>
              <a:rPr sz="2000" spc="-10">
                <a:latin typeface="Times New Roman" panose="02020603050405020304" pitchFamily="18" charset="0"/>
                <a:cs typeface="Times New Roman" panose="02020603050405020304" pitchFamily="18" charset="0"/>
              </a:rPr>
              <a:t>e</a:t>
            </a:r>
            <a:r>
              <a:rPr sz="2000">
                <a:latin typeface="Times New Roman" panose="02020603050405020304" pitchFamily="18" charset="0"/>
                <a:cs typeface="Times New Roman" panose="02020603050405020304" pitchFamily="18" charset="0"/>
              </a:rPr>
              <a:t>r</a:t>
            </a:r>
            <a:r>
              <a:rPr sz="2000" spc="-10">
                <a:latin typeface="Times New Roman" panose="02020603050405020304" pitchFamily="18" charset="0"/>
                <a:cs typeface="Times New Roman" panose="02020603050405020304" pitchFamily="18" charset="0"/>
              </a:rPr>
              <a:t>na</a:t>
            </a:r>
            <a:r>
              <a:rPr sz="2000" spc="-5">
                <a:latin typeface="Times New Roman" panose="02020603050405020304" pitchFamily="18" charset="0"/>
                <a:cs typeface="Times New Roman" panose="02020603050405020304" pitchFamily="18" charset="0"/>
              </a:rPr>
              <a:t>l</a:t>
            </a:r>
            <a:r>
              <a:rPr sz="2000" spc="2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a:t>
            </a:r>
            <a:r>
              <a:rPr sz="2000" spc="-10" dirty="0">
                <a:latin typeface="Times New Roman" panose="02020603050405020304" pitchFamily="18" charset="0"/>
                <a:cs typeface="Times New Roman" panose="02020603050405020304" pitchFamily="18" charset="0"/>
              </a:rPr>
              <a:t>ou</a:t>
            </a:r>
            <a:r>
              <a:rPr sz="2000" dirty="0">
                <a:latin typeface="Times New Roman" panose="02020603050405020304" pitchFamily="18" charset="0"/>
                <a:cs typeface="Times New Roman" panose="02020603050405020304" pitchFamily="18" charset="0"/>
              </a:rPr>
              <a:t>rc</a:t>
            </a:r>
            <a:r>
              <a:rPr sz="2000" spc="-10" dirty="0">
                <a:latin typeface="Times New Roman" panose="02020603050405020304" pitchFamily="18" charset="0"/>
                <a:cs typeface="Times New Roman" panose="02020603050405020304" pitchFamily="18" charset="0"/>
              </a:rPr>
              <a:t>e</a:t>
            </a:r>
            <a:r>
              <a:rPr sz="2000" dirty="0">
                <a:latin typeface="Times New Roman" panose="02020603050405020304" pitchFamily="18" charset="0"/>
                <a:cs typeface="Times New Roman" panose="02020603050405020304" pitchFamily="18" charset="0"/>
              </a:rPr>
              <a:t>s</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e</a:t>
            </a:r>
            <a:r>
              <a:rPr sz="2000" dirty="0">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g</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st</a:t>
            </a:r>
            <a:r>
              <a:rPr sz="2000" spc="-10">
                <a:latin typeface="Times New Roman" panose="02020603050405020304" pitchFamily="18" charset="0"/>
                <a:cs typeface="Times New Roman" panose="02020603050405020304" pitchFamily="18" charset="0"/>
              </a:rPr>
              <a:t>anda</a:t>
            </a:r>
            <a:r>
              <a:rPr sz="2000">
                <a:latin typeface="Times New Roman" panose="02020603050405020304" pitchFamily="18" charset="0"/>
                <a:cs typeface="Times New Roman" panose="02020603050405020304" pitchFamily="18" charset="0"/>
              </a:rPr>
              <a:t>r</a:t>
            </a:r>
            <a:r>
              <a:rPr sz="2000" spc="-10">
                <a:latin typeface="Times New Roman" panose="02020603050405020304" pitchFamily="18" charset="0"/>
                <a:cs typeface="Times New Roman" panose="02020603050405020304" pitchFamily="18" charset="0"/>
              </a:rPr>
              <a:t>d</a:t>
            </a:r>
            <a:r>
              <a:rPr sz="2000">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 </a:t>
            </a:r>
            <a:r>
              <a:rPr sz="2000" spc="-10">
                <a:latin typeface="Times New Roman" panose="02020603050405020304" pitchFamily="18" charset="0"/>
                <a:cs typeface="Times New Roman" panose="02020603050405020304" pitchFamily="18" charset="0"/>
              </a:rPr>
              <a:t>a</a:t>
            </a:r>
            <a:r>
              <a:rPr sz="2000">
                <a:latin typeface="Times New Roman" panose="02020603050405020304" pitchFamily="18" charset="0"/>
                <a:cs typeface="Times New Roman" panose="02020603050405020304" pitchFamily="18" charset="0"/>
              </a:rPr>
              <a:t>c</a:t>
            </a:r>
            <a:r>
              <a:rPr sz="2000" spc="-10">
                <a:latin typeface="Times New Roman" panose="02020603050405020304" pitchFamily="18" charset="0"/>
                <a:cs typeface="Times New Roman" panose="02020603050405020304" pitchFamily="18" charset="0"/>
              </a:rPr>
              <a:t>ade</a:t>
            </a:r>
            <a:r>
              <a:rPr sz="2000">
                <a:latin typeface="Times New Roman" panose="02020603050405020304" pitchFamily="18" charset="0"/>
                <a:cs typeface="Times New Roman" panose="02020603050405020304" pitchFamily="18" charset="0"/>
              </a:rPr>
              <a:t>m</a:t>
            </a:r>
            <a:r>
              <a:rPr sz="2000" spc="-10">
                <a:latin typeface="Times New Roman" panose="02020603050405020304" pitchFamily="18" charset="0"/>
                <a:cs typeface="Times New Roman" panose="02020603050405020304" pitchFamily="18" charset="0"/>
              </a:rPr>
              <a:t>ia</a:t>
            </a:r>
            <a:r>
              <a:rPr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c</a:t>
            </a:r>
            <a:r>
              <a:rPr sz="2000" spc="-10">
                <a:latin typeface="Times New Roman" panose="02020603050405020304" pitchFamily="18" charset="0"/>
                <a:cs typeface="Times New Roman" panose="02020603050405020304" pitchFamily="18" charset="0"/>
              </a:rPr>
              <a:t>on</a:t>
            </a:r>
            <a:r>
              <a:rPr sz="2000">
                <a:latin typeface="Times New Roman" panose="02020603050405020304" pitchFamily="18" charset="0"/>
                <a:cs typeface="Times New Roman" panose="02020603050405020304" pitchFamily="18" charset="0"/>
              </a:rPr>
              <a:t>f</a:t>
            </a:r>
            <a:r>
              <a:rPr sz="2000" spc="-10">
                <a:latin typeface="Times New Roman" panose="02020603050405020304" pitchFamily="18" charset="0"/>
                <a:cs typeface="Times New Roman" panose="02020603050405020304" pitchFamily="18" charset="0"/>
              </a:rPr>
              <a:t>e</a:t>
            </a:r>
            <a:r>
              <a:rPr sz="2000">
                <a:latin typeface="Times New Roman" panose="02020603050405020304" pitchFamily="18" charset="0"/>
                <a:cs typeface="Times New Roman" panose="02020603050405020304" pitchFamily="18" charset="0"/>
              </a:rPr>
              <a:t>r</a:t>
            </a:r>
            <a:r>
              <a:rPr sz="2000" spc="-10">
                <a:latin typeface="Times New Roman" panose="02020603050405020304" pitchFamily="18" charset="0"/>
                <a:cs typeface="Times New Roman" panose="02020603050405020304" pitchFamily="18" charset="0"/>
              </a:rPr>
              <a:t>en</a:t>
            </a:r>
            <a:r>
              <a:rPr sz="2000">
                <a:latin typeface="Times New Roman" panose="02020603050405020304" pitchFamily="18" charset="0"/>
                <a:cs typeface="Times New Roman" panose="02020603050405020304" pitchFamily="18" charset="0"/>
              </a:rPr>
              <a:t>c</a:t>
            </a:r>
            <a:r>
              <a:rPr sz="2000" spc="-10">
                <a:latin typeface="Times New Roman" panose="02020603050405020304" pitchFamily="18" charset="0"/>
                <a:cs typeface="Times New Roman" panose="02020603050405020304" pitchFamily="18" charset="0"/>
              </a:rPr>
              <a:t>e</a:t>
            </a:r>
            <a:r>
              <a:rPr sz="2000">
                <a:latin typeface="Times New Roman" panose="02020603050405020304" pitchFamily="18" charset="0"/>
                <a:cs typeface="Times New Roman" panose="02020603050405020304" pitchFamily="18" charset="0"/>
              </a:rPr>
              <a:t>s,</a:t>
            </a:r>
            <a:r>
              <a:rPr lang="vi-VN" sz="2000">
                <a:latin typeface="Times New Roman" panose="02020603050405020304" pitchFamily="18" charset="0"/>
                <a:cs typeface="Times New Roman" panose="02020603050405020304" pitchFamily="18" charset="0"/>
              </a:rPr>
              <a:t> </a:t>
            </a:r>
            <a:r>
              <a:rPr sz="2000" spc="-10">
                <a:latin typeface="Times New Roman" panose="02020603050405020304" pitchFamily="18" charset="0"/>
                <a:cs typeface="Times New Roman" panose="02020603050405020304" pitchFamily="18" charset="0"/>
              </a:rPr>
              <a:t>ga</a:t>
            </a:r>
            <a:r>
              <a:rPr sz="2000" spc="5">
                <a:latin typeface="Times New Roman" panose="02020603050405020304" pitchFamily="18" charset="0"/>
                <a:cs typeface="Times New Roman" panose="02020603050405020304" pitchFamily="18" charset="0"/>
              </a:rPr>
              <a:t>t</a:t>
            </a:r>
            <a:r>
              <a:rPr sz="2000" spc="-10">
                <a:latin typeface="Times New Roman" panose="02020603050405020304" pitchFamily="18" charset="0"/>
                <a:cs typeface="Times New Roman" panose="02020603050405020304" pitchFamily="18" charset="0"/>
              </a:rPr>
              <a:t>he</a:t>
            </a:r>
            <a:r>
              <a:rPr sz="2000">
                <a:latin typeface="Times New Roman" panose="02020603050405020304" pitchFamily="18" charset="0"/>
                <a:cs typeface="Times New Roman" panose="02020603050405020304" pitchFamily="18" charset="0"/>
              </a:rPr>
              <a:t>r</a:t>
            </a:r>
            <a:r>
              <a:rPr sz="2000" spc="-5">
                <a:latin typeface="Times New Roman" panose="02020603050405020304" pitchFamily="18" charset="0"/>
                <a:cs typeface="Times New Roman" panose="02020603050405020304" pitchFamily="18" charset="0"/>
              </a:rPr>
              <a:t>i</a:t>
            </a:r>
            <a:r>
              <a:rPr sz="2000" spc="-15">
                <a:latin typeface="Times New Roman" panose="02020603050405020304" pitchFamily="18" charset="0"/>
                <a:cs typeface="Times New Roman" panose="02020603050405020304" pitchFamily="18" charset="0"/>
              </a:rPr>
              <a:t>n</a:t>
            </a:r>
            <a:r>
              <a:rPr sz="2000" spc="-5">
                <a:latin typeface="Times New Roman" panose="02020603050405020304" pitchFamily="18" charset="0"/>
                <a:cs typeface="Times New Roman" panose="02020603050405020304" pitchFamily="18" charset="0"/>
              </a:rPr>
              <a:t>g  </a:t>
            </a:r>
            <a:r>
              <a:rPr sz="2000" spc="-15" dirty="0">
                <a:latin typeface="Times New Roman" panose="02020603050405020304" pitchFamily="18" charset="0"/>
                <a:cs typeface="Times New Roman" panose="02020603050405020304" pitchFamily="18" charset="0"/>
              </a:rPr>
              <a:t>knowledge </a:t>
            </a:r>
            <a:r>
              <a:rPr sz="2000" spc="-25" dirty="0">
                <a:latin typeface="Times New Roman" panose="02020603050405020304" pitchFamily="18" charset="0"/>
                <a:cs typeface="Times New Roman" panose="02020603050405020304" pitchFamily="18" charset="0"/>
              </a:rPr>
              <a:t>with </a:t>
            </a:r>
            <a:r>
              <a:rPr sz="2000" spc="-5" dirty="0">
                <a:latin typeface="Times New Roman" panose="02020603050405020304" pitchFamily="18" charset="0"/>
                <a:cs typeface="Times New Roman" panose="02020603050405020304" pitchFamily="18" charset="0"/>
              </a:rPr>
              <a:t>customers or</a:t>
            </a:r>
            <a:r>
              <a:rPr sz="2000" spc="20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providers).</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nguồn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ngoài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ví</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dụ</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tiêu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chuẩn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học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viện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hội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nghị</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thập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thức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với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khách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hoặc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cung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cấp</a:t>
            </a:r>
            <a:r>
              <a:rPr lang="en-US" sz="2000" spc="-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38</a:t>
            </a:fld>
            <a:endParaRPr spc="-70" dirty="0"/>
          </a:p>
        </p:txBody>
      </p:sp>
      <p:sp>
        <p:nvSpPr>
          <p:cNvPr id="24" name="object 24"/>
          <p:cNvSpPr txBox="1">
            <a:spLocks noGrp="1"/>
          </p:cNvSpPr>
          <p:nvPr>
            <p:ph type="title"/>
          </p:nvPr>
        </p:nvSpPr>
        <p:spPr>
          <a:xfrm>
            <a:off x="84056" y="162549"/>
            <a:ext cx="86868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7.2</a:t>
            </a:r>
            <a:r>
              <a:rPr sz="3200" spc="-40"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Competence</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Năng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lực</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6" name="object 26"/>
          <p:cNvSpPr txBox="1"/>
          <p:nvPr/>
        </p:nvSpPr>
        <p:spPr>
          <a:xfrm>
            <a:off x="76200" y="914400"/>
            <a:ext cx="9067800" cy="5526065"/>
          </a:xfrm>
          <a:prstGeom prst="rect">
            <a:avLst/>
          </a:prstGeom>
        </p:spPr>
        <p:txBody>
          <a:bodyPr vert="horz" wrap="square" lIns="0" tIns="76200" rIns="0" bIns="0" rtlCol="0">
            <a:spAutoFit/>
          </a:bodyPr>
          <a:lstStyle/>
          <a:p>
            <a:pPr marL="12700">
              <a:lnSpc>
                <a:spcPct val="100000"/>
              </a:lnSpc>
              <a:spcBef>
                <a:spcPts val="600"/>
              </a:spcBef>
            </a:pPr>
            <a:r>
              <a:rPr>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organization</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shall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297815" marR="155575" indent="-285750">
              <a:lnSpc>
                <a:spcPct val="107400"/>
              </a:lnSpc>
              <a:spcBef>
                <a:spcPts val="330"/>
              </a:spcBef>
              <a:buClr>
                <a:srgbClr val="330066"/>
              </a:buClr>
              <a:buSzPct val="65000"/>
              <a:buFont typeface="Wingdings" panose="05000000000000000000" pitchFamily="2" charset="2"/>
              <a:buChar char="ü"/>
              <a:tabLst>
                <a:tab pos="146685" algn="l"/>
              </a:tabLst>
            </a:pPr>
            <a:r>
              <a:rPr lang="vi-VN">
                <a:latin typeface="Times New Roman" panose="02020603050405020304" pitchFamily="18" charset="0"/>
                <a:cs typeface="Times New Roman" panose="02020603050405020304" pitchFamily="18" charset="0"/>
              </a:rPr>
              <a:t>D</a:t>
            </a:r>
            <a:r>
              <a:rPr>
                <a:latin typeface="Times New Roman" panose="02020603050405020304" pitchFamily="18" charset="0"/>
                <a:cs typeface="Times New Roman" panose="02020603050405020304" pitchFamily="18" charset="0"/>
              </a:rPr>
              <a:t>etermine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necessary competence</a:t>
            </a:r>
            <a:r>
              <a:rPr lang="en-US" dirty="0">
                <a:latin typeface="Times New Roman" panose="02020603050405020304" pitchFamily="18" charset="0"/>
                <a:cs typeface="Times New Roman" panose="02020603050405020304" pitchFamily="18" charset="0"/>
              </a:rPr>
              <a:t>  of person(s) doing work under </a:t>
            </a:r>
            <a:r>
              <a:rPr lang="en-US" spc="-5" dirty="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control that </a:t>
            </a:r>
            <a:r>
              <a:rPr lang="en-US" spc="-5" dirty="0">
                <a:latin typeface="Times New Roman" panose="02020603050405020304" pitchFamily="18" charset="0"/>
                <a:cs typeface="Times New Roman" panose="02020603050405020304" pitchFamily="18" charset="0"/>
              </a:rPr>
              <a:t>affects its quality</a:t>
            </a:r>
            <a:r>
              <a:rPr lang="en-US" spc="-305"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performance,</a:t>
            </a:r>
            <a:r>
              <a:rPr lang="vi-VN">
                <a:latin typeface="Times New Roman" panose="02020603050405020304" pitchFamily="18" charset="0"/>
                <a:cs typeface="Times New Roman" panose="02020603050405020304" pitchFamily="18" charset="0"/>
              </a:rPr>
              <a:t> xác </a:t>
            </a:r>
            <a:r>
              <a:rPr lang="vi-VN" dirty="0">
                <a:latin typeface="Times New Roman" panose="02020603050405020304" pitchFamily="18" charset="0"/>
                <a:cs typeface="Times New Roman" panose="02020603050405020304" pitchFamily="18" charset="0"/>
              </a:rPr>
              <a:t>định năng lực cần thiết của người (s) thực hiện công việc dưới sự kiểm soát của nó có ảnh hưởng 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chất lượng</a:t>
            </a:r>
            <a:endParaRPr lang="en-US" dirty="0">
              <a:latin typeface="Times New Roman" panose="02020603050405020304" pitchFamily="18" charset="0"/>
              <a:cs typeface="Times New Roman" panose="02020603050405020304" pitchFamily="18" charset="0"/>
            </a:endParaRPr>
          </a:p>
          <a:p>
            <a:pPr marL="297815" marR="155575" indent="-285750">
              <a:lnSpc>
                <a:spcPct val="107400"/>
              </a:lnSpc>
              <a:spcBef>
                <a:spcPts val="330"/>
              </a:spcBef>
              <a:buClr>
                <a:srgbClr val="330066"/>
              </a:buClr>
              <a:buSzPct val="65000"/>
              <a:buFont typeface="Wingdings" panose="05000000000000000000" pitchFamily="2" charset="2"/>
              <a:buChar char="ü"/>
              <a:tabLst>
                <a:tab pos="146685" algn="l"/>
              </a:tabLst>
            </a:pPr>
            <a:r>
              <a:rPr lang="vi-VN">
                <a:latin typeface="Times New Roman" panose="02020603050405020304" pitchFamily="18" charset="0"/>
                <a:cs typeface="Times New Roman" panose="02020603050405020304" pitchFamily="18" charset="0"/>
              </a:rPr>
              <a:t>E</a:t>
            </a:r>
            <a:r>
              <a:rPr>
                <a:latin typeface="Times New Roman" panose="02020603050405020304" pitchFamily="18" charset="0"/>
                <a:cs typeface="Times New Roman" panose="02020603050405020304" pitchFamily="18" charset="0"/>
              </a:rPr>
              <a:t>nsure</a:t>
            </a:r>
            <a:r>
              <a:rPr spc="-65">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that</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these</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persons</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competent</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basis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appropriate</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education, training, </a:t>
            </a:r>
            <a:r>
              <a:rPr>
                <a:latin typeface="Times New Roman" panose="02020603050405020304" pitchFamily="18" charset="0"/>
                <a:cs typeface="Times New Roman" panose="02020603050405020304" pitchFamily="18" charset="0"/>
              </a:rPr>
              <a:t>or</a:t>
            </a:r>
            <a:r>
              <a:rPr spc="-165">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experience</a:t>
            </a:r>
            <a:r>
              <a:rPr lang="vi-VN">
                <a:latin typeface="Times New Roman" panose="02020603050405020304" pitchFamily="18" charset="0"/>
                <a:cs typeface="Times New Roman" panose="02020603050405020304" pitchFamily="18" charset="0"/>
              </a:rPr>
              <a:t> đảm </a:t>
            </a:r>
            <a:r>
              <a:rPr lang="vi-VN" dirty="0">
                <a:latin typeface="Times New Roman" panose="02020603050405020304" pitchFamily="18" charset="0"/>
                <a:cs typeface="Times New Roman" panose="02020603050405020304" pitchFamily="18" charset="0"/>
              </a:rPr>
              <a:t>bảo rằng những người này có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trên cơ sở giáo dục, đào tạo hoặc kinh nghiệm phù hợp;</a:t>
            </a:r>
            <a:endParaRPr lang="en-US" dirty="0">
              <a:latin typeface="Times New Roman" panose="02020603050405020304" pitchFamily="18" charset="0"/>
              <a:cs typeface="Times New Roman" panose="02020603050405020304" pitchFamily="18" charset="0"/>
            </a:endParaRPr>
          </a:p>
          <a:p>
            <a:pPr marL="297815" marR="155575" indent="-285750">
              <a:lnSpc>
                <a:spcPct val="107400"/>
              </a:lnSpc>
              <a:spcBef>
                <a:spcPts val="330"/>
              </a:spcBef>
              <a:buClr>
                <a:srgbClr val="330066"/>
              </a:buClr>
              <a:buSzPct val="65000"/>
              <a:buFont typeface="Wingdings" panose="05000000000000000000" pitchFamily="2" charset="2"/>
              <a:buChar char="ü"/>
              <a:tabLst>
                <a:tab pos="146685" algn="l"/>
              </a:tabLst>
            </a:pPr>
            <a:r>
              <a:rPr lang="vi-VN">
                <a:latin typeface="Times New Roman" panose="02020603050405020304" pitchFamily="18" charset="0"/>
                <a:cs typeface="Times New Roman" panose="02020603050405020304" pitchFamily="18" charset="0"/>
              </a:rPr>
              <a:t>W</a:t>
            </a:r>
            <a:r>
              <a:rPr>
                <a:latin typeface="Times New Roman" panose="02020603050405020304" pitchFamily="18" charset="0"/>
                <a:cs typeface="Times New Roman" panose="02020603050405020304" pitchFamily="18" charset="0"/>
              </a:rPr>
              <a:t>here </a:t>
            </a:r>
            <a:r>
              <a:rPr dirty="0">
                <a:latin typeface="Times New Roman" panose="02020603050405020304" pitchFamily="18" charset="0"/>
                <a:cs typeface="Times New Roman" panose="02020603050405020304" pitchFamily="18" charset="0"/>
              </a:rPr>
              <a:t>applicable, take actions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acquire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necessary</a:t>
            </a:r>
            <a:r>
              <a:rPr spc="-3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competence,  and </a:t>
            </a:r>
            <a:r>
              <a:rPr spc="-5" dirty="0">
                <a:latin typeface="Times New Roman" panose="02020603050405020304" pitchFamily="18" charset="0"/>
                <a:cs typeface="Times New Roman" panose="02020603050405020304" pitchFamily="18" charset="0"/>
              </a:rPr>
              <a:t>evaluate the effectiveness </a:t>
            </a:r>
            <a:r>
              <a:rPr dirty="0">
                <a:latin typeface="Times New Roman" panose="02020603050405020304" pitchFamily="18" charset="0"/>
                <a:cs typeface="Times New Roman" panose="02020603050405020304" pitchFamily="18" charset="0"/>
              </a:rPr>
              <a:t>of </a:t>
            </a:r>
            <a:r>
              <a:rPr spc="-5" dirty="0">
                <a:latin typeface="Times New Roman" panose="02020603050405020304" pitchFamily="18" charset="0"/>
                <a:cs typeface="Times New Roman" panose="02020603050405020304" pitchFamily="18" charset="0"/>
              </a:rPr>
              <a:t>the </a:t>
            </a:r>
            <a:r>
              <a:rPr>
                <a:latin typeface="Times New Roman" panose="02020603050405020304" pitchFamily="18" charset="0"/>
                <a:cs typeface="Times New Roman" panose="02020603050405020304" pitchFamily="18" charset="0"/>
              </a:rPr>
              <a:t>actions</a:t>
            </a:r>
            <a:r>
              <a:rPr spc="-29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taken</a:t>
            </a:r>
            <a:r>
              <a:rPr lang="vi-VN" dirty="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khi </a:t>
            </a:r>
            <a:r>
              <a:rPr lang="vi-VN" dirty="0">
                <a:latin typeface="Times New Roman" panose="02020603050405020304" pitchFamily="18" charset="0"/>
                <a:cs typeface="Times New Roman" panose="02020603050405020304" pitchFamily="18" charset="0"/>
              </a:rPr>
              <a:t>áp dụng, hãy hành động để có được năng lực cần thiết và đánh giá hiệu quả của các hành động đã thực hiện</a:t>
            </a:r>
            <a:endParaRPr lang="en-US" dirty="0">
              <a:latin typeface="Times New Roman" panose="02020603050405020304" pitchFamily="18" charset="0"/>
              <a:cs typeface="Times New Roman" panose="02020603050405020304" pitchFamily="18" charset="0"/>
            </a:endParaRPr>
          </a:p>
          <a:p>
            <a:pPr marL="297815" marR="155575" indent="-285750">
              <a:lnSpc>
                <a:spcPct val="107400"/>
              </a:lnSpc>
              <a:spcBef>
                <a:spcPts val="330"/>
              </a:spcBef>
              <a:buClr>
                <a:srgbClr val="330066"/>
              </a:buClr>
              <a:buSzPct val="65000"/>
              <a:buFont typeface="Wingdings" panose="05000000000000000000" pitchFamily="2" charset="2"/>
              <a:buChar char="ü"/>
              <a:tabLst>
                <a:tab pos="146685" algn="l"/>
              </a:tabLst>
            </a:pPr>
            <a:r>
              <a:rPr lang="vi-VN" spc="-5">
                <a:latin typeface="Times New Roman" panose="02020603050405020304" pitchFamily="18" charset="0"/>
                <a:cs typeface="Times New Roman" panose="02020603050405020304" pitchFamily="18" charset="0"/>
              </a:rPr>
              <a:t>R</a:t>
            </a:r>
            <a:r>
              <a:rPr spc="-5">
                <a:latin typeface="Times New Roman" panose="02020603050405020304" pitchFamily="18" charset="0"/>
                <a:cs typeface="Times New Roman" panose="02020603050405020304" pitchFamily="18" charset="0"/>
              </a:rPr>
              <a:t>etain </a:t>
            </a:r>
            <a:r>
              <a:rPr dirty="0">
                <a:latin typeface="Times New Roman" panose="02020603050405020304" pitchFamily="18" charset="0"/>
                <a:cs typeface="Times New Roman" panose="02020603050405020304" pitchFamily="18" charset="0"/>
              </a:rPr>
              <a:t>appropriate documented </a:t>
            </a:r>
            <a:r>
              <a:rPr spc="-5" dirty="0">
                <a:latin typeface="Times New Roman" panose="02020603050405020304" pitchFamily="18" charset="0"/>
                <a:cs typeface="Times New Roman" panose="02020603050405020304" pitchFamily="18" charset="0"/>
              </a:rPr>
              <a:t>information </a:t>
            </a:r>
            <a:r>
              <a:rPr dirty="0">
                <a:latin typeface="Times New Roman" panose="02020603050405020304" pitchFamily="18" charset="0"/>
                <a:cs typeface="Times New Roman" panose="02020603050405020304" pitchFamily="18" charset="0"/>
              </a:rPr>
              <a:t>as evidence of</a:t>
            </a:r>
            <a:r>
              <a:rPr spc="-3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competence.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NOTE: Applicable actions may include, </a:t>
            </a:r>
            <a:r>
              <a:rPr spc="-5" dirty="0">
                <a:latin typeface="Times New Roman" panose="02020603050405020304" pitchFamily="18" charset="0"/>
                <a:cs typeface="Times New Roman" panose="02020603050405020304" pitchFamily="18" charset="0"/>
              </a:rPr>
              <a:t>for </a:t>
            </a:r>
            <a:r>
              <a:rPr dirty="0">
                <a:latin typeface="Times New Roman" panose="02020603050405020304" pitchFamily="18" charset="0"/>
                <a:cs typeface="Times New Roman" panose="02020603050405020304" pitchFamily="18" charset="0"/>
              </a:rPr>
              <a:t>example: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provision of  training </a:t>
            </a:r>
            <a:r>
              <a:rPr spc="-5" dirty="0">
                <a:latin typeface="Times New Roman" panose="02020603050405020304" pitchFamily="18" charset="0"/>
                <a:cs typeface="Times New Roman" panose="02020603050405020304" pitchFamily="18" charset="0"/>
              </a:rPr>
              <a:t>to, the mentoring of, </a:t>
            </a:r>
            <a:r>
              <a:rPr dirty="0">
                <a:latin typeface="Times New Roman" panose="02020603050405020304" pitchFamily="18" charset="0"/>
                <a:cs typeface="Times New Roman" panose="02020603050405020304" pitchFamily="18" charset="0"/>
              </a:rPr>
              <a:t>or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re-assignment of</a:t>
            </a:r>
            <a:r>
              <a:rPr spc="-27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currently</a:t>
            </a:r>
            <a:r>
              <a:rPr lang="en-US"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employed persons; or </a:t>
            </a:r>
            <a:r>
              <a:rPr spc="-5" dirty="0">
                <a:latin typeface="Times New Roman" panose="02020603050405020304" pitchFamily="18" charset="0"/>
                <a:cs typeface="Times New Roman" panose="02020603050405020304" pitchFamily="18" charset="0"/>
              </a:rPr>
              <a:t>the hiring </a:t>
            </a:r>
            <a:r>
              <a:rPr dirty="0">
                <a:latin typeface="Times New Roman" panose="02020603050405020304" pitchFamily="18" charset="0"/>
                <a:cs typeface="Times New Roman" panose="02020603050405020304" pitchFamily="18" charset="0"/>
              </a:rPr>
              <a:t>or contracting </a:t>
            </a:r>
            <a:r>
              <a:rPr spc="-5" dirty="0">
                <a:latin typeface="Times New Roman" panose="02020603050405020304" pitchFamily="18" charset="0"/>
                <a:cs typeface="Times New Roman" panose="02020603050405020304" pitchFamily="18" charset="0"/>
              </a:rPr>
              <a:t>of</a:t>
            </a:r>
            <a:r>
              <a:rPr spc="-28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competent  </a:t>
            </a:r>
            <a:r>
              <a:rPr dirty="0">
                <a:latin typeface="Times New Roman" panose="02020603050405020304" pitchFamily="18" charset="0"/>
                <a:cs typeface="Times New Roman" panose="02020603050405020304" pitchFamily="18" charset="0"/>
              </a:rPr>
              <a:t>persons.”</a:t>
            </a:r>
            <a:br>
              <a:rPr lang="en-US"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LƯU Ý: Các hành động áp dụng có thể bao gồm, ví dụ: cung cấp đào tạo, cố vấn hoặc phân công lại những người đang làm việc; hoặc việc thuê hoặc ký hợp đồng của người có thẩm quyền.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39</a:t>
            </a:fld>
            <a:endParaRPr spc="-70" dirty="0"/>
          </a:p>
        </p:txBody>
      </p:sp>
      <p:sp>
        <p:nvSpPr>
          <p:cNvPr id="24" name="object 24"/>
          <p:cNvSpPr txBox="1">
            <a:spLocks noGrp="1"/>
          </p:cNvSpPr>
          <p:nvPr>
            <p:ph type="title"/>
          </p:nvPr>
        </p:nvSpPr>
        <p:spPr>
          <a:xfrm>
            <a:off x="84056" y="162549"/>
            <a:ext cx="86868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7.2</a:t>
            </a:r>
            <a:r>
              <a:rPr sz="3200" spc="-40"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Competence</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Năng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lực</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6" name="object 26"/>
          <p:cNvSpPr txBox="1"/>
          <p:nvPr/>
        </p:nvSpPr>
        <p:spPr>
          <a:xfrm>
            <a:off x="86413" y="990600"/>
            <a:ext cx="8763000" cy="4078039"/>
          </a:xfrm>
          <a:prstGeom prst="rect">
            <a:avLst/>
          </a:prstGeom>
        </p:spPr>
        <p:txBody>
          <a:bodyPr vert="horz" wrap="square" lIns="0" tIns="76200" rIns="0" bIns="0" rtlCol="0">
            <a:spAutoFit/>
          </a:bodyPr>
          <a:lstStyle/>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7.2.C.1 Phát triển khóa học nội bộ - Các tổ chức phát triển các khóa đào tạo nội bộ sẽ thiết lập và duy trì các phương pháp để đảm bảo tính nhất quán trong việc lập kế hoạch, phát triển và phân phối khóa học. </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7.2.C.2 Khái niệm cải tiến quy trình và chất lượng - Nhân viên có ảnh hưởng trực tiếp đến chất lượng sản phẩm và dịch vụ, bao gồm cả quản lý cấp cao, sẽ được đào tạo và áp dụng các khái niệm cơ bản về cải tiến liên tục, giải quyết vấn đề và sự hài lòng của khách hàng.</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7.2.C.3 Nhận thức về cơ hội đào tạo chất lượng - Tổ chức phải thực hiện các phương pháp để đảm bảo nhân viên nhận thức được và có thể tham gia đào tạo có ảnh hưởng đến chất lượng sản phẩm hoặc dịch vụ. Phương pháp nên giải quyết</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a) Truyền thông về các cơ hội đào tạo, và</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b) Sẵn sàng đào tạo.</a:t>
            </a:r>
          </a:p>
        </p:txBody>
      </p:sp>
    </p:spTree>
    <p:extLst>
      <p:ext uri="{BB962C8B-B14F-4D97-AF65-F5344CB8AC3E}">
        <p14:creationId xmlns:p14="http://schemas.microsoft.com/office/powerpoint/2010/main" val="83297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02623" y="0"/>
            <a:ext cx="8424308" cy="874598"/>
          </a:xfrm>
          <a:prstGeom prst="rect">
            <a:avLst/>
          </a:prstGeom>
        </p:spPr>
        <p:txBody>
          <a:bodyPr vert="horz" wrap="square" lIns="0" tIns="12700" rIns="0" bIns="0" rtlCol="0">
            <a:spAutoFit/>
          </a:bodyPr>
          <a:lstStyle/>
          <a:p>
            <a:pPr marL="12700" algn="ctr">
              <a:lnSpc>
                <a:spcPct val="100000"/>
              </a:lnSpc>
              <a:spcBef>
                <a:spcPts val="100"/>
              </a:spcBef>
            </a:pPr>
            <a:r>
              <a:rPr lang="en-US" sz="2800" b="1">
                <a:solidFill>
                  <a:schemeClr val="bg1"/>
                </a:solidFill>
                <a:latin typeface="Times New Roman" panose="02020603050405020304" pitchFamily="18" charset="0"/>
                <a:cs typeface="Times New Roman" panose="02020603050405020304" pitchFamily="18" charset="0"/>
              </a:rPr>
              <a:t>Hệ thống quản lý chất lượng ngành viễn thông – TL9000</a:t>
            </a:r>
            <a:endParaRPr sz="24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4</a:t>
            </a:fld>
            <a:endParaRPr sz="1200">
              <a:latin typeface="Georgia"/>
              <a:cs typeface="Georgia"/>
            </a:endParaRPr>
          </a:p>
        </p:txBody>
      </p:sp>
      <p:sp>
        <p:nvSpPr>
          <p:cNvPr id="9" name="object 9"/>
          <p:cNvSpPr txBox="1"/>
          <p:nvPr/>
        </p:nvSpPr>
        <p:spPr>
          <a:xfrm>
            <a:off x="76200" y="981605"/>
            <a:ext cx="8991600" cy="5351465"/>
          </a:xfrm>
          <a:prstGeom prst="rect">
            <a:avLst/>
          </a:prstGeom>
        </p:spPr>
        <p:txBody>
          <a:bodyPr vert="horz" wrap="square" lIns="0" tIns="41910" rIns="0" bIns="0" rtlCol="0">
            <a:spAutoFit/>
          </a:bodyPr>
          <a:lstStyle/>
          <a:p>
            <a:pPr>
              <a:lnSpc>
                <a:spcPct val="120000"/>
              </a:lnSpc>
            </a:pPr>
            <a:r>
              <a:rPr lang="en-US" sz="2300" b="1">
                <a:latin typeface="Times New Roman" panose="02020603050405020304" pitchFamily="18" charset="0"/>
                <a:cs typeface="Times New Roman" panose="02020603050405020304" pitchFamily="18" charset="0"/>
              </a:rPr>
              <a:t>Định nghĩa</a:t>
            </a:r>
            <a:r>
              <a:rPr lang="en-US" sz="2300">
                <a:latin typeface="Times New Roman" panose="02020603050405020304" pitchFamily="18" charset="0"/>
                <a:cs typeface="Times New Roman" panose="02020603050405020304" pitchFamily="18" charset="0"/>
              </a:rPr>
              <a:t>: Sổ tay TL9000 (TL9000:2016 sổ tay hệ thống quản lý chất lượng các yêu cầu và TL9000 sổ tay hệ thống quản lý chất lượng các phép đo) được thiết kế danh riêng cho ngành công nghệ thông tin và truyền thông toàn cầu để văn bản hóa hệ thống quản lý chất lượng các yêu cầu và các phép đo.</a:t>
            </a:r>
          </a:p>
          <a:p>
            <a:r>
              <a:rPr lang="en-US" sz="2300" b="1">
                <a:latin typeface="Times New Roman" panose="02020603050405020304" pitchFamily="18" charset="0"/>
                <a:cs typeface="Times New Roman" panose="02020603050405020304" pitchFamily="18" charset="0"/>
              </a:rPr>
              <a:t>Lợi ích:</a:t>
            </a:r>
          </a:p>
          <a:p>
            <a:pPr marL="0" indent="0">
              <a:buNone/>
            </a:pPr>
            <a:r>
              <a:rPr lang="en-US" sz="2300">
                <a:latin typeface="Times New Roman" panose="02020603050405020304" pitchFamily="18" charset="0"/>
                <a:cs typeface="Times New Roman" panose="02020603050405020304" pitchFamily="18" charset="0"/>
              </a:rPr>
              <a:t>+ Liên tục cải tiến dịch vụ cho người dùng</a:t>
            </a:r>
          </a:p>
          <a:p>
            <a:pPr marL="0" indent="0">
              <a:buNone/>
            </a:pPr>
            <a:r>
              <a:rPr lang="en-US" sz="2300">
                <a:latin typeface="Times New Roman" panose="02020603050405020304" pitchFamily="18" charset="0"/>
                <a:cs typeface="Times New Roman" panose="02020603050405020304" pitchFamily="18" charset="0"/>
              </a:rPr>
              <a:t>+ Tăng cường mối quan hệ giữa tổ chức và khách hàng của mình</a:t>
            </a:r>
          </a:p>
          <a:p>
            <a:pPr marL="0" indent="0">
              <a:buNone/>
            </a:pPr>
            <a:r>
              <a:rPr lang="en-US" sz="2300">
                <a:latin typeface="Times New Roman" panose="02020603050405020304" pitchFamily="18" charset="0"/>
                <a:cs typeface="Times New Roman" panose="02020603050405020304" pitchFamily="18" charset="0"/>
              </a:rPr>
              <a:t>+ Tiêu chuẩn hóa hệ thống quản lý chất lương các yêu cầu</a:t>
            </a:r>
          </a:p>
          <a:p>
            <a:pPr marL="0" indent="0">
              <a:buNone/>
            </a:pPr>
            <a:r>
              <a:rPr lang="en-US" sz="2300">
                <a:latin typeface="Times New Roman" panose="02020603050405020304" pitchFamily="18" charset="0"/>
                <a:cs typeface="Times New Roman" panose="02020603050405020304" pitchFamily="18" charset="0"/>
              </a:rPr>
              <a:t>+ Quản lý hiệu quả các cuộc đánh giá bên ngoài và tại địa điểm</a:t>
            </a:r>
          </a:p>
          <a:p>
            <a:pPr marL="0" indent="0">
              <a:buNone/>
            </a:pPr>
            <a:r>
              <a:rPr lang="en-US" sz="2300">
                <a:latin typeface="Times New Roman" panose="02020603050405020304" pitchFamily="18" charset="0"/>
                <a:cs typeface="Times New Roman" panose="02020603050405020304" pitchFamily="18" charset="0"/>
              </a:rPr>
              <a:t>+ Thống nhất phương pháp đo lường</a:t>
            </a:r>
          </a:p>
          <a:p>
            <a:pPr marL="0" indent="0">
              <a:buNone/>
            </a:pPr>
            <a:r>
              <a:rPr lang="en-US" sz="2300">
                <a:latin typeface="Times New Roman" panose="02020603050405020304" pitchFamily="18" charset="0"/>
                <a:cs typeface="Times New Roman" panose="02020603050405020304" pitchFamily="18" charset="0"/>
              </a:rPr>
              <a:t>+ Giảm chi phí tổng thể và tăng khả năng cạnh tranh</a:t>
            </a:r>
          </a:p>
          <a:p>
            <a:pPr marL="0" indent="0">
              <a:buNone/>
            </a:pPr>
            <a:r>
              <a:rPr lang="en-US" sz="2300">
                <a:latin typeface="Times New Roman" panose="02020603050405020304" pitchFamily="18" charset="0"/>
                <a:cs typeface="Times New Roman" panose="02020603050405020304" pitchFamily="18" charset="0"/>
              </a:rPr>
              <a:t>+ Tăng cường quản lý cà cải thiện hiệu suất tổ chức</a:t>
            </a:r>
          </a:p>
          <a:p>
            <a:pPr marL="0" indent="0">
              <a:buNone/>
            </a:pPr>
            <a:r>
              <a:rPr lang="en-US" sz="2300">
                <a:latin typeface="Times New Roman" panose="02020603050405020304" pitchFamily="18" charset="0"/>
                <a:cs typeface="Times New Roman" panose="02020603050405020304" pitchFamily="18" charset="0"/>
              </a:rPr>
              <a:t>+ Chuẩn hóa cá phép đo TL9000</a:t>
            </a:r>
          </a:p>
        </p:txBody>
      </p:sp>
    </p:spTree>
    <p:extLst>
      <p:ext uri="{BB962C8B-B14F-4D97-AF65-F5344CB8AC3E}">
        <p14:creationId xmlns:p14="http://schemas.microsoft.com/office/powerpoint/2010/main" val="1971435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40</a:t>
            </a:fld>
            <a:endParaRPr spc="-70" dirty="0"/>
          </a:p>
        </p:txBody>
      </p:sp>
      <p:sp>
        <p:nvSpPr>
          <p:cNvPr id="24" name="object 24"/>
          <p:cNvSpPr txBox="1">
            <a:spLocks noGrp="1"/>
          </p:cNvSpPr>
          <p:nvPr>
            <p:ph type="title"/>
          </p:nvPr>
        </p:nvSpPr>
        <p:spPr>
          <a:xfrm>
            <a:off x="84056" y="162549"/>
            <a:ext cx="86868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7.2</a:t>
            </a:r>
            <a:r>
              <a:rPr sz="3200" spc="-40"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Competence</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Năng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lực</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6" name="object 26"/>
          <p:cNvSpPr txBox="1"/>
          <p:nvPr/>
        </p:nvSpPr>
        <p:spPr>
          <a:xfrm>
            <a:off x="156328" y="1143000"/>
            <a:ext cx="8831344" cy="4231928"/>
          </a:xfrm>
          <a:prstGeom prst="rect">
            <a:avLst/>
          </a:prstGeom>
        </p:spPr>
        <p:txBody>
          <a:bodyPr vert="horz" wrap="square" lIns="0" tIns="76200" rIns="0" bIns="0" rtlCol="0">
            <a:spAutoFit/>
          </a:bodyPr>
          <a:lstStyle/>
          <a:p>
            <a:pPr marL="12700">
              <a:spcBef>
                <a:spcPts val="600"/>
              </a:spcBef>
            </a:pPr>
            <a:r>
              <a:rPr lang="vi-VN" sz="2000" i="1">
                <a:latin typeface="Times New Roman" panose="02020603050405020304" pitchFamily="18" charset="0"/>
                <a:cs typeface="Times New Roman" panose="02020603050405020304" pitchFamily="18" charset="0"/>
              </a:rPr>
              <a:t>7.2.C.4 Đào tạo Xả tĩnh điện (ESD)-Tất cả các nhân viên có chức năng liên quan đến việc xử lý, lưu trữ, đóng gói, bảo quản hoặc giao các sản phẩm nhạy cảm với ESD sẽ được đào tạo về bảo vệ ESD trước khi thực hiện công việc. Loại và tần suất đào tạo bồi dưỡng ESD sẽ được xác định bởi tổ chức.</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7.2.C.5 Đào tạo chất lượng nâng cao – Tổ chức sẽ cung cấp mức độ phù hợp của đào tạo chất lượng tiên tiến.</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7.2.C.6 Điều kiện nguy hiểm Nội dung đào tạo - Trường hợp tiềm ẩn các điều kiện nguy hiểm tồn tại, nội dung đào tạo sẽ bao gồm </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a) Phương thức thực hiện nhiệm vụ,</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b) Yêu cầu an toàn cá nhân và thiết bị bảo vệ thích hợp,</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c) Nhận thức về môi trường độc hại, và</a:t>
            </a:r>
          </a:p>
          <a:p>
            <a:pPr marL="12700">
              <a:lnSpc>
                <a:spcPct val="100000"/>
              </a:lnSpc>
              <a:spcBef>
                <a:spcPts val="600"/>
              </a:spcBef>
            </a:pPr>
            <a:r>
              <a:rPr lang="vi-VN" sz="2000" i="1">
                <a:latin typeface="Times New Roman" panose="02020603050405020304" pitchFamily="18" charset="0"/>
                <a:cs typeface="Times New Roman" panose="02020603050405020304" pitchFamily="18" charset="0"/>
              </a:rPr>
              <a:t>d) Bảo vệ thiết bị.</a:t>
            </a:r>
            <a:endParaRPr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16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title"/>
          </p:nvPr>
        </p:nvSpPr>
        <p:spPr>
          <a:xfrm>
            <a:off x="434340" y="101156"/>
            <a:ext cx="611886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7.3</a:t>
            </a:r>
            <a:r>
              <a:rPr sz="3200" spc="-175" dirty="0">
                <a:solidFill>
                  <a:schemeClr val="bg1"/>
                </a:solidFill>
                <a:latin typeface="Times New Roman" panose="02020603050405020304" pitchFamily="18" charset="0"/>
                <a:cs typeface="Times New Roman" panose="02020603050405020304" pitchFamily="18" charset="0"/>
              </a:rPr>
              <a:t> </a:t>
            </a:r>
            <a:r>
              <a:rPr sz="3200" spc="-10" dirty="0">
                <a:solidFill>
                  <a:schemeClr val="bg1"/>
                </a:solidFill>
                <a:latin typeface="Times New Roman" panose="02020603050405020304" pitchFamily="18" charset="0"/>
                <a:cs typeface="Times New Roman" panose="02020603050405020304" pitchFamily="18" charset="0"/>
              </a:rPr>
              <a:t>Awareness</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Nhận</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thức</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41</a:t>
            </a:fld>
            <a:endParaRPr spc="-70" dirty="0"/>
          </a:p>
        </p:txBody>
      </p:sp>
      <p:sp>
        <p:nvSpPr>
          <p:cNvPr id="21" name="object 21"/>
          <p:cNvSpPr txBox="1"/>
          <p:nvPr/>
        </p:nvSpPr>
        <p:spPr>
          <a:xfrm>
            <a:off x="79884" y="1018528"/>
            <a:ext cx="9216516" cy="1079270"/>
          </a:xfrm>
          <a:prstGeom prst="rect">
            <a:avLst/>
          </a:prstGeom>
        </p:spPr>
        <p:txBody>
          <a:bodyPr vert="horz" wrap="square" lIns="0" tIns="12700" rIns="0" bIns="0" rtlCol="0">
            <a:spAutoFit/>
          </a:bodyPr>
          <a:lstStyle/>
          <a:p>
            <a:pPr marL="12700">
              <a:lnSpc>
                <a:spcPts val="2825"/>
              </a:lnSpc>
              <a:spcBef>
                <a:spcPts val="100"/>
              </a:spcBef>
            </a:pPr>
            <a:r>
              <a:rPr sz="2200" spc="-5">
                <a:latin typeface="Times New Roman" panose="02020603050405020304" pitchFamily="18" charset="0"/>
                <a:cs typeface="Times New Roman" panose="02020603050405020304" pitchFamily="18" charset="0"/>
              </a:rPr>
              <a:t>Persons </a:t>
            </a:r>
            <a:r>
              <a:rPr sz="2200" spc="-5" dirty="0">
                <a:latin typeface="Times New Roman" panose="02020603050405020304" pitchFamily="18" charset="0"/>
                <a:cs typeface="Times New Roman" panose="02020603050405020304" pitchFamily="18" charset="0"/>
              </a:rPr>
              <a:t>doing </a:t>
            </a:r>
            <a:r>
              <a:rPr sz="2200" dirty="0">
                <a:latin typeface="Times New Roman" panose="02020603050405020304" pitchFamily="18" charset="0"/>
                <a:cs typeface="Times New Roman" panose="02020603050405020304" pitchFamily="18" charset="0"/>
              </a:rPr>
              <a:t>work </a:t>
            </a:r>
            <a:r>
              <a:rPr sz="2200" spc="-5" dirty="0">
                <a:latin typeface="Times New Roman" panose="02020603050405020304" pitchFamily="18" charset="0"/>
                <a:cs typeface="Times New Roman" panose="02020603050405020304" pitchFamily="18" charset="0"/>
              </a:rPr>
              <a:t>under the organization’s</a:t>
            </a:r>
            <a:r>
              <a:rPr sz="2200" spc="-7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control</a:t>
            </a:r>
            <a:r>
              <a:rPr lang="en-US"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shall be aware</a:t>
            </a:r>
            <a:r>
              <a:rPr sz="2200" spc="6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lang="en-US" sz="2200" spc="-5" dirty="0">
                <a:latin typeface="Times New Roman" panose="02020603050405020304" pitchFamily="18" charset="0"/>
                <a:cs typeface="Times New Roman" panose="02020603050405020304" pitchFamily="18" charset="0"/>
              </a:rPr>
              <a:t> </a:t>
            </a:r>
            <a:br>
              <a:rPr lang="en-US" sz="2200" spc="-5" dirty="0">
                <a:latin typeface="Times New Roman" panose="02020603050405020304" pitchFamily="18" charset="0"/>
                <a:cs typeface="Times New Roman" panose="02020603050405020304" pitchFamily="18" charset="0"/>
              </a:rPr>
            </a:br>
            <a:r>
              <a:rPr lang="en-US" sz="2200" spc="-5" dirty="0" err="1">
                <a:latin typeface="Times New Roman" panose="02020603050405020304" pitchFamily="18" charset="0"/>
                <a:cs typeface="Times New Roman" panose="02020603050405020304" pitchFamily="18" charset="0"/>
              </a:rPr>
              <a:t>những</a:t>
            </a:r>
            <a:r>
              <a:rPr lang="en-US" sz="2200" spc="-5" dirty="0">
                <a:latin typeface="Times New Roman" panose="02020603050405020304" pitchFamily="18" charset="0"/>
                <a:cs typeface="Times New Roman" panose="02020603050405020304" pitchFamily="18" charset="0"/>
              </a:rPr>
              <a:t> ng</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ời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làm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việc</a:t>
            </a:r>
            <a:r>
              <a:rPr lang="en-US" sz="2200" spc="-5" dirty="0">
                <a:latin typeface="Times New Roman" panose="02020603050405020304" pitchFamily="18" charset="0"/>
                <a:cs typeface="Times New Roman" panose="02020603050405020304" pitchFamily="18" charset="0"/>
              </a:rPr>
              <a:t> d</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ới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sự</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quản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lý</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của</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tổ</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chức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phải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có</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nhận</a:t>
            </a:r>
            <a:r>
              <a:rPr lang="en-US" sz="2200" spc="-5" dirty="0">
                <a:latin typeface="Times New Roman" panose="02020603050405020304" pitchFamily="18" charset="0"/>
                <a:cs typeface="Times New Roman" panose="02020603050405020304" pitchFamily="18" charset="0"/>
              </a:rPr>
              <a:t> </a:t>
            </a:r>
            <a:r>
              <a:rPr lang="en-US" sz="2200" spc="-5" err="1">
                <a:latin typeface="Times New Roman" panose="02020603050405020304" pitchFamily="18" charset="0"/>
                <a:cs typeface="Times New Roman" panose="02020603050405020304" pitchFamily="18" charset="0"/>
              </a:rPr>
              <a:t>thức</a:t>
            </a:r>
            <a:r>
              <a:rPr lang="en-US" sz="2200" spc="-5">
                <a:latin typeface="Times New Roman" panose="02020603050405020304" pitchFamily="18" charset="0"/>
                <a:cs typeface="Times New Roman" panose="02020603050405020304" pitchFamily="18" charset="0"/>
              </a:rPr>
              <a:t> :</a:t>
            </a:r>
            <a:endParaRPr lang="vi-VN" sz="2200" spc="-5">
              <a:latin typeface="Times New Roman" panose="02020603050405020304" pitchFamily="18" charset="0"/>
              <a:cs typeface="Times New Roman" panose="02020603050405020304" pitchFamily="18" charset="0"/>
            </a:endParaRPr>
          </a:p>
          <a:p>
            <a:pPr marL="12700">
              <a:lnSpc>
                <a:spcPts val="2825"/>
              </a:lnSpc>
              <a:spcBef>
                <a:spcPts val="100"/>
              </a:spcBef>
            </a:pPr>
            <a:endParaRPr lang="en-US" sz="2200" dirty="0">
              <a:latin typeface="Times New Roman" panose="02020603050405020304" pitchFamily="18" charset="0"/>
              <a:cs typeface="Times New Roman" panose="02020603050405020304" pitchFamily="18" charset="0"/>
            </a:endParaRPr>
          </a:p>
        </p:txBody>
      </p:sp>
      <p:sp>
        <p:nvSpPr>
          <p:cNvPr id="23" name="object 23"/>
          <p:cNvSpPr txBox="1"/>
          <p:nvPr/>
        </p:nvSpPr>
        <p:spPr>
          <a:xfrm>
            <a:off x="410718" y="1799267"/>
            <a:ext cx="6523482" cy="751488"/>
          </a:xfrm>
          <a:prstGeom prst="rect">
            <a:avLst/>
          </a:prstGeom>
        </p:spPr>
        <p:txBody>
          <a:bodyPr vert="horz" wrap="square" lIns="0" tIns="12700" rIns="0" bIns="0" rtlCol="0">
            <a:spAutoFit/>
          </a:bodyPr>
          <a:lstStyle/>
          <a:p>
            <a:pPr marL="354965" indent="-342900">
              <a:lnSpc>
                <a:spcPct val="100000"/>
              </a:lnSpc>
              <a:spcBef>
                <a:spcPts val="100"/>
              </a:spcBef>
              <a:buClr>
                <a:srgbClr val="330066"/>
              </a:buClr>
              <a:buSzPct val="64583"/>
              <a:buFont typeface="Wingdings" panose="05000000000000000000" pitchFamily="2" charset="2"/>
              <a:buChar char="ü"/>
              <a:tabLst>
                <a:tab pos="170815" algn="l"/>
              </a:tabLst>
            </a:pPr>
            <a:r>
              <a:rPr lang="vi-VN" sz="2400" spc="-5" dirty="0">
                <a:latin typeface="Times New Roman" panose="02020603050405020304" pitchFamily="18" charset="0"/>
                <a:cs typeface="Times New Roman" panose="02020603050405020304" pitchFamily="18" charset="0"/>
              </a:rPr>
              <a:t>T</a:t>
            </a:r>
            <a:r>
              <a:rPr sz="2400" spc="-5">
                <a:latin typeface="Times New Roman" panose="02020603050405020304" pitchFamily="18" charset="0"/>
                <a:cs typeface="Times New Roman" panose="02020603050405020304" pitchFamily="18" charset="0"/>
              </a:rPr>
              <a:t>he </a:t>
            </a:r>
            <a:r>
              <a:rPr sz="2400" spc="-5" dirty="0">
                <a:latin typeface="Times New Roman" panose="02020603050405020304" pitchFamily="18" charset="0"/>
                <a:cs typeface="Times New Roman" panose="02020603050405020304" pitchFamily="18" charset="0"/>
              </a:rPr>
              <a:t>quality policy and</a:t>
            </a:r>
            <a:r>
              <a:rPr lang="en-US" sz="2400" spc="-5" dirty="0">
                <a:latin typeface="Times New Roman" panose="02020603050405020304" pitchFamily="18" charset="0"/>
                <a:cs typeface="Times New Roman" panose="02020603050405020304" pitchFamily="18" charset="0"/>
              </a:rPr>
              <a:t> relevant objectives </a:t>
            </a:r>
            <a:br>
              <a:rPr lang="en-US" sz="2400" spc="-5" dirty="0">
                <a:latin typeface="Times New Roman" panose="02020603050405020304" pitchFamily="18" charset="0"/>
                <a:cs typeface="Times New Roman" panose="02020603050405020304" pitchFamily="18" charset="0"/>
              </a:rPr>
            </a:br>
            <a:r>
              <a:rPr lang="en-US" sz="2400" spc="-5" dirty="0" err="1">
                <a:latin typeface="Times New Roman" panose="02020603050405020304" pitchFamily="18" charset="0"/>
                <a:cs typeface="Times New Roman" panose="02020603050405020304" pitchFamily="18" charset="0"/>
              </a:rPr>
              <a:t>Chính</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sách</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chất</a:t>
            </a:r>
            <a:r>
              <a:rPr lang="en-US" sz="2400" spc="-5" dirty="0">
                <a:latin typeface="Times New Roman" panose="02020603050405020304" pitchFamily="18" charset="0"/>
                <a:cs typeface="Times New Roman" panose="02020603050405020304" pitchFamily="18" charset="0"/>
              </a:rPr>
              <a:t> l</a:t>
            </a:r>
            <a:r>
              <a:rPr lang="vi-VN" sz="2400" spc="-5" dirty="0">
                <a:latin typeface="Times New Roman" panose="02020603050405020304" pitchFamily="18" charset="0"/>
                <a:cs typeface="Times New Roman" panose="02020603050405020304" pitchFamily="18" charset="0"/>
              </a:rPr>
              <a:t>ư</a:t>
            </a:r>
            <a:r>
              <a:rPr lang="en-US" sz="2400" spc="-5" dirty="0" err="1">
                <a:latin typeface="Times New Roman" panose="02020603050405020304" pitchFamily="18" charset="0"/>
                <a:cs typeface="Times New Roman" panose="02020603050405020304" pitchFamily="18" charset="0"/>
              </a:rPr>
              <a:t>ợng</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và</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các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mục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tiêu</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liên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quan</a:t>
            </a:r>
            <a:r>
              <a:rPr lang="en-US"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 </a:t>
            </a:r>
            <a:endParaRPr sz="2400" baseline="-2314" dirty="0">
              <a:latin typeface="Times New Roman" panose="02020603050405020304" pitchFamily="18" charset="0"/>
              <a:cs typeface="Times New Roman" panose="02020603050405020304" pitchFamily="18" charset="0"/>
            </a:endParaRPr>
          </a:p>
        </p:txBody>
      </p:sp>
      <p:sp>
        <p:nvSpPr>
          <p:cNvPr id="24" name="object 24"/>
          <p:cNvSpPr txBox="1"/>
          <p:nvPr/>
        </p:nvSpPr>
        <p:spPr>
          <a:xfrm>
            <a:off x="410718" y="2586418"/>
            <a:ext cx="7341870" cy="1490152"/>
          </a:xfrm>
          <a:prstGeom prst="rect">
            <a:avLst/>
          </a:prstGeom>
        </p:spPr>
        <p:txBody>
          <a:bodyPr vert="horz" wrap="square" lIns="0" tIns="12700" rIns="0" bIns="0" rtlCol="0">
            <a:spAutoFit/>
          </a:bodyPr>
          <a:lstStyle/>
          <a:p>
            <a:pPr marL="298450" marR="5080" indent="-285750">
              <a:lnSpc>
                <a:spcPct val="100000"/>
              </a:lnSpc>
              <a:spcBef>
                <a:spcPts val="100"/>
              </a:spcBef>
              <a:buClr>
                <a:srgbClr val="330066"/>
              </a:buClr>
              <a:buSzPct val="64583"/>
              <a:buFont typeface="Wingdings" panose="05000000000000000000" pitchFamily="2" charset="2"/>
              <a:buChar char="ü"/>
              <a:tabLst>
                <a:tab pos="170815" algn="l"/>
              </a:tabLst>
            </a:pPr>
            <a:r>
              <a:rPr lang="vi-VN" sz="2400" spc="-5" dirty="0">
                <a:latin typeface="Times New Roman" panose="02020603050405020304" pitchFamily="18" charset="0"/>
                <a:cs typeface="Times New Roman" panose="02020603050405020304" pitchFamily="18" charset="0"/>
              </a:rPr>
              <a:t>T</a:t>
            </a:r>
            <a:r>
              <a:rPr sz="2400" spc="-5">
                <a:latin typeface="Times New Roman" panose="02020603050405020304" pitchFamily="18" charset="0"/>
                <a:cs typeface="Times New Roman" panose="02020603050405020304" pitchFamily="18" charset="0"/>
              </a:rPr>
              <a:t>heir </a:t>
            </a:r>
            <a:r>
              <a:rPr sz="2400" spc="-5" dirty="0">
                <a:latin typeface="Times New Roman" panose="02020603050405020304" pitchFamily="18" charset="0"/>
                <a:cs typeface="Times New Roman" panose="02020603050405020304" pitchFamily="18" charset="0"/>
              </a:rPr>
              <a:t>contribution to the </a:t>
            </a:r>
            <a:r>
              <a:rPr sz="2400" spc="-10" dirty="0">
                <a:latin typeface="Times New Roman" panose="02020603050405020304" pitchFamily="18" charset="0"/>
                <a:cs typeface="Times New Roman" panose="02020603050405020304" pitchFamily="18" charset="0"/>
              </a:rPr>
              <a:t>effectiveness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the QMS,  including the benefits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improved quality</a:t>
            </a:r>
            <a:r>
              <a:rPr lang="en-US" sz="2400" spc="-5" dirty="0">
                <a:latin typeface="Times New Roman" panose="02020603050405020304" pitchFamily="18" charset="0"/>
                <a:cs typeface="Times New Roman" panose="02020603050405020304" pitchFamily="18" charset="0"/>
              </a:rPr>
              <a:t> performance</a:t>
            </a:r>
            <a:br>
              <a:rPr lang="en-US" sz="2400" spc="-5" dirty="0">
                <a:latin typeface="Times New Roman" panose="02020603050405020304" pitchFamily="18" charset="0"/>
                <a:cs typeface="Times New Roman" panose="02020603050405020304" pitchFamily="18" charset="0"/>
              </a:rPr>
            </a:br>
            <a:r>
              <a:rPr lang="vi-VN" sz="2400" spc="-5" dirty="0">
                <a:latin typeface="Times New Roman" panose="02020603050405020304" pitchFamily="18" charset="0"/>
                <a:cs typeface="Times New Roman" panose="02020603050405020304" pitchFamily="18" charset="0"/>
              </a:rPr>
              <a:t>đóng góp của họ cho hiệu quả của QMS, bao gồm cả lợi ích của hiệu suất chất lượng được cải thiện</a:t>
            </a:r>
            <a:endParaRPr sz="2400" dirty="0">
              <a:latin typeface="Times New Roman" panose="02020603050405020304" pitchFamily="18" charset="0"/>
              <a:cs typeface="Times New Roman" panose="02020603050405020304" pitchFamily="18" charset="0"/>
            </a:endParaRPr>
          </a:p>
        </p:txBody>
      </p:sp>
      <p:sp>
        <p:nvSpPr>
          <p:cNvPr id="25" name="object 25"/>
          <p:cNvSpPr txBox="1"/>
          <p:nvPr/>
        </p:nvSpPr>
        <p:spPr>
          <a:xfrm>
            <a:off x="322454" y="4112233"/>
            <a:ext cx="8257920" cy="1113125"/>
          </a:xfrm>
          <a:prstGeom prst="rect">
            <a:avLst/>
          </a:prstGeom>
        </p:spPr>
        <p:txBody>
          <a:bodyPr vert="horz" wrap="square" lIns="0" tIns="35560" rIns="0" bIns="0" rtlCol="0">
            <a:spAutoFit/>
          </a:bodyPr>
          <a:lstStyle/>
          <a:p>
            <a:pPr marL="355600" marR="5080" indent="-342900">
              <a:lnSpc>
                <a:spcPts val="2770"/>
              </a:lnSpc>
              <a:spcBef>
                <a:spcPts val="280"/>
              </a:spcBef>
              <a:buClr>
                <a:srgbClr val="330066"/>
              </a:buClr>
              <a:buSzPct val="64583"/>
              <a:buFont typeface="Wingdings" panose="05000000000000000000" pitchFamily="2" charset="2"/>
              <a:buChar char="ü"/>
              <a:tabLst>
                <a:tab pos="170815" algn="l"/>
              </a:tabLst>
            </a:pPr>
            <a:r>
              <a:rPr lang="vi-VN" sz="2400" spc="-5" dirty="0">
                <a:latin typeface="Times New Roman" panose="02020603050405020304" pitchFamily="18" charset="0"/>
                <a:cs typeface="Times New Roman" panose="02020603050405020304" pitchFamily="18" charset="0"/>
              </a:rPr>
              <a:t>T</a:t>
            </a:r>
            <a:r>
              <a:rPr sz="2400" spc="-5">
                <a:latin typeface="Times New Roman" panose="02020603050405020304" pitchFamily="18" charset="0"/>
                <a:cs typeface="Times New Roman" panose="02020603050405020304" pitchFamily="18" charset="0"/>
              </a:rPr>
              <a:t>he </a:t>
            </a:r>
            <a:r>
              <a:rPr sz="2400" spc="-5" dirty="0">
                <a:latin typeface="Times New Roman" panose="02020603050405020304" pitchFamily="18" charset="0"/>
                <a:cs typeface="Times New Roman" panose="02020603050405020304" pitchFamily="18" charset="0"/>
              </a:rPr>
              <a:t>implications of not conforming with the </a:t>
            </a:r>
            <a:r>
              <a:rPr sz="2400" dirty="0">
                <a:latin typeface="Times New Roman" panose="02020603050405020304" pitchFamily="18" charset="0"/>
                <a:cs typeface="Times New Roman" panose="02020603050405020304" pitchFamily="18" charset="0"/>
              </a:rPr>
              <a:t>QMS  </a:t>
            </a:r>
            <a:r>
              <a:rPr sz="2400" spc="-5" dirty="0">
                <a:latin typeface="Times New Roman" panose="02020603050405020304" pitchFamily="18" charset="0"/>
                <a:cs typeface="Times New Roman" panose="02020603050405020304" pitchFamily="18" charset="0"/>
              </a:rPr>
              <a:t>requirements.”</a:t>
            </a:r>
            <a:br>
              <a:rPr lang="en-US" sz="2400" spc="-5" dirty="0">
                <a:latin typeface="Times New Roman" panose="02020603050405020304" pitchFamily="18" charset="0"/>
                <a:cs typeface="Times New Roman" panose="02020603050405020304" pitchFamily="18" charset="0"/>
              </a:rPr>
            </a:br>
            <a:r>
              <a:rPr lang="en-US" sz="2400" spc="-5" dirty="0" err="1">
                <a:latin typeface="Times New Roman" panose="02020603050405020304" pitchFamily="18" charset="0"/>
                <a:cs typeface="Times New Roman" panose="02020603050405020304" pitchFamily="18" charset="0"/>
              </a:rPr>
              <a:t>những</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hệ</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lụy</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của</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việc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không</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tuân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thủ</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các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yêu</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cầu</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của</a:t>
            </a:r>
            <a:r>
              <a:rPr lang="en-US" sz="2400" spc="-5" dirty="0">
                <a:latin typeface="Times New Roman" panose="02020603050405020304" pitchFamily="18" charset="0"/>
                <a:cs typeface="Times New Roman" panose="02020603050405020304" pitchFamily="18" charset="0"/>
              </a:rPr>
              <a:t> QMS.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object 24"/>
          <p:cNvSpPr txBox="1">
            <a:spLocks noGrp="1"/>
          </p:cNvSpPr>
          <p:nvPr>
            <p:ph type="title"/>
          </p:nvPr>
        </p:nvSpPr>
        <p:spPr>
          <a:xfrm>
            <a:off x="380999" y="227923"/>
            <a:ext cx="7431151"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7.4</a:t>
            </a:r>
            <a:r>
              <a:rPr sz="3200" spc="10"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Communication</a:t>
            </a:r>
            <a:r>
              <a:rPr lang="en-US" sz="3200" spc="-5" dirty="0">
                <a:solidFill>
                  <a:schemeClr val="bg1"/>
                </a:solidFill>
                <a:latin typeface="Times New Roman" panose="02020603050405020304" pitchFamily="18" charset="0"/>
                <a:cs typeface="Times New Roman" panose="02020603050405020304" pitchFamily="18" charset="0"/>
              </a:rPr>
              <a:t>/</a:t>
            </a:r>
            <a:r>
              <a:rPr lang="en-US" sz="3200" spc="-5" dirty="0" err="1">
                <a:solidFill>
                  <a:schemeClr val="bg1"/>
                </a:solidFill>
                <a:latin typeface="Times New Roman" panose="02020603050405020304" pitchFamily="18" charset="0"/>
                <a:cs typeface="Times New Roman" panose="02020603050405020304" pitchFamily="18" charset="0"/>
              </a:rPr>
              <a:t>Truyền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thông</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42</a:t>
            </a:fld>
            <a:endParaRPr spc="-70" dirty="0"/>
          </a:p>
        </p:txBody>
      </p:sp>
      <p:sp>
        <p:nvSpPr>
          <p:cNvPr id="25" name="object 25"/>
          <p:cNvSpPr txBox="1"/>
          <p:nvPr/>
        </p:nvSpPr>
        <p:spPr>
          <a:xfrm>
            <a:off x="389466" y="1060703"/>
            <a:ext cx="8125459" cy="1367041"/>
          </a:xfrm>
          <a:prstGeom prst="rect">
            <a:avLst/>
          </a:prstGeom>
        </p:spPr>
        <p:txBody>
          <a:bodyPr vert="horz" wrap="square" lIns="0" tIns="12700" rIns="0" bIns="0" rtlCol="0">
            <a:spAutoFit/>
          </a:bodyPr>
          <a:lstStyle/>
          <a:p>
            <a:pPr marL="12700">
              <a:spcBef>
                <a:spcPts val="100"/>
              </a:spcBef>
            </a:pPr>
            <a:r>
              <a:rPr sz="2200" spc="-5">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organization shall determine the internal and</a:t>
            </a:r>
            <a:r>
              <a:rPr sz="2200" spc="1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ex</a:t>
            </a:r>
            <a:r>
              <a:rPr sz="2200" spc="-5" dirty="0">
                <a:latin typeface="Times New Roman" panose="02020603050405020304" pitchFamily="18" charset="0"/>
                <a:cs typeface="Times New Roman" panose="02020603050405020304" pitchFamily="18" charset="0"/>
              </a:rPr>
              <a:t>ternal</a:t>
            </a:r>
            <a:r>
              <a:rPr lang="en-US" sz="2200" spc="-5" dirty="0">
                <a:latin typeface="Times New Roman" panose="02020603050405020304" pitchFamily="18" charset="0"/>
                <a:cs typeface="Times New Roman" panose="02020603050405020304" pitchFamily="18" charset="0"/>
              </a:rPr>
              <a:t> communications relevant </a:t>
            </a:r>
            <a:r>
              <a:rPr lang="en-US" sz="2200" dirty="0">
                <a:latin typeface="Times New Roman" panose="02020603050405020304" pitchFamily="18" charset="0"/>
                <a:cs typeface="Times New Roman" panose="02020603050405020304" pitchFamily="18" charset="0"/>
              </a:rPr>
              <a:t>to </a:t>
            </a:r>
            <a:r>
              <a:rPr lang="en-US" sz="2200" spc="-5" dirty="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QMS</a:t>
            </a:r>
            <a:r>
              <a:rPr lang="en-US" sz="2200" spc="-4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including</a:t>
            </a:r>
            <a:br>
              <a:rPr lang="en-US" sz="2200" spc="-5" dirty="0">
                <a:latin typeface="Times New Roman" panose="02020603050405020304" pitchFamily="18" charset="0"/>
                <a:cs typeface="Times New Roman" panose="02020603050405020304" pitchFamily="18" charset="0"/>
              </a:rPr>
            </a:br>
            <a:r>
              <a:rPr lang="en-US" sz="2200" spc="-5" dirty="0" err="1">
                <a:latin typeface="Times New Roman" panose="02020603050405020304" pitchFamily="18" charset="0"/>
                <a:cs typeface="Times New Roman" panose="02020603050405020304" pitchFamily="18" charset="0"/>
              </a:rPr>
              <a:t>Tổ</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chức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phải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xác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định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thông</a:t>
            </a:r>
            <a:r>
              <a:rPr lang="en-US" sz="2200" spc="-5" dirty="0">
                <a:latin typeface="Times New Roman" panose="02020603050405020304" pitchFamily="18" charset="0"/>
                <a:cs typeface="Times New Roman" panose="02020603050405020304" pitchFamily="18" charset="0"/>
              </a:rPr>
              <a:t> tin </a:t>
            </a:r>
            <a:r>
              <a:rPr lang="en-US" sz="2200" spc="-5" dirty="0" err="1">
                <a:latin typeface="Times New Roman" panose="02020603050405020304" pitchFamily="18" charset="0"/>
                <a:cs typeface="Times New Roman" panose="02020603050405020304" pitchFamily="18" charset="0"/>
              </a:rPr>
              <a:t>liên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lạc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bên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trong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bên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ngoài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liên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quan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đến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hệ</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thống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chất</a:t>
            </a:r>
            <a:r>
              <a:rPr lang="en-US" sz="2200" spc="-5" dirty="0">
                <a:latin typeface="Times New Roman" panose="02020603050405020304" pitchFamily="18" charset="0"/>
                <a:cs typeface="Times New Roman" panose="02020603050405020304" pitchFamily="18" charset="0"/>
              </a:rPr>
              <a:t> l</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ợng</a:t>
            </a:r>
            <a:r>
              <a:rPr lang="en-US" sz="2200" spc="-5" dirty="0">
                <a:latin typeface="Times New Roman" panose="02020603050405020304" pitchFamily="18" charset="0"/>
                <a:cs typeface="Times New Roman" panose="02020603050405020304" pitchFamily="18" charset="0"/>
              </a:rPr>
              <a:t> </a:t>
            </a:r>
            <a:r>
              <a:rPr lang="en-US" sz="2200" spc="-5">
                <a:latin typeface="Times New Roman" panose="02020603050405020304" pitchFamily="18" charset="0"/>
                <a:cs typeface="Times New Roman" panose="02020603050405020304" pitchFamily="18" charset="0"/>
              </a:rPr>
              <a:t>bao gồm</a:t>
            </a:r>
            <a:endParaRPr lang="en-US" sz="2200" dirty="0">
              <a:latin typeface="Times New Roman" panose="02020603050405020304" pitchFamily="18" charset="0"/>
              <a:cs typeface="Times New Roman" panose="02020603050405020304" pitchFamily="18" charset="0"/>
            </a:endParaRPr>
          </a:p>
        </p:txBody>
      </p:sp>
      <p:sp>
        <p:nvSpPr>
          <p:cNvPr id="27" name="object 27"/>
          <p:cNvSpPr txBox="1"/>
          <p:nvPr/>
        </p:nvSpPr>
        <p:spPr>
          <a:xfrm>
            <a:off x="359872" y="2514600"/>
            <a:ext cx="8125459" cy="3520194"/>
          </a:xfrm>
          <a:prstGeom prst="rect">
            <a:avLst/>
          </a:prstGeom>
        </p:spPr>
        <p:txBody>
          <a:bodyPr vert="horz" wrap="square" lIns="0" tIns="74930" rIns="0" bIns="0" rtlCol="0">
            <a:spAutoFit/>
          </a:bodyPr>
          <a:lstStyle/>
          <a:p>
            <a:pPr marL="297815" indent="-285750">
              <a:lnSpc>
                <a:spcPct val="100000"/>
              </a:lnSpc>
              <a:spcBef>
                <a:spcPts val="495"/>
              </a:spcBef>
              <a:buClr>
                <a:srgbClr val="330066"/>
              </a:buClr>
              <a:buSzPct val="64583"/>
              <a:buFont typeface="Wingdings" panose="05000000000000000000" pitchFamily="2" charset="2"/>
              <a:buChar char="ü"/>
              <a:tabLst>
                <a:tab pos="170815" algn="l"/>
              </a:tabLst>
            </a:pPr>
            <a:r>
              <a:rPr lang="vi-VN" sz="2200" spc="-5" dirty="0">
                <a:latin typeface="Times New Roman" panose="02020603050405020304" pitchFamily="18" charset="0"/>
                <a:cs typeface="Times New Roman" panose="02020603050405020304" pitchFamily="18" charset="0"/>
              </a:rPr>
              <a:t>O</a:t>
            </a:r>
            <a:r>
              <a:rPr sz="2200" spc="-5">
                <a:latin typeface="Times New Roman" panose="02020603050405020304" pitchFamily="18" charset="0"/>
                <a:cs typeface="Times New Roman" panose="02020603050405020304" pitchFamily="18" charset="0"/>
              </a:rPr>
              <a:t>n </a:t>
            </a:r>
            <a:r>
              <a:rPr sz="2200" spc="-5" dirty="0">
                <a:latin typeface="Times New Roman" panose="02020603050405020304" pitchFamily="18" charset="0"/>
                <a:cs typeface="Times New Roman" panose="02020603050405020304" pitchFamily="18" charset="0"/>
              </a:rPr>
              <a:t>what it will</a:t>
            </a:r>
            <a:r>
              <a:rPr sz="2200" spc="15" dirty="0">
                <a:latin typeface="Times New Roman" panose="02020603050405020304" pitchFamily="18" charset="0"/>
                <a:cs typeface="Times New Roman" panose="02020603050405020304" pitchFamily="18" charset="0"/>
              </a:rPr>
              <a:t> </a:t>
            </a:r>
            <a:r>
              <a:rPr sz="2200" spc="-5">
                <a:latin typeface="Times New Roman" panose="02020603050405020304" pitchFamily="18" charset="0"/>
                <a:cs typeface="Times New Roman" panose="02020603050405020304" pitchFamily="18" charset="0"/>
              </a:rPr>
              <a:t>communicate</a:t>
            </a:r>
            <a:r>
              <a:rPr lang="en-US" sz="2200" spc="-5">
                <a:latin typeface="Times New Roman" panose="02020603050405020304" pitchFamily="18" charset="0"/>
                <a:cs typeface="Times New Roman" panose="02020603050405020304" pitchFamily="18" charset="0"/>
              </a:rPr>
              <a:t> </a:t>
            </a:r>
            <a:r>
              <a:rPr lang="vi-VN" sz="2200" spc="-5">
                <a:latin typeface="Times New Roman" panose="02020603050405020304" pitchFamily="18" charset="0"/>
                <a:cs typeface="Times New Roman" panose="02020603050405020304" pitchFamily="18" charset="0"/>
              </a:rPr>
              <a:t> </a:t>
            </a:r>
            <a:r>
              <a:rPr lang="en-US" sz="2200" spc="-5">
                <a:latin typeface="Times New Roman" panose="02020603050405020304" pitchFamily="18" charset="0"/>
                <a:cs typeface="Times New Roman" panose="02020603050405020304" pitchFamily="18" charset="0"/>
              </a:rPr>
              <a:t>Cần </a:t>
            </a:r>
            <a:r>
              <a:rPr lang="en-US" sz="2200" spc="-5" dirty="0" err="1">
                <a:latin typeface="Times New Roman" panose="02020603050405020304" pitchFamily="18" charset="0"/>
                <a:cs typeface="Times New Roman" panose="02020603050405020304" pitchFamily="18" charset="0"/>
              </a:rPr>
              <a:t>giao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tiếp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những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gì</a:t>
            </a:r>
            <a:r>
              <a:rPr lang="en-US" sz="2200" spc="-5" dirty="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a:p>
            <a:pPr marL="297815" indent="-285750">
              <a:lnSpc>
                <a:spcPct val="100000"/>
              </a:lnSpc>
              <a:spcBef>
                <a:spcPts val="575"/>
              </a:spcBef>
              <a:buClr>
                <a:srgbClr val="330066"/>
              </a:buClr>
              <a:buSzPct val="64583"/>
              <a:buFont typeface="Wingdings" panose="05000000000000000000" pitchFamily="2" charset="2"/>
              <a:buChar char="ü"/>
              <a:tabLst>
                <a:tab pos="170815" algn="l"/>
              </a:tabLst>
            </a:pPr>
            <a:r>
              <a:rPr lang="vi-VN" sz="2200" spc="-5">
                <a:latin typeface="Times New Roman" panose="02020603050405020304" pitchFamily="18" charset="0"/>
                <a:cs typeface="Times New Roman" panose="02020603050405020304" pitchFamily="18" charset="0"/>
              </a:rPr>
              <a:t>W</a:t>
            </a:r>
            <a:r>
              <a:rPr sz="2200" spc="-5">
                <a:latin typeface="Times New Roman" panose="02020603050405020304" pitchFamily="18" charset="0"/>
                <a:cs typeface="Times New Roman" panose="02020603050405020304" pitchFamily="18" charset="0"/>
              </a:rPr>
              <a:t>hen </a:t>
            </a:r>
            <a:r>
              <a:rPr sz="2200">
                <a:latin typeface="Times New Roman" panose="02020603050405020304" pitchFamily="18" charset="0"/>
                <a:cs typeface="Times New Roman" panose="02020603050405020304" pitchFamily="18" charset="0"/>
              </a:rPr>
              <a:t>to</a:t>
            </a:r>
            <a:r>
              <a:rPr sz="2200" spc="-45">
                <a:latin typeface="Times New Roman" panose="02020603050405020304" pitchFamily="18" charset="0"/>
                <a:cs typeface="Times New Roman" panose="02020603050405020304" pitchFamily="18" charset="0"/>
              </a:rPr>
              <a:t> </a:t>
            </a:r>
            <a:r>
              <a:rPr sz="2200" spc="-5">
                <a:latin typeface="Times New Roman" panose="02020603050405020304" pitchFamily="18" charset="0"/>
                <a:cs typeface="Times New Roman" panose="02020603050405020304" pitchFamily="18" charset="0"/>
              </a:rPr>
              <a:t>communicate</a:t>
            </a:r>
            <a:r>
              <a:rPr lang="vi-VN" sz="2200" spc="-5" dirty="0">
                <a:latin typeface="Times New Roman" panose="02020603050405020304" pitchFamily="18" charset="0"/>
                <a:cs typeface="Times New Roman" panose="02020603050405020304" pitchFamily="18" charset="0"/>
              </a:rPr>
              <a:t> </a:t>
            </a:r>
            <a:r>
              <a:rPr lang="en-US" sz="2200" spc="-5">
                <a:latin typeface="Times New Roman" panose="02020603050405020304" pitchFamily="18" charset="0"/>
                <a:cs typeface="Times New Roman" panose="02020603050405020304" pitchFamily="18" charset="0"/>
              </a:rPr>
              <a:t>Khi </a:t>
            </a:r>
            <a:r>
              <a:rPr lang="en-US" sz="2200" spc="-5" dirty="0" err="1">
                <a:latin typeface="Times New Roman" panose="02020603050405020304" pitchFamily="18" charset="0"/>
                <a:cs typeface="Times New Roman" panose="02020603050405020304" pitchFamily="18" charset="0"/>
              </a:rPr>
              <a:t>nào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cần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giao</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tiếp</a:t>
            </a:r>
            <a:endParaRPr sz="2200" dirty="0">
              <a:latin typeface="Times New Roman" panose="02020603050405020304" pitchFamily="18" charset="0"/>
              <a:cs typeface="Times New Roman" panose="02020603050405020304" pitchFamily="18" charset="0"/>
            </a:endParaRPr>
          </a:p>
          <a:p>
            <a:pPr marL="297815" indent="-285750">
              <a:lnSpc>
                <a:spcPct val="100000"/>
              </a:lnSpc>
              <a:spcBef>
                <a:spcPts val="660"/>
              </a:spcBef>
              <a:buClr>
                <a:srgbClr val="330066"/>
              </a:buClr>
              <a:buSzPct val="64583"/>
              <a:buFont typeface="Wingdings" panose="05000000000000000000" pitchFamily="2" charset="2"/>
              <a:buChar char="ü"/>
              <a:tabLst>
                <a:tab pos="170815" algn="l"/>
              </a:tabLst>
            </a:pPr>
            <a:r>
              <a:rPr lang="vi-VN" sz="2200">
                <a:latin typeface="Times New Roman" panose="02020603050405020304" pitchFamily="18" charset="0"/>
                <a:cs typeface="Times New Roman" panose="02020603050405020304" pitchFamily="18" charset="0"/>
              </a:rPr>
              <a:t>W</a:t>
            </a:r>
            <a:r>
              <a:rPr sz="2200">
                <a:latin typeface="Times New Roman" panose="02020603050405020304" pitchFamily="18" charset="0"/>
                <a:cs typeface="Times New Roman" panose="02020603050405020304" pitchFamily="18" charset="0"/>
              </a:rPr>
              <a:t>ith </a:t>
            </a:r>
            <a:r>
              <a:rPr sz="2200" spc="-5" dirty="0">
                <a:latin typeface="Times New Roman" panose="02020603050405020304" pitchFamily="18" charset="0"/>
                <a:cs typeface="Times New Roman" panose="02020603050405020304" pitchFamily="18" charset="0"/>
              </a:rPr>
              <a:t>whom </a:t>
            </a:r>
            <a:r>
              <a:rPr sz="2200">
                <a:latin typeface="Times New Roman" panose="02020603050405020304" pitchFamily="18" charset="0"/>
                <a:cs typeface="Times New Roman" panose="02020603050405020304" pitchFamily="18" charset="0"/>
              </a:rPr>
              <a:t>to</a:t>
            </a:r>
            <a:r>
              <a:rPr sz="2200" spc="-75">
                <a:latin typeface="Times New Roman" panose="02020603050405020304" pitchFamily="18" charset="0"/>
                <a:cs typeface="Times New Roman" panose="02020603050405020304" pitchFamily="18" charset="0"/>
              </a:rPr>
              <a:t> </a:t>
            </a:r>
            <a:r>
              <a:rPr sz="2200" spc="-5">
                <a:latin typeface="Times New Roman" panose="02020603050405020304" pitchFamily="18" charset="0"/>
                <a:cs typeface="Times New Roman" panose="02020603050405020304" pitchFamily="18" charset="0"/>
              </a:rPr>
              <a:t>communicate</a:t>
            </a:r>
            <a:r>
              <a:rPr lang="vi-VN" sz="2200" spc="-5">
                <a:latin typeface="Times New Roman" panose="02020603050405020304" pitchFamily="18" charset="0"/>
                <a:cs typeface="Times New Roman" panose="02020603050405020304" pitchFamily="18" charset="0"/>
              </a:rPr>
              <a:t> G</a:t>
            </a:r>
            <a:r>
              <a:rPr lang="en-US" sz="2200" spc="-5">
                <a:latin typeface="Times New Roman" panose="02020603050405020304" pitchFamily="18" charset="0"/>
                <a:cs typeface="Times New Roman" panose="02020603050405020304" pitchFamily="18" charset="0"/>
              </a:rPr>
              <a:t>iao </a:t>
            </a:r>
            <a:r>
              <a:rPr lang="en-US" sz="2200" spc="-5" dirty="0" err="1">
                <a:latin typeface="Times New Roman" panose="02020603050405020304" pitchFamily="18" charset="0"/>
                <a:cs typeface="Times New Roman" panose="02020603050405020304" pitchFamily="18" charset="0"/>
              </a:rPr>
              <a:t>tiếp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với</a:t>
            </a:r>
            <a:r>
              <a:rPr lang="en-US" sz="2200" spc="-5" dirty="0">
                <a:latin typeface="Times New Roman" panose="02020603050405020304" pitchFamily="18" charset="0"/>
                <a:cs typeface="Times New Roman" panose="02020603050405020304" pitchFamily="18" charset="0"/>
              </a:rPr>
              <a:t> ai</a:t>
            </a:r>
            <a:endParaRPr sz="2200" dirty="0">
              <a:latin typeface="Times New Roman" panose="02020603050405020304" pitchFamily="18" charset="0"/>
              <a:cs typeface="Times New Roman" panose="02020603050405020304" pitchFamily="18" charset="0"/>
            </a:endParaRPr>
          </a:p>
          <a:p>
            <a:pPr marL="297815" indent="-285750">
              <a:lnSpc>
                <a:spcPct val="100000"/>
              </a:lnSpc>
              <a:spcBef>
                <a:spcPts val="575"/>
              </a:spcBef>
              <a:buClr>
                <a:srgbClr val="330066"/>
              </a:buClr>
              <a:buSzPct val="64583"/>
              <a:buFont typeface="Wingdings" panose="05000000000000000000" pitchFamily="2" charset="2"/>
              <a:buChar char="ü"/>
              <a:tabLst>
                <a:tab pos="170815" algn="l"/>
              </a:tabLst>
            </a:pPr>
            <a:r>
              <a:rPr lang="en-US" sz="2200" spc="-5" dirty="0">
                <a:latin typeface="Times New Roman" panose="02020603050405020304" pitchFamily="18" charset="0"/>
                <a:cs typeface="Times New Roman" panose="02020603050405020304" pitchFamily="18" charset="0"/>
              </a:rPr>
              <a:t>How</a:t>
            </a:r>
            <a:r>
              <a:rPr lang="en-US" sz="2200" spc="-7" baseline="2314" dirty="0">
                <a:latin typeface="Times New Roman" panose="02020603050405020304" pitchFamily="18" charset="0"/>
                <a:cs typeface="Times New Roman" panose="02020603050405020304" pitchFamily="18" charset="0"/>
              </a:rPr>
              <a:t> </a:t>
            </a:r>
            <a:r>
              <a:rPr sz="2200">
                <a:latin typeface="Times New Roman" panose="02020603050405020304" pitchFamily="18" charset="0"/>
                <a:cs typeface="Times New Roman" panose="02020603050405020304" pitchFamily="18" charset="0"/>
              </a:rPr>
              <a:t>to</a:t>
            </a:r>
            <a:r>
              <a:rPr sz="2200" spc="-25">
                <a:latin typeface="Times New Roman" panose="02020603050405020304" pitchFamily="18" charset="0"/>
                <a:cs typeface="Times New Roman" panose="02020603050405020304" pitchFamily="18" charset="0"/>
              </a:rPr>
              <a:t> </a:t>
            </a:r>
            <a:r>
              <a:rPr sz="2200" spc="-5">
                <a:latin typeface="Times New Roman" panose="02020603050405020304" pitchFamily="18" charset="0"/>
                <a:cs typeface="Times New Roman" panose="02020603050405020304" pitchFamily="18" charset="0"/>
              </a:rPr>
              <a:t>communicate</a:t>
            </a:r>
            <a:r>
              <a:rPr lang="vi-VN" sz="2200" spc="-5">
                <a:latin typeface="Times New Roman" panose="02020603050405020304" pitchFamily="18" charset="0"/>
                <a:cs typeface="Times New Roman" panose="02020603050405020304" pitchFamily="18" charset="0"/>
              </a:rPr>
              <a:t> </a:t>
            </a:r>
            <a:r>
              <a:rPr lang="en-US" sz="2200" spc="-5">
                <a:latin typeface="Times New Roman" panose="02020603050405020304" pitchFamily="18" charset="0"/>
                <a:cs typeface="Times New Roman" panose="02020603050405020304" pitchFamily="18" charset="0"/>
              </a:rPr>
              <a:t>Giao </a:t>
            </a:r>
            <a:r>
              <a:rPr lang="en-US" sz="2200" spc="-5" dirty="0" err="1">
                <a:latin typeface="Times New Roman" panose="02020603050405020304" pitchFamily="18" charset="0"/>
                <a:cs typeface="Times New Roman" panose="02020603050405020304" pitchFamily="18" charset="0"/>
              </a:rPr>
              <a:t>tiếp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nh</a:t>
            </a:r>
            <a:r>
              <a:rPr lang="vi-VN" sz="2200" spc="-5" dirty="0">
                <a:latin typeface="Times New Roman" panose="02020603050405020304" pitchFamily="18" charset="0"/>
                <a:cs typeface="Times New Roman" panose="02020603050405020304" pitchFamily="18" charset="0"/>
              </a:rPr>
              <a:t>ư</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thế</a:t>
            </a:r>
            <a:r>
              <a:rPr lang="en-US" sz="2200" spc="-5" dirty="0">
                <a:latin typeface="Times New Roman" panose="02020603050405020304" pitchFamily="18" charset="0"/>
                <a:cs typeface="Times New Roman" panose="02020603050405020304" pitchFamily="18" charset="0"/>
              </a:rPr>
              <a:t> </a:t>
            </a:r>
            <a:r>
              <a:rPr lang="en-US" sz="2200" spc="-5" err="1">
                <a:latin typeface="Times New Roman" panose="02020603050405020304" pitchFamily="18" charset="0"/>
                <a:cs typeface="Times New Roman" panose="02020603050405020304" pitchFamily="18" charset="0"/>
              </a:rPr>
              <a:t>nào</a:t>
            </a:r>
            <a:r>
              <a:rPr lang="en-US" sz="2200" spc="-5">
                <a:latin typeface="Times New Roman" panose="02020603050405020304" pitchFamily="18" charset="0"/>
                <a:cs typeface="Times New Roman" panose="02020603050405020304" pitchFamily="18" charset="0"/>
              </a:rPr>
              <a:t> </a:t>
            </a:r>
            <a:endParaRPr lang="vi-VN" sz="2200" spc="-5">
              <a:latin typeface="Times New Roman" panose="02020603050405020304" pitchFamily="18" charset="0"/>
              <a:cs typeface="Times New Roman" panose="02020603050405020304" pitchFamily="18" charset="0"/>
            </a:endParaRPr>
          </a:p>
          <a:p>
            <a:pPr marL="12065">
              <a:lnSpc>
                <a:spcPct val="100000"/>
              </a:lnSpc>
              <a:spcBef>
                <a:spcPts val="575"/>
              </a:spcBef>
              <a:buClr>
                <a:srgbClr val="330066"/>
              </a:buClr>
              <a:buSzPct val="64583"/>
              <a:tabLst>
                <a:tab pos="170815" algn="l"/>
              </a:tabLst>
            </a:pPr>
            <a:r>
              <a:rPr lang="vi-VN" sz="2200" b="1" i="1">
                <a:latin typeface="Times New Roman" panose="02020603050405020304" pitchFamily="18" charset="0"/>
                <a:cs typeface="Times New Roman" panose="02020603050405020304" pitchFamily="18" charset="0"/>
              </a:rPr>
              <a:t>7.4.C.1 </a:t>
            </a:r>
            <a:r>
              <a:rPr lang="vi-VN" sz="2200" i="1">
                <a:latin typeface="Times New Roman" panose="02020603050405020304" pitchFamily="18" charset="0"/>
                <a:cs typeface="Times New Roman" panose="02020603050405020304" pitchFamily="18" charset="0"/>
              </a:rPr>
              <a:t>Phản hồi về hiệu suất của tổ chức-Tổ chức phải thông báo cho nhân viên về hiệu suất chất lượng và mức độ hài lòng của khách hàng, bao gồm cả kết quả đánh giá quản lý (xem 9.3)</a:t>
            </a:r>
          </a:p>
          <a:p>
            <a:pPr marL="12065">
              <a:lnSpc>
                <a:spcPct val="100000"/>
              </a:lnSpc>
              <a:spcBef>
                <a:spcPts val="575"/>
              </a:spcBef>
              <a:buClr>
                <a:srgbClr val="330066"/>
              </a:buClr>
              <a:buSzPct val="64583"/>
              <a:tabLst>
                <a:tab pos="170815" algn="l"/>
              </a:tabLst>
            </a:pPr>
            <a:r>
              <a:rPr lang="vi-VN" sz="2200" b="1" i="1">
                <a:latin typeface="Times New Roman" panose="02020603050405020304" pitchFamily="18" charset="0"/>
                <a:cs typeface="Times New Roman" panose="02020603050405020304" pitchFamily="18" charset="0"/>
              </a:rPr>
              <a:t>7.4.C.1</a:t>
            </a:r>
            <a:r>
              <a:rPr lang="vi-VN" sz="2200" i="1">
                <a:latin typeface="Times New Roman" panose="02020603050405020304" pitchFamily="18" charset="0"/>
                <a:cs typeface="Times New Roman" panose="02020603050405020304" pitchFamily="18" charset="0"/>
              </a:rPr>
              <a:t> LƯU Ý Thông tin tổ chức nhạy cảm có thể được loại trừ khỏi yêu cầu này.</a:t>
            </a:r>
            <a:endParaRPr sz="22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a:spLocks noGrp="1"/>
          </p:cNvSpPr>
          <p:nvPr>
            <p:ph type="title"/>
          </p:nvPr>
        </p:nvSpPr>
        <p:spPr>
          <a:xfrm>
            <a:off x="76200" y="154342"/>
            <a:ext cx="92202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7.5 </a:t>
            </a:r>
            <a:r>
              <a:rPr sz="3200" dirty="0">
                <a:solidFill>
                  <a:schemeClr val="bg1"/>
                </a:solidFill>
                <a:latin typeface="Times New Roman" panose="02020603050405020304" pitchFamily="18" charset="0"/>
                <a:cs typeface="Times New Roman" panose="02020603050405020304" pitchFamily="18" charset="0"/>
              </a:rPr>
              <a:t>Documented</a:t>
            </a:r>
            <a:r>
              <a:rPr sz="3200" spc="25"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information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Thông</a:t>
            </a:r>
            <a:r>
              <a:rPr lang="en-US" sz="3200" spc="-5" dirty="0">
                <a:solidFill>
                  <a:schemeClr val="bg1"/>
                </a:solidFill>
                <a:latin typeface="Times New Roman" panose="02020603050405020304" pitchFamily="18" charset="0"/>
                <a:cs typeface="Times New Roman" panose="02020603050405020304" pitchFamily="18" charset="0"/>
              </a:rPr>
              <a:t> tin </a:t>
            </a:r>
            <a:r>
              <a:rPr lang="en-US" sz="3200" spc="-5" dirty="0" err="1">
                <a:solidFill>
                  <a:schemeClr val="bg1"/>
                </a:solidFill>
                <a:latin typeface="Times New Roman" panose="02020603050405020304" pitchFamily="18" charset="0"/>
                <a:cs typeface="Times New Roman" panose="02020603050405020304" pitchFamily="18" charset="0"/>
              </a:rPr>
              <a:t>tài</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liệu</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43</a:t>
            </a:fld>
            <a:endParaRPr spc="-70" dirty="0"/>
          </a:p>
        </p:txBody>
      </p:sp>
      <p:sp>
        <p:nvSpPr>
          <p:cNvPr id="15" name="object 15"/>
          <p:cNvSpPr txBox="1"/>
          <p:nvPr/>
        </p:nvSpPr>
        <p:spPr>
          <a:xfrm>
            <a:off x="247650" y="1067135"/>
            <a:ext cx="8648700" cy="4723729"/>
          </a:xfrm>
          <a:prstGeom prst="rect">
            <a:avLst/>
          </a:prstGeom>
        </p:spPr>
        <p:txBody>
          <a:bodyPr vert="horz" wrap="square" lIns="0" tIns="85725" rIns="0" bIns="0" rtlCol="0">
            <a:spAutoFit/>
          </a:bodyPr>
          <a:lstStyle/>
          <a:p>
            <a:pPr marL="12700">
              <a:lnSpc>
                <a:spcPct val="100000"/>
              </a:lnSpc>
              <a:spcBef>
                <a:spcPts val="675"/>
              </a:spcBef>
            </a:pPr>
            <a:r>
              <a:rPr sz="2400" spc="-5" dirty="0">
                <a:latin typeface="Times New Roman" panose="02020603050405020304" pitchFamily="18" charset="0"/>
                <a:cs typeface="Times New Roman" panose="02020603050405020304" pitchFamily="18" charset="0"/>
              </a:rPr>
              <a:t>Previously known </a:t>
            </a:r>
            <a:r>
              <a:rPr sz="2400">
                <a:latin typeface="Times New Roman" panose="02020603050405020304" pitchFamily="18" charset="0"/>
                <a:cs typeface="Times New Roman" panose="02020603050405020304" pitchFamily="18" charset="0"/>
              </a:rPr>
              <a:t>as </a:t>
            </a:r>
            <a:r>
              <a:rPr sz="2400" spc="-5">
                <a:latin typeface="Times New Roman" panose="02020603050405020304" pitchFamily="18" charset="0"/>
                <a:cs typeface="Times New Roman" panose="02020603050405020304" pitchFamily="18" charset="0"/>
              </a:rPr>
              <a:t>documents and</a:t>
            </a:r>
            <a:r>
              <a:rPr sz="2400" spc="120">
                <a:latin typeface="Times New Roman" panose="02020603050405020304" pitchFamily="18" charset="0"/>
                <a:cs typeface="Times New Roman" panose="02020603050405020304" pitchFamily="18" charset="0"/>
              </a:rPr>
              <a:t> </a:t>
            </a:r>
            <a:r>
              <a:rPr sz="2400" spc="-5">
                <a:latin typeface="Times New Roman" panose="02020603050405020304" pitchFamily="18" charset="0"/>
                <a:cs typeface="Times New Roman" panose="02020603050405020304" pitchFamily="18" charset="0"/>
              </a:rPr>
              <a:t>records</a:t>
            </a:r>
            <a:br>
              <a:rPr lang="en-US" sz="2400" spc="-5" dirty="0">
                <a:latin typeface="Times New Roman" panose="02020603050405020304" pitchFamily="18" charset="0"/>
                <a:cs typeface="Times New Roman" panose="02020603050405020304" pitchFamily="18" charset="0"/>
              </a:rPr>
            </a:br>
            <a:r>
              <a:rPr lang="vi-VN" sz="2400" spc="-5" dirty="0">
                <a:latin typeface="Times New Roman" panose="02020603050405020304" pitchFamily="18" charset="0"/>
                <a:cs typeface="Times New Roman" panose="02020603050405020304" pitchFamily="18" charset="0"/>
              </a:rPr>
              <a:t>Trước đây gọi là tài liệu và hồ sơ</a:t>
            </a:r>
            <a:endParaRPr sz="2400" dirty="0">
              <a:latin typeface="Times New Roman" panose="02020603050405020304" pitchFamily="18" charset="0"/>
              <a:cs typeface="Times New Roman" panose="02020603050405020304" pitchFamily="18" charset="0"/>
            </a:endParaRPr>
          </a:p>
          <a:p>
            <a:pPr marL="12700" marR="5080">
              <a:lnSpc>
                <a:spcPts val="2770"/>
              </a:lnSpc>
              <a:spcBef>
                <a:spcPts val="760"/>
              </a:spcBef>
              <a:buClr>
                <a:srgbClr val="330066"/>
              </a:buClr>
              <a:buSzPct val="64583"/>
              <a:buFont typeface="Wingdings"/>
              <a:buChar char=""/>
              <a:tabLst>
                <a:tab pos="170815" algn="l"/>
              </a:tabLst>
            </a:pPr>
            <a:r>
              <a:rPr sz="2400" spc="-5">
                <a:latin typeface="Times New Roman" panose="02020603050405020304" pitchFamily="18" charset="0"/>
                <a:cs typeface="Times New Roman" panose="02020603050405020304" pitchFamily="18" charset="0"/>
              </a:rPr>
              <a:t>Documents </a:t>
            </a:r>
            <a:r>
              <a:rPr sz="2400" spc="-5" dirty="0">
                <a:latin typeface="Times New Roman" panose="02020603050405020304" pitchFamily="18" charset="0"/>
                <a:cs typeface="Times New Roman" panose="02020603050405020304" pitchFamily="18" charset="0"/>
              </a:rPr>
              <a:t>need </a:t>
            </a:r>
            <a:r>
              <a:rPr sz="2400" dirty="0">
                <a:latin typeface="Times New Roman" panose="02020603050405020304" pitchFamily="18" charset="0"/>
                <a:cs typeface="Times New Roman" panose="02020603050405020304" pitchFamily="18" charset="0"/>
              </a:rPr>
              <a:t>to </a:t>
            </a:r>
            <a:r>
              <a:rPr sz="2400" spc="-5">
                <a:latin typeface="Times New Roman" panose="02020603050405020304" pitchFamily="18" charset="0"/>
                <a:cs typeface="Times New Roman" panose="02020603050405020304" pitchFamily="18" charset="0"/>
              </a:rPr>
              <a:t>be maintained </a:t>
            </a:r>
            <a:r>
              <a:rPr sz="2400" spc="-5" dirty="0">
                <a:latin typeface="Times New Roman" panose="02020603050405020304" pitchFamily="18" charset="0"/>
                <a:cs typeface="Times New Roman" panose="02020603050405020304" pitchFamily="18" charset="0"/>
              </a:rPr>
              <a:t>as </a:t>
            </a:r>
            <a:r>
              <a:rPr sz="2400" spc="-5">
                <a:latin typeface="Times New Roman" panose="02020603050405020304" pitchFamily="18" charset="0"/>
                <a:cs typeface="Times New Roman" panose="02020603050405020304" pitchFamily="18" charset="0"/>
              </a:rPr>
              <a:t>documented  information</a:t>
            </a:r>
            <a:br>
              <a:rPr lang="en-US" sz="2400" spc="-5" dirty="0">
                <a:latin typeface="Times New Roman" panose="02020603050405020304" pitchFamily="18" charset="0"/>
                <a:cs typeface="Times New Roman" panose="02020603050405020304" pitchFamily="18" charset="0"/>
              </a:rPr>
            </a:br>
            <a:r>
              <a:rPr lang="en-US" sz="2400" spc="-5" dirty="0" err="1">
                <a:latin typeface="Times New Roman" panose="02020603050405020304" pitchFamily="18" charset="0"/>
                <a:cs typeface="Times New Roman" panose="02020603050405020304" pitchFamily="18" charset="0"/>
              </a:rPr>
              <a:t>Tài</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liệu</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cần</a:t>
            </a:r>
            <a:r>
              <a:rPr lang="en-US" sz="2400" spc="-5" dirty="0">
                <a:latin typeface="Times New Roman" panose="02020603050405020304" pitchFamily="18" charset="0"/>
                <a:cs typeface="Times New Roman" panose="02020603050405020304" pitchFamily="18" charset="0"/>
              </a:rPr>
              <a:t> đ</a:t>
            </a:r>
            <a:r>
              <a:rPr lang="vi-VN" sz="2400" spc="-5" dirty="0">
                <a:latin typeface="Times New Roman" panose="02020603050405020304" pitchFamily="18" charset="0"/>
                <a:cs typeface="Times New Roman" panose="02020603050405020304" pitchFamily="18" charset="0"/>
              </a:rPr>
              <a:t>ư</a:t>
            </a:r>
            <a:r>
              <a:rPr lang="en-US" sz="2400" spc="-5" dirty="0" err="1">
                <a:latin typeface="Times New Roman" panose="02020603050405020304" pitchFamily="18" charset="0"/>
                <a:cs typeface="Times New Roman" panose="02020603050405020304" pitchFamily="18" charset="0"/>
              </a:rPr>
              <a:t>ợc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duy</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trì</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nh</a:t>
            </a:r>
            <a:r>
              <a:rPr lang="vi-VN" sz="2400" spc="-5" dirty="0">
                <a:latin typeface="Times New Roman" panose="02020603050405020304" pitchFamily="18" charset="0"/>
                <a:cs typeface="Times New Roman" panose="02020603050405020304" pitchFamily="18" charset="0"/>
              </a:rPr>
              <a:t>ư</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là</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thông</a:t>
            </a:r>
            <a:r>
              <a:rPr lang="en-US" sz="2400" spc="-5" dirty="0">
                <a:latin typeface="Times New Roman" panose="02020603050405020304" pitchFamily="18" charset="0"/>
                <a:cs typeface="Times New Roman" panose="02020603050405020304" pitchFamily="18" charset="0"/>
              </a:rPr>
              <a:t> tin </a:t>
            </a:r>
            <a:r>
              <a:rPr lang="en-US" sz="2400" spc="-5" dirty="0" err="1">
                <a:latin typeface="Times New Roman" panose="02020603050405020304" pitchFamily="18" charset="0"/>
                <a:cs typeface="Times New Roman" panose="02020603050405020304" pitchFamily="18" charset="0"/>
              </a:rPr>
              <a:t>tài</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liệu</a:t>
            </a:r>
            <a:r>
              <a:rPr lang="en-US" sz="2400" spc="-5"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12700" marR="835660">
              <a:lnSpc>
                <a:spcPts val="2770"/>
              </a:lnSpc>
              <a:spcBef>
                <a:spcPts val="800"/>
              </a:spcBef>
              <a:buClr>
                <a:srgbClr val="330066"/>
              </a:buClr>
              <a:buSzPct val="64583"/>
              <a:buFont typeface="Wingdings"/>
              <a:buChar char=""/>
              <a:tabLst>
                <a:tab pos="170815" algn="l"/>
              </a:tabLst>
            </a:pPr>
            <a:r>
              <a:rPr sz="2400" spc="-5">
                <a:latin typeface="Times New Roman" panose="02020603050405020304" pitchFamily="18" charset="0"/>
                <a:cs typeface="Times New Roman" panose="02020603050405020304" pitchFamily="18" charset="0"/>
              </a:rPr>
              <a:t>Records </a:t>
            </a:r>
            <a:r>
              <a:rPr sz="2400" spc="-5" dirty="0">
                <a:latin typeface="Times New Roman" panose="02020603050405020304" pitchFamily="18" charset="0"/>
                <a:cs typeface="Times New Roman" panose="02020603050405020304" pitchFamily="18" charset="0"/>
              </a:rPr>
              <a:t>need </a:t>
            </a:r>
            <a:r>
              <a:rPr sz="2400" dirty="0">
                <a:latin typeface="Times New Roman" panose="02020603050405020304" pitchFamily="18" charset="0"/>
                <a:cs typeface="Times New Roman" panose="02020603050405020304" pitchFamily="18" charset="0"/>
              </a:rPr>
              <a:t>to </a:t>
            </a:r>
            <a:r>
              <a:rPr sz="2400" spc="-5">
                <a:latin typeface="Times New Roman" panose="02020603050405020304" pitchFamily="18" charset="0"/>
                <a:cs typeface="Times New Roman" panose="02020603050405020304" pitchFamily="18" charset="0"/>
              </a:rPr>
              <a:t>be retained </a:t>
            </a:r>
            <a:r>
              <a:rPr sz="2400" spc="-5" dirty="0">
                <a:latin typeface="Times New Roman" panose="02020603050405020304" pitchFamily="18" charset="0"/>
                <a:cs typeface="Times New Roman" panose="02020603050405020304" pitchFamily="18" charset="0"/>
              </a:rPr>
              <a:t>as </a:t>
            </a:r>
            <a:r>
              <a:rPr sz="2400" spc="-5">
                <a:latin typeface="Times New Roman" panose="02020603050405020304" pitchFamily="18" charset="0"/>
                <a:cs typeface="Times New Roman" panose="02020603050405020304" pitchFamily="18" charset="0"/>
              </a:rPr>
              <a:t>documented  information</a:t>
            </a:r>
            <a:br>
              <a:rPr lang="en-US" sz="2400" spc="-5" dirty="0">
                <a:latin typeface="Times New Roman" panose="02020603050405020304" pitchFamily="18" charset="0"/>
                <a:cs typeface="Times New Roman" panose="02020603050405020304" pitchFamily="18" charset="0"/>
              </a:rPr>
            </a:br>
            <a:r>
              <a:rPr lang="en-US" sz="2400" spc="-5" dirty="0" err="1">
                <a:latin typeface="Times New Roman" panose="02020603050405020304" pitchFamily="18" charset="0"/>
                <a:cs typeface="Times New Roman" panose="02020603050405020304" pitchFamily="18" charset="0"/>
              </a:rPr>
              <a:t>Hồ</a:t>
            </a:r>
            <a:r>
              <a:rPr lang="en-US" sz="2400" spc="-5" dirty="0">
                <a:latin typeface="Times New Roman" panose="02020603050405020304" pitchFamily="18" charset="0"/>
                <a:cs typeface="Times New Roman" panose="02020603050405020304" pitchFamily="18" charset="0"/>
              </a:rPr>
              <a:t> s</a:t>
            </a:r>
            <a:r>
              <a:rPr lang="vi-VN" sz="2400" spc="-5" dirty="0">
                <a:latin typeface="Times New Roman" panose="02020603050405020304" pitchFamily="18" charset="0"/>
                <a:cs typeface="Times New Roman" panose="02020603050405020304" pitchFamily="18" charset="0"/>
              </a:rPr>
              <a:t>ơ</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cần</a:t>
            </a:r>
            <a:r>
              <a:rPr lang="en-US" sz="2400" spc="-5" dirty="0">
                <a:latin typeface="Times New Roman" panose="02020603050405020304" pitchFamily="18" charset="0"/>
                <a:cs typeface="Times New Roman" panose="02020603050405020304" pitchFamily="18" charset="0"/>
              </a:rPr>
              <a:t> đ</a:t>
            </a:r>
            <a:r>
              <a:rPr lang="vi-VN" sz="2400" spc="-5" dirty="0">
                <a:latin typeface="Times New Roman" panose="02020603050405020304" pitchFamily="18" charset="0"/>
                <a:cs typeface="Times New Roman" panose="02020603050405020304" pitchFamily="18" charset="0"/>
              </a:rPr>
              <a:t>ư</a:t>
            </a:r>
            <a:r>
              <a:rPr lang="en-US" sz="2400" spc="-5" dirty="0" err="1">
                <a:latin typeface="Times New Roman" panose="02020603050405020304" pitchFamily="18" charset="0"/>
                <a:cs typeface="Times New Roman" panose="02020603050405020304" pitchFamily="18" charset="0"/>
              </a:rPr>
              <a:t>ợc</a:t>
            </a:r>
            <a:r>
              <a:rPr lang="en-US" sz="2400" spc="-5" dirty="0">
                <a:latin typeface="Times New Roman" panose="02020603050405020304" pitchFamily="18" charset="0"/>
                <a:cs typeface="Times New Roman" panose="02020603050405020304" pitchFamily="18" charset="0"/>
              </a:rPr>
              <a:t> l</a:t>
            </a:r>
            <a:r>
              <a:rPr lang="vi-VN" sz="2400" spc="-5" dirty="0">
                <a:latin typeface="Times New Roman" panose="02020603050405020304" pitchFamily="18" charset="0"/>
                <a:cs typeface="Times New Roman" panose="02020603050405020304" pitchFamily="18" charset="0"/>
              </a:rPr>
              <a:t>ư</a:t>
            </a:r>
            <a:r>
              <a:rPr lang="en-US" sz="2400" spc="-5" dirty="0">
                <a:latin typeface="Times New Roman" panose="02020603050405020304" pitchFamily="18" charset="0"/>
                <a:cs typeface="Times New Roman" panose="02020603050405020304" pitchFamily="18" charset="0"/>
              </a:rPr>
              <a:t>u </a:t>
            </a:r>
            <a:r>
              <a:rPr lang="en-US" sz="2400" spc="-5" dirty="0" err="1">
                <a:latin typeface="Times New Roman" panose="02020603050405020304" pitchFamily="18" charset="0"/>
                <a:cs typeface="Times New Roman" panose="02020603050405020304" pitchFamily="18" charset="0"/>
              </a:rPr>
              <a:t>giữ</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như</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thông</a:t>
            </a:r>
            <a:r>
              <a:rPr lang="en-US" sz="2400" spc="-5" dirty="0">
                <a:latin typeface="Times New Roman" panose="02020603050405020304" pitchFamily="18" charset="0"/>
                <a:cs typeface="Times New Roman" panose="02020603050405020304" pitchFamily="18" charset="0"/>
              </a:rPr>
              <a:t> tin </a:t>
            </a:r>
            <a:r>
              <a:rPr lang="en-US" sz="2400" spc="-5" dirty="0" err="1">
                <a:latin typeface="Times New Roman" panose="02020603050405020304" pitchFamily="18" charset="0"/>
                <a:cs typeface="Times New Roman" panose="02020603050405020304" pitchFamily="18" charset="0"/>
              </a:rPr>
              <a:t>tài</a:t>
            </a:r>
            <a:r>
              <a:rPr lang="en-US" sz="2400" spc="-5" dirty="0">
                <a:latin typeface="Times New Roman" panose="02020603050405020304" pitchFamily="18" charset="0"/>
                <a:cs typeface="Times New Roman" panose="02020603050405020304" pitchFamily="18" charset="0"/>
              </a:rPr>
              <a:t> </a:t>
            </a:r>
            <a:r>
              <a:rPr lang="en-US" sz="2400" spc="-5" err="1">
                <a:latin typeface="Times New Roman" panose="02020603050405020304" pitchFamily="18" charset="0"/>
                <a:cs typeface="Times New Roman" panose="02020603050405020304" pitchFamily="18" charset="0"/>
              </a:rPr>
              <a:t>liệu</a:t>
            </a:r>
            <a:r>
              <a:rPr lang="en-US" sz="2400" spc="-5">
                <a:latin typeface="Times New Roman" panose="02020603050405020304" pitchFamily="18" charset="0"/>
                <a:cs typeface="Times New Roman" panose="02020603050405020304" pitchFamily="18" charset="0"/>
              </a:rPr>
              <a:t> </a:t>
            </a:r>
            <a:endParaRPr lang="vi-VN" sz="2400" spc="-5">
              <a:latin typeface="Times New Roman" panose="02020603050405020304" pitchFamily="18" charset="0"/>
              <a:cs typeface="Times New Roman" panose="02020603050405020304" pitchFamily="18" charset="0"/>
            </a:endParaRPr>
          </a:p>
          <a:p>
            <a:pPr marL="12700" marR="835660">
              <a:lnSpc>
                <a:spcPts val="2770"/>
              </a:lnSpc>
              <a:spcBef>
                <a:spcPts val="800"/>
              </a:spcBef>
              <a:buClr>
                <a:srgbClr val="330066"/>
              </a:buClr>
              <a:buSzPct val="64583"/>
              <a:tabLst>
                <a:tab pos="170815" algn="l"/>
              </a:tabLst>
            </a:pPr>
            <a:r>
              <a:rPr lang="vi-VN" sz="2400" b="1" i="1">
                <a:latin typeface="Times New Roman" panose="02020603050405020304" pitchFamily="18" charset="0"/>
                <a:cs typeface="Times New Roman" panose="02020603050405020304" pitchFamily="18" charset="0"/>
              </a:rPr>
              <a:t>7.5.3.2.C.1 </a:t>
            </a:r>
            <a:r>
              <a:rPr lang="vi-VN" sz="2400" i="1">
                <a:latin typeface="Times New Roman" panose="02020603050405020304" pitchFamily="18" charset="0"/>
                <a:cs typeface="Times New Roman" panose="02020603050405020304" pitchFamily="18" charset="0"/>
              </a:rPr>
              <a:t>Kiểm soát tài liệu và dữ liệu do khách hàng cung cấp - Tổ chức sẽ kiểm soát tất cả các tài liệu và dữ liệu do khách hàng cung cấp (ví dụ: kiến trúc mạng, cấu trúc liên kết, công suất, phân công chấm dứt cài đặt, bản vẽ và cơ sở dữ liệu) nếu các tài liệu và dữ liệu này ảnh hưởng đến việc thực hiện và/ hoặc hỗ trợ các sản phẩm và/ hoặc dịch vụ.</a:t>
            </a:r>
            <a:endParaRPr sz="2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45913" y="152400"/>
            <a:ext cx="5673887" cy="505267"/>
          </a:xfrm>
          <a:prstGeom prst="rect">
            <a:avLst/>
          </a:prstGeom>
        </p:spPr>
        <p:txBody>
          <a:bodyPr vert="horz" wrap="square" lIns="0" tIns="12700" rIns="0" bIns="0" rtlCol="0">
            <a:spAutoFit/>
          </a:bodyPr>
          <a:lstStyle/>
          <a:p>
            <a:pPr marL="12700">
              <a:lnSpc>
                <a:spcPct val="100000"/>
              </a:lnSpc>
              <a:spcBef>
                <a:spcPts val="100"/>
              </a:spcBef>
            </a:pPr>
            <a:r>
              <a:rPr sz="3200" spc="-5">
                <a:solidFill>
                  <a:schemeClr val="bg1"/>
                </a:solidFill>
                <a:latin typeface="Times New Roman" panose="02020603050405020304" pitchFamily="18" charset="0"/>
                <a:cs typeface="Times New Roman" panose="02020603050405020304" pitchFamily="18" charset="0"/>
              </a:rPr>
              <a:t>8</a:t>
            </a:r>
            <a:r>
              <a:rPr lang="vi-VN" sz="3200" spc="-5">
                <a:solidFill>
                  <a:schemeClr val="bg1"/>
                </a:solidFill>
                <a:latin typeface="Times New Roman" panose="02020603050405020304" pitchFamily="18" charset="0"/>
                <a:cs typeface="Times New Roman" panose="02020603050405020304" pitchFamily="18" charset="0"/>
              </a:rPr>
              <a:t>.</a:t>
            </a:r>
            <a:r>
              <a:rPr sz="3200" spc="-204">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Operation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Vận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hành</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44</a:t>
            </a:fld>
            <a:endParaRPr spc="-70" dirty="0"/>
          </a:p>
        </p:txBody>
      </p:sp>
      <p:sp>
        <p:nvSpPr>
          <p:cNvPr id="9" name="object 9"/>
          <p:cNvSpPr txBox="1"/>
          <p:nvPr/>
        </p:nvSpPr>
        <p:spPr>
          <a:xfrm>
            <a:off x="204328" y="1066800"/>
            <a:ext cx="8634871" cy="3847207"/>
          </a:xfrm>
          <a:prstGeom prst="rect">
            <a:avLst/>
          </a:prstGeom>
        </p:spPr>
        <p:txBody>
          <a:bodyPr vert="horz" wrap="square" lIns="0" tIns="12700" rIns="0" bIns="0" rtlCol="0">
            <a:spAutoFit/>
          </a:bodyPr>
          <a:lstStyle/>
          <a:p>
            <a:pPr marL="354965" indent="-342900">
              <a:lnSpc>
                <a:spcPct val="100000"/>
              </a:lnSpc>
              <a:spcBef>
                <a:spcPts val="100"/>
              </a:spcBef>
              <a:buClr>
                <a:srgbClr val="330066"/>
              </a:buClr>
              <a:buSzPct val="68750"/>
              <a:buFont typeface="Wingdings"/>
              <a:buChar char=""/>
              <a:tabLst>
                <a:tab pos="354330" algn="l"/>
                <a:tab pos="355600" algn="l"/>
              </a:tabLst>
            </a:pPr>
            <a:r>
              <a:rPr sz="2000" spc="-5" dirty="0">
                <a:latin typeface="Times New Roman" panose="02020603050405020304" pitchFamily="18" charset="0"/>
                <a:cs typeface="Times New Roman" panose="02020603050405020304" pitchFamily="18" charset="0"/>
              </a:rPr>
              <a:t>Operational planning </a:t>
            </a:r>
            <a:r>
              <a:rPr sz="2000" spc="-5">
                <a:latin typeface="Times New Roman" panose="02020603050405020304" pitchFamily="18" charset="0"/>
                <a:cs typeface="Times New Roman" panose="02020603050405020304" pitchFamily="18" charset="0"/>
              </a:rPr>
              <a:t>and</a:t>
            </a:r>
            <a:r>
              <a:rPr sz="2000" spc="125">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control</a:t>
            </a:r>
            <a:r>
              <a:rPr lang="vi-VN" sz="2000" spc="-5" dirty="0">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Kế </a:t>
            </a:r>
            <a:r>
              <a:rPr lang="en-US" sz="2000" spc="-5" dirty="0" err="1">
                <a:latin typeface="Times New Roman" panose="02020603050405020304" pitchFamily="18" charset="0"/>
                <a:cs typeface="Times New Roman" panose="02020603050405020304" pitchFamily="18" charset="0"/>
              </a:rPr>
              <a:t>hoạch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vận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kiểm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soát</a:t>
            </a:r>
            <a:endParaRPr lang="en-US" sz="2000" spc="-5" dirty="0">
              <a:latin typeface="Times New Roman" panose="02020603050405020304" pitchFamily="18" charset="0"/>
              <a:cs typeface="Times New Roman" panose="02020603050405020304" pitchFamily="18" charset="0"/>
            </a:endParaRPr>
          </a:p>
          <a:p>
            <a:pPr marL="355600" indent="-343535">
              <a:lnSpc>
                <a:spcPct val="100000"/>
              </a:lnSpc>
              <a:spcBef>
                <a:spcPts val="685"/>
              </a:spcBef>
              <a:buClr>
                <a:srgbClr val="330066"/>
              </a:buClr>
              <a:buSzPct val="68750"/>
              <a:buFont typeface="Wingdings"/>
              <a:buChar char=""/>
              <a:tabLst>
                <a:tab pos="355600" algn="l"/>
                <a:tab pos="356235" algn="l"/>
              </a:tabLst>
            </a:pPr>
            <a:r>
              <a:rPr lang="en-US" sz="2000" spc="-5" dirty="0">
                <a:latin typeface="Times New Roman" panose="02020603050405020304" pitchFamily="18" charset="0"/>
                <a:cs typeface="Times New Roman" panose="02020603050405020304" pitchFamily="18" charset="0"/>
              </a:rPr>
              <a:t>Determination </a:t>
            </a:r>
            <a:r>
              <a:rPr lang="en-US" sz="2000" dirty="0">
                <a:latin typeface="Times New Roman" panose="02020603050405020304" pitchFamily="18" charset="0"/>
                <a:cs typeface="Times New Roman" panose="02020603050405020304" pitchFamily="18" charset="0"/>
              </a:rPr>
              <a:t>of </a:t>
            </a:r>
            <a:r>
              <a:rPr lang="en-US" sz="2000" spc="-5">
                <a:latin typeface="Times New Roman" panose="02020603050405020304" pitchFamily="18" charset="0"/>
                <a:cs typeface="Times New Roman" panose="02020603050405020304" pitchFamily="18" charset="0"/>
              </a:rPr>
              <a:t>customer</a:t>
            </a:r>
            <a:r>
              <a:rPr lang="en-US" sz="2000" spc="3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requirements</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Xác </a:t>
            </a:r>
            <a:r>
              <a:rPr lang="en-US" sz="2000" spc="-5" dirty="0" err="1">
                <a:latin typeface="Times New Roman" panose="02020603050405020304" pitchFamily="18" charset="0"/>
                <a:cs typeface="Times New Roman" panose="02020603050405020304" pitchFamily="18" charset="0"/>
              </a:rPr>
              <a:t>đinh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yêu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cầu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khách</a:t>
            </a:r>
            <a:r>
              <a:rPr lang="en-US" sz="2000" spc="-5" dirty="0">
                <a:latin typeface="Times New Roman" panose="02020603050405020304" pitchFamily="18" charset="0"/>
                <a:cs typeface="Times New Roman" panose="02020603050405020304" pitchFamily="18" charset="0"/>
              </a:rPr>
              <a:t> hang </a:t>
            </a:r>
            <a:endParaRPr lang="en-US" sz="2000" dirty="0">
              <a:latin typeface="Times New Roman" panose="02020603050405020304" pitchFamily="18" charset="0"/>
              <a:cs typeface="Times New Roman" panose="02020603050405020304" pitchFamily="18" charset="0"/>
            </a:endParaRPr>
          </a:p>
          <a:p>
            <a:pPr marL="355600" indent="-343535">
              <a:lnSpc>
                <a:spcPct val="100000"/>
              </a:lnSpc>
              <a:spcBef>
                <a:spcPts val="685"/>
              </a:spcBef>
              <a:buClr>
                <a:srgbClr val="330066"/>
              </a:buClr>
              <a:buSzPct val="68750"/>
              <a:buFont typeface="Wingdings"/>
              <a:buChar char=""/>
              <a:tabLst>
                <a:tab pos="355600" algn="l"/>
                <a:tab pos="356235" algn="l"/>
              </a:tabLst>
            </a:pPr>
            <a:r>
              <a:rPr lang="en-US" sz="2000" spc="-5" dirty="0">
                <a:latin typeface="Times New Roman" panose="02020603050405020304" pitchFamily="18" charset="0"/>
                <a:cs typeface="Times New Roman" panose="02020603050405020304" pitchFamily="18" charset="0"/>
              </a:rPr>
              <a:t>Design and development </a:t>
            </a:r>
            <a:r>
              <a:rPr lang="en-US" sz="200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products and services  Control </a:t>
            </a:r>
            <a:r>
              <a:rPr lang="en-US" sz="2000" dirty="0">
                <a:latin typeface="Times New Roman" panose="02020603050405020304" pitchFamily="18" charset="0"/>
                <a:cs typeface="Times New Roman" panose="02020603050405020304" pitchFamily="18" charset="0"/>
              </a:rPr>
              <a:t>of </a:t>
            </a:r>
            <a:r>
              <a:rPr lang="en-US" sz="2000" spc="-10" dirty="0">
                <a:latin typeface="Times New Roman" panose="02020603050405020304" pitchFamily="18" charset="0"/>
                <a:cs typeface="Times New Roman" panose="02020603050405020304" pitchFamily="18" charset="0"/>
              </a:rPr>
              <a:t>external </a:t>
            </a:r>
            <a:r>
              <a:rPr lang="en-US" sz="2000" spc="-5" dirty="0">
                <a:latin typeface="Times New Roman" panose="02020603050405020304" pitchFamily="18" charset="0"/>
                <a:cs typeface="Times New Roman" panose="02020603050405020304" pitchFamily="18" charset="0"/>
              </a:rPr>
              <a:t>provision </a:t>
            </a:r>
            <a:r>
              <a:rPr lang="en-US" sz="200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products </a:t>
            </a:r>
            <a:r>
              <a:rPr lang="en-US" sz="2000" spc="-5">
                <a:latin typeface="Times New Roman" panose="02020603050405020304" pitchFamily="18" charset="0"/>
                <a:cs typeface="Times New Roman" panose="02020603050405020304" pitchFamily="18" charset="0"/>
              </a:rPr>
              <a:t>and services </a:t>
            </a:r>
            <a:r>
              <a:rPr lang="en-US" sz="2000" spc="-5" dirty="0">
                <a:latin typeface="Times New Roman" panose="02020603050405020304" pitchFamily="18" charset="0"/>
                <a:cs typeface="Times New Roman" panose="02020603050405020304" pitchFamily="18" charset="0"/>
              </a:rPr>
              <a:t>(Purchasing and outsourcing addressed</a:t>
            </a:r>
            <a:r>
              <a:rPr lang="en-US" sz="2000" spc="140" dirty="0">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together)</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Thiết </a:t>
            </a:r>
            <a:r>
              <a:rPr lang="en-US" sz="2000" spc="-5" dirty="0" err="1">
                <a:latin typeface="Times New Roman" panose="02020603050405020304" pitchFamily="18" charset="0"/>
                <a:cs typeface="Times New Roman" panose="02020603050405020304" pitchFamily="18" charset="0"/>
              </a:rPr>
              <a:t>kế</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triển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dịch</a:t>
            </a:r>
            <a:r>
              <a:rPr lang="en-US" sz="2000" spc="-5">
                <a:latin typeface="Times New Roman" panose="02020603050405020304" pitchFamily="18" charset="0"/>
                <a:cs typeface="Times New Roman" panose="02020603050405020304" pitchFamily="18" charset="0"/>
              </a:rPr>
              <a:t> vụ</a:t>
            </a:r>
            <a:r>
              <a:rPr lang="vi-VN" sz="2000" spc="-5">
                <a:latin typeface="Times New Roman" panose="02020603050405020304" pitchFamily="18" charset="0"/>
                <a:cs typeface="Times New Roman" panose="02020603050405020304" pitchFamily="18" charset="0"/>
              </a:rPr>
              <a:t>,</a:t>
            </a:r>
            <a:r>
              <a:rPr lang="en-US" sz="2000" spc="-5">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lý</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điều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khoản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về</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vụ</a:t>
            </a:r>
            <a:r>
              <a:rPr lang="en-US" sz="2000" spc="-5">
                <a:latin typeface="Times New Roman" panose="02020603050405020304" pitchFamily="18" charset="0"/>
                <a:cs typeface="Times New Roman" panose="02020603050405020304" pitchFamily="18" charset="0"/>
              </a:rPr>
              <a:t> (Giải </a:t>
            </a:r>
            <a:r>
              <a:rPr lang="en-US" sz="2000" spc="-5" dirty="0" err="1">
                <a:latin typeface="Times New Roman" panose="02020603050405020304" pitchFamily="18" charset="0"/>
                <a:cs typeface="Times New Roman" panose="02020603050405020304" pitchFamily="18" charset="0"/>
              </a:rPr>
              <a:t>quyết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vấn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đề</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mua</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hàng</a:t>
            </a:r>
            <a:r>
              <a:rPr lang="en-US" sz="2000" spc="-5">
                <a:latin typeface="Times New Roman" panose="02020603050405020304" pitchFamily="18" charset="0"/>
                <a:cs typeface="Times New Roman" panose="02020603050405020304" pitchFamily="18" charset="0"/>
              </a:rPr>
              <a:t> và thuê </a:t>
            </a:r>
            <a:r>
              <a:rPr lang="en-US" sz="2000" spc="-5" dirty="0" err="1">
                <a:latin typeface="Times New Roman" panose="02020603050405020304" pitchFamily="18" charset="0"/>
                <a:cs typeface="Times New Roman" panose="02020603050405020304" pitchFamily="18" charset="0"/>
              </a:rPr>
              <a:t>ngoài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cùng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nhau</a:t>
            </a: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55600" indent="-343535">
              <a:lnSpc>
                <a:spcPct val="100000"/>
              </a:lnSpc>
              <a:spcBef>
                <a:spcPts val="685"/>
              </a:spcBef>
              <a:buClr>
                <a:srgbClr val="330066"/>
              </a:buClr>
              <a:buSzPct val="68750"/>
              <a:buFont typeface="Wingdings"/>
              <a:buChar char=""/>
              <a:tabLst>
                <a:tab pos="355600" algn="l"/>
                <a:tab pos="356235" algn="l"/>
              </a:tabLst>
            </a:pPr>
            <a:r>
              <a:rPr lang="en-US" sz="2000" spc="-5" dirty="0">
                <a:latin typeface="Times New Roman" panose="02020603050405020304" pitchFamily="18" charset="0"/>
                <a:cs typeface="Times New Roman" panose="02020603050405020304" pitchFamily="18" charset="0"/>
              </a:rPr>
              <a:t>Realization and provision </a:t>
            </a:r>
            <a:r>
              <a:rPr lang="en-US" sz="200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products and </a:t>
            </a:r>
            <a:r>
              <a:rPr lang="en-US" sz="2000" spc="-5">
                <a:latin typeface="Times New Roman" panose="02020603050405020304" pitchFamily="18" charset="0"/>
                <a:cs typeface="Times New Roman" panose="02020603050405020304" pitchFamily="18" charset="0"/>
              </a:rPr>
              <a:t>services Hiện </a:t>
            </a:r>
            <a:r>
              <a:rPr lang="en-US" sz="2000" spc="-5" dirty="0" err="1">
                <a:latin typeface="Times New Roman" panose="02020603050405020304" pitchFamily="18" charset="0"/>
                <a:cs typeface="Times New Roman" panose="02020603050405020304" pitchFamily="18" charset="0"/>
              </a:rPr>
              <a:t>thực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hóa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cung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endParaRPr lang="en-US" sz="2000" spc="-5" dirty="0">
              <a:latin typeface="Times New Roman" panose="02020603050405020304" pitchFamily="18" charset="0"/>
              <a:cs typeface="Times New Roman" panose="02020603050405020304" pitchFamily="18" charset="0"/>
            </a:endParaRPr>
          </a:p>
          <a:p>
            <a:pPr marL="355600" indent="-343535">
              <a:lnSpc>
                <a:spcPct val="100000"/>
              </a:lnSpc>
              <a:spcBef>
                <a:spcPts val="685"/>
              </a:spcBef>
              <a:buClr>
                <a:srgbClr val="330066"/>
              </a:buClr>
              <a:buSzPct val="68750"/>
              <a:buFont typeface="Wingdings"/>
              <a:buChar char=""/>
              <a:tabLst>
                <a:tab pos="355600" algn="l"/>
                <a:tab pos="356235" algn="l"/>
              </a:tabLst>
            </a:pPr>
            <a:r>
              <a:rPr lang="en-US" sz="2000" spc="-5" dirty="0">
                <a:latin typeface="Times New Roman" panose="02020603050405020304" pitchFamily="18" charset="0"/>
                <a:cs typeface="Times New Roman" panose="02020603050405020304" pitchFamily="18" charset="0"/>
              </a:rPr>
              <a:t>Release </a:t>
            </a:r>
            <a:r>
              <a:rPr lang="en-US" sz="200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products </a:t>
            </a:r>
            <a:r>
              <a:rPr lang="en-US" sz="2000" spc="-5">
                <a:latin typeface="Times New Roman" panose="02020603050405020304" pitchFamily="18" charset="0"/>
                <a:cs typeface="Times New Roman" panose="02020603050405020304" pitchFamily="18" charset="0"/>
              </a:rPr>
              <a:t>and</a:t>
            </a:r>
            <a:r>
              <a:rPr lang="en-US" sz="2000" spc="6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services</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Phát </a:t>
            </a:r>
            <a:r>
              <a:rPr lang="en-US" sz="2000" spc="-5" dirty="0" err="1">
                <a:latin typeface="Times New Roman" panose="02020603050405020304" pitchFamily="18" charset="0"/>
                <a:cs typeface="Times New Roman" panose="02020603050405020304" pitchFamily="18" charset="0"/>
              </a:rPr>
              <a: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r>
              <a:rPr lang="en-US" sz="2000" spc="-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55600" indent="-343535">
              <a:spcBef>
                <a:spcPts val="685"/>
              </a:spcBef>
              <a:buClr>
                <a:srgbClr val="330066"/>
              </a:buClr>
              <a:buSzPct val="68750"/>
              <a:buFont typeface="Wingdings"/>
              <a:buChar char=""/>
              <a:tabLst>
                <a:tab pos="355600" algn="l"/>
                <a:tab pos="356235" algn="l"/>
              </a:tabLst>
            </a:pPr>
            <a:r>
              <a:rPr lang="en-US" sz="2000" spc="-5" dirty="0">
                <a:latin typeface="Times New Roman" panose="02020603050405020304" pitchFamily="18" charset="0"/>
                <a:cs typeface="Times New Roman" panose="02020603050405020304" pitchFamily="18" charset="0"/>
              </a:rPr>
              <a:t>Control of nonconforming products and </a:t>
            </a:r>
            <a:r>
              <a:rPr lang="en-US" sz="2000" spc="-5">
                <a:latin typeface="Times New Roman" panose="02020603050405020304" pitchFamily="18" charset="0"/>
                <a:cs typeface="Times New Roman" panose="02020603050405020304" pitchFamily="18" charset="0"/>
              </a:rPr>
              <a:t>services </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Quản </a:t>
            </a:r>
            <a:r>
              <a:rPr lang="en-US" sz="2000" spc="-5" dirty="0" err="1">
                <a:latin typeface="Times New Roman" panose="02020603050405020304" pitchFamily="18" charset="0"/>
                <a:cs typeface="Times New Roman" panose="02020603050405020304" pitchFamily="18" charset="0"/>
              </a:rPr>
              <a:t>lý</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không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phù</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hợp</a:t>
            </a:r>
            <a:endParaRPr sz="200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32647" y="-152400"/>
            <a:ext cx="9111354" cy="1177695"/>
          </a:xfrm>
          <a:prstGeom prst="rect">
            <a:avLst/>
          </a:prstGeom>
        </p:spPr>
        <p:txBody>
          <a:bodyPr vert="horz" wrap="square" lIns="0" tIns="51435" rIns="0" bIns="0" rtlCol="0">
            <a:spAutoFit/>
          </a:bodyPr>
          <a:lstStyle/>
          <a:p>
            <a:pPr marL="12700" marR="5080">
              <a:lnSpc>
                <a:spcPts val="4610"/>
              </a:lnSpc>
              <a:spcBef>
                <a:spcPts val="405"/>
              </a:spcBef>
            </a:pPr>
            <a:r>
              <a:rPr sz="3200" spc="-5" dirty="0">
                <a:solidFill>
                  <a:schemeClr val="bg1"/>
                </a:solidFill>
                <a:latin typeface="Times New Roman" panose="02020603050405020304" pitchFamily="18" charset="0"/>
                <a:cs typeface="Times New Roman" panose="02020603050405020304" pitchFamily="18" charset="0"/>
              </a:rPr>
              <a:t>8.1 </a:t>
            </a:r>
            <a:r>
              <a:rPr lang="en-US" sz="3200" spc="-5" dirty="0">
                <a:solidFill>
                  <a:schemeClr val="bg1"/>
                </a:solidFill>
                <a:latin typeface="Times New Roman" panose="02020603050405020304" pitchFamily="18" charset="0"/>
                <a:cs typeface="Times New Roman" panose="02020603050405020304" pitchFamily="18" charset="0"/>
              </a:rPr>
              <a:t>Operational</a:t>
            </a:r>
            <a:r>
              <a:rPr lang="en-US" sz="3200" spc="-105" dirty="0">
                <a:solidFill>
                  <a:schemeClr val="bg1"/>
                </a:solidFill>
                <a:latin typeface="Times New Roman" panose="02020603050405020304" pitchFamily="18" charset="0"/>
                <a:cs typeface="Times New Roman" panose="02020603050405020304" pitchFamily="18" charset="0"/>
              </a:rPr>
              <a:t> </a:t>
            </a:r>
            <a:r>
              <a:rPr lang="en-US" sz="3200" spc="-10" dirty="0">
                <a:solidFill>
                  <a:schemeClr val="bg1"/>
                </a:solidFill>
                <a:latin typeface="Times New Roman" panose="02020603050405020304" pitchFamily="18" charset="0"/>
                <a:cs typeface="Times New Roman" panose="02020603050405020304" pitchFamily="18" charset="0"/>
              </a:rPr>
              <a:t>planning  </a:t>
            </a:r>
            <a:r>
              <a:rPr lang="en-US" sz="3200" spc="-5" dirty="0">
                <a:solidFill>
                  <a:schemeClr val="bg1"/>
                </a:solidFill>
                <a:latin typeface="Times New Roman" panose="02020603050405020304" pitchFamily="18" charset="0"/>
                <a:cs typeface="Times New Roman" panose="02020603050405020304" pitchFamily="18" charset="0"/>
              </a:rPr>
              <a:t>and</a:t>
            </a:r>
            <a:r>
              <a:rPr lang="en-US" sz="3200" spc="-30" dirty="0">
                <a:solidFill>
                  <a:schemeClr val="bg1"/>
                </a:solidFill>
                <a:latin typeface="Times New Roman" panose="02020603050405020304" pitchFamily="18" charset="0"/>
                <a:cs typeface="Times New Roman" panose="02020603050405020304" pitchFamily="18" charset="0"/>
              </a:rPr>
              <a:t> </a:t>
            </a:r>
            <a:r>
              <a:rPr lang="en-US" sz="3200" spc="-10" dirty="0">
                <a:solidFill>
                  <a:schemeClr val="bg1"/>
                </a:solidFill>
                <a:latin typeface="Times New Roman" panose="02020603050405020304" pitchFamily="18" charset="0"/>
                <a:cs typeface="Times New Roman" panose="02020603050405020304" pitchFamily="18" charset="0"/>
              </a:rPr>
              <a:t>control</a:t>
            </a:r>
            <a:r>
              <a:rPr lang="en-US" sz="3200" spc="-10">
                <a:solidFill>
                  <a:schemeClr val="bg1"/>
                </a:solidFill>
                <a:latin typeface="Times New Roman" panose="02020603050405020304" pitchFamily="18" charset="0"/>
                <a:cs typeface="Times New Roman" panose="02020603050405020304" pitchFamily="18" charset="0"/>
              </a:rPr>
              <a:t>/ </a:t>
            </a:r>
            <a:br>
              <a:rPr lang="vi-VN" sz="3200" spc="-10">
                <a:solidFill>
                  <a:schemeClr val="bg1"/>
                </a:solidFill>
                <a:latin typeface="Times New Roman" panose="02020603050405020304" pitchFamily="18" charset="0"/>
                <a:cs typeface="Times New Roman" panose="02020603050405020304" pitchFamily="18" charset="0"/>
              </a:rPr>
            </a:br>
            <a:r>
              <a:rPr lang="en-US" sz="3200" spc="-10">
                <a:solidFill>
                  <a:schemeClr val="bg1"/>
                </a:solidFill>
                <a:latin typeface="Times New Roman" panose="02020603050405020304" pitchFamily="18" charset="0"/>
                <a:cs typeface="Times New Roman" panose="02020603050405020304" pitchFamily="18" charset="0"/>
              </a:rPr>
              <a:t>Lập </a:t>
            </a:r>
            <a:r>
              <a:rPr lang="en-US" sz="3200" spc="-10" dirty="0" err="1">
                <a:solidFill>
                  <a:schemeClr val="bg1"/>
                </a:solidFill>
                <a:latin typeface="Times New Roman" panose="02020603050405020304" pitchFamily="18" charset="0"/>
                <a:cs typeface="Times New Roman" panose="02020603050405020304" pitchFamily="18" charset="0"/>
              </a:rPr>
              <a:t>kế</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hoạch</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và</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kiểm</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soát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động</a:t>
            </a:r>
            <a:endParaRPr sz="3200" spc="-10" dirty="0">
              <a:solidFill>
                <a:schemeClr val="bg1"/>
              </a:solidFill>
              <a:latin typeface="Times New Roman" panose="02020603050405020304" pitchFamily="18" charset="0"/>
              <a:cs typeface="Times New Roman" panose="02020603050405020304" pitchFamily="18" charset="0"/>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45</a:t>
            </a:fld>
            <a:endParaRPr spc="-70" dirty="0"/>
          </a:p>
        </p:txBody>
      </p:sp>
      <p:sp>
        <p:nvSpPr>
          <p:cNvPr id="20" name="object 20"/>
          <p:cNvSpPr txBox="1"/>
          <p:nvPr/>
        </p:nvSpPr>
        <p:spPr>
          <a:xfrm>
            <a:off x="93286" y="1219200"/>
            <a:ext cx="8990076" cy="3963264"/>
          </a:xfrm>
          <a:prstGeom prst="rect">
            <a:avLst/>
          </a:prstGeom>
        </p:spPr>
        <p:txBody>
          <a:bodyPr vert="horz" wrap="square" lIns="0" tIns="13335" rIns="0" bIns="0" rtlCol="0">
            <a:spAutoFit/>
          </a:bodyPr>
          <a:lstStyle/>
          <a:p>
            <a:pPr marL="12700" marR="5080">
              <a:lnSpc>
                <a:spcPct val="100000"/>
              </a:lnSpc>
              <a:spcBef>
                <a:spcPts val="105"/>
              </a:spcBef>
            </a:pPr>
            <a:r>
              <a:rPr sz="2000">
                <a:latin typeface="Times New Roman" panose="02020603050405020304" pitchFamily="18" charset="0"/>
                <a:cs typeface="Times New Roman" panose="02020603050405020304" pitchFamily="18" charset="0"/>
              </a:rPr>
              <a:t>Plan</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implement </a:t>
            </a:r>
            <a:r>
              <a:rPr sz="2000" dirty="0">
                <a:latin typeface="Times New Roman" panose="02020603050405020304" pitchFamily="18" charset="0"/>
                <a:cs typeface="Times New Roman" panose="02020603050405020304" pitchFamily="18" charset="0"/>
              </a:rPr>
              <a:t>and control the processes needed to </a:t>
            </a:r>
            <a:r>
              <a:rPr sz="2000" spc="-5" dirty="0">
                <a:latin typeface="Times New Roman" panose="02020603050405020304" pitchFamily="18" charset="0"/>
                <a:cs typeface="Times New Roman" panose="02020603050405020304" pitchFamily="18" charset="0"/>
              </a:rPr>
              <a:t>meet  </a:t>
            </a:r>
            <a:r>
              <a:rPr sz="2000" dirty="0">
                <a:latin typeface="Times New Roman" panose="02020603050405020304" pitchFamily="18" charset="0"/>
                <a:cs typeface="Times New Roman" panose="02020603050405020304" pitchFamily="18" charset="0"/>
              </a:rPr>
              <a:t>requirements for the provision of products and services, and</a:t>
            </a:r>
            <a:r>
              <a:rPr lang="en-US" sz="2000" spc="-270" dirty="0">
                <a:latin typeface="Times New Roman" panose="02020603050405020304" pitchFamily="18" charset="0"/>
                <a:cs typeface="Times New Roman" panose="02020603050405020304" pitchFamily="18" charset="0"/>
              </a:rPr>
              <a:t> to </a:t>
            </a:r>
            <a:r>
              <a:rPr lang="en-US" sz="2000" spc="-7" baseline="-4166"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implement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actions determined in </a:t>
            </a:r>
            <a:r>
              <a:rPr sz="2000" spc="-5" dirty="0">
                <a:latin typeface="Times New Roman" panose="02020603050405020304" pitchFamily="18" charset="0"/>
                <a:cs typeface="Times New Roman" panose="02020603050405020304" pitchFamily="18" charset="0"/>
              </a:rPr>
              <a:t>6.1</a:t>
            </a:r>
            <a:r>
              <a:rPr sz="2000" spc="-2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a:t>
            </a:r>
            <a:br>
              <a:rPr lang="en-US" sz="2000" spc="-5" dirty="0">
                <a:latin typeface="Times New Roman" panose="02020603050405020304" pitchFamily="18" charset="0"/>
                <a:cs typeface="Times New Roman" panose="02020603050405020304" pitchFamily="18" charset="0"/>
              </a:rPr>
            </a:br>
            <a:r>
              <a:rPr lang="vi-VN" sz="2000" spc="-5" dirty="0">
                <a:latin typeface="Times New Roman" panose="02020603050405020304" pitchFamily="18" charset="0"/>
                <a:cs typeface="Times New Roman" panose="02020603050405020304" pitchFamily="18" charset="0"/>
              </a:rPr>
              <a:t>Kế hoạch, thực hiện và kiểm soát các quy trình cần thiết để đáp ứng các yêu cầu cho việc cung cấp sản phẩm và dịch vụ và để thực hiện các hành động được xác định trong 6.1 bởi</a:t>
            </a:r>
            <a:endParaRPr sz="2000" dirty="0">
              <a:latin typeface="Times New Roman" panose="02020603050405020304" pitchFamily="18" charset="0"/>
              <a:cs typeface="Times New Roman" panose="02020603050405020304" pitchFamily="18" charset="0"/>
            </a:endParaRPr>
          </a:p>
          <a:p>
            <a:pPr marL="354965" indent="-342900">
              <a:lnSpc>
                <a:spcPct val="100000"/>
              </a:lnSpc>
              <a:spcBef>
                <a:spcPts val="395"/>
              </a:spcBef>
              <a:buClr>
                <a:srgbClr val="330066"/>
              </a:buClr>
              <a:buSzPct val="65000"/>
              <a:buFont typeface="Wingdings" panose="05000000000000000000" pitchFamily="2" charset="2"/>
              <a:buChar char="ü"/>
              <a:tabLst>
                <a:tab pos="146685" algn="l"/>
              </a:tabLst>
            </a:pPr>
            <a:r>
              <a:rPr lang="vi-VN" sz="2000">
                <a:latin typeface="Times New Roman" panose="02020603050405020304" pitchFamily="18" charset="0"/>
                <a:cs typeface="Times New Roman" panose="02020603050405020304" pitchFamily="18" charset="0"/>
              </a:rPr>
              <a:t>D</a:t>
            </a:r>
            <a:r>
              <a:rPr sz="2000">
                <a:latin typeface="Times New Roman" panose="02020603050405020304" pitchFamily="18" charset="0"/>
                <a:cs typeface="Times New Roman" panose="02020603050405020304" pitchFamily="18" charset="0"/>
              </a:rPr>
              <a:t>etermining </a:t>
            </a:r>
            <a:r>
              <a:rPr sz="2000" dirty="0">
                <a:latin typeface="Times New Roman" panose="02020603050405020304" pitchFamily="18" charset="0"/>
                <a:cs typeface="Times New Roman" panose="02020603050405020304" pitchFamily="18" charset="0"/>
              </a:rPr>
              <a:t>requirements </a:t>
            </a:r>
            <a:r>
              <a:rPr sz="2000" spc="-5" dirty="0">
                <a:latin typeface="Times New Roman" panose="02020603050405020304" pitchFamily="18" charset="0"/>
                <a:cs typeface="Times New Roman" panose="02020603050405020304" pitchFamily="18" charset="0"/>
              </a:rPr>
              <a:t>for the </a:t>
            </a:r>
            <a:r>
              <a:rPr sz="2000" dirty="0">
                <a:latin typeface="Times New Roman" panose="02020603050405020304" pitchFamily="18" charset="0"/>
                <a:cs typeface="Times New Roman" panose="02020603050405020304" pitchFamily="18" charset="0"/>
              </a:rPr>
              <a:t>products and</a:t>
            </a:r>
            <a:r>
              <a:rPr sz="2000" spc="-365" dirty="0">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services</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X</a:t>
            </a:r>
            <a:r>
              <a:rPr lang="en-US" sz="2000">
                <a:latin typeface="Times New Roman" panose="02020603050405020304" pitchFamily="18" charset="0"/>
                <a:cs typeface="Times New Roman" panose="02020603050405020304" pitchFamily="18" charset="0"/>
              </a:rPr>
              <a:t>ác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a:p>
            <a:pPr marL="354965" indent="-342900">
              <a:lnSpc>
                <a:spcPct val="100000"/>
              </a:lnSpc>
              <a:spcBef>
                <a:spcPts val="395"/>
              </a:spcBef>
              <a:buClr>
                <a:srgbClr val="330066"/>
              </a:buClr>
              <a:buSzPct val="65000"/>
              <a:buFont typeface="Wingdings" panose="05000000000000000000" pitchFamily="2" charset="2"/>
              <a:buChar char="ü"/>
              <a:tabLst>
                <a:tab pos="146685" algn="l"/>
              </a:tabLst>
            </a:pPr>
            <a:r>
              <a:rPr lang="vi-VN" sz="2000">
                <a:latin typeface="Times New Roman" panose="02020603050405020304" pitchFamily="18" charset="0"/>
                <a:cs typeface="Times New Roman" panose="02020603050405020304" pitchFamily="18" charset="0"/>
              </a:rPr>
              <a:t>E</a:t>
            </a:r>
            <a:r>
              <a:rPr sz="2000">
                <a:latin typeface="Times New Roman" panose="02020603050405020304" pitchFamily="18" charset="0"/>
                <a:cs typeface="Times New Roman" panose="02020603050405020304" pitchFamily="18" charset="0"/>
              </a:rPr>
              <a:t>stablishing </a:t>
            </a:r>
            <a:r>
              <a:rPr sz="2000" spc="-5" dirty="0">
                <a:latin typeface="Times New Roman" panose="02020603050405020304" pitchFamily="18" charset="0"/>
                <a:cs typeface="Times New Roman" panose="02020603050405020304" pitchFamily="18" charset="0"/>
              </a:rPr>
              <a:t>criteria for the </a:t>
            </a:r>
            <a:r>
              <a:rPr sz="2000" dirty="0">
                <a:latin typeface="Times New Roman" panose="02020603050405020304" pitchFamily="18" charset="0"/>
                <a:cs typeface="Times New Roman" panose="02020603050405020304" pitchFamily="18" charset="0"/>
              </a:rPr>
              <a:t>processes and </a:t>
            </a:r>
            <a:r>
              <a:rPr sz="2000">
                <a:latin typeface="Times New Roman" panose="02020603050405020304" pitchFamily="18" charset="0"/>
                <a:cs typeface="Times New Roman" panose="02020603050405020304" pitchFamily="18" charset="0"/>
              </a:rPr>
              <a:t>acceptance</a:t>
            </a:r>
            <a:r>
              <a:rPr sz="2000" spc="-315">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criteria</a:t>
            </a:r>
            <a:r>
              <a:rPr lang="vi-VN" sz="2000" spc="-5" dirty="0">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Thiết </a:t>
            </a:r>
            <a:r>
              <a:rPr lang="en-US" sz="2000" spc="-5" dirty="0" err="1">
                <a:latin typeface="Times New Roman" panose="02020603050405020304" pitchFamily="18" charset="0"/>
                <a:cs typeface="Times New Roman" panose="02020603050405020304" pitchFamily="18" charset="0"/>
              </a:rPr>
              <a:t>lập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tiêu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chí</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trình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tiêu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chí</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nhận</a:t>
            </a:r>
            <a:endParaRPr lang="en-US" sz="2000" spc="-5" dirty="0">
              <a:latin typeface="Times New Roman" panose="02020603050405020304" pitchFamily="18" charset="0"/>
              <a:cs typeface="Times New Roman" panose="02020603050405020304" pitchFamily="18" charset="0"/>
            </a:endParaRPr>
          </a:p>
          <a:p>
            <a:pPr marL="354965" indent="-342900">
              <a:lnSpc>
                <a:spcPct val="100000"/>
              </a:lnSpc>
              <a:spcBef>
                <a:spcPts val="395"/>
              </a:spcBef>
              <a:buClr>
                <a:srgbClr val="330066"/>
              </a:buClr>
              <a:buSzPct val="65000"/>
              <a:buFont typeface="Wingdings" panose="05000000000000000000" pitchFamily="2" charset="2"/>
              <a:buChar char="ü"/>
              <a:tabLst>
                <a:tab pos="146685" algn="l"/>
              </a:tabLst>
            </a:pPr>
            <a:r>
              <a:rPr lang="vi-VN" sz="2000">
                <a:latin typeface="Times New Roman" panose="02020603050405020304" pitchFamily="18" charset="0"/>
                <a:cs typeface="Times New Roman" panose="02020603050405020304" pitchFamily="18" charset="0"/>
              </a:rPr>
              <a:t>D</a:t>
            </a:r>
            <a:r>
              <a:rPr sz="2000">
                <a:latin typeface="Times New Roman" panose="02020603050405020304" pitchFamily="18" charset="0"/>
                <a:cs typeface="Times New Roman" panose="02020603050405020304" pitchFamily="18" charset="0"/>
              </a:rPr>
              <a:t>etermining </a:t>
            </a:r>
            <a:r>
              <a:rPr sz="2000" spc="-5" dirty="0">
                <a:latin typeface="Times New Roman" panose="02020603050405020304" pitchFamily="18" charset="0"/>
                <a:cs typeface="Times New Roman" panose="02020603050405020304" pitchFamily="18" charset="0"/>
              </a:rPr>
              <a:t>the </a:t>
            </a:r>
            <a:r>
              <a:rPr sz="2000">
                <a:latin typeface="Times New Roman" panose="02020603050405020304" pitchFamily="18" charset="0"/>
                <a:cs typeface="Times New Roman" panose="02020603050405020304" pitchFamily="18" charset="0"/>
              </a:rPr>
              <a:t>resources</a:t>
            </a:r>
            <a:r>
              <a:rPr sz="2000" spc="-204">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needed</a:t>
            </a:r>
            <a:r>
              <a:rPr lang="vi-VN"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Xác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p>
          <a:p>
            <a:pPr marL="354965" indent="-342900">
              <a:lnSpc>
                <a:spcPct val="100000"/>
              </a:lnSpc>
              <a:spcBef>
                <a:spcPts val="395"/>
              </a:spcBef>
              <a:buClr>
                <a:srgbClr val="330066"/>
              </a:buClr>
              <a:buSzPct val="65000"/>
              <a:buFont typeface="Wingdings" panose="05000000000000000000" pitchFamily="2" charset="2"/>
              <a:buChar char="ü"/>
              <a:tabLst>
                <a:tab pos="146685" algn="l"/>
              </a:tabLst>
            </a:pPr>
            <a:r>
              <a:rPr lang="vi-VN" sz="2000">
                <a:latin typeface="Times New Roman" panose="02020603050405020304" pitchFamily="18" charset="0"/>
                <a:cs typeface="Times New Roman" panose="02020603050405020304" pitchFamily="18" charset="0"/>
              </a:rPr>
              <a:t>I</a:t>
            </a:r>
            <a:r>
              <a:rPr sz="2000">
                <a:latin typeface="Times New Roman" panose="02020603050405020304" pitchFamily="18" charset="0"/>
                <a:cs typeface="Times New Roman" panose="02020603050405020304" pitchFamily="18" charset="0"/>
              </a:rPr>
              <a:t>mplementing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control </a:t>
            </a:r>
            <a:r>
              <a:rPr sz="2000">
                <a:latin typeface="Times New Roman" panose="02020603050405020304" pitchFamily="18" charset="0"/>
                <a:cs typeface="Times New Roman" panose="02020603050405020304" pitchFamily="18" charset="0"/>
              </a:rPr>
              <a:t>of</a:t>
            </a:r>
            <a:r>
              <a:rPr sz="2000" spc="-175">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processes</a:t>
            </a:r>
            <a:r>
              <a:rPr lang="vi-VN"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Thiết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 </a:t>
            </a:r>
          </a:p>
          <a:p>
            <a:pPr marL="354965" indent="-342900">
              <a:lnSpc>
                <a:spcPct val="100000"/>
              </a:lnSpc>
              <a:spcBef>
                <a:spcPts val="395"/>
              </a:spcBef>
              <a:buClr>
                <a:srgbClr val="330066"/>
              </a:buClr>
              <a:buSzPct val="65000"/>
              <a:buFont typeface="Wingdings" panose="05000000000000000000" pitchFamily="2" charset="2"/>
              <a:buChar char="ü"/>
              <a:tabLst>
                <a:tab pos="146685" algn="l"/>
              </a:tabLst>
            </a:pPr>
            <a:r>
              <a:rPr lang="vi-VN" sz="2000">
                <a:latin typeface="Times New Roman" panose="02020603050405020304" pitchFamily="18" charset="0"/>
                <a:cs typeface="Times New Roman" panose="02020603050405020304" pitchFamily="18" charset="0"/>
              </a:rPr>
              <a:t>R</a:t>
            </a:r>
            <a:r>
              <a:rPr sz="2000">
                <a:latin typeface="Times New Roman" panose="02020603050405020304" pitchFamily="18" charset="0"/>
                <a:cs typeface="Times New Roman" panose="02020603050405020304" pitchFamily="18" charset="0"/>
              </a:rPr>
              <a:t>etaining documented</a:t>
            </a:r>
            <a:r>
              <a:rPr sz="2000" spc="-14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information</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Lưu </a:t>
            </a:r>
            <a:r>
              <a:rPr lang="en-US" sz="2000" spc="-5" dirty="0" err="1">
                <a:latin typeface="Times New Roman" panose="02020603050405020304" pitchFamily="18" charset="0"/>
                <a:cs typeface="Times New Roman" panose="02020603050405020304" pitchFamily="18" charset="0"/>
              </a:rPr>
              <a:t>hồ</a:t>
            </a:r>
            <a:r>
              <a:rPr lang="en-US" sz="2000" spc="-5" dirty="0">
                <a:latin typeface="Times New Roman" panose="02020603050405020304" pitchFamily="18" charset="0"/>
                <a:cs typeface="Times New Roman" panose="02020603050405020304" pitchFamily="18" charset="0"/>
              </a:rPr>
              <a:t> s</a:t>
            </a:r>
            <a:r>
              <a:rPr lang="vi-VN" sz="2000" spc="-5" dirty="0">
                <a:latin typeface="Times New Roman" panose="02020603050405020304" pitchFamily="18" charset="0"/>
                <a:cs typeface="Times New Roman" panose="02020603050405020304" pitchFamily="18" charset="0"/>
              </a:rPr>
              <a:t>ơ</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tài</a:t>
            </a:r>
            <a:r>
              <a:rPr lang="en-US" sz="2000" spc="-5">
                <a:latin typeface="Times New Roman" panose="02020603050405020304" pitchFamily="18" charset="0"/>
                <a:cs typeface="Times New Roman" panose="02020603050405020304" pitchFamily="18" charset="0"/>
              </a:rPr>
              <a:t> liệu</a:t>
            </a:r>
            <a:endParaRPr lang="en-US" sz="200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228600" y="0"/>
            <a:ext cx="9111354" cy="923971"/>
          </a:xfrm>
          <a:prstGeom prst="rect">
            <a:avLst/>
          </a:prstGeom>
        </p:spPr>
        <p:txBody>
          <a:bodyPr vert="horz" wrap="square" lIns="0" tIns="51435" rIns="0" bIns="0" rtlCol="0">
            <a:spAutoFit/>
          </a:bodyPr>
          <a:lstStyle/>
          <a:p>
            <a:pPr marR="5080" algn="l">
              <a:lnSpc>
                <a:spcPts val="3400"/>
              </a:lnSpc>
            </a:pPr>
            <a:r>
              <a:rPr sz="3200" spc="-5" dirty="0">
                <a:solidFill>
                  <a:schemeClr val="bg1"/>
                </a:solidFill>
                <a:latin typeface="Times New Roman" panose="02020603050405020304" pitchFamily="18" charset="0"/>
                <a:cs typeface="Times New Roman" panose="02020603050405020304" pitchFamily="18" charset="0"/>
              </a:rPr>
              <a:t>8.1 </a:t>
            </a:r>
            <a:r>
              <a:rPr lang="en-US" sz="3200" spc="-5" dirty="0">
                <a:solidFill>
                  <a:schemeClr val="bg1"/>
                </a:solidFill>
                <a:latin typeface="Times New Roman" panose="02020603050405020304" pitchFamily="18" charset="0"/>
                <a:cs typeface="Times New Roman" panose="02020603050405020304" pitchFamily="18" charset="0"/>
              </a:rPr>
              <a:t>Operational</a:t>
            </a:r>
            <a:r>
              <a:rPr lang="en-US" sz="3200" spc="-105" dirty="0">
                <a:solidFill>
                  <a:schemeClr val="bg1"/>
                </a:solidFill>
                <a:latin typeface="Times New Roman" panose="02020603050405020304" pitchFamily="18" charset="0"/>
                <a:cs typeface="Times New Roman" panose="02020603050405020304" pitchFamily="18" charset="0"/>
              </a:rPr>
              <a:t> </a:t>
            </a:r>
            <a:r>
              <a:rPr lang="en-US" sz="3200" spc="-10" dirty="0">
                <a:solidFill>
                  <a:schemeClr val="bg1"/>
                </a:solidFill>
                <a:latin typeface="Times New Roman" panose="02020603050405020304" pitchFamily="18" charset="0"/>
                <a:cs typeface="Times New Roman" panose="02020603050405020304" pitchFamily="18" charset="0"/>
              </a:rPr>
              <a:t>planning  </a:t>
            </a:r>
            <a:r>
              <a:rPr lang="en-US" sz="3200" spc="-5">
                <a:solidFill>
                  <a:schemeClr val="bg1"/>
                </a:solidFill>
                <a:latin typeface="Times New Roman" panose="02020603050405020304" pitchFamily="18" charset="0"/>
                <a:cs typeface="Times New Roman" panose="02020603050405020304" pitchFamily="18" charset="0"/>
              </a:rPr>
              <a:t>and</a:t>
            </a:r>
            <a:r>
              <a:rPr lang="en-US" sz="3200" spc="-30">
                <a:solidFill>
                  <a:schemeClr val="bg1"/>
                </a:solidFill>
                <a:latin typeface="Times New Roman" panose="02020603050405020304" pitchFamily="18" charset="0"/>
                <a:cs typeface="Times New Roman" panose="02020603050405020304" pitchFamily="18" charset="0"/>
              </a:rPr>
              <a:t> </a:t>
            </a:r>
            <a:r>
              <a:rPr lang="en-US" sz="3200" spc="-10">
                <a:solidFill>
                  <a:schemeClr val="bg1"/>
                </a:solidFill>
                <a:latin typeface="Times New Roman" panose="02020603050405020304" pitchFamily="18" charset="0"/>
                <a:cs typeface="Times New Roman" panose="02020603050405020304" pitchFamily="18" charset="0"/>
              </a:rPr>
              <a:t>control</a:t>
            </a:r>
            <a:br>
              <a:rPr lang="vi-VN" sz="3200" spc="-10">
                <a:solidFill>
                  <a:schemeClr val="bg1"/>
                </a:solidFill>
                <a:latin typeface="Times New Roman" panose="02020603050405020304" pitchFamily="18" charset="0"/>
                <a:cs typeface="Times New Roman" panose="02020603050405020304" pitchFamily="18" charset="0"/>
              </a:rPr>
            </a:br>
            <a:r>
              <a:rPr lang="en-US" sz="3200" spc="-10">
                <a:solidFill>
                  <a:schemeClr val="bg1"/>
                </a:solidFill>
                <a:latin typeface="Times New Roman" panose="02020603050405020304" pitchFamily="18" charset="0"/>
                <a:cs typeface="Times New Roman" panose="02020603050405020304" pitchFamily="18" charset="0"/>
              </a:rPr>
              <a:t>Lập </a:t>
            </a:r>
            <a:r>
              <a:rPr lang="en-US" sz="3200" spc="-10" dirty="0" err="1">
                <a:solidFill>
                  <a:schemeClr val="bg1"/>
                </a:solidFill>
                <a:latin typeface="Times New Roman" panose="02020603050405020304" pitchFamily="18" charset="0"/>
                <a:cs typeface="Times New Roman" panose="02020603050405020304" pitchFamily="18" charset="0"/>
              </a:rPr>
              <a:t>kế</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hoạch</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và</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kiểm</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soát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động</a:t>
            </a:r>
            <a:endParaRPr sz="3200" spc="-10" dirty="0">
              <a:solidFill>
                <a:schemeClr val="bg1"/>
              </a:solidFill>
              <a:latin typeface="Times New Roman" panose="02020603050405020304" pitchFamily="18" charset="0"/>
              <a:cs typeface="Times New Roman" panose="02020603050405020304" pitchFamily="18" charset="0"/>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46</a:t>
            </a:fld>
            <a:endParaRPr spc="-70" dirty="0"/>
          </a:p>
        </p:txBody>
      </p:sp>
      <p:sp>
        <p:nvSpPr>
          <p:cNvPr id="20" name="object 20"/>
          <p:cNvSpPr txBox="1"/>
          <p:nvPr/>
        </p:nvSpPr>
        <p:spPr>
          <a:xfrm>
            <a:off x="76962" y="1066800"/>
            <a:ext cx="8990076" cy="5045612"/>
          </a:xfrm>
          <a:prstGeom prst="rect">
            <a:avLst/>
          </a:prstGeom>
        </p:spPr>
        <p:txBody>
          <a:bodyPr vert="horz" wrap="square" lIns="0" tIns="13335" rIns="0" bIns="0" rtlCol="0">
            <a:spAutoFit/>
          </a:bodyPr>
          <a:lstStyle/>
          <a:p>
            <a:pPr marL="12700">
              <a:lnSpc>
                <a:spcPts val="2350"/>
              </a:lnSpc>
              <a:spcBef>
                <a:spcPts val="930"/>
              </a:spcBef>
            </a:pPr>
            <a:r>
              <a:rPr lang="en-US" sz="1900">
                <a:latin typeface="Times New Roman" panose="02020603050405020304" pitchFamily="18" charset="0"/>
                <a:cs typeface="Times New Roman" panose="02020603050405020304" pitchFamily="18" charset="0"/>
              </a:rPr>
              <a:t>Control </a:t>
            </a:r>
            <a:r>
              <a:rPr lang="en-US" sz="1900" dirty="0">
                <a:latin typeface="Times New Roman" panose="02020603050405020304" pitchFamily="18" charset="0"/>
                <a:cs typeface="Times New Roman" panose="02020603050405020304" pitchFamily="18" charset="0"/>
              </a:rPr>
              <a:t>planned changes and review </a:t>
            </a:r>
            <a:r>
              <a:rPr lang="en-US" sz="1900" spc="-5" dirty="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consequences of</a:t>
            </a:r>
            <a:r>
              <a:rPr lang="en-US" sz="1900" spc="-36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unintended changes,</a:t>
            </a:r>
            <a:r>
              <a:rPr lang="en-US" sz="1900" spc="-9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taking</a:t>
            </a:r>
            <a:r>
              <a:rPr lang="en-US" sz="1900" spc="-5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action</a:t>
            </a:r>
            <a:r>
              <a:rPr lang="en-US" sz="1900" spc="-2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to</a:t>
            </a:r>
            <a:r>
              <a:rPr lang="en-US" sz="1900" spc="-30" dirty="0">
                <a:latin typeface="Times New Roman" panose="02020603050405020304" pitchFamily="18" charset="0"/>
                <a:cs typeface="Times New Roman" panose="02020603050405020304" pitchFamily="18" charset="0"/>
              </a:rPr>
              <a:t> </a:t>
            </a:r>
            <a:r>
              <a:rPr lang="en-US" sz="1900" spc="-5" dirty="0">
                <a:latin typeface="Times New Roman" panose="02020603050405020304" pitchFamily="18" charset="0"/>
                <a:cs typeface="Times New Roman" panose="02020603050405020304" pitchFamily="18" charset="0"/>
              </a:rPr>
              <a:t>mitigate</a:t>
            </a:r>
            <a:r>
              <a:rPr lang="en-US" sz="1900" spc="-7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any</a:t>
            </a:r>
            <a:r>
              <a:rPr lang="en-US" sz="1900" spc="5"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adverse</a:t>
            </a:r>
            <a:r>
              <a:rPr lang="en-US" sz="1900" spc="-45" dirty="0">
                <a:latin typeface="Times New Roman" panose="02020603050405020304" pitchFamily="18" charset="0"/>
                <a:cs typeface="Times New Roman" panose="02020603050405020304" pitchFamily="18" charset="0"/>
              </a:rPr>
              <a:t> </a:t>
            </a:r>
            <a:r>
              <a:rPr lang="en-US" sz="1900" spc="-5" dirty="0">
                <a:latin typeface="Times New Roman" panose="02020603050405020304" pitchFamily="18" charset="0"/>
                <a:cs typeface="Times New Roman" panose="02020603050405020304" pitchFamily="18" charset="0"/>
              </a:rPr>
              <a:t>effects,</a:t>
            </a:r>
            <a:r>
              <a:rPr lang="en-US" sz="1900" spc="-105" dirty="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as</a:t>
            </a:r>
            <a:r>
              <a:rPr lang="en-US" sz="1900" spc="-2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necessary</a:t>
            </a:r>
            <a:r>
              <a:rPr lang="vi-VN" sz="1900" dirty="0">
                <a:latin typeface="Times New Roman" panose="02020603050405020304" pitchFamily="18" charset="0"/>
                <a:cs typeface="Times New Roman" panose="02020603050405020304" pitchFamily="18" charset="0"/>
              </a:rPr>
              <a:t> </a:t>
            </a:r>
            <a:r>
              <a:rPr lang="vi-VN" sz="1900">
                <a:latin typeface="Times New Roman" panose="02020603050405020304" pitchFamily="18" charset="0"/>
                <a:cs typeface="Times New Roman" panose="02020603050405020304" pitchFamily="18" charset="0"/>
              </a:rPr>
              <a:t>Kiểm </a:t>
            </a:r>
            <a:r>
              <a:rPr lang="vi-VN" sz="1900" dirty="0">
                <a:latin typeface="Times New Roman" panose="02020603050405020304" pitchFamily="18" charset="0"/>
                <a:cs typeface="Times New Roman" panose="02020603050405020304" pitchFamily="18" charset="0"/>
              </a:rPr>
              <a:t>soát các kế hoạch thay đổi và xem xét hậu quả của những thay đổi ngoài ý muốn, thực hiện hành động để giảm thiểu mọi tác động bất lợi, khi cần thiết</a:t>
            </a:r>
            <a:endParaRPr lang="en-US" sz="1900" dirty="0">
              <a:latin typeface="Times New Roman" panose="02020603050405020304" pitchFamily="18" charset="0"/>
              <a:cs typeface="Times New Roman" panose="02020603050405020304" pitchFamily="18" charset="0"/>
            </a:endParaRPr>
          </a:p>
          <a:p>
            <a:pPr marL="12700">
              <a:lnSpc>
                <a:spcPct val="100000"/>
              </a:lnSpc>
              <a:spcBef>
                <a:spcPts val="5"/>
              </a:spcBef>
            </a:pPr>
            <a:r>
              <a:rPr lang="en-US" sz="1900">
                <a:latin typeface="Times New Roman" panose="02020603050405020304" pitchFamily="18" charset="0"/>
                <a:cs typeface="Times New Roman" panose="02020603050405020304" pitchFamily="18" charset="0"/>
              </a:rPr>
              <a:t>Ensure </a:t>
            </a:r>
            <a:r>
              <a:rPr lang="en-US" sz="1900" spc="-5">
                <a:latin typeface="Times New Roman" panose="02020603050405020304" pitchFamily="18" charset="0"/>
                <a:cs typeface="Times New Roman" panose="02020603050405020304" pitchFamily="18" charset="0"/>
              </a:rPr>
              <a:t>that </a:t>
            </a:r>
            <a:r>
              <a:rPr lang="en-US" sz="1900">
                <a:latin typeface="Times New Roman" panose="02020603050405020304" pitchFamily="18" charset="0"/>
                <a:cs typeface="Times New Roman" panose="02020603050405020304" pitchFamily="18" charset="0"/>
              </a:rPr>
              <a:t>outsourced processes are</a:t>
            </a:r>
            <a:r>
              <a:rPr lang="en-US" sz="1900" spc="-345">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controlled.</a:t>
            </a:r>
            <a:r>
              <a:rPr lang="vi-VN" sz="1900">
                <a:latin typeface="Times New Roman" panose="02020603050405020304" pitchFamily="18" charset="0"/>
                <a:cs typeface="Times New Roman" panose="02020603050405020304" pitchFamily="18" charset="0"/>
              </a:rPr>
              <a:t> Đảm bảo rằng các quy trình thuê ngoài được kiểm soát.</a:t>
            </a:r>
          </a:p>
          <a:p>
            <a:pPr marL="12700">
              <a:lnSpc>
                <a:spcPct val="100000"/>
              </a:lnSpc>
              <a:spcBef>
                <a:spcPts val="5"/>
              </a:spcBef>
            </a:pPr>
            <a:r>
              <a:rPr lang="vi-VN" sz="1900" b="1" i="1">
                <a:latin typeface="Times New Roman" panose="02020603050405020304" pitchFamily="18" charset="0"/>
                <a:cs typeface="Times New Roman" panose="02020603050405020304" pitchFamily="18" charset="0"/>
              </a:rPr>
              <a:t>8.1.C.1 </a:t>
            </a:r>
            <a:r>
              <a:rPr lang="vi-VN" sz="1900" i="1">
                <a:latin typeface="Times New Roman" panose="02020603050405020304" pitchFamily="18" charset="0"/>
                <a:cs typeface="Times New Roman" panose="02020603050405020304" pitchFamily="18" charset="0"/>
              </a:rPr>
              <a:t>Mô hình vòng đời - Tổ chức sẽ thiết lập và duy trì thông tin tài liệu bao gồm vòng đời của các sản phẩm và dịch vụ của mình. Thông tin tài liệu sẽ bao gồm, khi thích hợp, các quy trình, hoạt động và nhiệm vụ liên quan đến khái niệm, định nghĩa, phát triển, giới thiệu, sản xuất, vận hành, bảo trì và xử lý các sản phẩm hoặc ngừng dịch vụ.</a:t>
            </a:r>
          </a:p>
          <a:p>
            <a:pPr marL="12700">
              <a:lnSpc>
                <a:spcPct val="100000"/>
              </a:lnSpc>
              <a:spcBef>
                <a:spcPts val="5"/>
              </a:spcBef>
            </a:pPr>
            <a:r>
              <a:rPr lang="vi-VN" sz="1900" b="1" i="1">
                <a:latin typeface="Times New Roman" panose="02020603050405020304" pitchFamily="18" charset="0"/>
                <a:cs typeface="Times New Roman" panose="02020603050405020304" pitchFamily="18" charset="0"/>
              </a:rPr>
              <a:t>8.1.C.1-CHÚ THÍCH 1 </a:t>
            </a:r>
            <a:r>
              <a:rPr lang="vi-VN" sz="1900" i="1">
                <a:latin typeface="Times New Roman" panose="02020603050405020304" pitchFamily="18" charset="0"/>
                <a:cs typeface="Times New Roman" panose="02020603050405020304" pitchFamily="18" charset="0"/>
              </a:rPr>
              <a:t>Mô hình vòng đời cần xem xét các thực hành bền vững như giảm tiêu thụ năng lượng và tài nguyên, xử lý sinh thái có trách nhiệm và xử lý cuối đời đúng cách.</a:t>
            </a:r>
          </a:p>
          <a:p>
            <a:pPr marL="12700">
              <a:lnSpc>
                <a:spcPct val="100000"/>
              </a:lnSpc>
              <a:spcBef>
                <a:spcPts val="5"/>
              </a:spcBef>
            </a:pPr>
            <a:r>
              <a:rPr lang="vi-VN" sz="1900" b="1" i="1">
                <a:latin typeface="Times New Roman" panose="02020603050405020304" pitchFamily="18" charset="0"/>
                <a:cs typeface="Times New Roman" panose="02020603050405020304" pitchFamily="18" charset="0"/>
              </a:rPr>
              <a:t>8.1.C.1-CHÚ THÍCH 2 </a:t>
            </a:r>
            <a:r>
              <a:rPr lang="vi-VN" sz="1900" i="1">
                <a:latin typeface="Times New Roman" panose="02020603050405020304" pitchFamily="18" charset="0"/>
                <a:cs typeface="Times New Roman" panose="02020603050405020304" pitchFamily="18" charset="0"/>
              </a:rPr>
              <a:t>Các phương pháp giới thiệu sản phẩm hoặc dịch vụ mới phải bao gồm các quy định cho các chương trình như nghiên cứu dự đoán chất lượng và độ tin cậy, sản xuất thử nghiệm, nghiên cứu nhu cầu và năng lực, đào tạo nhân viên bán hàng và dịch vụ, tài liệu và đào tạo khách hàng và sản phẩm mới hoặc đánh giá dịch vụ sau giới thiệu.</a:t>
            </a:r>
            <a:endParaRPr lang="en-US" sz="19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358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228600" y="0"/>
            <a:ext cx="9111354" cy="923971"/>
          </a:xfrm>
          <a:prstGeom prst="rect">
            <a:avLst/>
          </a:prstGeom>
        </p:spPr>
        <p:txBody>
          <a:bodyPr vert="horz" wrap="square" lIns="0" tIns="51435" rIns="0" bIns="0" rtlCol="0">
            <a:spAutoFit/>
          </a:bodyPr>
          <a:lstStyle/>
          <a:p>
            <a:pPr marR="5080" algn="l">
              <a:lnSpc>
                <a:spcPts val="3400"/>
              </a:lnSpc>
            </a:pPr>
            <a:r>
              <a:rPr sz="3200" spc="-5" dirty="0">
                <a:solidFill>
                  <a:schemeClr val="bg1"/>
                </a:solidFill>
                <a:latin typeface="Times New Roman" panose="02020603050405020304" pitchFamily="18" charset="0"/>
                <a:cs typeface="Times New Roman" panose="02020603050405020304" pitchFamily="18" charset="0"/>
              </a:rPr>
              <a:t>8.1 </a:t>
            </a:r>
            <a:r>
              <a:rPr lang="en-US" sz="3200" spc="-5" dirty="0">
                <a:solidFill>
                  <a:schemeClr val="bg1"/>
                </a:solidFill>
                <a:latin typeface="Times New Roman" panose="02020603050405020304" pitchFamily="18" charset="0"/>
                <a:cs typeface="Times New Roman" panose="02020603050405020304" pitchFamily="18" charset="0"/>
              </a:rPr>
              <a:t>Operational</a:t>
            </a:r>
            <a:r>
              <a:rPr lang="en-US" sz="3200" spc="-105" dirty="0">
                <a:solidFill>
                  <a:schemeClr val="bg1"/>
                </a:solidFill>
                <a:latin typeface="Times New Roman" panose="02020603050405020304" pitchFamily="18" charset="0"/>
                <a:cs typeface="Times New Roman" panose="02020603050405020304" pitchFamily="18" charset="0"/>
              </a:rPr>
              <a:t> </a:t>
            </a:r>
            <a:r>
              <a:rPr lang="en-US" sz="3200" spc="-10" dirty="0">
                <a:solidFill>
                  <a:schemeClr val="bg1"/>
                </a:solidFill>
                <a:latin typeface="Times New Roman" panose="02020603050405020304" pitchFamily="18" charset="0"/>
                <a:cs typeface="Times New Roman" panose="02020603050405020304" pitchFamily="18" charset="0"/>
              </a:rPr>
              <a:t>planning  </a:t>
            </a:r>
            <a:r>
              <a:rPr lang="en-US" sz="3200" spc="-5">
                <a:solidFill>
                  <a:schemeClr val="bg1"/>
                </a:solidFill>
                <a:latin typeface="Times New Roman" panose="02020603050405020304" pitchFamily="18" charset="0"/>
                <a:cs typeface="Times New Roman" panose="02020603050405020304" pitchFamily="18" charset="0"/>
              </a:rPr>
              <a:t>and</a:t>
            </a:r>
            <a:r>
              <a:rPr lang="en-US" sz="3200" spc="-30">
                <a:solidFill>
                  <a:schemeClr val="bg1"/>
                </a:solidFill>
                <a:latin typeface="Times New Roman" panose="02020603050405020304" pitchFamily="18" charset="0"/>
                <a:cs typeface="Times New Roman" panose="02020603050405020304" pitchFamily="18" charset="0"/>
              </a:rPr>
              <a:t> </a:t>
            </a:r>
            <a:r>
              <a:rPr lang="en-US" sz="3200" spc="-10">
                <a:solidFill>
                  <a:schemeClr val="bg1"/>
                </a:solidFill>
                <a:latin typeface="Times New Roman" panose="02020603050405020304" pitchFamily="18" charset="0"/>
                <a:cs typeface="Times New Roman" panose="02020603050405020304" pitchFamily="18" charset="0"/>
              </a:rPr>
              <a:t>control</a:t>
            </a:r>
            <a:br>
              <a:rPr lang="vi-VN" sz="3200" spc="-10">
                <a:solidFill>
                  <a:schemeClr val="bg1"/>
                </a:solidFill>
                <a:latin typeface="Times New Roman" panose="02020603050405020304" pitchFamily="18" charset="0"/>
                <a:cs typeface="Times New Roman" panose="02020603050405020304" pitchFamily="18" charset="0"/>
              </a:rPr>
            </a:br>
            <a:r>
              <a:rPr lang="en-US" sz="3200" spc="-10">
                <a:solidFill>
                  <a:schemeClr val="bg1"/>
                </a:solidFill>
                <a:latin typeface="Times New Roman" panose="02020603050405020304" pitchFamily="18" charset="0"/>
                <a:cs typeface="Times New Roman" panose="02020603050405020304" pitchFamily="18" charset="0"/>
              </a:rPr>
              <a:t>Lập </a:t>
            </a:r>
            <a:r>
              <a:rPr lang="en-US" sz="3200" spc="-10" dirty="0" err="1">
                <a:solidFill>
                  <a:schemeClr val="bg1"/>
                </a:solidFill>
                <a:latin typeface="Times New Roman" panose="02020603050405020304" pitchFamily="18" charset="0"/>
                <a:cs typeface="Times New Roman" panose="02020603050405020304" pitchFamily="18" charset="0"/>
              </a:rPr>
              <a:t>kế</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hoạch</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và</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kiểm</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soát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động</a:t>
            </a:r>
            <a:endParaRPr sz="3200" spc="-10" dirty="0">
              <a:solidFill>
                <a:schemeClr val="bg1"/>
              </a:solidFill>
              <a:latin typeface="Times New Roman" panose="02020603050405020304" pitchFamily="18" charset="0"/>
              <a:cs typeface="Times New Roman" panose="02020603050405020304" pitchFamily="18" charset="0"/>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47</a:t>
            </a:fld>
            <a:endParaRPr spc="-70" dirty="0"/>
          </a:p>
        </p:txBody>
      </p:sp>
      <p:sp>
        <p:nvSpPr>
          <p:cNvPr id="20" name="object 20"/>
          <p:cNvSpPr txBox="1"/>
          <p:nvPr/>
        </p:nvSpPr>
        <p:spPr>
          <a:xfrm>
            <a:off x="76962" y="983792"/>
            <a:ext cx="8990076" cy="5572103"/>
          </a:xfrm>
          <a:prstGeom prst="rect">
            <a:avLst/>
          </a:prstGeom>
        </p:spPr>
        <p:txBody>
          <a:bodyPr vert="horz" wrap="square" lIns="0" tIns="13335" rIns="0" bIns="0" rtlCol="0">
            <a:spAutoFit/>
          </a:bodyPr>
          <a:lstStyle/>
          <a:p>
            <a:pPr marL="12700">
              <a:lnSpc>
                <a:spcPts val="2350"/>
              </a:lnSpc>
              <a:spcBef>
                <a:spcPts val="930"/>
              </a:spcBef>
            </a:pPr>
            <a:r>
              <a:rPr lang="vi-VN" sz="1900" b="1" i="1">
                <a:latin typeface="Times New Roman" panose="02020603050405020304" pitchFamily="18" charset="0"/>
                <a:cs typeface="Times New Roman" panose="02020603050405020304" pitchFamily="18" charset="0"/>
              </a:rPr>
              <a:t>8.1.C.2</a:t>
            </a:r>
            <a:r>
              <a:rPr lang="vi-VN" sz="1900" i="1">
                <a:latin typeface="Times New Roman" panose="02020603050405020304" pitchFamily="18" charset="0"/>
                <a:cs typeface="Times New Roman" panose="02020603050405020304" pitchFamily="18" charset="0"/>
              </a:rPr>
              <a:t> Bảo mật sản phẩm và dịch vụ -Tổ chức sẽ thiết lập và duy trì các phương pháp để xác định và phân tích các rủi ro và lỗ hổng bảo mật cho các sản phẩm và dịch vụ trong suốt vòng đời của chúng. Kết quả phân tích sẽ được sử dụng để hỗ trợ vận hành mạng an toàn bằng cách ngăn ngừa hoặc giảm thiểu các lỗ hổng bảo mật trong thiết kế sản phẩm và dịch vụ và kiểm soát vận hành. Hiệu quả liên tục của các điều khiển thiết kế và vận hành phải được đánh giá trong suốt vòng đời sản phẩm và dịch vụ bằng cách lựa chọn và sử dụng các phép đo bảo mật thích hợp.</a:t>
            </a:r>
          </a:p>
          <a:p>
            <a:pPr marL="12700">
              <a:lnSpc>
                <a:spcPts val="2350"/>
              </a:lnSpc>
              <a:spcBef>
                <a:spcPts val="930"/>
              </a:spcBef>
            </a:pPr>
            <a:r>
              <a:rPr lang="vi-VN" sz="1900" b="1" i="1">
                <a:latin typeface="Times New Roman" panose="02020603050405020304" pitchFamily="18" charset="0"/>
                <a:cs typeface="Times New Roman" panose="02020603050405020304" pitchFamily="18" charset="0"/>
              </a:rPr>
              <a:t>8.1.C.2</a:t>
            </a:r>
            <a:r>
              <a:rPr lang="vi-VN" sz="1900" i="1">
                <a:latin typeface="Times New Roman" panose="02020603050405020304" pitchFamily="18" charset="0"/>
                <a:cs typeface="Times New Roman" panose="02020603050405020304" pitchFamily="18" charset="0"/>
              </a:rPr>
              <a:t>-CHÚ THÍCH 1 Yêu cầu tập trung vào các rủi ro liên quan đến việc khai thác các lỗ hổng có thể thông qua giao tiếp và / hoặc giao diện người dùng / nhà điều hành của các sản phẩm và dịch vụ.</a:t>
            </a:r>
          </a:p>
          <a:p>
            <a:pPr marL="12700">
              <a:lnSpc>
                <a:spcPts val="2350"/>
              </a:lnSpc>
              <a:spcBef>
                <a:spcPts val="930"/>
              </a:spcBef>
            </a:pPr>
            <a:r>
              <a:rPr lang="vi-VN" sz="1900" b="1" i="1">
                <a:latin typeface="Times New Roman" panose="02020603050405020304" pitchFamily="18" charset="0"/>
                <a:cs typeface="Times New Roman" panose="02020603050405020304" pitchFamily="18" charset="0"/>
              </a:rPr>
              <a:t>8.1.C.2</a:t>
            </a:r>
            <a:r>
              <a:rPr lang="vi-VN" sz="1900" i="1">
                <a:latin typeface="Times New Roman" panose="02020603050405020304" pitchFamily="18" charset="0"/>
                <a:cs typeface="Times New Roman" panose="02020603050405020304" pitchFamily="18" charset="0"/>
              </a:rPr>
              <a:t>-CHÚ THÍCH 2 Như được định nghĩa trong ISO 27001 [4], kiểm soát hoạt động là một phương tiện quản lý rủi ro, bao gồm các chính sách, thông tin tài liệu, hướng dẫn, thực tiễn hoặc cấu trúc tổ chức, có thể là hành chính, kỹ thuật, quản lý, hoặc hợp pháp về bản chất. Ví dụ về kiểm soát vận hành bao gồm một quy trình cấp và xóa quyền truy cập (cả vật lý và logic) cho các hệ thống, quy trình vận hành được lập thành tài liệu, quy trình kiểm soát thay đổi được ghi lại và quy trình để kiểm soát việc cài đặt phần mềm trên hệ thống vận hành.</a:t>
            </a:r>
          </a:p>
        </p:txBody>
      </p:sp>
    </p:spTree>
    <p:extLst>
      <p:ext uri="{BB962C8B-B14F-4D97-AF65-F5344CB8AC3E}">
        <p14:creationId xmlns:p14="http://schemas.microsoft.com/office/powerpoint/2010/main" val="1901386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228600" y="0"/>
            <a:ext cx="9111354" cy="923971"/>
          </a:xfrm>
          <a:prstGeom prst="rect">
            <a:avLst/>
          </a:prstGeom>
        </p:spPr>
        <p:txBody>
          <a:bodyPr vert="horz" wrap="square" lIns="0" tIns="51435" rIns="0" bIns="0" rtlCol="0">
            <a:spAutoFit/>
          </a:bodyPr>
          <a:lstStyle/>
          <a:p>
            <a:pPr marR="5080" algn="l">
              <a:lnSpc>
                <a:spcPts val="3400"/>
              </a:lnSpc>
            </a:pPr>
            <a:r>
              <a:rPr sz="3200" spc="-5" dirty="0">
                <a:solidFill>
                  <a:schemeClr val="bg1"/>
                </a:solidFill>
                <a:latin typeface="Times New Roman" panose="02020603050405020304" pitchFamily="18" charset="0"/>
                <a:cs typeface="Times New Roman" panose="02020603050405020304" pitchFamily="18" charset="0"/>
              </a:rPr>
              <a:t>8.1 </a:t>
            </a:r>
            <a:r>
              <a:rPr lang="en-US" sz="3200" spc="-5" dirty="0">
                <a:solidFill>
                  <a:schemeClr val="bg1"/>
                </a:solidFill>
                <a:latin typeface="Times New Roman" panose="02020603050405020304" pitchFamily="18" charset="0"/>
                <a:cs typeface="Times New Roman" panose="02020603050405020304" pitchFamily="18" charset="0"/>
              </a:rPr>
              <a:t>Operational</a:t>
            </a:r>
            <a:r>
              <a:rPr lang="en-US" sz="3200" spc="-105" dirty="0">
                <a:solidFill>
                  <a:schemeClr val="bg1"/>
                </a:solidFill>
                <a:latin typeface="Times New Roman" panose="02020603050405020304" pitchFamily="18" charset="0"/>
                <a:cs typeface="Times New Roman" panose="02020603050405020304" pitchFamily="18" charset="0"/>
              </a:rPr>
              <a:t> </a:t>
            </a:r>
            <a:r>
              <a:rPr lang="en-US" sz="3200" spc="-10" dirty="0">
                <a:solidFill>
                  <a:schemeClr val="bg1"/>
                </a:solidFill>
                <a:latin typeface="Times New Roman" panose="02020603050405020304" pitchFamily="18" charset="0"/>
                <a:cs typeface="Times New Roman" panose="02020603050405020304" pitchFamily="18" charset="0"/>
              </a:rPr>
              <a:t>planning  </a:t>
            </a:r>
            <a:r>
              <a:rPr lang="en-US" sz="3200" spc="-5">
                <a:solidFill>
                  <a:schemeClr val="bg1"/>
                </a:solidFill>
                <a:latin typeface="Times New Roman" panose="02020603050405020304" pitchFamily="18" charset="0"/>
                <a:cs typeface="Times New Roman" panose="02020603050405020304" pitchFamily="18" charset="0"/>
              </a:rPr>
              <a:t>and</a:t>
            </a:r>
            <a:r>
              <a:rPr lang="en-US" sz="3200" spc="-30">
                <a:solidFill>
                  <a:schemeClr val="bg1"/>
                </a:solidFill>
                <a:latin typeface="Times New Roman" panose="02020603050405020304" pitchFamily="18" charset="0"/>
                <a:cs typeface="Times New Roman" panose="02020603050405020304" pitchFamily="18" charset="0"/>
              </a:rPr>
              <a:t> </a:t>
            </a:r>
            <a:r>
              <a:rPr lang="en-US" sz="3200" spc="-10">
                <a:solidFill>
                  <a:schemeClr val="bg1"/>
                </a:solidFill>
                <a:latin typeface="Times New Roman" panose="02020603050405020304" pitchFamily="18" charset="0"/>
                <a:cs typeface="Times New Roman" panose="02020603050405020304" pitchFamily="18" charset="0"/>
              </a:rPr>
              <a:t>control</a:t>
            </a:r>
            <a:br>
              <a:rPr lang="vi-VN" sz="3200" spc="-10">
                <a:solidFill>
                  <a:schemeClr val="bg1"/>
                </a:solidFill>
                <a:latin typeface="Times New Roman" panose="02020603050405020304" pitchFamily="18" charset="0"/>
                <a:cs typeface="Times New Roman" panose="02020603050405020304" pitchFamily="18" charset="0"/>
              </a:rPr>
            </a:br>
            <a:r>
              <a:rPr lang="en-US" sz="3200" spc="-10">
                <a:solidFill>
                  <a:schemeClr val="bg1"/>
                </a:solidFill>
                <a:latin typeface="Times New Roman" panose="02020603050405020304" pitchFamily="18" charset="0"/>
                <a:cs typeface="Times New Roman" panose="02020603050405020304" pitchFamily="18" charset="0"/>
              </a:rPr>
              <a:t>Lập </a:t>
            </a:r>
            <a:r>
              <a:rPr lang="en-US" sz="3200" spc="-10" dirty="0" err="1">
                <a:solidFill>
                  <a:schemeClr val="bg1"/>
                </a:solidFill>
                <a:latin typeface="Times New Roman" panose="02020603050405020304" pitchFamily="18" charset="0"/>
                <a:cs typeface="Times New Roman" panose="02020603050405020304" pitchFamily="18" charset="0"/>
              </a:rPr>
              <a:t>kế</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hoạch</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và</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kiểm</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soát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hoạt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động</a:t>
            </a:r>
            <a:endParaRPr sz="3200" spc="-10" dirty="0">
              <a:solidFill>
                <a:schemeClr val="bg1"/>
              </a:solidFill>
              <a:latin typeface="Times New Roman" panose="02020603050405020304" pitchFamily="18" charset="0"/>
              <a:cs typeface="Times New Roman" panose="02020603050405020304" pitchFamily="18" charset="0"/>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48</a:t>
            </a:fld>
            <a:endParaRPr spc="-70" dirty="0"/>
          </a:p>
        </p:txBody>
      </p:sp>
      <p:sp>
        <p:nvSpPr>
          <p:cNvPr id="20" name="object 20"/>
          <p:cNvSpPr txBox="1"/>
          <p:nvPr/>
        </p:nvSpPr>
        <p:spPr>
          <a:xfrm>
            <a:off x="76962" y="944396"/>
            <a:ext cx="8990076" cy="6261586"/>
          </a:xfrm>
          <a:prstGeom prst="rect">
            <a:avLst/>
          </a:prstGeom>
        </p:spPr>
        <p:txBody>
          <a:bodyPr vert="horz" wrap="square" lIns="0" tIns="13335" rIns="0" bIns="0" rtlCol="0">
            <a:spAutoFit/>
          </a:bodyPr>
          <a:lstStyle/>
          <a:p>
            <a:pPr marL="12700">
              <a:lnSpc>
                <a:spcPts val="2350"/>
              </a:lnSpc>
              <a:spcBef>
                <a:spcPts val="930"/>
              </a:spcBef>
            </a:pPr>
            <a:r>
              <a:rPr lang="vi-VN" b="1" i="1">
                <a:latin typeface="Times New Roman" panose="02020603050405020304" pitchFamily="18" charset="0"/>
                <a:cs typeface="Times New Roman" panose="02020603050405020304" pitchFamily="18" charset="0"/>
              </a:rPr>
              <a:t>8.1.C.2-LƯU Ý 3 </a:t>
            </a:r>
            <a:r>
              <a:rPr lang="vi-VN" i="1">
                <a:latin typeface="Times New Roman" panose="02020603050405020304" pitchFamily="18" charset="0"/>
                <a:cs typeface="Times New Roman" panose="02020603050405020304" pitchFamily="18" charset="0"/>
              </a:rPr>
              <a:t>Tài liệu hướng dẫn đo lường bảo mật' được tham chiếu tại tl9000.org/links có thể được sử dụng làm tài nguyên trong việc lựa chọn và thiết lập các phép đo bảo mật phù hợp cho các sản phẩm và dịch vụ.</a:t>
            </a:r>
          </a:p>
          <a:p>
            <a:pPr marL="12700">
              <a:lnSpc>
                <a:spcPts val="2350"/>
              </a:lnSpc>
              <a:spcBef>
                <a:spcPts val="930"/>
              </a:spcBef>
            </a:pPr>
            <a:r>
              <a:rPr lang="vi-VN" b="1" i="1">
                <a:latin typeface="Times New Roman" panose="02020603050405020304" pitchFamily="18" charset="0"/>
                <a:cs typeface="Times New Roman" panose="02020603050405020304" pitchFamily="18" charset="0"/>
              </a:rPr>
              <a:t>8.1.C.3 </a:t>
            </a:r>
            <a:r>
              <a:rPr lang="vi-VN" i="1">
                <a:latin typeface="Times New Roman" panose="02020603050405020304" pitchFamily="18" charset="0"/>
                <a:cs typeface="Times New Roman" panose="02020603050405020304" pitchFamily="18" charset="0"/>
              </a:rPr>
              <a:t>Kết thúc kế hoạch cuộc sống -Tổ chức phải duy trì thông tin bằng văn bản cho việc ngừng sản xuất và / hoặc hỗ trợ các sản phẩm và dịch vụ. Các thông tin tài liệu nên bao gồm</a:t>
            </a:r>
          </a:p>
          <a:p>
            <a:pPr marL="12700">
              <a:lnSpc>
                <a:spcPts val="2350"/>
              </a:lnSpc>
              <a:spcBef>
                <a:spcPts val="930"/>
              </a:spcBef>
            </a:pPr>
            <a:r>
              <a:rPr lang="vi-VN" i="1">
                <a:latin typeface="Times New Roman" panose="02020603050405020304" pitchFamily="18" charset="0"/>
                <a:cs typeface="Times New Roman" panose="02020603050405020304" pitchFamily="18" charset="0"/>
              </a:rPr>
              <a:t>a) Chấm dứt hỗ trợ toàn bộ hoặc một phần sau một thời gian nhất định,</a:t>
            </a:r>
          </a:p>
          <a:p>
            <a:pPr marL="12700">
              <a:lnSpc>
                <a:spcPts val="2350"/>
              </a:lnSpc>
              <a:spcBef>
                <a:spcPts val="930"/>
              </a:spcBef>
            </a:pPr>
            <a:r>
              <a:rPr lang="vi-VN" i="1">
                <a:latin typeface="Times New Roman" panose="02020603050405020304" pitchFamily="18" charset="0"/>
                <a:cs typeface="Times New Roman" panose="02020603050405020304" pitchFamily="18" charset="0"/>
              </a:rPr>
              <a:t>b) Lưu trữ tài liệu và / hoặc tài liệu dịch vụ và phần mềm,</a:t>
            </a:r>
          </a:p>
          <a:p>
            <a:pPr marL="12700">
              <a:lnSpc>
                <a:spcPts val="2350"/>
              </a:lnSpc>
              <a:spcBef>
                <a:spcPts val="930"/>
              </a:spcBef>
            </a:pPr>
            <a:r>
              <a:rPr lang="vi-VN" i="1">
                <a:latin typeface="Times New Roman" panose="02020603050405020304" pitchFamily="18" charset="0"/>
                <a:cs typeface="Times New Roman" panose="02020603050405020304" pitchFamily="18" charset="0"/>
              </a:rPr>
              <a:t>c) Lhịu trách nhiệm cho bất kỳ vấn đề hỗ trợ còn lại trong tương lai,</a:t>
            </a:r>
          </a:p>
          <a:p>
            <a:pPr marL="12700">
              <a:lnSpc>
                <a:spcPts val="2350"/>
              </a:lnSpc>
              <a:spcBef>
                <a:spcPts val="930"/>
              </a:spcBef>
            </a:pPr>
            <a:r>
              <a:rPr lang="vi-VN" i="1">
                <a:latin typeface="Times New Roman" panose="02020603050405020304" pitchFamily="18" charset="0"/>
                <a:cs typeface="Times New Roman" panose="02020603050405020304" pitchFamily="18" charset="0"/>
              </a:rPr>
              <a:t>d) Chuyển đổi sang sản phẩm và / hoặc dịch vụ mới, nếu có,</a:t>
            </a:r>
          </a:p>
          <a:p>
            <a:pPr marL="12700">
              <a:lnSpc>
                <a:spcPts val="2350"/>
              </a:lnSpc>
              <a:spcBef>
                <a:spcPts val="930"/>
              </a:spcBef>
            </a:pPr>
            <a:r>
              <a:rPr lang="vi-VN" i="1">
                <a:latin typeface="Times New Roman" panose="02020603050405020304" pitchFamily="18" charset="0"/>
                <a:cs typeface="Times New Roman" panose="02020603050405020304" pitchFamily="18" charset="0"/>
              </a:rPr>
              <a:t>e) Khả năng truy cập của các bản sao lưu trữ dữ liệu và</a:t>
            </a:r>
          </a:p>
          <a:p>
            <a:pPr marL="12700">
              <a:lnSpc>
                <a:spcPts val="2350"/>
              </a:lnSpc>
              <a:spcBef>
                <a:spcPts val="930"/>
              </a:spcBef>
            </a:pPr>
            <a:r>
              <a:rPr lang="vi-VN" i="1">
                <a:latin typeface="Times New Roman" panose="02020603050405020304" pitchFamily="18" charset="0"/>
                <a:cs typeface="Times New Roman" panose="02020603050405020304" pitchFamily="18" charset="0"/>
              </a:rPr>
              <a:t>f) Bố trí các tổ chức và bộ phận tổ chức.</a:t>
            </a:r>
          </a:p>
          <a:p>
            <a:pPr marL="12700">
              <a:lnSpc>
                <a:spcPts val="2350"/>
              </a:lnSpc>
              <a:spcBef>
                <a:spcPts val="930"/>
              </a:spcBef>
            </a:pPr>
            <a:r>
              <a:rPr lang="vi-VN" b="1" i="1">
                <a:latin typeface="Times New Roman" panose="02020603050405020304" pitchFamily="18" charset="0"/>
                <a:cs typeface="Times New Roman" panose="02020603050405020304" pitchFamily="18" charset="0"/>
              </a:rPr>
              <a:t>8.1.C.4 </a:t>
            </a:r>
            <a:r>
              <a:rPr lang="vi-VN" i="1">
                <a:latin typeface="Times New Roman" panose="02020603050405020304" pitchFamily="18" charset="0"/>
                <a:cs typeface="Times New Roman" panose="02020603050405020304" pitchFamily="18" charset="0"/>
              </a:rPr>
              <a:t>Quản lý công cụ -Tổ chức phải đảm bảo rằng phần mềm và / hoặc công cụ được phát triển nội bộ được sử dụng trong vòng đời sản phẩm và dịch vụ phải tuân theo (các) phương pháp chất lượng phù hợp.</a:t>
            </a:r>
          </a:p>
          <a:p>
            <a:pPr marL="12700">
              <a:lnSpc>
                <a:spcPts val="2350"/>
              </a:lnSpc>
              <a:spcBef>
                <a:spcPts val="930"/>
              </a:spcBef>
            </a:pPr>
            <a:r>
              <a:rPr lang="vi-VN" b="1" i="1">
                <a:latin typeface="Times New Roman" panose="02020603050405020304" pitchFamily="18" charset="0"/>
                <a:cs typeface="Times New Roman" panose="02020603050405020304" pitchFamily="18" charset="0"/>
              </a:rPr>
              <a:t>8.1.C.4-LƯU Ý </a:t>
            </a:r>
            <a:r>
              <a:rPr lang="vi-VN" i="1">
                <a:latin typeface="Times New Roman" panose="02020603050405020304" pitchFamily="18" charset="0"/>
                <a:cs typeface="Times New Roman" panose="02020603050405020304" pitchFamily="18" charset="0"/>
              </a:rPr>
              <a:t>Ví dụ về các công cụ được quản lý bao gồm thiết kế và phát triển, thử nghiệm, quản lý cấu hình, tài liệu, tập lệnh, tùy chỉnh, khuôn, tem, đồ đạc và công cụ chẩn đoán, cũng như phần mềm được sử dụng để xây dựng và kiểm tra sản phẩm.</a:t>
            </a:r>
          </a:p>
        </p:txBody>
      </p:sp>
    </p:spTree>
    <p:extLst>
      <p:ext uri="{BB962C8B-B14F-4D97-AF65-F5344CB8AC3E}">
        <p14:creationId xmlns:p14="http://schemas.microsoft.com/office/powerpoint/2010/main" val="3324666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p:nvPr/>
        </p:nvSpPr>
        <p:spPr>
          <a:xfrm>
            <a:off x="155332" y="1043932"/>
            <a:ext cx="8064323" cy="320601"/>
          </a:xfrm>
          <a:prstGeom prst="rect">
            <a:avLst/>
          </a:prstGeom>
        </p:spPr>
        <p:txBody>
          <a:bodyPr vert="horz" wrap="square" lIns="0" tIns="12700" rIns="0" bIns="0" rtlCol="0">
            <a:spAutoFit/>
          </a:bodyPr>
          <a:lstStyle/>
          <a:p>
            <a:pPr marL="12700">
              <a:spcBef>
                <a:spcPts val="100"/>
              </a:spcBef>
            </a:pPr>
            <a:r>
              <a:rPr sz="2000" spc="-10" dirty="0">
                <a:latin typeface="Times New Roman" panose="02020603050405020304" pitchFamily="18" charset="0"/>
                <a:cs typeface="Times New Roman" panose="02020603050405020304" pitchFamily="18" charset="0"/>
              </a:rPr>
              <a:t>8</a:t>
            </a:r>
            <a:r>
              <a:rPr sz="2000" dirty="0">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2</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1</a:t>
            </a:r>
            <a:r>
              <a:rPr lang="en-US" sz="2000" spc="-5" dirty="0">
                <a:latin typeface="Times New Roman" panose="02020603050405020304" pitchFamily="18" charset="0"/>
                <a:cs typeface="Times New Roman" panose="02020603050405020304" pitchFamily="18" charset="0"/>
              </a:rPr>
              <a:t> Customer</a:t>
            </a:r>
            <a:r>
              <a:rPr lang="en-US" sz="2000" spc="-5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communication </a:t>
            </a:r>
            <a:r>
              <a:rPr lang="en-US" sz="2000" spc="-5" dirty="0" err="1">
                <a:latin typeface="Times New Roman" panose="02020603050405020304" pitchFamily="18" charset="0"/>
                <a:cs typeface="Times New Roman" panose="02020603050405020304" pitchFamily="18" charset="0"/>
              </a:rPr>
              <a:t>Giao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tiếp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với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khách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49</a:t>
            </a:fld>
            <a:endParaRPr spc="-70" dirty="0"/>
          </a:p>
        </p:txBody>
      </p:sp>
      <p:sp>
        <p:nvSpPr>
          <p:cNvPr id="18" name="object 18"/>
          <p:cNvSpPr txBox="1">
            <a:spLocks noGrp="1"/>
          </p:cNvSpPr>
          <p:nvPr>
            <p:ph type="title"/>
          </p:nvPr>
        </p:nvSpPr>
        <p:spPr>
          <a:xfrm>
            <a:off x="69498" y="-142733"/>
            <a:ext cx="9347200" cy="1073051"/>
          </a:xfrm>
          <a:prstGeom prst="rect">
            <a:avLst/>
          </a:prstGeom>
        </p:spPr>
        <p:txBody>
          <a:bodyPr vert="horz" wrap="square" lIns="0" tIns="48260" rIns="0" bIns="0" rtlCol="0">
            <a:spAutoFit/>
          </a:bodyPr>
          <a:lstStyle/>
          <a:p>
            <a:pPr marL="12700" marR="5080">
              <a:lnSpc>
                <a:spcPts val="4150"/>
              </a:lnSpc>
              <a:spcBef>
                <a:spcPts val="380"/>
              </a:spcBef>
            </a:pPr>
            <a:r>
              <a:rPr sz="2800" spc="-5" dirty="0">
                <a:solidFill>
                  <a:schemeClr val="bg1"/>
                </a:solidFill>
                <a:latin typeface="Times New Roman" panose="02020603050405020304" pitchFamily="18" charset="0"/>
                <a:cs typeface="Times New Roman" panose="02020603050405020304" pitchFamily="18" charset="0"/>
              </a:rPr>
              <a:t>8.2 Determination of requirements  for products </a:t>
            </a:r>
            <a:r>
              <a:rPr sz="2800" spc="-5">
                <a:solidFill>
                  <a:schemeClr val="bg1"/>
                </a:solidFill>
                <a:latin typeface="Times New Roman" panose="02020603050405020304" pitchFamily="18" charset="0"/>
                <a:cs typeface="Times New Roman" panose="02020603050405020304" pitchFamily="18" charset="0"/>
              </a:rPr>
              <a:t>and </a:t>
            </a:r>
            <a:br>
              <a:rPr lang="vi-VN" sz="2800" spc="-5">
                <a:solidFill>
                  <a:schemeClr val="bg1"/>
                </a:solidFill>
                <a:latin typeface="Times New Roman" panose="02020603050405020304" pitchFamily="18" charset="0"/>
                <a:cs typeface="Times New Roman" panose="02020603050405020304" pitchFamily="18" charset="0"/>
              </a:rPr>
            </a:br>
            <a:r>
              <a:rPr sz="2800">
                <a:solidFill>
                  <a:schemeClr val="bg1"/>
                </a:solidFill>
                <a:latin typeface="Times New Roman" panose="02020603050405020304" pitchFamily="18" charset="0"/>
                <a:cs typeface="Times New Roman" panose="02020603050405020304" pitchFamily="18" charset="0"/>
              </a:rPr>
              <a:t>services</a:t>
            </a:r>
            <a:r>
              <a:rPr lang="en-US" sz="280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Xác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định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các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yêu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cầu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cho</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sản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phẩm</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dịch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vụ</a:t>
            </a:r>
            <a:endParaRPr sz="2800" dirty="0">
              <a:solidFill>
                <a:schemeClr val="bg1"/>
              </a:solidFill>
              <a:latin typeface="Times New Roman" panose="02020603050405020304" pitchFamily="18" charset="0"/>
              <a:cs typeface="Times New Roman" panose="02020603050405020304" pitchFamily="18" charset="0"/>
            </a:endParaRPr>
          </a:p>
        </p:txBody>
      </p:sp>
      <p:sp>
        <p:nvSpPr>
          <p:cNvPr id="20" name="object 20"/>
          <p:cNvSpPr txBox="1"/>
          <p:nvPr/>
        </p:nvSpPr>
        <p:spPr>
          <a:xfrm>
            <a:off x="1243685" y="1646885"/>
            <a:ext cx="284480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sp>
        <p:nvSpPr>
          <p:cNvPr id="22" name="object 22"/>
          <p:cNvSpPr txBox="1"/>
          <p:nvPr/>
        </p:nvSpPr>
        <p:spPr>
          <a:xfrm>
            <a:off x="155332" y="1371399"/>
            <a:ext cx="8834909" cy="3343222"/>
          </a:xfrm>
          <a:prstGeom prst="rect">
            <a:avLst/>
          </a:prstGeom>
        </p:spPr>
        <p:txBody>
          <a:bodyPr vert="horz" wrap="square" lIns="0" tIns="52069" rIns="0" bIns="0" rtlCol="0">
            <a:spAutoFit/>
          </a:bodyPr>
          <a:lstStyle/>
          <a:p>
            <a:pPr marL="12700">
              <a:lnSpc>
                <a:spcPct val="100000"/>
              </a:lnSpc>
              <a:spcBef>
                <a:spcPts val="409"/>
              </a:spcBef>
            </a:pPr>
            <a:r>
              <a:rPr spc="-5" dirty="0">
                <a:latin typeface="Times New Roman" panose="02020603050405020304" pitchFamily="18" charset="0"/>
                <a:cs typeface="Times New Roman" panose="02020603050405020304" pitchFamily="18" charset="0"/>
              </a:rPr>
              <a:t>Establish the processes for communicating </a:t>
            </a:r>
            <a:r>
              <a:rPr spc="-25" dirty="0">
                <a:latin typeface="Times New Roman" panose="02020603050405020304" pitchFamily="18" charset="0"/>
                <a:cs typeface="Times New Roman" panose="02020603050405020304" pitchFamily="18" charset="0"/>
              </a:rPr>
              <a:t>with </a:t>
            </a:r>
            <a:r>
              <a:rPr spc="-5" dirty="0">
                <a:latin typeface="Times New Roman" panose="02020603050405020304" pitchFamily="18" charset="0"/>
                <a:cs typeface="Times New Roman" panose="02020603050405020304" pitchFamily="18" charset="0"/>
              </a:rPr>
              <a:t>customers in relation</a:t>
            </a:r>
            <a:r>
              <a:rPr spc="2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to:</a:t>
            </a:r>
            <a:br>
              <a:rPr lang="en-US" spc="-5" dirty="0">
                <a:latin typeface="Times New Roman" panose="02020603050405020304" pitchFamily="18" charset="0"/>
                <a:cs typeface="Times New Roman" panose="02020603050405020304" pitchFamily="18" charset="0"/>
              </a:rPr>
            </a:br>
            <a:r>
              <a:rPr lang="en-US" spc="-5" dirty="0" err="1">
                <a:latin typeface="Times New Roman" panose="02020603050405020304" pitchFamily="18" charset="0"/>
                <a:cs typeface="Times New Roman" panose="02020603050405020304" pitchFamily="18" charset="0"/>
              </a:rPr>
              <a:t>Thiết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lập</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quy</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trình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giao</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tiếp</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với</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khách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hàng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liên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quan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để</a:t>
            </a:r>
            <a:r>
              <a:rPr lang="en-US" spc="-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31445" indent="-119380">
              <a:lnSpc>
                <a:spcPct val="100000"/>
              </a:lnSpc>
              <a:spcBef>
                <a:spcPts val="315"/>
              </a:spcBef>
              <a:buClr>
                <a:srgbClr val="330066"/>
              </a:buClr>
              <a:buSzPct val="63888"/>
              <a:buFont typeface="Wingdings"/>
              <a:buChar char=""/>
              <a:tabLst>
                <a:tab pos="132080" algn="l"/>
              </a:tabLst>
            </a:pPr>
            <a:r>
              <a:rPr lang="vi-VN" spc="-5">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I</a:t>
            </a:r>
            <a:r>
              <a:rPr spc="-5">
                <a:latin typeface="Times New Roman" panose="02020603050405020304" pitchFamily="18" charset="0"/>
                <a:cs typeface="Times New Roman" panose="02020603050405020304" pitchFamily="18" charset="0"/>
              </a:rPr>
              <a:t>nformation </a:t>
            </a:r>
            <a:r>
              <a:rPr spc="-5" dirty="0">
                <a:latin typeface="Times New Roman" panose="02020603050405020304" pitchFamily="18" charset="0"/>
                <a:cs typeface="Times New Roman" panose="02020603050405020304" pitchFamily="18" charset="0"/>
              </a:rPr>
              <a:t>relating </a:t>
            </a:r>
            <a:r>
              <a:rPr dirty="0">
                <a:latin typeface="Times New Roman" panose="02020603050405020304" pitchFamily="18" charset="0"/>
                <a:cs typeface="Times New Roman" panose="02020603050405020304" pitchFamily="18" charset="0"/>
              </a:rPr>
              <a:t>to </a:t>
            </a:r>
            <a:r>
              <a:rPr spc="-5" dirty="0">
                <a:latin typeface="Times New Roman" panose="02020603050405020304" pitchFamily="18" charset="0"/>
                <a:cs typeface="Times New Roman" panose="02020603050405020304" pitchFamily="18" charset="0"/>
              </a:rPr>
              <a:t>products and</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services;</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Thông</a:t>
            </a:r>
            <a:r>
              <a:rPr lang="en-US" spc="-5" dirty="0">
                <a:latin typeface="Times New Roman" panose="02020603050405020304" pitchFamily="18" charset="0"/>
                <a:cs typeface="Times New Roman" panose="02020603050405020304" pitchFamily="18" charset="0"/>
              </a:rPr>
              <a:t> tin </a:t>
            </a:r>
            <a:r>
              <a:rPr lang="en-US" spc="-5" dirty="0" err="1">
                <a:latin typeface="Times New Roman" panose="02020603050405020304" pitchFamily="18" charset="0"/>
                <a:cs typeface="Times New Roman" panose="02020603050405020304" pitchFamily="18" charset="0"/>
              </a:rPr>
              <a:t>liên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quan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đến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sản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phẩm</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và</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dịch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vụ</a:t>
            </a:r>
            <a:endParaRPr dirty="0">
              <a:latin typeface="Times New Roman" panose="02020603050405020304" pitchFamily="18" charset="0"/>
              <a:cs typeface="Times New Roman" panose="02020603050405020304" pitchFamily="18" charset="0"/>
            </a:endParaRPr>
          </a:p>
          <a:p>
            <a:pPr marL="131445" indent="-119380">
              <a:lnSpc>
                <a:spcPct val="100000"/>
              </a:lnSpc>
              <a:spcBef>
                <a:spcPts val="420"/>
              </a:spcBef>
              <a:buClr>
                <a:srgbClr val="330066"/>
              </a:buClr>
              <a:buSzPct val="63888"/>
              <a:buFont typeface="Wingdings"/>
              <a:buChar char=""/>
              <a:tabLst>
                <a:tab pos="132080" algn="l"/>
              </a:tabLst>
            </a:pPr>
            <a:r>
              <a:rPr lang="vi-VN" spc="-5">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E</a:t>
            </a:r>
            <a:r>
              <a:rPr spc="-5">
                <a:latin typeface="Times New Roman" panose="02020603050405020304" pitchFamily="18" charset="0"/>
                <a:cs typeface="Times New Roman" panose="02020603050405020304" pitchFamily="18" charset="0"/>
              </a:rPr>
              <a:t>nquiries</a:t>
            </a:r>
            <a:r>
              <a:rPr spc="-5" dirty="0">
                <a:latin typeface="Times New Roman" panose="02020603050405020304" pitchFamily="18" charset="0"/>
                <a:cs typeface="Times New Roman" panose="02020603050405020304" pitchFamily="18" charset="0"/>
              </a:rPr>
              <a:t>, contracts or order </a:t>
            </a:r>
            <a:r>
              <a:rPr spc="-10" dirty="0">
                <a:latin typeface="Times New Roman" panose="02020603050405020304" pitchFamily="18" charset="0"/>
                <a:cs typeface="Times New Roman" panose="02020603050405020304" pitchFamily="18" charset="0"/>
              </a:rPr>
              <a:t>handling, </a:t>
            </a:r>
            <a:r>
              <a:rPr spc="-5" dirty="0">
                <a:latin typeface="Times New Roman" panose="02020603050405020304" pitchFamily="18" charset="0"/>
                <a:cs typeface="Times New Roman" panose="02020603050405020304" pitchFamily="18" charset="0"/>
              </a:rPr>
              <a:t>including</a:t>
            </a:r>
            <a:r>
              <a:rPr spc="9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changes;</a:t>
            </a:r>
            <a:r>
              <a:rPr lang="en-US" spc="-5" dirty="0">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yêu cầu, hợp đồng hoặc xử lý đơn đặt hàng, bao gồm cả những thay đổi;</a:t>
            </a:r>
            <a:endParaRPr dirty="0">
              <a:latin typeface="Times New Roman" panose="02020603050405020304" pitchFamily="18" charset="0"/>
              <a:cs typeface="Times New Roman" panose="02020603050405020304" pitchFamily="18" charset="0"/>
            </a:endParaRPr>
          </a:p>
          <a:p>
            <a:pPr marL="131445" indent="-119380">
              <a:lnSpc>
                <a:spcPct val="100000"/>
              </a:lnSpc>
              <a:spcBef>
                <a:spcPts val="405"/>
              </a:spcBef>
              <a:buClr>
                <a:srgbClr val="330066"/>
              </a:buClr>
              <a:buSzPct val="63888"/>
              <a:buFont typeface="Wingdings"/>
              <a:buChar char=""/>
              <a:tabLst>
                <a:tab pos="132080" algn="l"/>
              </a:tabLst>
            </a:pPr>
            <a:r>
              <a:rPr lang="vi-VN" spc="-5">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O</a:t>
            </a:r>
            <a:r>
              <a:rPr spc="-5">
                <a:latin typeface="Times New Roman" panose="02020603050405020304" pitchFamily="18" charset="0"/>
                <a:cs typeface="Times New Roman" panose="02020603050405020304" pitchFamily="18" charset="0"/>
              </a:rPr>
              <a:t>btaining </a:t>
            </a:r>
            <a:r>
              <a:rPr spc="-5" dirty="0">
                <a:latin typeface="Times New Roman" panose="02020603050405020304" pitchFamily="18" charset="0"/>
                <a:cs typeface="Times New Roman" panose="02020603050405020304" pitchFamily="18" charset="0"/>
              </a:rPr>
              <a:t>customer </a:t>
            </a:r>
            <a:r>
              <a:rPr spc="-20" dirty="0">
                <a:latin typeface="Times New Roman" panose="02020603050405020304" pitchFamily="18" charset="0"/>
                <a:cs typeface="Times New Roman" panose="02020603050405020304" pitchFamily="18" charset="0"/>
              </a:rPr>
              <a:t>views </a:t>
            </a:r>
            <a:r>
              <a:rPr spc="-5" dirty="0">
                <a:latin typeface="Times New Roman" panose="02020603050405020304" pitchFamily="18" charset="0"/>
                <a:cs typeface="Times New Roman" panose="02020603050405020304" pitchFamily="18" charset="0"/>
              </a:rPr>
              <a:t>and perceptions, including customer</a:t>
            </a:r>
            <a:r>
              <a:rPr spc="229"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complaints;</a:t>
            </a:r>
            <a:r>
              <a:rPr lang="en-US" spc="-5" dirty="0">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có được quan điểm và nhận thức của khách hàng, bao gồm cả khiếu nại của khách hàng;</a:t>
            </a:r>
            <a:endParaRPr dirty="0">
              <a:latin typeface="Times New Roman" panose="02020603050405020304" pitchFamily="18" charset="0"/>
              <a:cs typeface="Times New Roman" panose="02020603050405020304" pitchFamily="18" charset="0"/>
            </a:endParaRPr>
          </a:p>
          <a:p>
            <a:pPr marL="131445" indent="-119380">
              <a:lnSpc>
                <a:spcPct val="100000"/>
              </a:lnSpc>
              <a:spcBef>
                <a:spcPts val="425"/>
              </a:spcBef>
              <a:buClr>
                <a:srgbClr val="330066"/>
              </a:buClr>
              <a:buSzPct val="63888"/>
              <a:buFont typeface="Wingdings"/>
              <a:buChar char=""/>
              <a:tabLst>
                <a:tab pos="132080" algn="l"/>
              </a:tabLst>
            </a:pPr>
            <a:r>
              <a:rPr spc="-10" dirty="0">
                <a:latin typeface="Times New Roman" panose="02020603050405020304" pitchFamily="18" charset="0"/>
                <a:cs typeface="Times New Roman" panose="02020603050405020304" pitchFamily="18" charset="0"/>
              </a:rPr>
              <a:t>handling </a:t>
            </a:r>
            <a:r>
              <a:rPr spc="-5" dirty="0">
                <a:latin typeface="Times New Roman" panose="02020603050405020304" pitchFamily="18" charset="0"/>
                <a:cs typeface="Times New Roman" panose="02020603050405020304" pitchFamily="18" charset="0"/>
              </a:rPr>
              <a:t>or treatment of customer </a:t>
            </a:r>
            <a:r>
              <a:rPr spc="-25" dirty="0">
                <a:latin typeface="Times New Roman" panose="02020603050405020304" pitchFamily="18" charset="0"/>
                <a:cs typeface="Times New Roman" panose="02020603050405020304" pitchFamily="18" charset="0"/>
              </a:rPr>
              <a:t>property, </a:t>
            </a:r>
            <a:r>
              <a:rPr spc="-5" dirty="0">
                <a:latin typeface="Times New Roman" panose="02020603050405020304" pitchFamily="18" charset="0"/>
                <a:cs typeface="Times New Roman" panose="02020603050405020304" pitchFamily="18" charset="0"/>
              </a:rPr>
              <a:t>if</a:t>
            </a:r>
            <a:r>
              <a:rPr spc="1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applicable;</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xử</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lý</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hoặc</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xử</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lý</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tài</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sản</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của</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khách</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hàng</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nếu</a:t>
            </a:r>
            <a:r>
              <a:rPr lang="en-US" spc="-10"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có</a:t>
            </a:r>
            <a:endParaRPr lang="en-US" spc="-10" dirty="0">
              <a:latin typeface="Times New Roman" panose="02020603050405020304" pitchFamily="18" charset="0"/>
              <a:cs typeface="Times New Roman" panose="02020603050405020304" pitchFamily="18" charset="0"/>
            </a:endParaRPr>
          </a:p>
          <a:p>
            <a:pPr marL="131445" indent="-119380">
              <a:spcBef>
                <a:spcPts val="425"/>
              </a:spcBef>
              <a:buClr>
                <a:srgbClr val="330066"/>
              </a:buClr>
              <a:buSzPct val="63888"/>
              <a:buFont typeface="Wingdings"/>
              <a:buChar char=""/>
              <a:tabLst>
                <a:tab pos="132080" algn="l"/>
              </a:tabLst>
            </a:pPr>
            <a:r>
              <a:rPr lang="en-US" spc="-5" dirty="0">
                <a:latin typeface="Times New Roman" panose="02020603050405020304" pitchFamily="18" charset="0"/>
                <a:cs typeface="Times New Roman" panose="02020603050405020304" pitchFamily="18" charset="0"/>
              </a:rPr>
              <a:t>specific requirements for contingency actions, </a:t>
            </a:r>
            <a:r>
              <a:rPr lang="en-US" spc="-25" dirty="0">
                <a:latin typeface="Times New Roman" panose="02020603050405020304" pitchFamily="18" charset="0"/>
                <a:cs typeface="Times New Roman" panose="02020603050405020304" pitchFamily="18" charset="0"/>
              </a:rPr>
              <a:t>when</a:t>
            </a:r>
            <a:r>
              <a:rPr lang="en-US" spc="15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relevant  </a:t>
            </a:r>
            <a:r>
              <a:rPr lang="en-US" spc="-5" dirty="0" err="1">
                <a:latin typeface="Times New Roman" panose="02020603050405020304" pitchFamily="18" charset="0"/>
                <a:cs typeface="Times New Roman" panose="02020603050405020304" pitchFamily="18" charset="0"/>
              </a:rPr>
              <a:t>yêu</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cầu</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cụ</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thể</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cho</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các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hành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động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dự</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phòng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khi</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có</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liên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25" name="object 25"/>
          <p:cNvSpPr txBox="1"/>
          <p:nvPr/>
        </p:nvSpPr>
        <p:spPr>
          <a:xfrm>
            <a:off x="241915" y="4714621"/>
            <a:ext cx="8660169" cy="1224053"/>
          </a:xfrm>
          <a:prstGeom prst="rect">
            <a:avLst/>
          </a:prstGeom>
        </p:spPr>
        <p:txBody>
          <a:bodyPr vert="horz" wrap="square" lIns="0" tIns="64135" rIns="0" bIns="0" rtlCol="0">
            <a:spAutoFit/>
          </a:bodyPr>
          <a:lstStyle/>
          <a:p>
            <a:pPr marL="12700" algn="just">
              <a:lnSpc>
                <a:spcPct val="100000"/>
              </a:lnSpc>
              <a:spcBef>
                <a:spcPts val="505"/>
              </a:spcBef>
            </a:pPr>
            <a:r>
              <a:rPr spc="-5" dirty="0">
                <a:latin typeface="Times New Roman" panose="02020603050405020304" pitchFamily="18" charset="0"/>
                <a:cs typeface="Times New Roman" panose="02020603050405020304" pitchFamily="18" charset="0"/>
              </a:rPr>
              <a:t>8.2.2 Determination </a:t>
            </a:r>
            <a:r>
              <a:rPr dirty="0">
                <a:latin typeface="Times New Roman" panose="02020603050405020304" pitchFamily="18" charset="0"/>
                <a:cs typeface="Times New Roman" panose="02020603050405020304" pitchFamily="18" charset="0"/>
              </a:rPr>
              <a:t>of</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requirements.</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Xác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định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yêu</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cầu</a:t>
            </a:r>
            <a:r>
              <a:rPr lang="en-US" spc="-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2700" marR="5080" algn="just">
              <a:lnSpc>
                <a:spcPct val="100000"/>
              </a:lnSpc>
              <a:spcBef>
                <a:spcPts val="409"/>
              </a:spcBef>
            </a:pPr>
            <a:r>
              <a:rPr spc="-5" dirty="0">
                <a:latin typeface="Times New Roman" panose="02020603050405020304" pitchFamily="18" charset="0"/>
                <a:cs typeface="Times New Roman" panose="02020603050405020304" pitchFamily="18" charset="0"/>
              </a:rPr>
              <a:t>Process </a:t>
            </a:r>
            <a:r>
              <a:rPr dirty="0">
                <a:latin typeface="Times New Roman" panose="02020603050405020304" pitchFamily="18" charset="0"/>
                <a:cs typeface="Times New Roman" panose="02020603050405020304" pitchFamily="18" charset="0"/>
              </a:rPr>
              <a:t>to </a:t>
            </a:r>
            <a:r>
              <a:rPr spc="-5" dirty="0">
                <a:latin typeface="Times New Roman" panose="02020603050405020304" pitchFamily="18" charset="0"/>
                <a:cs typeface="Times New Roman" panose="02020603050405020304" pitchFamily="18" charset="0"/>
              </a:rPr>
              <a:t>determine the requirements for the products and services </a:t>
            </a:r>
            <a:r>
              <a:rPr dirty="0">
                <a:latin typeface="Times New Roman" panose="02020603050405020304" pitchFamily="18" charset="0"/>
                <a:cs typeface="Times New Roman" panose="02020603050405020304" pitchFamily="18" charset="0"/>
              </a:rPr>
              <a:t>to </a:t>
            </a:r>
            <a:r>
              <a:rPr spc="-10" dirty="0">
                <a:latin typeface="Times New Roman" panose="02020603050405020304" pitchFamily="18" charset="0"/>
                <a:cs typeface="Times New Roman" panose="02020603050405020304" pitchFamily="18" charset="0"/>
              </a:rPr>
              <a:t>be  offered </a:t>
            </a:r>
            <a:r>
              <a:rPr dirty="0">
                <a:latin typeface="Times New Roman" panose="02020603050405020304" pitchFamily="18" charset="0"/>
                <a:cs typeface="Times New Roman" panose="02020603050405020304" pitchFamily="18" charset="0"/>
              </a:rPr>
              <a:t>to </a:t>
            </a:r>
            <a:r>
              <a:rPr spc="-5" dirty="0">
                <a:latin typeface="Times New Roman" panose="02020603050405020304" pitchFamily="18" charset="0"/>
                <a:cs typeface="Times New Roman" panose="02020603050405020304" pitchFamily="18" charset="0"/>
              </a:rPr>
              <a:t>potential customers.</a:t>
            </a:r>
            <a:r>
              <a:rPr lang="en-US" spc="-5" dirty="0">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Quy trình xác định các yêu cầu cho các sản phẩm và dịch vụ được cung cấp cho khách hàng tiềm năng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5F90-53B3-BD26-B69E-BFA138D14C15}"/>
              </a:ext>
            </a:extLst>
          </p:cNvPr>
          <p:cNvSpPr>
            <a:spLocks noGrp="1"/>
          </p:cNvSpPr>
          <p:nvPr>
            <p:ph type="title"/>
          </p:nvPr>
        </p:nvSpPr>
        <p:spPr>
          <a:xfrm>
            <a:off x="535635" y="0"/>
            <a:ext cx="8072729" cy="984885"/>
          </a:xfrm>
        </p:spPr>
        <p:txBody>
          <a:bodyPr/>
          <a:lstStyle/>
          <a:p>
            <a:pPr algn="ctr"/>
            <a:r>
              <a:rPr lang="en-US" sz="3200" b="1">
                <a:solidFill>
                  <a:schemeClr val="bg1"/>
                </a:solidFill>
                <a:latin typeface="Times New Roman" panose="02020603050405020304" pitchFamily="18" charset="0"/>
                <a:cs typeface="Times New Roman" panose="02020603050405020304" pitchFamily="18" charset="0"/>
              </a:rPr>
              <a:t>Hệ thống quản lý quá trình phát sinh chất độc hại (IECQ QC080000)</a:t>
            </a:r>
            <a:endParaRPr lang="en-US" sz="3200">
              <a:solidFill>
                <a:schemeClr val="bg1"/>
              </a:solidFill>
            </a:endParaRPr>
          </a:p>
        </p:txBody>
      </p:sp>
      <p:sp>
        <p:nvSpPr>
          <p:cNvPr id="3" name="Text Placeholder 2">
            <a:extLst>
              <a:ext uri="{FF2B5EF4-FFF2-40B4-BE49-F238E27FC236}">
                <a16:creationId xmlns:a16="http://schemas.microsoft.com/office/drawing/2014/main" id="{2E5DCCCB-C40D-51CD-AE81-1DCF907A3FF3}"/>
              </a:ext>
            </a:extLst>
          </p:cNvPr>
          <p:cNvSpPr>
            <a:spLocks noGrp="1"/>
          </p:cNvSpPr>
          <p:nvPr>
            <p:ph type="body" idx="1"/>
          </p:nvPr>
        </p:nvSpPr>
        <p:spPr>
          <a:xfrm>
            <a:off x="95249" y="984885"/>
            <a:ext cx="8953500" cy="5181600"/>
          </a:xfrm>
        </p:spPr>
        <p:txBody>
          <a:bodyPr/>
          <a:lstStyle/>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Tiêu chuẩn QC080000 là một tiêu chuẩn quốc tế dung để xác định, kiểm soát hàm lượng chất độc hại trong các linh kiện/ thiết bị điện/ điện tử theo nội dung loại bỏ các chất độc hại (HS). Mục đích nhằm đảm bảo rằng tất cả các doanh nghiệp hoặc các bên sản xuất có liên quan phải được xác định và hiểu đầy đủ chi tiết tình trang các chất độc hại (HSF) của một sản phẩm.</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Chứng nhận hệ thống quản lý quá trình phát sinh chất độc hại được thành lập dựa trên hệ thống quản lý chất lượng ISO9001.</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Việc áp dụng tiêu chuẩn quốc tế QC080000 sẽ giúp doanh nghiệp tăng khả năng cung cấp cho khách hàng một cách ổn định các sản phẩm an toàn , bảo vệ môi trường bằng cách hạn chế hoặc loại trừ các chất độc hại trong thiết bị điện, điện tử (ROHS) và thiết bị điện, điện tử thải bỏ (WEEE)</a:t>
            </a:r>
          </a:p>
        </p:txBody>
      </p:sp>
    </p:spTree>
    <p:extLst>
      <p:ext uri="{BB962C8B-B14F-4D97-AF65-F5344CB8AC3E}">
        <p14:creationId xmlns:p14="http://schemas.microsoft.com/office/powerpoint/2010/main" val="557538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50</a:t>
            </a:fld>
            <a:endParaRPr spc="-70" dirty="0"/>
          </a:p>
        </p:txBody>
      </p:sp>
      <p:sp>
        <p:nvSpPr>
          <p:cNvPr id="18" name="object 18"/>
          <p:cNvSpPr txBox="1">
            <a:spLocks noGrp="1"/>
          </p:cNvSpPr>
          <p:nvPr>
            <p:ph type="title"/>
          </p:nvPr>
        </p:nvSpPr>
        <p:spPr>
          <a:xfrm>
            <a:off x="69498" y="-142733"/>
            <a:ext cx="9347200" cy="1073051"/>
          </a:xfrm>
          <a:prstGeom prst="rect">
            <a:avLst/>
          </a:prstGeom>
        </p:spPr>
        <p:txBody>
          <a:bodyPr vert="horz" wrap="square" lIns="0" tIns="48260" rIns="0" bIns="0" rtlCol="0">
            <a:spAutoFit/>
          </a:bodyPr>
          <a:lstStyle/>
          <a:p>
            <a:pPr marL="12700" marR="5080">
              <a:lnSpc>
                <a:spcPts val="4150"/>
              </a:lnSpc>
              <a:spcBef>
                <a:spcPts val="380"/>
              </a:spcBef>
            </a:pPr>
            <a:r>
              <a:rPr sz="2800" spc="-5" dirty="0">
                <a:solidFill>
                  <a:schemeClr val="bg1"/>
                </a:solidFill>
                <a:latin typeface="Times New Roman" panose="02020603050405020304" pitchFamily="18" charset="0"/>
                <a:cs typeface="Times New Roman" panose="02020603050405020304" pitchFamily="18" charset="0"/>
              </a:rPr>
              <a:t>8.2 Determination of requirements  for products </a:t>
            </a:r>
            <a:r>
              <a:rPr sz="2800" spc="-5">
                <a:solidFill>
                  <a:schemeClr val="bg1"/>
                </a:solidFill>
                <a:latin typeface="Times New Roman" panose="02020603050405020304" pitchFamily="18" charset="0"/>
                <a:cs typeface="Times New Roman" panose="02020603050405020304" pitchFamily="18" charset="0"/>
              </a:rPr>
              <a:t>and </a:t>
            </a:r>
            <a:br>
              <a:rPr lang="vi-VN" sz="2800" spc="-5">
                <a:solidFill>
                  <a:schemeClr val="bg1"/>
                </a:solidFill>
                <a:latin typeface="Times New Roman" panose="02020603050405020304" pitchFamily="18" charset="0"/>
                <a:cs typeface="Times New Roman" panose="02020603050405020304" pitchFamily="18" charset="0"/>
              </a:rPr>
            </a:br>
            <a:r>
              <a:rPr sz="2800">
                <a:solidFill>
                  <a:schemeClr val="bg1"/>
                </a:solidFill>
                <a:latin typeface="Times New Roman" panose="02020603050405020304" pitchFamily="18" charset="0"/>
                <a:cs typeface="Times New Roman" panose="02020603050405020304" pitchFamily="18" charset="0"/>
              </a:rPr>
              <a:t>services</a:t>
            </a:r>
            <a:r>
              <a:rPr lang="en-US" sz="280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Xác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định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các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yêu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cầu</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cho</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sản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phẩm</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dịch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vụ</a:t>
            </a:r>
            <a:endParaRPr sz="2800" dirty="0">
              <a:solidFill>
                <a:schemeClr val="bg1"/>
              </a:solidFill>
              <a:latin typeface="Times New Roman" panose="02020603050405020304" pitchFamily="18" charset="0"/>
              <a:cs typeface="Times New Roman" panose="02020603050405020304" pitchFamily="18" charset="0"/>
            </a:endParaRPr>
          </a:p>
        </p:txBody>
      </p:sp>
      <p:sp>
        <p:nvSpPr>
          <p:cNvPr id="20" name="object 20"/>
          <p:cNvSpPr txBox="1"/>
          <p:nvPr/>
        </p:nvSpPr>
        <p:spPr>
          <a:xfrm>
            <a:off x="1243685" y="1646885"/>
            <a:ext cx="284480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sp>
        <p:nvSpPr>
          <p:cNvPr id="27" name="object 27"/>
          <p:cNvSpPr txBox="1"/>
          <p:nvPr/>
        </p:nvSpPr>
        <p:spPr>
          <a:xfrm>
            <a:off x="167093" y="1101417"/>
            <a:ext cx="8694341" cy="4736553"/>
          </a:xfrm>
          <a:prstGeom prst="rect">
            <a:avLst/>
          </a:prstGeom>
        </p:spPr>
        <p:txBody>
          <a:bodyPr vert="horz" wrap="square" lIns="0" tIns="29845" rIns="0" bIns="0" rtlCol="0">
            <a:spAutoFit/>
          </a:bodyPr>
          <a:lstStyle/>
          <a:p>
            <a:pPr marL="12700" marR="5080">
              <a:lnSpc>
                <a:spcPts val="2080"/>
              </a:lnSpc>
              <a:spcBef>
                <a:spcPts val="235"/>
              </a:spcBef>
              <a:buClr>
                <a:srgbClr val="330066"/>
              </a:buClr>
              <a:buSzPct val="63888"/>
              <a:buFont typeface="Wingdings"/>
              <a:buChar char=""/>
              <a:tabLst>
                <a:tab pos="132080" algn="l"/>
              </a:tabLst>
            </a:pPr>
            <a:r>
              <a:rPr sz="2000" spc="-5" dirty="0">
                <a:latin typeface="Times New Roman" panose="02020603050405020304" pitchFamily="18" charset="0"/>
                <a:cs typeface="Times New Roman" panose="02020603050405020304" pitchFamily="18" charset="0"/>
              </a:rPr>
              <a:t>Ensure the organization has the </a:t>
            </a:r>
            <a:r>
              <a:rPr sz="2000" dirty="0">
                <a:latin typeface="Times New Roman" panose="02020603050405020304" pitchFamily="18" charset="0"/>
                <a:cs typeface="Times New Roman" panose="02020603050405020304" pitchFamily="18" charset="0"/>
              </a:rPr>
              <a:t>ability to </a:t>
            </a:r>
            <a:r>
              <a:rPr sz="2000" spc="-10" dirty="0">
                <a:latin typeface="Times New Roman" panose="02020603050405020304" pitchFamily="18" charset="0"/>
                <a:cs typeface="Times New Roman" panose="02020603050405020304" pitchFamily="18" charset="0"/>
              </a:rPr>
              <a:t>meet </a:t>
            </a:r>
            <a:r>
              <a:rPr sz="2000" spc="-5" dirty="0">
                <a:latin typeface="Times New Roman" panose="02020603050405020304" pitchFamily="18" charset="0"/>
                <a:cs typeface="Times New Roman" panose="02020603050405020304" pitchFamily="18" charset="0"/>
              </a:rPr>
              <a:t>the defined requirements  and substantiate the claims for the products and services </a:t>
            </a:r>
            <a:r>
              <a:rPr sz="2000" dirty="0">
                <a:latin typeface="Times New Roman" panose="02020603050405020304" pitchFamily="18" charset="0"/>
                <a:cs typeface="Times New Roman" panose="02020603050405020304" pitchFamily="18" charset="0"/>
              </a:rPr>
              <a:t>it</a:t>
            </a:r>
            <a:r>
              <a:rPr sz="2000" spc="5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offers.</a:t>
            </a:r>
            <a:br>
              <a:rPr lang="en-US" sz="2000" spc="-10" dirty="0">
                <a:latin typeface="Times New Roman" panose="02020603050405020304" pitchFamily="18" charset="0"/>
                <a:cs typeface="Times New Roman" panose="02020603050405020304" pitchFamily="18" charset="0"/>
              </a:rPr>
            </a:br>
            <a:r>
              <a:rPr lang="en-US" sz="2000" spc="-10" dirty="0" err="1">
                <a:latin typeface="Times New Roman" panose="02020603050405020304" pitchFamily="18" charset="0"/>
                <a:cs typeface="Times New Roman" panose="02020603050405020304" pitchFamily="18" charset="0"/>
              </a:rPr>
              <a:t>Đảm</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bảo</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tổ</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chức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có</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khả</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năng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đáp</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ứng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các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yêu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cầu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đã</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xác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định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và</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chứng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minh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các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yêu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cầu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cho</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các</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sản</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phẩm</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và</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dịch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vụ</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mà</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nó</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cung</a:t>
            </a:r>
            <a:r>
              <a:rPr lang="en-US" sz="2000" spc="-10" dirty="0">
                <a:latin typeface="Times New Roman" panose="02020603050405020304" pitchFamily="18" charset="0"/>
                <a:cs typeface="Times New Roman" panose="02020603050405020304" pitchFamily="18" charset="0"/>
              </a:rPr>
              <a:t> </a:t>
            </a:r>
            <a:r>
              <a:rPr lang="en-US" sz="2000" spc="-10" err="1">
                <a:latin typeface="Times New Roman" panose="02020603050405020304" pitchFamily="18" charset="0"/>
                <a:cs typeface="Times New Roman" panose="02020603050405020304" pitchFamily="18" charset="0"/>
              </a:rPr>
              <a:t>cấp</a:t>
            </a:r>
            <a:r>
              <a:rPr lang="en-US" sz="2000" spc="-10">
                <a:latin typeface="Times New Roman" panose="02020603050405020304" pitchFamily="18" charset="0"/>
                <a:cs typeface="Times New Roman" panose="02020603050405020304" pitchFamily="18" charset="0"/>
              </a:rPr>
              <a:t>.</a:t>
            </a:r>
            <a:endParaRPr lang="vi-VN" sz="2000" spc="-10">
              <a:latin typeface="Times New Roman" panose="02020603050405020304" pitchFamily="18" charset="0"/>
              <a:cs typeface="Times New Roman" panose="02020603050405020304" pitchFamily="18" charset="0"/>
            </a:endParaRPr>
          </a:p>
          <a:p>
            <a:pPr marL="12700" marR="5080">
              <a:lnSpc>
                <a:spcPts val="2080"/>
              </a:lnSpc>
              <a:spcBef>
                <a:spcPts val="235"/>
              </a:spcBef>
              <a:buClr>
                <a:srgbClr val="330066"/>
              </a:buClr>
              <a:buSzPct val="63888"/>
              <a:tabLst>
                <a:tab pos="132080" algn="l"/>
              </a:tabLst>
            </a:pPr>
            <a:endParaRPr lang="vi-VN" sz="2000" spc="-10">
              <a:latin typeface="Times New Roman" panose="02020603050405020304" pitchFamily="18" charset="0"/>
              <a:cs typeface="Times New Roman" panose="02020603050405020304" pitchFamily="18" charset="0"/>
            </a:endParaRPr>
          </a:p>
          <a:p>
            <a:pPr marL="12700" marR="5080">
              <a:lnSpc>
                <a:spcPts val="2080"/>
              </a:lnSpc>
              <a:spcBef>
                <a:spcPts val="235"/>
              </a:spcBef>
              <a:buClr>
                <a:srgbClr val="330066"/>
              </a:buClr>
              <a:buSzPct val="63888"/>
              <a:tabLst>
                <a:tab pos="132080" algn="l"/>
              </a:tabLst>
            </a:pPr>
            <a:r>
              <a:rPr lang="vi-VN" sz="2000" b="1" i="1">
                <a:latin typeface="Times New Roman" panose="02020603050405020304" pitchFamily="18" charset="0"/>
                <a:cs typeface="Times New Roman" panose="02020603050405020304" pitchFamily="18" charset="0"/>
              </a:rPr>
              <a:t>8.2.1.C.1</a:t>
            </a:r>
            <a:r>
              <a:rPr lang="vi-VN" sz="2000" i="1">
                <a:latin typeface="Times New Roman" panose="02020603050405020304" pitchFamily="18" charset="0"/>
                <a:cs typeface="Times New Roman" panose="02020603050405020304" pitchFamily="18" charset="0"/>
              </a:rPr>
              <a:t> Phân loại mức độ nghiêm trọng - Ngoại trừ những sản phẩm và dịch vụ được loại trừ cụ thể khỏi báo cáo mức độ nghiêm trọng, tổ chức sẽ chỉ định mức độ nghiêm trọng cho các vấn đề được báo cáo của khách hàng dựa trên tác động đến khách hàng theo các định nghĩa về báo cáo vấn đề quan trọng, chính và nhỏ . Mức độ nghiêm trọng sẽ được sử dụng để xác định tính kịp thời của phản ứng của tổ chức.</a:t>
            </a:r>
          </a:p>
          <a:p>
            <a:pPr marL="12700" marR="5080">
              <a:lnSpc>
                <a:spcPts val="2080"/>
              </a:lnSpc>
              <a:spcBef>
                <a:spcPts val="235"/>
              </a:spcBef>
              <a:buClr>
                <a:srgbClr val="330066"/>
              </a:buClr>
              <a:buSzPct val="63888"/>
              <a:tabLst>
                <a:tab pos="132080" algn="l"/>
              </a:tabLst>
            </a:pPr>
            <a:r>
              <a:rPr lang="vi-VN" sz="2000" b="1" i="1">
                <a:latin typeface="Times New Roman" panose="02020603050405020304" pitchFamily="18" charset="0"/>
                <a:cs typeface="Times New Roman" panose="02020603050405020304" pitchFamily="18" charset="0"/>
              </a:rPr>
              <a:t>8.2.1.C.1-LƯU Ý </a:t>
            </a:r>
            <a:r>
              <a:rPr lang="vi-VN" sz="2000" i="1">
                <a:latin typeface="Times New Roman" panose="02020603050405020304" pitchFamily="18" charset="0"/>
                <a:cs typeface="Times New Roman" panose="02020603050405020304" pitchFamily="18" charset="0"/>
              </a:rPr>
              <a:t>Khách hàng và tổ chức nên cùng xác định mức độ ưu tiên để giải quyết các vấn đề được báo cáo của khách hàng.</a:t>
            </a:r>
          </a:p>
          <a:p>
            <a:pPr marL="12700" marR="5080">
              <a:lnSpc>
                <a:spcPts val="2080"/>
              </a:lnSpc>
              <a:spcBef>
                <a:spcPts val="235"/>
              </a:spcBef>
              <a:buClr>
                <a:srgbClr val="330066"/>
              </a:buClr>
              <a:buSzPct val="63888"/>
              <a:tabLst>
                <a:tab pos="132080" algn="l"/>
              </a:tabLst>
            </a:pPr>
            <a:r>
              <a:rPr lang="vi-VN" sz="2000" b="1" i="1">
                <a:latin typeface="Times New Roman" panose="02020603050405020304" pitchFamily="18" charset="0"/>
                <a:cs typeface="Times New Roman" panose="02020603050405020304" pitchFamily="18" charset="0"/>
              </a:rPr>
              <a:t>8.2.1.C.2</a:t>
            </a:r>
            <a:r>
              <a:rPr lang="vi-VN" sz="2000" i="1">
                <a:latin typeface="Times New Roman" panose="02020603050405020304" pitchFamily="18" charset="0"/>
                <a:cs typeface="Times New Roman" panose="02020603050405020304" pitchFamily="18" charset="0"/>
              </a:rPr>
              <a:t> Vấn đề nâng cao - Tổ chức phải duy trì thông tin bằng văn bản cho sự leo thang và giải quyết các vấn đề do khách hàng báo cáo.</a:t>
            </a:r>
          </a:p>
          <a:p>
            <a:pPr marL="12700" marR="5080">
              <a:lnSpc>
                <a:spcPts val="2080"/>
              </a:lnSpc>
              <a:spcBef>
                <a:spcPts val="235"/>
              </a:spcBef>
              <a:buClr>
                <a:srgbClr val="330066"/>
              </a:buClr>
              <a:buSzPct val="63888"/>
              <a:tabLst>
                <a:tab pos="132080" algn="l"/>
              </a:tabLst>
            </a:pPr>
            <a:r>
              <a:rPr lang="vi-VN" sz="2000" b="1" i="1">
                <a:latin typeface="Times New Roman" panose="02020603050405020304" pitchFamily="18" charset="0"/>
                <a:cs typeface="Times New Roman" panose="02020603050405020304" pitchFamily="18" charset="0"/>
              </a:rPr>
              <a:t>8.2.1.C.3 </a:t>
            </a:r>
            <a:r>
              <a:rPr lang="vi-VN" sz="2000" i="1">
                <a:latin typeface="Times New Roman" panose="02020603050405020304" pitchFamily="18" charset="0"/>
                <a:cs typeface="Times New Roman" panose="02020603050405020304" pitchFamily="18" charset="0"/>
              </a:rPr>
              <a:t>Báo cáo sự cố Phản hồi – Tổ chức sẽ cung cấp cho khách hàng thông tin phản hồi về các báo cáo vấn đề</a:t>
            </a:r>
            <a:r>
              <a:rPr lang="vi-VN"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6309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38667" y="-170107"/>
            <a:ext cx="9821333" cy="1158009"/>
          </a:xfrm>
          <a:prstGeom prst="rect">
            <a:avLst/>
          </a:prstGeom>
        </p:spPr>
        <p:txBody>
          <a:bodyPr vert="horz" wrap="square" lIns="0" tIns="51435" rIns="0" bIns="0" rtlCol="0">
            <a:spAutoFit/>
          </a:bodyPr>
          <a:lstStyle/>
          <a:p>
            <a:pPr marL="12700" marR="5080" algn="ctr">
              <a:lnSpc>
                <a:spcPts val="4490"/>
              </a:lnSpc>
              <a:spcBef>
                <a:spcPts val="405"/>
              </a:spcBef>
            </a:pPr>
            <a:r>
              <a:rPr sz="3000" spc="-5" dirty="0">
                <a:solidFill>
                  <a:schemeClr val="bg1"/>
                </a:solidFill>
                <a:latin typeface="Times New Roman" panose="02020603050405020304" pitchFamily="18" charset="0"/>
                <a:cs typeface="Times New Roman" panose="02020603050405020304" pitchFamily="18" charset="0"/>
              </a:rPr>
              <a:t>8.3 Design </a:t>
            </a:r>
            <a:r>
              <a:rPr sz="3000" dirty="0">
                <a:solidFill>
                  <a:schemeClr val="bg1"/>
                </a:solidFill>
                <a:latin typeface="Times New Roman" panose="02020603050405020304" pitchFamily="18" charset="0"/>
                <a:cs typeface="Times New Roman" panose="02020603050405020304" pitchFamily="18" charset="0"/>
              </a:rPr>
              <a:t>and development </a:t>
            </a:r>
            <a:r>
              <a:rPr sz="3000" spc="5" dirty="0">
                <a:solidFill>
                  <a:schemeClr val="bg1"/>
                </a:solidFill>
                <a:latin typeface="Times New Roman" panose="02020603050405020304" pitchFamily="18" charset="0"/>
                <a:cs typeface="Times New Roman" panose="02020603050405020304" pitchFamily="18" charset="0"/>
              </a:rPr>
              <a:t>of  </a:t>
            </a:r>
            <a:r>
              <a:rPr sz="3000" dirty="0">
                <a:solidFill>
                  <a:schemeClr val="bg1"/>
                </a:solidFill>
                <a:latin typeface="Times New Roman" panose="02020603050405020304" pitchFamily="18" charset="0"/>
                <a:cs typeface="Times New Roman" panose="02020603050405020304" pitchFamily="18" charset="0"/>
              </a:rPr>
              <a:t>products </a:t>
            </a:r>
            <a:r>
              <a:rPr sz="3000">
                <a:solidFill>
                  <a:schemeClr val="bg1"/>
                </a:solidFill>
                <a:latin typeface="Times New Roman" panose="02020603050405020304" pitchFamily="18" charset="0"/>
                <a:cs typeface="Times New Roman" panose="02020603050405020304" pitchFamily="18" charset="0"/>
              </a:rPr>
              <a:t>and</a:t>
            </a:r>
            <a:r>
              <a:rPr sz="3000" spc="45">
                <a:solidFill>
                  <a:schemeClr val="bg1"/>
                </a:solidFill>
                <a:latin typeface="Times New Roman" panose="02020603050405020304" pitchFamily="18" charset="0"/>
                <a:cs typeface="Times New Roman" panose="02020603050405020304" pitchFamily="18" charset="0"/>
              </a:rPr>
              <a:t> </a:t>
            </a:r>
            <a:r>
              <a:rPr sz="3000" spc="-5">
                <a:solidFill>
                  <a:schemeClr val="bg1"/>
                </a:solidFill>
                <a:latin typeface="Times New Roman" panose="02020603050405020304" pitchFamily="18" charset="0"/>
                <a:cs typeface="Times New Roman" panose="02020603050405020304" pitchFamily="18" charset="0"/>
              </a:rPr>
              <a:t>services</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Thiết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kế</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phát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triển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dịch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vụ</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51</a:t>
            </a:fld>
            <a:endParaRPr spc="-70" dirty="0"/>
          </a:p>
        </p:txBody>
      </p:sp>
      <p:sp>
        <p:nvSpPr>
          <p:cNvPr id="15" name="object 15"/>
          <p:cNvSpPr txBox="1"/>
          <p:nvPr/>
        </p:nvSpPr>
        <p:spPr>
          <a:xfrm>
            <a:off x="139715" y="1022653"/>
            <a:ext cx="8468154" cy="2044791"/>
          </a:xfrm>
          <a:prstGeom prst="rect">
            <a:avLst/>
          </a:prstGeom>
        </p:spPr>
        <p:txBody>
          <a:bodyPr vert="horz" wrap="square" lIns="0" tIns="13335" rIns="0" bIns="0" rtlCol="0">
            <a:spAutoFit/>
          </a:bodyPr>
          <a:lstStyle/>
          <a:p>
            <a:pPr marL="12700" marR="5080">
              <a:spcBef>
                <a:spcPts val="105"/>
              </a:spcBef>
            </a:pPr>
            <a:r>
              <a:rPr sz="1600">
                <a:latin typeface="Times New Roman" panose="02020603050405020304" pitchFamily="18" charset="0"/>
                <a:cs typeface="Times New Roman" panose="02020603050405020304" pitchFamily="18" charset="0"/>
              </a:rPr>
              <a:t>Where </a:t>
            </a:r>
            <a:r>
              <a:rPr sz="1600" dirty="0">
                <a:latin typeface="Times New Roman" panose="02020603050405020304" pitchFamily="18" charset="0"/>
                <a:cs typeface="Times New Roman" panose="02020603050405020304" pitchFamily="18" charset="0"/>
              </a:rPr>
              <a:t>the </a:t>
            </a:r>
            <a:r>
              <a:rPr sz="1600" spc="-5" dirty="0">
                <a:latin typeface="Times New Roman" panose="02020603050405020304" pitchFamily="18" charset="0"/>
                <a:cs typeface="Times New Roman" panose="02020603050405020304" pitchFamily="18" charset="0"/>
              </a:rPr>
              <a:t>detailed </a:t>
            </a:r>
            <a:r>
              <a:rPr sz="1600" dirty="0">
                <a:latin typeface="Times New Roman" panose="02020603050405020304" pitchFamily="18" charset="0"/>
                <a:cs typeface="Times New Roman" panose="02020603050405020304" pitchFamily="18" charset="0"/>
              </a:rPr>
              <a:t>requirements </a:t>
            </a:r>
            <a:r>
              <a:rPr sz="1600" spc="-5" dirty="0">
                <a:latin typeface="Times New Roman" panose="02020603050405020304" pitchFamily="18" charset="0"/>
                <a:cs typeface="Times New Roman" panose="02020603050405020304" pitchFamily="18" charset="0"/>
              </a:rPr>
              <a:t>of </a:t>
            </a:r>
            <a:r>
              <a:rPr sz="1600" dirty="0">
                <a:latin typeface="Times New Roman" panose="02020603050405020304" pitchFamily="18" charset="0"/>
                <a:cs typeface="Times New Roman" panose="02020603050405020304" pitchFamily="18" charset="0"/>
              </a:rPr>
              <a:t>the </a:t>
            </a:r>
            <a:r>
              <a:rPr sz="1600" spc="-5" dirty="0">
                <a:latin typeface="Times New Roman" panose="02020603050405020304" pitchFamily="18" charset="0"/>
                <a:cs typeface="Times New Roman" panose="02020603050405020304" pitchFamily="18" charset="0"/>
              </a:rPr>
              <a:t>organization’s</a:t>
            </a:r>
            <a:r>
              <a:rPr sz="1600" spc="-3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products  </a:t>
            </a:r>
            <a:r>
              <a:rPr sz="1600" dirty="0">
                <a:latin typeface="Times New Roman" panose="02020603050405020304" pitchFamily="18" charset="0"/>
                <a:cs typeface="Times New Roman" panose="02020603050405020304" pitchFamily="18" charset="0"/>
              </a:rPr>
              <a:t>and services are </a:t>
            </a:r>
            <a:r>
              <a:rPr sz="1600" spc="-5" dirty="0">
                <a:latin typeface="Times New Roman" panose="02020603050405020304" pitchFamily="18" charset="0"/>
                <a:cs typeface="Times New Roman" panose="02020603050405020304" pitchFamily="18" charset="0"/>
              </a:rPr>
              <a:t>not </a:t>
            </a:r>
            <a:r>
              <a:rPr sz="1600" dirty="0">
                <a:latin typeface="Times New Roman" panose="02020603050405020304" pitchFamily="18" charset="0"/>
                <a:cs typeface="Times New Roman" panose="02020603050405020304" pitchFamily="18" charset="0"/>
              </a:rPr>
              <a:t>already established </a:t>
            </a:r>
            <a:r>
              <a:rPr sz="1600" spc="-5" dirty="0">
                <a:latin typeface="Times New Roman" panose="02020603050405020304" pitchFamily="18" charset="0"/>
                <a:cs typeface="Times New Roman" panose="02020603050405020304" pitchFamily="18" charset="0"/>
              </a:rPr>
              <a:t>or </a:t>
            </a:r>
            <a:r>
              <a:rPr sz="1600" dirty="0">
                <a:latin typeface="Times New Roman" panose="02020603050405020304" pitchFamily="18" charset="0"/>
                <a:cs typeface="Times New Roman" panose="02020603050405020304" pitchFamily="18" charset="0"/>
              </a:rPr>
              <a:t>not defined by the  customer </a:t>
            </a:r>
            <a:r>
              <a:rPr sz="1600" spc="-5" dirty="0">
                <a:latin typeface="Times New Roman" panose="02020603050405020304" pitchFamily="18" charset="0"/>
                <a:cs typeface="Times New Roman" panose="02020603050405020304" pitchFamily="18" charset="0"/>
              </a:rPr>
              <a:t>or </a:t>
            </a:r>
            <a:r>
              <a:rPr sz="1600" dirty="0">
                <a:latin typeface="Times New Roman" panose="02020603050405020304" pitchFamily="18" charset="0"/>
                <a:cs typeface="Times New Roman" panose="02020603050405020304" pitchFamily="18" charset="0"/>
              </a:rPr>
              <a:t>by other interested parties, such that they are  adequate for subsequent </a:t>
            </a:r>
            <a:r>
              <a:rPr sz="1600" spc="-5" dirty="0">
                <a:latin typeface="Times New Roman" panose="02020603050405020304" pitchFamily="18" charset="0"/>
                <a:cs typeface="Times New Roman" panose="02020603050405020304" pitchFamily="18" charset="0"/>
              </a:rPr>
              <a:t>production or </a:t>
            </a:r>
            <a:r>
              <a:rPr sz="1600" dirty="0">
                <a:latin typeface="Times New Roman" panose="02020603050405020304" pitchFamily="18" charset="0"/>
                <a:cs typeface="Times New Roman" panose="02020603050405020304" pitchFamily="18" charset="0"/>
              </a:rPr>
              <a:t>service </a:t>
            </a:r>
            <a:r>
              <a:rPr sz="1600" spc="-5" dirty="0">
                <a:latin typeface="Times New Roman" panose="02020603050405020304" pitchFamily="18" charset="0"/>
                <a:cs typeface="Times New Roman" panose="02020603050405020304" pitchFamily="18" charset="0"/>
              </a:rPr>
              <a:t>provision,</a:t>
            </a:r>
            <a:r>
              <a:rPr sz="1600" spc="-26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organization shall establish, </a:t>
            </a:r>
            <a:r>
              <a:rPr lang="en-US" sz="1600" spc="-5" dirty="0">
                <a:latin typeface="Times New Roman" panose="02020603050405020304" pitchFamily="18" charset="0"/>
                <a:cs typeface="Times New Roman" panose="02020603050405020304" pitchFamily="18" charset="0"/>
              </a:rPr>
              <a:t>implement </a:t>
            </a:r>
            <a:r>
              <a:rPr lang="en-US" sz="1600" dirty="0">
                <a:latin typeface="Times New Roman" panose="02020603050405020304" pitchFamily="18" charset="0"/>
                <a:cs typeface="Times New Roman" panose="02020603050405020304" pitchFamily="18" charset="0"/>
              </a:rPr>
              <a:t>and </a:t>
            </a:r>
            <a:r>
              <a:rPr lang="en-US" sz="1600" spc="-5" dirty="0">
                <a:latin typeface="Times New Roman" panose="02020603050405020304" pitchFamily="18" charset="0"/>
                <a:cs typeface="Times New Roman" panose="02020603050405020304" pitchFamily="18" charset="0"/>
              </a:rPr>
              <a:t>maintain </a:t>
            </a:r>
            <a:r>
              <a:rPr lang="en-US" sz="1600" dirty="0">
                <a:latin typeface="Times New Roman" panose="02020603050405020304" pitchFamily="18" charset="0"/>
                <a:cs typeface="Times New Roman" panose="02020603050405020304" pitchFamily="18" charset="0"/>
              </a:rPr>
              <a:t>a design</a:t>
            </a:r>
            <a:r>
              <a:rPr lang="en-US" sz="1600" spc="-3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development</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process.</a:t>
            </a:r>
            <a:br>
              <a:rPr lang="en-US"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Trong trường hợp các yêu cầu chi tiết về sản phẩm và dịch vụ của tổ chức chưa được thiết lập hoặc không được xác định bởi khách hàng hoặc bởi các bên quan tâm khác, sao cho chúng đủ để cung cấp sản xuất hoặc dịch vụ tiếp theo, tổ chức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 thiết lập, thực hiện và duy trì thiết kế và phát triển quá trình.</a:t>
            </a:r>
            <a:endParaRPr lang="en-US"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71938" y="3035236"/>
            <a:ext cx="8932347" cy="2997615"/>
          </a:xfrm>
          <a:prstGeom prst="rect">
            <a:avLst/>
          </a:prstGeom>
        </p:spPr>
        <p:txBody>
          <a:bodyPr vert="horz" wrap="square" lIns="0" tIns="33655" rIns="0" bIns="0" rtlCol="0">
            <a:spAutoFit/>
          </a:bodyPr>
          <a:lstStyle/>
          <a:p>
            <a:pPr marL="38100" marR="511175">
              <a:lnSpc>
                <a:spcPct val="100000"/>
              </a:lnSpc>
              <a:spcBef>
                <a:spcPts val="540"/>
              </a:spcBef>
              <a:buClr>
                <a:srgbClr val="330066"/>
              </a:buClr>
              <a:buSzPct val="65000"/>
              <a:buFont typeface="Wingdings"/>
              <a:buChar char=""/>
              <a:tabLst>
                <a:tab pos="172085" algn="l"/>
              </a:tabLst>
            </a:pPr>
            <a:r>
              <a:rPr sz="1600" dirty="0">
                <a:latin typeface="Times New Roman" panose="02020603050405020304" pitchFamily="18" charset="0"/>
                <a:cs typeface="Times New Roman" panose="02020603050405020304" pitchFamily="18" charset="0"/>
              </a:rPr>
              <a:t>The organization can also apply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requirements </a:t>
            </a:r>
            <a:r>
              <a:rPr sz="1600" spc="-5" dirty="0">
                <a:latin typeface="Times New Roman" panose="02020603050405020304" pitchFamily="18" charset="0"/>
                <a:cs typeface="Times New Roman" panose="02020603050405020304" pitchFamily="18" charset="0"/>
              </a:rPr>
              <a:t>given </a:t>
            </a:r>
            <a:r>
              <a:rPr sz="1600" dirty="0">
                <a:latin typeface="Times New Roman" panose="02020603050405020304" pitchFamily="18" charset="0"/>
                <a:cs typeface="Times New Roman" panose="02020603050405020304" pitchFamily="18" charset="0"/>
              </a:rPr>
              <a:t>in</a:t>
            </a:r>
            <a:r>
              <a:rPr sz="1600" spc="-30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8.5(Prod  &amp; Service provision) </a:t>
            </a:r>
            <a:r>
              <a:rPr sz="1600" spc="-5" dirty="0">
                <a:latin typeface="Times New Roman" panose="02020603050405020304" pitchFamily="18" charset="0"/>
                <a:cs typeface="Times New Roman" panose="02020603050405020304" pitchFamily="18" charset="0"/>
              </a:rPr>
              <a:t>to the </a:t>
            </a:r>
            <a:r>
              <a:rPr sz="1600" dirty="0">
                <a:latin typeface="Times New Roman" panose="02020603050405020304" pitchFamily="18" charset="0"/>
                <a:cs typeface="Times New Roman" panose="02020603050405020304" pitchFamily="18" charset="0"/>
              </a:rPr>
              <a:t>development of processes </a:t>
            </a:r>
            <a:r>
              <a:rPr sz="1600" spc="-5" dirty="0">
                <a:latin typeface="Times New Roman" panose="02020603050405020304" pitchFamily="18" charset="0"/>
                <a:cs typeface="Times New Roman" panose="02020603050405020304" pitchFamily="18" charset="0"/>
              </a:rPr>
              <a:t>for </a:t>
            </a:r>
            <a:r>
              <a:rPr sz="1600" dirty="0">
                <a:latin typeface="Times New Roman" panose="02020603050405020304" pitchFamily="18" charset="0"/>
                <a:cs typeface="Times New Roman" panose="02020603050405020304" pitchFamily="18" charset="0"/>
              </a:rPr>
              <a:t>production  and services</a:t>
            </a:r>
            <a:r>
              <a:rPr sz="1600" spc="-9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provision</a:t>
            </a:r>
            <a:br>
              <a:rPr lang="en-US" sz="1600" dirty="0">
                <a:latin typeface="Times New Roman" panose="02020603050405020304" pitchFamily="18" charset="0"/>
                <a:cs typeface="Times New Roman" panose="02020603050405020304" pitchFamily="18" charset="0"/>
              </a:rPr>
            </a:br>
            <a:r>
              <a:rPr lang="vi-VN" sz="1600" dirty="0">
                <a:latin typeface="Times New Roman" panose="02020603050405020304" pitchFamily="18" charset="0"/>
                <a:cs typeface="Times New Roman" panose="02020603050405020304" pitchFamily="18" charset="0"/>
              </a:rPr>
              <a:t>Tổ chức cũng có thể áp dụng các yêu cầu được đưa ra trong 8.5 (Cung cấp dịch vụ &amp; dịch vụ) cho việc phát triển các quy trình cung cấp dịch vụ và sản xuất</a:t>
            </a:r>
            <a:endParaRPr sz="1600" dirty="0">
              <a:latin typeface="Times New Roman" panose="02020603050405020304" pitchFamily="18" charset="0"/>
              <a:cs typeface="Times New Roman" panose="02020603050405020304" pitchFamily="18" charset="0"/>
            </a:endParaRPr>
          </a:p>
          <a:p>
            <a:pPr marL="171450" indent="-133985">
              <a:lnSpc>
                <a:spcPct val="100000"/>
              </a:lnSpc>
              <a:spcBef>
                <a:spcPts val="505"/>
              </a:spcBef>
              <a:buClr>
                <a:srgbClr val="330066"/>
              </a:buClr>
              <a:buSzPct val="65000"/>
              <a:buFont typeface="Wingdings"/>
              <a:buChar char=""/>
              <a:tabLst>
                <a:tab pos="172085" algn="l"/>
              </a:tabLst>
            </a:pPr>
            <a:r>
              <a:rPr sz="1600" dirty="0">
                <a:latin typeface="Times New Roman" panose="02020603050405020304" pitchFamily="18" charset="0"/>
                <a:cs typeface="Times New Roman" panose="02020603050405020304" pitchFamily="18" charset="0"/>
              </a:rPr>
              <a:t>For services, design and development planning can address</a:t>
            </a:r>
            <a:r>
              <a:rPr sz="1600" spc="-36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the</a:t>
            </a:r>
            <a:r>
              <a:rPr lang="en-US"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whole service delivery process. The organization </a:t>
            </a:r>
            <a:r>
              <a:rPr sz="1600">
                <a:latin typeface="Times New Roman" panose="02020603050405020304" pitchFamily="18" charset="0"/>
                <a:cs typeface="Times New Roman" panose="02020603050405020304" pitchFamily="18" charset="0"/>
              </a:rPr>
              <a:t>can therefore choose to </a:t>
            </a:r>
            <a:r>
              <a:rPr sz="1600" dirty="0">
                <a:latin typeface="Times New Roman" panose="02020603050405020304" pitchFamily="18" charset="0"/>
                <a:cs typeface="Times New Roman" panose="02020603050405020304" pitchFamily="18" charset="0"/>
              </a:rPr>
              <a:t>consider </a:t>
            </a:r>
            <a:r>
              <a:rPr sz="1600" spc="-5" dirty="0">
                <a:latin typeface="Times New Roman" panose="02020603050405020304" pitchFamily="18" charset="0"/>
                <a:cs typeface="Times New Roman" panose="02020603050405020304" pitchFamily="18" charset="0"/>
              </a:rPr>
              <a:t>the </a:t>
            </a:r>
            <a:r>
              <a:rPr sz="1600" dirty="0">
                <a:latin typeface="Times New Roman" panose="02020603050405020304" pitchFamily="18" charset="0"/>
                <a:cs typeface="Times New Roman" panose="02020603050405020304" pitchFamily="18" charset="0"/>
              </a:rPr>
              <a:t>requirements of clauses </a:t>
            </a:r>
            <a:r>
              <a:rPr sz="1600" spc="-5" dirty="0">
                <a:latin typeface="Times New Roman" panose="02020603050405020304" pitchFamily="18" charset="0"/>
                <a:cs typeface="Times New Roman" panose="02020603050405020304" pitchFamily="18" charset="0"/>
              </a:rPr>
              <a:t>8.3 </a:t>
            </a:r>
            <a:r>
              <a:rPr sz="1600" dirty="0">
                <a:latin typeface="Times New Roman" panose="02020603050405020304" pitchFamily="18" charset="0"/>
                <a:cs typeface="Times New Roman" panose="02020603050405020304" pitchFamily="18" charset="0"/>
              </a:rPr>
              <a:t>and </a:t>
            </a:r>
            <a:r>
              <a:rPr sz="1600" spc="-5" dirty="0">
                <a:latin typeface="Times New Roman" panose="02020603050405020304" pitchFamily="18" charset="0"/>
                <a:cs typeface="Times New Roman" panose="02020603050405020304" pitchFamily="18" charset="0"/>
              </a:rPr>
              <a:t>8.5</a:t>
            </a:r>
            <a:r>
              <a:rPr sz="1600" spc="-38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together.</a:t>
            </a:r>
            <a:br>
              <a:rPr lang="en-US" sz="1600" spc="-15" dirty="0">
                <a:latin typeface="Times New Roman" panose="02020603050405020304" pitchFamily="18" charset="0"/>
                <a:cs typeface="Times New Roman" panose="02020603050405020304" pitchFamily="18" charset="0"/>
              </a:rPr>
            </a:br>
            <a:r>
              <a:rPr lang="en-US" sz="1600" spc="-15" dirty="0" err="1">
                <a:latin typeface="Times New Roman" panose="02020603050405020304" pitchFamily="18" charset="0"/>
                <a:cs typeface="Times New Roman" panose="02020603050405020304" pitchFamily="18" charset="0"/>
              </a:rPr>
              <a:t>Đối</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với</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dịch</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vụ</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thiết</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kế</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và</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lập</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kế</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hoạch</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phát</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triển</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có</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thể</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giải</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quyết</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toàn</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bộ</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quá</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trình</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cung</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cấp</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dịch</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vụ</a:t>
            </a:r>
            <a:r>
              <a:rPr lang="en-US" sz="1600" spc="-15" dirty="0">
                <a:latin typeface="Times New Roman" panose="02020603050405020304" pitchFamily="18" charset="0"/>
                <a:cs typeface="Times New Roman" panose="02020603050405020304" pitchFamily="18" charset="0"/>
              </a:rPr>
              <a:t>. Do </a:t>
            </a:r>
            <a:r>
              <a:rPr lang="en-US" sz="1600" spc="-15" dirty="0" err="1">
                <a:latin typeface="Times New Roman" panose="02020603050405020304" pitchFamily="18" charset="0"/>
                <a:cs typeface="Times New Roman" panose="02020603050405020304" pitchFamily="18" charset="0"/>
              </a:rPr>
              <a:t>đó</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tổ</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chức</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có</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thể</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chọn</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xem</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xét</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các</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yêu</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cầu</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của</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mệnh</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đề</a:t>
            </a:r>
            <a:r>
              <a:rPr lang="en-US" sz="1600" spc="-15" dirty="0">
                <a:latin typeface="Times New Roman" panose="02020603050405020304" pitchFamily="18" charset="0"/>
                <a:cs typeface="Times New Roman" panose="02020603050405020304" pitchFamily="18" charset="0"/>
              </a:rPr>
              <a:t> 8.3 </a:t>
            </a:r>
            <a:r>
              <a:rPr lang="en-US" sz="1600" spc="-15" dirty="0" err="1">
                <a:latin typeface="Times New Roman" panose="02020603050405020304" pitchFamily="18" charset="0"/>
                <a:cs typeface="Times New Roman" panose="02020603050405020304" pitchFamily="18" charset="0"/>
              </a:rPr>
              <a:t>và</a:t>
            </a:r>
            <a:r>
              <a:rPr lang="en-US" sz="1600" spc="-15" dirty="0">
                <a:latin typeface="Times New Roman" panose="02020603050405020304" pitchFamily="18" charset="0"/>
                <a:cs typeface="Times New Roman" panose="02020603050405020304" pitchFamily="18" charset="0"/>
              </a:rPr>
              <a:t> 8.5 </a:t>
            </a:r>
            <a:r>
              <a:rPr lang="en-US" sz="1600" spc="-15" dirty="0" err="1">
                <a:latin typeface="Times New Roman" panose="02020603050405020304" pitchFamily="18" charset="0"/>
                <a:cs typeface="Times New Roman" panose="02020603050405020304" pitchFamily="18" charset="0"/>
              </a:rPr>
              <a:t>cùng</a:t>
            </a:r>
            <a:r>
              <a:rPr lang="en-US" sz="1600" spc="-15" dirty="0">
                <a:latin typeface="Times New Roman" panose="02020603050405020304" pitchFamily="18" charset="0"/>
                <a:cs typeface="Times New Roman" panose="02020603050405020304" pitchFamily="18" charset="0"/>
              </a:rPr>
              <a:t> </a:t>
            </a:r>
            <a:r>
              <a:rPr lang="en-US" sz="1600" spc="-15" dirty="0" err="1">
                <a:latin typeface="Times New Roman" panose="02020603050405020304" pitchFamily="18" charset="0"/>
                <a:cs typeface="Times New Roman" panose="02020603050405020304" pitchFamily="18" charset="0"/>
              </a:rPr>
              <a:t>nhau</a:t>
            </a:r>
            <a:endParaRPr sz="1600" dirty="0">
              <a:latin typeface="Times New Roman" panose="02020603050405020304" pitchFamily="18" charset="0"/>
              <a:cs typeface="Times New Roman" panose="02020603050405020304" pitchFamily="18" charset="0"/>
            </a:endParaRPr>
          </a:p>
          <a:p>
            <a:pPr marL="38100" marR="276860">
              <a:lnSpc>
                <a:spcPts val="2080"/>
              </a:lnSpc>
              <a:spcBef>
                <a:spcPts val="1125"/>
              </a:spcBef>
            </a:pPr>
            <a:r>
              <a:rPr sz="1600" spc="-5" dirty="0">
                <a:latin typeface="Times New Roman" panose="02020603050405020304" pitchFamily="18" charset="0"/>
                <a:cs typeface="Times New Roman" panose="02020603050405020304" pitchFamily="18" charset="0"/>
              </a:rPr>
              <a:t>(Remainder </a:t>
            </a:r>
            <a:r>
              <a:rPr sz="1600" dirty="0">
                <a:latin typeface="Times New Roman" panose="02020603050405020304" pitchFamily="18" charset="0"/>
                <a:cs typeface="Times New Roman" panose="02020603050405020304" pitchFamily="18" charset="0"/>
              </a:rPr>
              <a:t>of </a:t>
            </a:r>
            <a:r>
              <a:rPr sz="1600" spc="-5" dirty="0">
                <a:latin typeface="Times New Roman" panose="02020603050405020304" pitchFamily="18" charset="0"/>
                <a:cs typeface="Times New Roman" panose="02020603050405020304" pitchFamily="18" charset="0"/>
              </a:rPr>
              <a:t>design &amp; </a:t>
            </a:r>
            <a:r>
              <a:rPr sz="1600" spc="-10" dirty="0">
                <a:latin typeface="Times New Roman" panose="02020603050405020304" pitchFamily="18" charset="0"/>
                <a:cs typeface="Times New Roman" panose="02020603050405020304" pitchFamily="18" charset="0"/>
              </a:rPr>
              <a:t>development </a:t>
            </a:r>
            <a:r>
              <a:rPr sz="1600" spc="-5" dirty="0">
                <a:latin typeface="Times New Roman" panose="02020603050405020304" pitchFamily="18" charset="0"/>
                <a:cs typeface="Times New Roman" panose="02020603050405020304" pitchFamily="18" charset="0"/>
              </a:rPr>
              <a:t>clause has been maintained and/or  simplified compared </a:t>
            </a:r>
            <a:r>
              <a:rPr sz="1600" dirty="0">
                <a:latin typeface="Times New Roman" panose="02020603050405020304" pitchFamily="18" charset="0"/>
                <a:cs typeface="Times New Roman" panose="02020603050405020304" pitchFamily="18" charset="0"/>
              </a:rPr>
              <a:t>to </a:t>
            </a:r>
            <a:r>
              <a:rPr sz="1600">
                <a:latin typeface="Times New Roman" panose="02020603050405020304" pitchFamily="18" charset="0"/>
                <a:cs typeface="Times New Roman" panose="02020603050405020304" pitchFamily="18" charset="0"/>
              </a:rPr>
              <a:t>ISO</a:t>
            </a:r>
            <a:r>
              <a:rPr sz="1600" spc="-5">
                <a:latin typeface="Times New Roman" panose="02020603050405020304" pitchFamily="18" charset="0"/>
                <a:cs typeface="Times New Roman" panose="02020603050405020304" pitchFamily="18" charset="0"/>
              </a:rPr>
              <a:t> 9001:200</a:t>
            </a:r>
            <a:r>
              <a:rPr lang="en-US" sz="1600" spc="-5">
                <a:latin typeface="Times New Roman" panose="02020603050405020304" pitchFamily="18" charset="0"/>
                <a:cs typeface="Times New Roman" panose="02020603050405020304" pitchFamily="18" charset="0"/>
              </a:rPr>
              <a:t>8</a:t>
            </a:r>
            <a:r>
              <a:rPr lang="vi-VN" sz="1600" spc="-5">
                <a:latin typeface="Times New Roman" panose="02020603050405020304" pitchFamily="18" charset="0"/>
                <a:cs typeface="Times New Roman" panose="02020603050405020304" pitchFamily="18" charset="0"/>
              </a:rPr>
              <a:t> Phần còn lại của điều khoản thiết kế &amp; phát triển đã được duy trì và/hoặc đơn giản hóa so với ISO 9001:2008</a:t>
            </a:r>
            <a:r>
              <a:rPr sz="1600" spc="-5">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38667" y="-170107"/>
            <a:ext cx="9821333" cy="1158009"/>
          </a:xfrm>
          <a:prstGeom prst="rect">
            <a:avLst/>
          </a:prstGeom>
        </p:spPr>
        <p:txBody>
          <a:bodyPr vert="horz" wrap="square" lIns="0" tIns="51435" rIns="0" bIns="0" rtlCol="0">
            <a:spAutoFit/>
          </a:bodyPr>
          <a:lstStyle/>
          <a:p>
            <a:pPr marL="12700" marR="5080" algn="ctr">
              <a:lnSpc>
                <a:spcPts val="4490"/>
              </a:lnSpc>
              <a:spcBef>
                <a:spcPts val="405"/>
              </a:spcBef>
            </a:pPr>
            <a:r>
              <a:rPr sz="3000" spc="-5" dirty="0">
                <a:solidFill>
                  <a:schemeClr val="bg1"/>
                </a:solidFill>
                <a:latin typeface="Times New Roman" panose="02020603050405020304" pitchFamily="18" charset="0"/>
                <a:cs typeface="Times New Roman" panose="02020603050405020304" pitchFamily="18" charset="0"/>
              </a:rPr>
              <a:t>8.3 Design </a:t>
            </a:r>
            <a:r>
              <a:rPr sz="3000" dirty="0">
                <a:solidFill>
                  <a:schemeClr val="bg1"/>
                </a:solidFill>
                <a:latin typeface="Times New Roman" panose="02020603050405020304" pitchFamily="18" charset="0"/>
                <a:cs typeface="Times New Roman" panose="02020603050405020304" pitchFamily="18" charset="0"/>
              </a:rPr>
              <a:t>and development </a:t>
            </a:r>
            <a:r>
              <a:rPr sz="3000" spc="5" dirty="0">
                <a:solidFill>
                  <a:schemeClr val="bg1"/>
                </a:solidFill>
                <a:latin typeface="Times New Roman" panose="02020603050405020304" pitchFamily="18" charset="0"/>
                <a:cs typeface="Times New Roman" panose="02020603050405020304" pitchFamily="18" charset="0"/>
              </a:rPr>
              <a:t>of  </a:t>
            </a:r>
            <a:r>
              <a:rPr sz="3000" dirty="0">
                <a:solidFill>
                  <a:schemeClr val="bg1"/>
                </a:solidFill>
                <a:latin typeface="Times New Roman" panose="02020603050405020304" pitchFamily="18" charset="0"/>
                <a:cs typeface="Times New Roman" panose="02020603050405020304" pitchFamily="18" charset="0"/>
              </a:rPr>
              <a:t>products </a:t>
            </a:r>
            <a:r>
              <a:rPr sz="3000">
                <a:solidFill>
                  <a:schemeClr val="bg1"/>
                </a:solidFill>
                <a:latin typeface="Times New Roman" panose="02020603050405020304" pitchFamily="18" charset="0"/>
                <a:cs typeface="Times New Roman" panose="02020603050405020304" pitchFamily="18" charset="0"/>
              </a:rPr>
              <a:t>and</a:t>
            </a:r>
            <a:r>
              <a:rPr sz="3000" spc="45">
                <a:solidFill>
                  <a:schemeClr val="bg1"/>
                </a:solidFill>
                <a:latin typeface="Times New Roman" panose="02020603050405020304" pitchFamily="18" charset="0"/>
                <a:cs typeface="Times New Roman" panose="02020603050405020304" pitchFamily="18" charset="0"/>
              </a:rPr>
              <a:t> </a:t>
            </a:r>
            <a:r>
              <a:rPr sz="3000" spc="-5">
                <a:solidFill>
                  <a:schemeClr val="bg1"/>
                </a:solidFill>
                <a:latin typeface="Times New Roman" panose="02020603050405020304" pitchFamily="18" charset="0"/>
                <a:cs typeface="Times New Roman" panose="02020603050405020304" pitchFamily="18" charset="0"/>
              </a:rPr>
              <a:t>services</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Thiết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kế</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phát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triển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dịch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vụ</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52</a:t>
            </a:fld>
            <a:endParaRPr spc="-70" dirty="0"/>
          </a:p>
        </p:txBody>
      </p:sp>
      <p:sp>
        <p:nvSpPr>
          <p:cNvPr id="15" name="object 15"/>
          <p:cNvSpPr txBox="1"/>
          <p:nvPr/>
        </p:nvSpPr>
        <p:spPr>
          <a:xfrm>
            <a:off x="139715" y="1022653"/>
            <a:ext cx="8468154" cy="5681684"/>
          </a:xfrm>
          <a:prstGeom prst="rect">
            <a:avLst/>
          </a:prstGeom>
        </p:spPr>
        <p:txBody>
          <a:bodyPr vert="horz" wrap="square" lIns="0" tIns="13335" rIns="0" bIns="0" rtlCol="0">
            <a:spAutoFit/>
          </a:bodyPr>
          <a:lstStyle/>
          <a:p>
            <a:pPr marL="12700" marR="5080">
              <a:spcBef>
                <a:spcPts val="105"/>
              </a:spcBef>
            </a:pPr>
            <a:r>
              <a:rPr lang="vi-VN" b="1" i="1">
                <a:latin typeface="Times New Roman" panose="02020603050405020304" pitchFamily="18" charset="0"/>
                <a:cs typeface="Times New Roman" panose="02020603050405020304" pitchFamily="18" charset="0"/>
              </a:rPr>
              <a:t>8.3.2.C.1 </a:t>
            </a:r>
            <a:r>
              <a:rPr lang="vi-VN" i="1">
                <a:latin typeface="Times New Roman" panose="02020603050405020304" pitchFamily="18" charset="0"/>
                <a:cs typeface="Times New Roman" panose="02020603050405020304" pitchFamily="18" charset="0"/>
              </a:rPr>
              <a:t>Kế hoạch dự án – Các hoạt động lập kế hoạch dự án của tổ chức sẽ dựa trên mô hình vòng đời sản phẩm và dịch vụ được xác định (xem 8.1.C.1). Kế hoạch dự án nên bao gồm </a:t>
            </a:r>
          </a:p>
          <a:p>
            <a:pPr marL="12700" marR="5080">
              <a:spcBef>
                <a:spcPts val="105"/>
              </a:spcBef>
            </a:pPr>
            <a:r>
              <a:rPr lang="vi-VN" i="1">
                <a:latin typeface="Times New Roman" panose="02020603050405020304" pitchFamily="18" charset="0"/>
                <a:cs typeface="Times New Roman" panose="02020603050405020304" pitchFamily="18" charset="0"/>
              </a:rPr>
              <a:t>a) Cơ cấu tổ chức dự án,</a:t>
            </a:r>
          </a:p>
          <a:p>
            <a:pPr marL="12700" marR="5080">
              <a:spcBef>
                <a:spcPts val="105"/>
              </a:spcBef>
            </a:pPr>
            <a:r>
              <a:rPr lang="vi-VN" i="1">
                <a:latin typeface="Times New Roman" panose="02020603050405020304" pitchFamily="18" charset="0"/>
                <a:cs typeface="Times New Roman" panose="02020603050405020304" pitchFamily="18" charset="0"/>
              </a:rPr>
              <a:t>b) Vai trò, trách nhiệm và trách nhiệm của nhóm dự án,</a:t>
            </a:r>
          </a:p>
          <a:p>
            <a:pPr marL="12700" marR="5080">
              <a:spcBef>
                <a:spcPts val="105"/>
              </a:spcBef>
            </a:pPr>
            <a:r>
              <a:rPr lang="vi-VN" i="1">
                <a:latin typeface="Times New Roman" panose="02020603050405020304" pitchFamily="18" charset="0"/>
                <a:cs typeface="Times New Roman" panose="02020603050405020304" pitchFamily="18" charset="0"/>
              </a:rPr>
              <a:t>c) Vai trò, trách nhiệm và trách nhiệm của các nhóm hoặc cá nhân liên quan, trong và ngoài tổ chức, và các giao diện giữa họ và nhóm dự án,</a:t>
            </a:r>
          </a:p>
          <a:p>
            <a:pPr marL="12700" marR="5080">
              <a:spcBef>
                <a:spcPts val="105"/>
              </a:spcBef>
            </a:pPr>
            <a:r>
              <a:rPr lang="vi-VN" i="1">
                <a:latin typeface="Times New Roman" panose="02020603050405020304" pitchFamily="18" charset="0"/>
                <a:cs typeface="Times New Roman" panose="02020603050405020304" pitchFamily="18" charset="0"/>
              </a:rPr>
              <a:t>d) Có nghĩa là lên lịch, theo dõi, giải quyết vấn đề và báo cáo quản lý,</a:t>
            </a:r>
          </a:p>
          <a:p>
            <a:pPr marL="12700" marR="5080">
              <a:spcBef>
                <a:spcPts val="105"/>
              </a:spcBef>
            </a:pPr>
            <a:r>
              <a:rPr lang="vi-VN" i="1">
                <a:latin typeface="Times New Roman" panose="02020603050405020304" pitchFamily="18" charset="0"/>
                <a:cs typeface="Times New Roman" panose="02020603050405020304" pitchFamily="18" charset="0"/>
              </a:rPr>
              <a:t>e) Ước tính các yếu tố dự án,</a:t>
            </a:r>
          </a:p>
          <a:p>
            <a:pPr marL="12700" marR="5080">
              <a:spcBef>
                <a:spcPts val="105"/>
              </a:spcBef>
            </a:pPr>
            <a:r>
              <a:rPr lang="vi-VN" i="1">
                <a:latin typeface="Times New Roman" panose="02020603050405020304" pitchFamily="18" charset="0"/>
                <a:cs typeface="Times New Roman" panose="02020603050405020304" pitchFamily="18" charset="0"/>
              </a:rPr>
              <a:t>f) Ngân sách, nhân sự và lịch trình liên quan đến các hoạt động của dự án,</a:t>
            </a:r>
          </a:p>
          <a:p>
            <a:pPr marL="12700" marR="5080">
              <a:spcBef>
                <a:spcPts val="105"/>
              </a:spcBef>
            </a:pPr>
            <a:r>
              <a:rPr lang="vi-VN" i="1">
                <a:latin typeface="Times New Roman" panose="02020603050405020304" pitchFamily="18" charset="0"/>
                <a:cs typeface="Times New Roman" panose="02020603050405020304" pitchFamily="18" charset="0"/>
              </a:rPr>
              <a:t>g) Nhận dạng phương pháp, tiêu chuẩn, thông tin tài liệu và các công cụ sẽ được sử dụng (nếu các mục đó được xác định rõ ràng như là một phần của mô hình vòng đời sản phẩm và dịch vụ, thì tham chiếu đến mô hình vòng đời đó là đủ),</a:t>
            </a:r>
          </a:p>
          <a:p>
            <a:pPr marL="12700" marR="5080">
              <a:spcBef>
                <a:spcPts val="105"/>
              </a:spcBef>
            </a:pPr>
            <a:r>
              <a:rPr lang="vi-VN" i="1">
                <a:latin typeface="Times New Roman" panose="02020603050405020304" pitchFamily="18" charset="0"/>
                <a:cs typeface="Times New Roman" panose="02020603050405020304" pitchFamily="18" charset="0"/>
              </a:rPr>
              <a:t>h) Tham chiếu đến các kế hoạch liên quan (ví dụ: quản lý rủi ro, phát triển, thử nghiệm, quản lý cấu hình và chất lượng),</a:t>
            </a:r>
          </a:p>
          <a:p>
            <a:pPr marL="12700" marR="5080">
              <a:spcBef>
                <a:spcPts val="105"/>
              </a:spcBef>
            </a:pPr>
            <a:r>
              <a:rPr lang="vi-VN" i="1">
                <a:latin typeface="Times New Roman" panose="02020603050405020304" pitchFamily="18" charset="0"/>
                <a:cs typeface="Times New Roman" panose="02020603050405020304" pitchFamily="18" charset="0"/>
              </a:rPr>
              <a:t>i) Phát triển cụ thể theo dự án hoặc môi trường cung cấp dịch vụ và cân nhắc tài nguyên vật lý</a:t>
            </a:r>
          </a:p>
          <a:p>
            <a:pPr marL="12700" marR="5080">
              <a:spcBef>
                <a:spcPts val="105"/>
              </a:spcBef>
            </a:pPr>
            <a:r>
              <a:rPr lang="vi-VN" i="1">
                <a:latin typeface="Times New Roman" panose="02020603050405020304" pitchFamily="18" charset="0"/>
                <a:cs typeface="Times New Roman" panose="02020603050405020304" pitchFamily="18" charset="0"/>
              </a:rPr>
              <a:t>(ví dụ: tài nguyên để phát triển địa chỉ, tài liệu người dùng, thử nghiệm, vận hành, các công cụ phát triển cần thiết, môi trường máy tính an toàn, không gian phòng thí nghiệm, máy trạm, v.v.),</a:t>
            </a:r>
          </a:p>
        </p:txBody>
      </p:sp>
    </p:spTree>
    <p:extLst>
      <p:ext uri="{BB962C8B-B14F-4D97-AF65-F5344CB8AC3E}">
        <p14:creationId xmlns:p14="http://schemas.microsoft.com/office/powerpoint/2010/main" val="1624681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38667" y="-170107"/>
            <a:ext cx="9821333" cy="1158009"/>
          </a:xfrm>
          <a:prstGeom prst="rect">
            <a:avLst/>
          </a:prstGeom>
        </p:spPr>
        <p:txBody>
          <a:bodyPr vert="horz" wrap="square" lIns="0" tIns="51435" rIns="0" bIns="0" rtlCol="0">
            <a:spAutoFit/>
          </a:bodyPr>
          <a:lstStyle/>
          <a:p>
            <a:pPr marL="12700" marR="5080" algn="ctr">
              <a:lnSpc>
                <a:spcPts val="4490"/>
              </a:lnSpc>
              <a:spcBef>
                <a:spcPts val="405"/>
              </a:spcBef>
            </a:pPr>
            <a:r>
              <a:rPr sz="3000" spc="-5" dirty="0">
                <a:solidFill>
                  <a:schemeClr val="bg1"/>
                </a:solidFill>
                <a:latin typeface="Times New Roman" panose="02020603050405020304" pitchFamily="18" charset="0"/>
                <a:cs typeface="Times New Roman" panose="02020603050405020304" pitchFamily="18" charset="0"/>
              </a:rPr>
              <a:t>8.3 Design </a:t>
            </a:r>
            <a:r>
              <a:rPr sz="3000" dirty="0">
                <a:solidFill>
                  <a:schemeClr val="bg1"/>
                </a:solidFill>
                <a:latin typeface="Times New Roman" panose="02020603050405020304" pitchFamily="18" charset="0"/>
                <a:cs typeface="Times New Roman" panose="02020603050405020304" pitchFamily="18" charset="0"/>
              </a:rPr>
              <a:t>and development </a:t>
            </a:r>
            <a:r>
              <a:rPr sz="3000" spc="5" dirty="0">
                <a:solidFill>
                  <a:schemeClr val="bg1"/>
                </a:solidFill>
                <a:latin typeface="Times New Roman" panose="02020603050405020304" pitchFamily="18" charset="0"/>
                <a:cs typeface="Times New Roman" panose="02020603050405020304" pitchFamily="18" charset="0"/>
              </a:rPr>
              <a:t>of  </a:t>
            </a:r>
            <a:r>
              <a:rPr sz="3000" dirty="0">
                <a:solidFill>
                  <a:schemeClr val="bg1"/>
                </a:solidFill>
                <a:latin typeface="Times New Roman" panose="02020603050405020304" pitchFamily="18" charset="0"/>
                <a:cs typeface="Times New Roman" panose="02020603050405020304" pitchFamily="18" charset="0"/>
              </a:rPr>
              <a:t>products </a:t>
            </a:r>
            <a:r>
              <a:rPr sz="3000">
                <a:solidFill>
                  <a:schemeClr val="bg1"/>
                </a:solidFill>
                <a:latin typeface="Times New Roman" panose="02020603050405020304" pitchFamily="18" charset="0"/>
                <a:cs typeface="Times New Roman" panose="02020603050405020304" pitchFamily="18" charset="0"/>
              </a:rPr>
              <a:t>and</a:t>
            </a:r>
            <a:r>
              <a:rPr sz="3000" spc="45">
                <a:solidFill>
                  <a:schemeClr val="bg1"/>
                </a:solidFill>
                <a:latin typeface="Times New Roman" panose="02020603050405020304" pitchFamily="18" charset="0"/>
                <a:cs typeface="Times New Roman" panose="02020603050405020304" pitchFamily="18" charset="0"/>
              </a:rPr>
              <a:t> </a:t>
            </a:r>
            <a:r>
              <a:rPr sz="3000" spc="-5">
                <a:solidFill>
                  <a:schemeClr val="bg1"/>
                </a:solidFill>
                <a:latin typeface="Times New Roman" panose="02020603050405020304" pitchFamily="18" charset="0"/>
                <a:cs typeface="Times New Roman" panose="02020603050405020304" pitchFamily="18" charset="0"/>
              </a:rPr>
              <a:t>services</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Thiết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kế</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phát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triển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dịch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vụ</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53</a:t>
            </a:fld>
            <a:endParaRPr spc="-70" dirty="0"/>
          </a:p>
        </p:txBody>
      </p:sp>
      <p:sp>
        <p:nvSpPr>
          <p:cNvPr id="15" name="object 15"/>
          <p:cNvSpPr txBox="1"/>
          <p:nvPr/>
        </p:nvSpPr>
        <p:spPr>
          <a:xfrm>
            <a:off x="139715" y="1022653"/>
            <a:ext cx="8468154" cy="4837863"/>
          </a:xfrm>
          <a:prstGeom prst="rect">
            <a:avLst/>
          </a:prstGeom>
        </p:spPr>
        <p:txBody>
          <a:bodyPr vert="horz" wrap="square" lIns="0" tIns="13335" rIns="0" bIns="0" rtlCol="0">
            <a:spAutoFit/>
          </a:bodyPr>
          <a:lstStyle/>
          <a:p>
            <a:pPr marL="12700" marR="5080">
              <a:spcBef>
                <a:spcPts val="105"/>
              </a:spcBef>
            </a:pPr>
            <a:r>
              <a:rPr lang="vi-VN" i="1">
                <a:latin typeface="Times New Roman" panose="02020603050405020304" pitchFamily="18" charset="0"/>
                <a:cs typeface="Times New Roman" panose="02020603050405020304" pitchFamily="18" charset="0"/>
              </a:rPr>
              <a:t>j) Sự tham gia của khách hàng, người dùng và nhà cung cấp bên ngoài trong vòng đời sản phẩm và dịch vụ (ví dụ: đánh giá chung, các cuộc họp không chính thức và phê duyệt),</a:t>
            </a:r>
          </a:p>
          <a:p>
            <a:pPr marL="12700" marR="5080">
              <a:spcBef>
                <a:spcPts val="105"/>
              </a:spcBef>
            </a:pPr>
            <a:r>
              <a:rPr lang="vi-VN" i="1">
                <a:latin typeface="Times New Roman" panose="02020603050405020304" pitchFamily="18" charset="0"/>
                <a:cs typeface="Times New Roman" panose="02020603050405020304" pitchFamily="18" charset="0"/>
              </a:rPr>
              <a:t>k) Quản lý chất lượng dự án, bao gồm các biện pháp chất lượng phù hợp,</a:t>
            </a:r>
          </a:p>
          <a:p>
            <a:pPr marL="12700" marR="5080">
              <a:spcBef>
                <a:spcPts val="105"/>
              </a:spcBef>
            </a:pPr>
            <a:r>
              <a:rPr lang="vi-VN" i="1">
                <a:latin typeface="Times New Roman" panose="02020603050405020304" pitchFamily="18" charset="0"/>
                <a:cs typeface="Times New Roman" panose="02020603050405020304" pitchFamily="18" charset="0"/>
              </a:rPr>
              <a:t>l) tham chiếu để thiết kế cho các kế hoạch X (DFx) phù hợp với vòng đời sản phẩm và dịch vụ, </a:t>
            </a:r>
          </a:p>
          <a:p>
            <a:pPr marL="12700" marR="5080">
              <a:spcBef>
                <a:spcPts val="105"/>
              </a:spcBef>
            </a:pPr>
            <a:r>
              <a:rPr lang="vi-VN" i="1">
                <a:latin typeface="Times New Roman" panose="02020603050405020304" pitchFamily="18" charset="0"/>
                <a:cs typeface="Times New Roman" panose="02020603050405020304" pitchFamily="18" charset="0"/>
              </a:rPr>
              <a:t>m) Bài học rút ra từ các phân tích sau dự án,</a:t>
            </a:r>
          </a:p>
          <a:p>
            <a:pPr marL="12700" marR="5080">
              <a:spcBef>
                <a:spcPts val="105"/>
              </a:spcBef>
            </a:pPr>
            <a:r>
              <a:rPr lang="vi-VN" i="1">
                <a:latin typeface="Times New Roman" panose="02020603050405020304" pitchFamily="18" charset="0"/>
                <a:cs typeface="Times New Roman" panose="02020603050405020304" pitchFamily="18" charset="0"/>
              </a:rPr>
              <a:t>n) Yêu cầu đào tạo đặc thù của dự án,</a:t>
            </a:r>
          </a:p>
          <a:p>
            <a:pPr marL="12700" marR="5080">
              <a:spcBef>
                <a:spcPts val="105"/>
              </a:spcBef>
            </a:pPr>
            <a:r>
              <a:rPr lang="vi-VN" i="1">
                <a:latin typeface="Times New Roman" panose="02020603050405020304" pitchFamily="18" charset="0"/>
                <a:cs typeface="Times New Roman" panose="02020603050405020304" pitchFamily="18" charset="0"/>
              </a:rPr>
              <a:t>o) Chứng nhận bắt buộc (ví dụ: chứng nhận sản phẩm và / hoặc dịch vụ hoặc chứng chỉ kỹ thuật của nhân viên),</a:t>
            </a:r>
          </a:p>
          <a:p>
            <a:pPr marL="12700" marR="5080">
              <a:spcBef>
                <a:spcPts val="105"/>
              </a:spcBef>
            </a:pPr>
            <a:r>
              <a:rPr lang="vi-VN" i="1">
                <a:latin typeface="Times New Roman" panose="02020603050405020304" pitchFamily="18" charset="0"/>
                <a:cs typeface="Times New Roman" panose="02020603050405020304" pitchFamily="18" charset="0"/>
              </a:rPr>
              <a:t>p) Độc quyền, sử dụng, quyền sở hữu, bảo hành, quyền cấp phép, và</a:t>
            </a:r>
          </a:p>
          <a:p>
            <a:pPr marL="12700" marR="5080">
              <a:spcBef>
                <a:spcPts val="105"/>
              </a:spcBef>
            </a:pPr>
            <a:r>
              <a:rPr lang="vi-VN" i="1">
                <a:latin typeface="Times New Roman" panose="02020603050405020304" pitchFamily="18" charset="0"/>
                <a:cs typeface="Times New Roman" panose="02020603050405020304" pitchFamily="18" charset="0"/>
              </a:rPr>
              <a:t>q) Các hoạt động phân tích và cải tiến sau dự án, bao gồm phân tích nguyên nhân gốc rễ của dự án ít hơn</a:t>
            </a:r>
          </a:p>
          <a:p>
            <a:pPr marL="12700" marR="5080">
              <a:spcBef>
                <a:spcPts val="105"/>
              </a:spcBef>
            </a:pPr>
            <a:r>
              <a:rPr lang="vi-VN" b="1" i="1">
                <a:latin typeface="Times New Roman" panose="02020603050405020304" pitchFamily="18" charset="0"/>
                <a:cs typeface="Times New Roman" panose="02020603050405020304" pitchFamily="18" charset="0"/>
              </a:rPr>
              <a:t>8.3.2.C.2 </a:t>
            </a:r>
            <a:r>
              <a:rPr lang="vi-VN" i="1">
                <a:latin typeface="Times New Roman" panose="02020603050405020304" pitchFamily="18" charset="0"/>
                <a:cs typeface="Times New Roman" panose="02020603050405020304" pitchFamily="18" charset="0"/>
              </a:rPr>
              <a:t>Lập kế hoạch quản lý rủi ro -Tổ chức sẽ xây dựng và lập tài liệu kế hoạch xác định, phân tích và kiểm soát rủi ro cho dự án có thể ảnh hưởng đến chi phí, tiến độ, chất lượng hoặc hiệu suất của sản phẩm và dịch vụ. </a:t>
            </a:r>
          </a:p>
          <a:p>
            <a:pPr marL="12700" marR="5080">
              <a:spcBef>
                <a:spcPts val="105"/>
              </a:spcBef>
            </a:pPr>
            <a:r>
              <a:rPr lang="vi-VN" b="1" i="1">
                <a:latin typeface="Times New Roman" panose="02020603050405020304" pitchFamily="18" charset="0"/>
                <a:cs typeface="Times New Roman" panose="02020603050405020304" pitchFamily="18" charset="0"/>
              </a:rPr>
              <a:t>8.3.2.C.3 </a:t>
            </a:r>
            <a:r>
              <a:rPr lang="vi-VN" i="1">
                <a:latin typeface="Times New Roman" panose="02020603050405020304" pitchFamily="18" charset="0"/>
                <a:cs typeface="Times New Roman" panose="02020603050405020304" pitchFamily="18" charset="0"/>
              </a:rPr>
              <a:t>Yêu cầu truy xuất nguồn gốc -Tổ chức sẽ thiết lập và duy trì thông tin tài liệu để theo dõi từng yêu cầu tài liệu thông qua thiết kế và thử nghiệm.</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092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38667" y="-170107"/>
            <a:ext cx="9821333" cy="1158009"/>
          </a:xfrm>
          <a:prstGeom prst="rect">
            <a:avLst/>
          </a:prstGeom>
        </p:spPr>
        <p:txBody>
          <a:bodyPr vert="horz" wrap="square" lIns="0" tIns="51435" rIns="0" bIns="0" rtlCol="0">
            <a:spAutoFit/>
          </a:bodyPr>
          <a:lstStyle/>
          <a:p>
            <a:pPr marL="12700" marR="5080" algn="ctr">
              <a:lnSpc>
                <a:spcPts val="4490"/>
              </a:lnSpc>
              <a:spcBef>
                <a:spcPts val="405"/>
              </a:spcBef>
            </a:pPr>
            <a:r>
              <a:rPr sz="3000" spc="-5" dirty="0">
                <a:solidFill>
                  <a:schemeClr val="bg1"/>
                </a:solidFill>
                <a:latin typeface="Times New Roman" panose="02020603050405020304" pitchFamily="18" charset="0"/>
                <a:cs typeface="Times New Roman" panose="02020603050405020304" pitchFamily="18" charset="0"/>
              </a:rPr>
              <a:t>8.3 Design </a:t>
            </a:r>
            <a:r>
              <a:rPr sz="3000" dirty="0">
                <a:solidFill>
                  <a:schemeClr val="bg1"/>
                </a:solidFill>
                <a:latin typeface="Times New Roman" panose="02020603050405020304" pitchFamily="18" charset="0"/>
                <a:cs typeface="Times New Roman" panose="02020603050405020304" pitchFamily="18" charset="0"/>
              </a:rPr>
              <a:t>and development </a:t>
            </a:r>
            <a:r>
              <a:rPr sz="3000" spc="5" dirty="0">
                <a:solidFill>
                  <a:schemeClr val="bg1"/>
                </a:solidFill>
                <a:latin typeface="Times New Roman" panose="02020603050405020304" pitchFamily="18" charset="0"/>
                <a:cs typeface="Times New Roman" panose="02020603050405020304" pitchFamily="18" charset="0"/>
              </a:rPr>
              <a:t>of  </a:t>
            </a:r>
            <a:r>
              <a:rPr sz="3000" dirty="0">
                <a:solidFill>
                  <a:schemeClr val="bg1"/>
                </a:solidFill>
                <a:latin typeface="Times New Roman" panose="02020603050405020304" pitchFamily="18" charset="0"/>
                <a:cs typeface="Times New Roman" panose="02020603050405020304" pitchFamily="18" charset="0"/>
              </a:rPr>
              <a:t>products </a:t>
            </a:r>
            <a:r>
              <a:rPr sz="3000">
                <a:solidFill>
                  <a:schemeClr val="bg1"/>
                </a:solidFill>
                <a:latin typeface="Times New Roman" panose="02020603050405020304" pitchFamily="18" charset="0"/>
                <a:cs typeface="Times New Roman" panose="02020603050405020304" pitchFamily="18" charset="0"/>
              </a:rPr>
              <a:t>and</a:t>
            </a:r>
            <a:r>
              <a:rPr sz="3000" spc="45">
                <a:solidFill>
                  <a:schemeClr val="bg1"/>
                </a:solidFill>
                <a:latin typeface="Times New Roman" panose="02020603050405020304" pitchFamily="18" charset="0"/>
                <a:cs typeface="Times New Roman" panose="02020603050405020304" pitchFamily="18" charset="0"/>
              </a:rPr>
              <a:t> </a:t>
            </a:r>
            <a:r>
              <a:rPr sz="3000" spc="-5">
                <a:solidFill>
                  <a:schemeClr val="bg1"/>
                </a:solidFill>
                <a:latin typeface="Times New Roman" panose="02020603050405020304" pitchFamily="18" charset="0"/>
                <a:cs typeface="Times New Roman" panose="02020603050405020304" pitchFamily="18" charset="0"/>
              </a:rPr>
              <a:t>services</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Thiết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kế</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phát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triển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dịch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vụ</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54</a:t>
            </a:fld>
            <a:endParaRPr spc="-70" dirty="0"/>
          </a:p>
        </p:txBody>
      </p:sp>
      <p:sp>
        <p:nvSpPr>
          <p:cNvPr id="15" name="object 15"/>
          <p:cNvSpPr txBox="1"/>
          <p:nvPr/>
        </p:nvSpPr>
        <p:spPr>
          <a:xfrm>
            <a:off x="139715" y="1022653"/>
            <a:ext cx="8468154" cy="5443157"/>
          </a:xfrm>
          <a:prstGeom prst="rect">
            <a:avLst/>
          </a:prstGeom>
        </p:spPr>
        <p:txBody>
          <a:bodyPr vert="horz" wrap="square" lIns="0" tIns="13335" rIns="0" bIns="0" rtlCol="0">
            <a:spAutoFit/>
          </a:bodyPr>
          <a:lstStyle/>
          <a:p>
            <a:pPr marL="12700" marR="5080">
              <a:spcBef>
                <a:spcPts val="105"/>
              </a:spcBef>
            </a:pPr>
            <a:r>
              <a:rPr lang="vi-VN" b="1" i="1">
                <a:latin typeface="Times New Roman" panose="02020603050405020304" pitchFamily="18" charset="0"/>
                <a:cs typeface="Times New Roman" panose="02020603050405020304" pitchFamily="18" charset="0"/>
              </a:rPr>
              <a:t>8.3.2.C.4 </a:t>
            </a:r>
            <a:r>
              <a:rPr lang="vi-VN" i="1">
                <a:latin typeface="Times New Roman" panose="02020603050405020304" pitchFamily="18" charset="0"/>
                <a:cs typeface="Times New Roman" panose="02020603050405020304" pitchFamily="18" charset="0"/>
              </a:rPr>
              <a:t>Kế hoạch kiểm tra -Kế hoạch kiểm tra sẽ được ghi lại và nên bao gồm </a:t>
            </a:r>
          </a:p>
          <a:p>
            <a:pPr marL="12700" marR="5080">
              <a:spcBef>
                <a:spcPts val="105"/>
              </a:spcBef>
            </a:pPr>
            <a:r>
              <a:rPr lang="vi-VN" i="1">
                <a:latin typeface="Times New Roman" panose="02020603050405020304" pitchFamily="18" charset="0"/>
                <a:cs typeface="Times New Roman" panose="02020603050405020304" pitchFamily="18" charset="0"/>
              </a:rPr>
              <a:t>a) phạm vi thử nghiệm (ví dụ: đơn vị, tính năng, tích hợp, hệ thống, chấp nhận, trường, di chuyển và hồi quy),</a:t>
            </a:r>
          </a:p>
          <a:p>
            <a:pPr marL="12700" marR="5080">
              <a:spcBef>
                <a:spcPts val="105"/>
              </a:spcBef>
            </a:pPr>
            <a:r>
              <a:rPr lang="vi-VN" i="1">
                <a:latin typeface="Times New Roman" panose="02020603050405020304" pitchFamily="18" charset="0"/>
                <a:cs typeface="Times New Roman" panose="02020603050405020304" pitchFamily="18" charset="0"/>
              </a:rPr>
              <a:t>b) Các loại thử nghiệm sẽ được thực hiện (ví dụ: chức năng, ranh giới, khả năng sử dụng, hiệu suất, hồi quy, khả năng tương tác, căng thẳng),</a:t>
            </a:r>
          </a:p>
          <a:p>
            <a:pPr marL="12700" marR="5080">
              <a:spcBef>
                <a:spcPts val="105"/>
              </a:spcBef>
            </a:pPr>
            <a:r>
              <a:rPr lang="vi-VN" i="1">
                <a:latin typeface="Times New Roman" panose="02020603050405020304" pitchFamily="18" charset="0"/>
                <a:cs typeface="Times New Roman" panose="02020603050405020304" pitchFamily="18" charset="0"/>
              </a:rPr>
              <a:t>c) Truy xuất nguồn gốc theo yêu cầu,</a:t>
            </a:r>
          </a:p>
          <a:p>
            <a:pPr marL="12700" marR="5080">
              <a:spcBef>
                <a:spcPts val="105"/>
              </a:spcBef>
            </a:pPr>
            <a:r>
              <a:rPr lang="vi-VN" i="1">
                <a:latin typeface="Times New Roman" panose="02020603050405020304" pitchFamily="18" charset="0"/>
                <a:cs typeface="Times New Roman" panose="02020603050405020304" pitchFamily="18" charset="0"/>
              </a:rPr>
              <a:t>d) Môi trường thử nghiệm (ví dụ: sự liên quan đến môi trường khách hàng, sử dụng vận hành),</a:t>
            </a:r>
          </a:p>
          <a:p>
            <a:pPr marL="12700" marR="5080">
              <a:spcBef>
                <a:spcPts val="105"/>
              </a:spcBef>
            </a:pPr>
            <a:r>
              <a:rPr lang="vi-VN" i="1">
                <a:latin typeface="Times New Roman" panose="02020603050405020304" pitchFamily="18" charset="0"/>
                <a:cs typeface="Times New Roman" panose="02020603050405020304" pitchFamily="18" charset="0"/>
              </a:rPr>
              <a:t>e) Phạm vi kiểm tra (mức độ kiểm tra xác minh các yêu cầu sản phẩm và dịch vụ, đôi khi được biểu thị bằng phần trăm yêu cầu được kiểm tra),</a:t>
            </a:r>
          </a:p>
          <a:p>
            <a:pPr marL="12700" marR="5080">
              <a:spcBef>
                <a:spcPts val="105"/>
              </a:spcBef>
            </a:pPr>
            <a:r>
              <a:rPr lang="vi-VN" i="1">
                <a:latin typeface="Times New Roman" panose="02020603050405020304" pitchFamily="18" charset="0"/>
                <a:cs typeface="Times New Roman" panose="02020603050405020304" pitchFamily="18" charset="0"/>
              </a:rPr>
              <a:t>f) Kết quả mong đợi,</a:t>
            </a:r>
          </a:p>
          <a:p>
            <a:pPr marL="12700" marR="5080">
              <a:spcBef>
                <a:spcPts val="105"/>
              </a:spcBef>
            </a:pPr>
            <a:r>
              <a:rPr lang="vi-VN" i="1">
                <a:latin typeface="Times New Roman" panose="02020603050405020304" pitchFamily="18" charset="0"/>
                <a:cs typeface="Times New Roman" panose="02020603050405020304" pitchFamily="18" charset="0"/>
              </a:rPr>
              <a:t>g) Định nghĩa dữ liệu và yêu cầu cơ sở dữ liệu,</a:t>
            </a:r>
          </a:p>
          <a:p>
            <a:pPr marL="12700" marR="5080">
              <a:spcBef>
                <a:spcPts val="105"/>
              </a:spcBef>
            </a:pPr>
            <a:r>
              <a:rPr lang="vi-VN" i="1">
                <a:latin typeface="Times New Roman" panose="02020603050405020304" pitchFamily="18" charset="0"/>
                <a:cs typeface="Times New Roman" panose="02020603050405020304" pitchFamily="18" charset="0"/>
              </a:rPr>
              <a:t>h) Bộ thử nghiệm, trường hợp thử nghiệm lặp lại (ví dụ: đầu vào, đầu ra, tiêu chí thử nghiệm) và kế hoạch thử nghiệm được ghi lại,</a:t>
            </a:r>
          </a:p>
          <a:p>
            <a:pPr marL="12700" marR="5080">
              <a:spcBef>
                <a:spcPts val="105"/>
              </a:spcBef>
            </a:pPr>
            <a:r>
              <a:rPr lang="vi-VN" i="1">
                <a:latin typeface="Times New Roman" panose="02020603050405020304" pitchFamily="18" charset="0"/>
                <a:cs typeface="Times New Roman" panose="02020603050405020304" pitchFamily="18" charset="0"/>
              </a:rPr>
              <a:t>i) Sử dụng thử nghiệm bên ngoài,</a:t>
            </a:r>
          </a:p>
          <a:p>
            <a:pPr marL="12700" marR="5080">
              <a:spcBef>
                <a:spcPts val="105"/>
              </a:spcBef>
            </a:pPr>
            <a:r>
              <a:rPr lang="vi-VN" i="1">
                <a:latin typeface="Times New Roman" panose="02020603050405020304" pitchFamily="18" charset="0"/>
                <a:cs typeface="Times New Roman" panose="02020603050405020304" pitchFamily="18" charset="0"/>
              </a:rPr>
              <a:t>j) Phương pháp báo cáo và giải quyết các khiếm khuyết,</a:t>
            </a:r>
          </a:p>
          <a:p>
            <a:pPr marL="12700" marR="5080">
              <a:spcBef>
                <a:spcPts val="105"/>
              </a:spcBef>
            </a:pPr>
            <a:r>
              <a:rPr lang="vi-VN" i="1">
                <a:latin typeface="Times New Roman" panose="02020603050405020304" pitchFamily="18" charset="0"/>
                <a:cs typeface="Times New Roman" panose="02020603050405020304" pitchFamily="18" charset="0"/>
              </a:rPr>
              <a:t>k) Yêu cầu kiểm tra của khách hàng, và</a:t>
            </a:r>
          </a:p>
          <a:p>
            <a:pPr marL="12700" marR="5080">
              <a:spcBef>
                <a:spcPts val="105"/>
              </a:spcBef>
            </a:pPr>
            <a:r>
              <a:rPr lang="vi-VN" i="1">
                <a:latin typeface="Times New Roman" panose="02020603050405020304" pitchFamily="18" charset="0"/>
                <a:cs typeface="Times New Roman" panose="02020603050405020304" pitchFamily="18" charset="0"/>
              </a:rPr>
              <a:t>l) Tiêu chí thoát xác định trước.</a:t>
            </a:r>
          </a:p>
          <a:p>
            <a:pPr marL="12700" marR="5080">
              <a:spcBef>
                <a:spcPts val="105"/>
              </a:spcBef>
            </a:pPr>
            <a:r>
              <a:rPr lang="vi-VN" i="1">
                <a:latin typeface="Times New Roman" panose="02020603050405020304" pitchFamily="18" charset="0"/>
                <a:cs typeface="Times New Roman" panose="02020603050405020304" pitchFamily="18" charset="0"/>
              </a:rPr>
              <a:t>Kết quả kiểm tra và hành động tiếp theo được thực hiện sẽ được giữ lại như thông </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856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38667" y="-170107"/>
            <a:ext cx="9821333" cy="1158009"/>
          </a:xfrm>
          <a:prstGeom prst="rect">
            <a:avLst/>
          </a:prstGeom>
        </p:spPr>
        <p:txBody>
          <a:bodyPr vert="horz" wrap="square" lIns="0" tIns="51435" rIns="0" bIns="0" rtlCol="0">
            <a:spAutoFit/>
          </a:bodyPr>
          <a:lstStyle/>
          <a:p>
            <a:pPr marL="12700" marR="5080" algn="ctr">
              <a:lnSpc>
                <a:spcPts val="4490"/>
              </a:lnSpc>
              <a:spcBef>
                <a:spcPts val="405"/>
              </a:spcBef>
            </a:pPr>
            <a:r>
              <a:rPr sz="3000" spc="-5" dirty="0">
                <a:solidFill>
                  <a:schemeClr val="bg1"/>
                </a:solidFill>
                <a:latin typeface="Times New Roman" panose="02020603050405020304" pitchFamily="18" charset="0"/>
                <a:cs typeface="Times New Roman" panose="02020603050405020304" pitchFamily="18" charset="0"/>
              </a:rPr>
              <a:t>8.3 Design </a:t>
            </a:r>
            <a:r>
              <a:rPr sz="3000" dirty="0">
                <a:solidFill>
                  <a:schemeClr val="bg1"/>
                </a:solidFill>
                <a:latin typeface="Times New Roman" panose="02020603050405020304" pitchFamily="18" charset="0"/>
                <a:cs typeface="Times New Roman" panose="02020603050405020304" pitchFamily="18" charset="0"/>
              </a:rPr>
              <a:t>and development </a:t>
            </a:r>
            <a:r>
              <a:rPr sz="3000" spc="5" dirty="0">
                <a:solidFill>
                  <a:schemeClr val="bg1"/>
                </a:solidFill>
                <a:latin typeface="Times New Roman" panose="02020603050405020304" pitchFamily="18" charset="0"/>
                <a:cs typeface="Times New Roman" panose="02020603050405020304" pitchFamily="18" charset="0"/>
              </a:rPr>
              <a:t>of  </a:t>
            </a:r>
            <a:r>
              <a:rPr sz="3000" dirty="0">
                <a:solidFill>
                  <a:schemeClr val="bg1"/>
                </a:solidFill>
                <a:latin typeface="Times New Roman" panose="02020603050405020304" pitchFamily="18" charset="0"/>
                <a:cs typeface="Times New Roman" panose="02020603050405020304" pitchFamily="18" charset="0"/>
              </a:rPr>
              <a:t>products </a:t>
            </a:r>
            <a:r>
              <a:rPr sz="3000">
                <a:solidFill>
                  <a:schemeClr val="bg1"/>
                </a:solidFill>
                <a:latin typeface="Times New Roman" panose="02020603050405020304" pitchFamily="18" charset="0"/>
                <a:cs typeface="Times New Roman" panose="02020603050405020304" pitchFamily="18" charset="0"/>
              </a:rPr>
              <a:t>and</a:t>
            </a:r>
            <a:r>
              <a:rPr sz="3000" spc="45">
                <a:solidFill>
                  <a:schemeClr val="bg1"/>
                </a:solidFill>
                <a:latin typeface="Times New Roman" panose="02020603050405020304" pitchFamily="18" charset="0"/>
                <a:cs typeface="Times New Roman" panose="02020603050405020304" pitchFamily="18" charset="0"/>
              </a:rPr>
              <a:t> </a:t>
            </a:r>
            <a:r>
              <a:rPr sz="3000" spc="-5">
                <a:solidFill>
                  <a:schemeClr val="bg1"/>
                </a:solidFill>
                <a:latin typeface="Times New Roman" panose="02020603050405020304" pitchFamily="18" charset="0"/>
                <a:cs typeface="Times New Roman" panose="02020603050405020304" pitchFamily="18" charset="0"/>
              </a:rPr>
              <a:t>services</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Thiết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kế</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phát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triển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dịch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vụ</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55</a:t>
            </a:fld>
            <a:endParaRPr spc="-70" dirty="0"/>
          </a:p>
        </p:txBody>
      </p:sp>
      <p:sp>
        <p:nvSpPr>
          <p:cNvPr id="15" name="object 15"/>
          <p:cNvSpPr txBox="1"/>
          <p:nvPr/>
        </p:nvSpPr>
        <p:spPr>
          <a:xfrm>
            <a:off x="139715" y="1022653"/>
            <a:ext cx="8468154" cy="5443157"/>
          </a:xfrm>
          <a:prstGeom prst="rect">
            <a:avLst/>
          </a:prstGeom>
        </p:spPr>
        <p:txBody>
          <a:bodyPr vert="horz" wrap="square" lIns="0" tIns="13335" rIns="0" bIns="0" rtlCol="0">
            <a:spAutoFit/>
          </a:bodyPr>
          <a:lstStyle/>
          <a:p>
            <a:pPr marL="12700" marR="5080">
              <a:spcBef>
                <a:spcPts val="105"/>
              </a:spcBef>
            </a:pPr>
            <a:r>
              <a:rPr lang="vi-VN" b="1" i="1">
                <a:latin typeface="Times New Roman" panose="02020603050405020304" pitchFamily="18" charset="0"/>
                <a:cs typeface="Times New Roman" panose="02020603050405020304" pitchFamily="18" charset="0"/>
              </a:rPr>
              <a:t>8.3.2.C.5 </a:t>
            </a:r>
            <a:r>
              <a:rPr lang="vi-VN" i="1">
                <a:latin typeface="Times New Roman" panose="02020603050405020304" pitchFamily="18" charset="0"/>
                <a:cs typeface="Times New Roman" panose="02020603050405020304" pitchFamily="18" charset="0"/>
              </a:rPr>
              <a:t>Kế hoạch hội nhập– Tổ chức sẽ phát triển và ghi lại kế hoạch tích hợp các thành phần phần cứng, phần mềm và / hoặc dịch vụ để đảm bảo chúng tương tác như thiết kế. Kế hoạch sẽ bao gồm</a:t>
            </a:r>
          </a:p>
          <a:p>
            <a:pPr marL="12700" marR="5080">
              <a:spcBef>
                <a:spcPts val="105"/>
              </a:spcBef>
            </a:pPr>
            <a:r>
              <a:rPr lang="vi-VN" i="1">
                <a:latin typeface="Times New Roman" panose="02020603050405020304" pitchFamily="18" charset="0"/>
                <a:cs typeface="Times New Roman" panose="02020603050405020304" pitchFamily="18" charset="0"/>
              </a:rPr>
              <a:t>a) Phương pháp và thông tin tài liệu,</a:t>
            </a:r>
          </a:p>
          <a:p>
            <a:pPr marL="12700" marR="5080">
              <a:spcBef>
                <a:spcPts val="105"/>
              </a:spcBef>
            </a:pPr>
            <a:r>
              <a:rPr lang="vi-VN" i="1">
                <a:latin typeface="Times New Roman" panose="02020603050405020304" pitchFamily="18" charset="0"/>
                <a:cs typeface="Times New Roman" panose="02020603050405020304" pitchFamily="18" charset="0"/>
              </a:rPr>
              <a:t>b) Trách nhiệm,</a:t>
            </a:r>
          </a:p>
          <a:p>
            <a:pPr marL="12700" marR="5080">
              <a:spcBef>
                <a:spcPts val="105"/>
              </a:spcBef>
            </a:pPr>
            <a:r>
              <a:rPr lang="vi-VN" i="1">
                <a:latin typeface="Times New Roman" panose="02020603050405020304" pitchFamily="18" charset="0"/>
                <a:cs typeface="Times New Roman" panose="02020603050405020304" pitchFamily="18" charset="0"/>
              </a:rPr>
              <a:t>c) Lịch trình hội nhập, và</a:t>
            </a:r>
          </a:p>
          <a:p>
            <a:pPr marL="12700" marR="5080">
              <a:spcBef>
                <a:spcPts val="105"/>
              </a:spcBef>
            </a:pPr>
            <a:r>
              <a:rPr lang="vi-VN" i="1">
                <a:latin typeface="Times New Roman" panose="02020603050405020304" pitchFamily="18" charset="0"/>
                <a:cs typeface="Times New Roman" panose="02020603050405020304" pitchFamily="18" charset="0"/>
              </a:rPr>
              <a:t>d) Yêu cầu kiểm tra.</a:t>
            </a:r>
          </a:p>
          <a:p>
            <a:pPr marL="12700" marR="5080">
              <a:spcBef>
                <a:spcPts val="105"/>
              </a:spcBef>
            </a:pPr>
            <a:r>
              <a:rPr lang="vi-VN" b="1" i="1">
                <a:latin typeface="Times New Roman" panose="02020603050405020304" pitchFamily="18" charset="0"/>
                <a:cs typeface="Times New Roman" panose="02020603050405020304" pitchFamily="18" charset="0"/>
              </a:rPr>
              <a:t>8.3.3.C.1</a:t>
            </a:r>
            <a:r>
              <a:rPr lang="vi-VN" i="1">
                <a:latin typeface="Times New Roman" panose="02020603050405020304" pitchFamily="18" charset="0"/>
                <a:cs typeface="Times New Roman" panose="02020603050405020304" pitchFamily="18" charset="0"/>
              </a:rPr>
              <a:t> Đầu vào của khách hàng và nhà cung cấp bên ngoài -</a:t>
            </a:r>
          </a:p>
          <a:p>
            <a:pPr marL="12700" marR="5080">
              <a:spcBef>
                <a:spcPts val="105"/>
              </a:spcBef>
            </a:pPr>
            <a:r>
              <a:rPr lang="vi-VN" i="1">
                <a:latin typeface="Times New Roman" panose="02020603050405020304" pitchFamily="18" charset="0"/>
                <a:cs typeface="Times New Roman" panose="02020603050405020304" pitchFamily="18" charset="0"/>
              </a:rPr>
              <a:t> Tổ chức sẽ thiết lập và duy trì các phương pháp để thu hút và xem xét đầu vào của khách hàng và nhà cung cấp bên ngoài trong quá trình phát triển các yêu cầu sản phẩm / dịch vụ mới hoặc sửa đổi.</a:t>
            </a:r>
          </a:p>
          <a:p>
            <a:pPr marL="12700" marR="5080">
              <a:spcBef>
                <a:spcPts val="105"/>
              </a:spcBef>
            </a:pPr>
            <a:r>
              <a:rPr lang="vi-VN" b="1" i="1">
                <a:latin typeface="Times New Roman" panose="02020603050405020304" pitchFamily="18" charset="0"/>
                <a:cs typeface="Times New Roman" panose="02020603050405020304" pitchFamily="18" charset="0"/>
              </a:rPr>
              <a:t>8.3.3.C.2</a:t>
            </a:r>
            <a:r>
              <a:rPr lang="vi-VN" i="1">
                <a:latin typeface="Times New Roman" panose="02020603050405020304" pitchFamily="18" charset="0"/>
                <a:cs typeface="Times New Roman" panose="02020603050405020304" pitchFamily="18" charset="0"/>
              </a:rPr>
              <a:t> Yêu cầu thiết kế và phát triển -</a:t>
            </a:r>
          </a:p>
          <a:p>
            <a:pPr marL="12700" marR="5080">
              <a:spcBef>
                <a:spcPts val="105"/>
              </a:spcBef>
            </a:pPr>
            <a:r>
              <a:rPr lang="vi-VN" i="1">
                <a:latin typeface="Times New Roman" panose="02020603050405020304" pitchFamily="18" charset="0"/>
                <a:cs typeface="Times New Roman" panose="02020603050405020304" pitchFamily="18" charset="0"/>
              </a:rPr>
              <a:t> Yêu cầu thiết kế và phát triển phải được xác định và ghi lại, và nên bao gồm </a:t>
            </a:r>
          </a:p>
          <a:p>
            <a:pPr marL="12700" marR="5080">
              <a:spcBef>
                <a:spcPts val="105"/>
              </a:spcBef>
            </a:pPr>
            <a:r>
              <a:rPr lang="vi-VN" i="1">
                <a:latin typeface="Times New Roman" panose="02020603050405020304" pitchFamily="18" charset="0"/>
                <a:cs typeface="Times New Roman" panose="02020603050405020304" pitchFamily="18" charset="0"/>
              </a:rPr>
              <a:t>a) Yêu cầu chất lượng và độ tin cậy,</a:t>
            </a:r>
          </a:p>
          <a:p>
            <a:pPr marL="12700" marR="5080">
              <a:spcBef>
                <a:spcPts val="105"/>
              </a:spcBef>
            </a:pPr>
            <a:r>
              <a:rPr lang="vi-VN" i="1">
                <a:latin typeface="Times New Roman" panose="02020603050405020304" pitchFamily="18" charset="0"/>
                <a:cs typeface="Times New Roman" panose="02020603050405020304" pitchFamily="18" charset="0"/>
              </a:rPr>
              <a:t>b) Chức năng và khả năng của sản phẩm và dịch vụ,</a:t>
            </a:r>
          </a:p>
          <a:p>
            <a:pPr marL="12700" marR="5080">
              <a:spcBef>
                <a:spcPts val="105"/>
              </a:spcBef>
            </a:pPr>
            <a:r>
              <a:rPr lang="vi-VN" i="1">
                <a:latin typeface="Times New Roman" panose="02020603050405020304" pitchFamily="18" charset="0"/>
                <a:cs typeface="Times New Roman" panose="02020603050405020304" pitchFamily="18" charset="0"/>
              </a:rPr>
              <a:t>c) Yêu cầu kinh doanh, tổ chức và người dùng,</a:t>
            </a:r>
          </a:p>
          <a:p>
            <a:pPr marL="12700" marR="5080">
              <a:spcBef>
                <a:spcPts val="105"/>
              </a:spcBef>
            </a:pPr>
            <a:r>
              <a:rPr lang="vi-VN" i="1">
                <a:latin typeface="Times New Roman" panose="02020603050405020304" pitchFamily="18" charset="0"/>
                <a:cs typeface="Times New Roman" panose="02020603050405020304" pitchFamily="18" charset="0"/>
              </a:rPr>
              <a:t>d) Yêu cầu an toàn, môi trường, bền vững và an ninh,</a:t>
            </a:r>
          </a:p>
          <a:p>
            <a:pPr marL="12700" marR="5080">
              <a:spcBef>
                <a:spcPts val="105"/>
              </a:spcBef>
            </a:pPr>
            <a:r>
              <a:rPr lang="vi-VN" i="1">
                <a:latin typeface="Times New Roman" panose="02020603050405020304" pitchFamily="18" charset="0"/>
                <a:cs typeface="Times New Roman" panose="02020603050405020304" pitchFamily="18" charset="0"/>
              </a:rPr>
              <a:t>e) Khả năng sản xuất, khả năng cài đặt, khả năng sử dụng, khả năng tương tác và khả năng bảo trì, </a:t>
            </a:r>
          </a:p>
        </p:txBody>
      </p:sp>
    </p:spTree>
    <p:extLst>
      <p:ext uri="{BB962C8B-B14F-4D97-AF65-F5344CB8AC3E}">
        <p14:creationId xmlns:p14="http://schemas.microsoft.com/office/powerpoint/2010/main" val="2506734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38667" y="-170107"/>
            <a:ext cx="9821333" cy="1158009"/>
          </a:xfrm>
          <a:prstGeom prst="rect">
            <a:avLst/>
          </a:prstGeom>
        </p:spPr>
        <p:txBody>
          <a:bodyPr vert="horz" wrap="square" lIns="0" tIns="51435" rIns="0" bIns="0" rtlCol="0">
            <a:spAutoFit/>
          </a:bodyPr>
          <a:lstStyle/>
          <a:p>
            <a:pPr marL="12700" marR="5080" algn="ctr">
              <a:lnSpc>
                <a:spcPts val="4490"/>
              </a:lnSpc>
              <a:spcBef>
                <a:spcPts val="405"/>
              </a:spcBef>
            </a:pPr>
            <a:r>
              <a:rPr sz="3000" spc="-5" dirty="0">
                <a:solidFill>
                  <a:schemeClr val="bg1"/>
                </a:solidFill>
                <a:latin typeface="Times New Roman" panose="02020603050405020304" pitchFamily="18" charset="0"/>
                <a:cs typeface="Times New Roman" panose="02020603050405020304" pitchFamily="18" charset="0"/>
              </a:rPr>
              <a:t>8.3 Design </a:t>
            </a:r>
            <a:r>
              <a:rPr sz="3000" dirty="0">
                <a:solidFill>
                  <a:schemeClr val="bg1"/>
                </a:solidFill>
                <a:latin typeface="Times New Roman" panose="02020603050405020304" pitchFamily="18" charset="0"/>
                <a:cs typeface="Times New Roman" panose="02020603050405020304" pitchFamily="18" charset="0"/>
              </a:rPr>
              <a:t>and development </a:t>
            </a:r>
            <a:r>
              <a:rPr sz="3000" spc="5" dirty="0">
                <a:solidFill>
                  <a:schemeClr val="bg1"/>
                </a:solidFill>
                <a:latin typeface="Times New Roman" panose="02020603050405020304" pitchFamily="18" charset="0"/>
                <a:cs typeface="Times New Roman" panose="02020603050405020304" pitchFamily="18" charset="0"/>
              </a:rPr>
              <a:t>of  </a:t>
            </a:r>
            <a:r>
              <a:rPr sz="3000" dirty="0">
                <a:solidFill>
                  <a:schemeClr val="bg1"/>
                </a:solidFill>
                <a:latin typeface="Times New Roman" panose="02020603050405020304" pitchFamily="18" charset="0"/>
                <a:cs typeface="Times New Roman" panose="02020603050405020304" pitchFamily="18" charset="0"/>
              </a:rPr>
              <a:t>products </a:t>
            </a:r>
            <a:r>
              <a:rPr sz="3000">
                <a:solidFill>
                  <a:schemeClr val="bg1"/>
                </a:solidFill>
                <a:latin typeface="Times New Roman" panose="02020603050405020304" pitchFamily="18" charset="0"/>
                <a:cs typeface="Times New Roman" panose="02020603050405020304" pitchFamily="18" charset="0"/>
              </a:rPr>
              <a:t>and</a:t>
            </a:r>
            <a:r>
              <a:rPr sz="3000" spc="45">
                <a:solidFill>
                  <a:schemeClr val="bg1"/>
                </a:solidFill>
                <a:latin typeface="Times New Roman" panose="02020603050405020304" pitchFamily="18" charset="0"/>
                <a:cs typeface="Times New Roman" panose="02020603050405020304" pitchFamily="18" charset="0"/>
              </a:rPr>
              <a:t> </a:t>
            </a:r>
            <a:r>
              <a:rPr sz="3000" spc="-5">
                <a:solidFill>
                  <a:schemeClr val="bg1"/>
                </a:solidFill>
                <a:latin typeface="Times New Roman" panose="02020603050405020304" pitchFamily="18" charset="0"/>
                <a:cs typeface="Times New Roman" panose="02020603050405020304" pitchFamily="18" charset="0"/>
              </a:rPr>
              <a:t>services</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Thiết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kế</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phát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triển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dịch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vụ</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56</a:t>
            </a:fld>
            <a:endParaRPr spc="-70" dirty="0"/>
          </a:p>
        </p:txBody>
      </p:sp>
      <p:sp>
        <p:nvSpPr>
          <p:cNvPr id="15" name="object 15"/>
          <p:cNvSpPr txBox="1"/>
          <p:nvPr/>
        </p:nvSpPr>
        <p:spPr>
          <a:xfrm>
            <a:off x="139715" y="1022653"/>
            <a:ext cx="8468154" cy="4258217"/>
          </a:xfrm>
          <a:prstGeom prst="rect">
            <a:avLst/>
          </a:prstGeom>
        </p:spPr>
        <p:txBody>
          <a:bodyPr vert="horz" wrap="square" lIns="0" tIns="13335" rIns="0" bIns="0" rtlCol="0">
            <a:spAutoFit/>
          </a:bodyPr>
          <a:lstStyle/>
          <a:p>
            <a:pPr marL="12700" marR="5080">
              <a:spcBef>
                <a:spcPts val="105"/>
              </a:spcBef>
            </a:pPr>
            <a:r>
              <a:rPr lang="vi-VN" i="1">
                <a:latin typeface="Times New Roman" panose="02020603050405020304" pitchFamily="18" charset="0"/>
                <a:cs typeface="Times New Roman" panose="02020603050405020304" pitchFamily="18" charset="0"/>
              </a:rPr>
              <a:t>f) Hạn chế thiết kế,</a:t>
            </a:r>
          </a:p>
          <a:p>
            <a:pPr marL="12700" marR="5080">
              <a:spcBef>
                <a:spcPts val="105"/>
              </a:spcBef>
            </a:pPr>
            <a:r>
              <a:rPr lang="vi-VN" i="1">
                <a:latin typeface="Times New Roman" panose="02020603050405020304" pitchFamily="18" charset="0"/>
                <a:cs typeface="Times New Roman" panose="02020603050405020304" pitchFamily="18" charset="0"/>
              </a:rPr>
              <a:t>g) Yêu cầu kiểm tra,</a:t>
            </a:r>
          </a:p>
          <a:p>
            <a:pPr marL="12700" marR="5080">
              <a:spcBef>
                <a:spcPts val="105"/>
              </a:spcBef>
            </a:pPr>
            <a:r>
              <a:rPr lang="vi-VN" i="1">
                <a:latin typeface="Times New Roman" panose="02020603050405020304" pitchFamily="18" charset="0"/>
                <a:cs typeface="Times New Roman" panose="02020603050405020304" pitchFamily="18" charset="0"/>
              </a:rPr>
              <a:t>h) Tài nguyên điện toán sản phẩm,</a:t>
            </a:r>
          </a:p>
          <a:p>
            <a:pPr marL="12700" marR="5080">
              <a:spcBef>
                <a:spcPts val="105"/>
              </a:spcBef>
            </a:pPr>
            <a:r>
              <a:rPr lang="vi-VN" i="1">
                <a:latin typeface="Times New Roman" panose="02020603050405020304" pitchFamily="18" charset="0"/>
                <a:cs typeface="Times New Roman" panose="02020603050405020304" pitchFamily="18" charset="0"/>
              </a:rPr>
              <a:t>i) Bài học rút ra từ các dự án trước đó, và </a:t>
            </a:r>
          </a:p>
          <a:p>
            <a:pPr marL="12700" marR="5080">
              <a:spcBef>
                <a:spcPts val="105"/>
              </a:spcBef>
            </a:pPr>
            <a:r>
              <a:rPr lang="vi-VN" i="1">
                <a:latin typeface="Times New Roman" panose="02020603050405020304" pitchFamily="18" charset="0"/>
                <a:cs typeface="Times New Roman" panose="02020603050405020304" pitchFamily="18" charset="0"/>
              </a:rPr>
              <a:t>j) Yêu cầu đóng gói phần cứng</a:t>
            </a:r>
          </a:p>
          <a:p>
            <a:pPr marL="12700" marR="5080">
              <a:spcBef>
                <a:spcPts val="105"/>
              </a:spcBef>
            </a:pPr>
            <a:r>
              <a:rPr lang="vi-VN" b="1" i="1">
                <a:latin typeface="Times New Roman" panose="02020603050405020304" pitchFamily="18" charset="0"/>
                <a:cs typeface="Times New Roman" panose="02020603050405020304" pitchFamily="18" charset="0"/>
              </a:rPr>
              <a:t>8.3.3.C.3 </a:t>
            </a:r>
            <a:r>
              <a:rPr lang="vi-VN" i="1">
                <a:latin typeface="Times New Roman" panose="02020603050405020304" pitchFamily="18" charset="0"/>
                <a:cs typeface="Times New Roman" panose="02020603050405020304" pitchFamily="18" charset="0"/>
              </a:rPr>
              <a:t>Phân bổ yêu cầu -Tổ chức phải ghi lại việc phân bổ các yêu cầu sản phẩm và dịch vụ cho kiến trúc của họ</a:t>
            </a:r>
          </a:p>
          <a:p>
            <a:pPr marL="12700" marR="5080">
              <a:spcBef>
                <a:spcPts val="105"/>
              </a:spcBef>
            </a:pPr>
            <a:r>
              <a:rPr lang="vi-VN" b="1" i="1">
                <a:latin typeface="Times New Roman" panose="02020603050405020304" pitchFamily="18" charset="0"/>
                <a:cs typeface="Times New Roman" panose="02020603050405020304" pitchFamily="18" charset="0"/>
              </a:rPr>
              <a:t>8.3.4.C.1 </a:t>
            </a:r>
            <a:r>
              <a:rPr lang="vi-VN" i="1">
                <a:latin typeface="Times New Roman" panose="02020603050405020304" pitchFamily="18" charset="0"/>
                <a:cs typeface="Times New Roman" panose="02020603050405020304" pitchFamily="18" charset="0"/>
              </a:rPr>
              <a:t>Xác minh tài liệu người dùng -Tổ chức sẽ xác minh tài liệu của khách hàng và / hoặc người dùng cho các sản phẩm và dịch vụ trước khi giao hàng.</a:t>
            </a:r>
          </a:p>
          <a:p>
            <a:pPr marL="12700" marR="5080">
              <a:spcBef>
                <a:spcPts val="105"/>
              </a:spcBef>
            </a:pPr>
            <a:r>
              <a:rPr lang="vi-VN" b="1" i="1">
                <a:latin typeface="Times New Roman" panose="02020603050405020304" pitchFamily="18" charset="0"/>
                <a:cs typeface="Times New Roman" panose="02020603050405020304" pitchFamily="18" charset="0"/>
              </a:rPr>
              <a:t>8.3.6.C.1 </a:t>
            </a:r>
            <a:r>
              <a:rPr lang="vi-VN" i="1">
                <a:latin typeface="Times New Roman" panose="02020603050405020304" pitchFamily="18" charset="0"/>
                <a:cs typeface="Times New Roman" panose="02020603050405020304" pitchFamily="18" charset="0"/>
              </a:rPr>
              <a:t>Quy trình quản lý thay đổi -Tổ chức phải duy trì thông tin tài liệu để đảm bảo rằng tất cả các yêu cầu và thay đổi thiết kế, có thể phát sinh bất cứ lúc nào trong vòng đời sản phẩm và dịch vụ, được quản lý và theo dõi một cách có hệ thống và kịp thời phù hợp với giai đoạn vòng đời. Tổ chức phải đảm bảo rằng những thay đổi ảnh hưởng xấu đến các điều kiện được thỏa thuận chung về chất lượng, độ tin cậy và mục đích chức năng sẽ được xem xét với khách hàng trước khi phê duyệt. Quản lý các thay đổi nên bao gồm</a:t>
            </a:r>
          </a:p>
        </p:txBody>
      </p:sp>
    </p:spTree>
    <p:extLst>
      <p:ext uri="{BB962C8B-B14F-4D97-AF65-F5344CB8AC3E}">
        <p14:creationId xmlns:p14="http://schemas.microsoft.com/office/powerpoint/2010/main" val="2197021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38667" y="-170107"/>
            <a:ext cx="9821333" cy="1158009"/>
          </a:xfrm>
          <a:prstGeom prst="rect">
            <a:avLst/>
          </a:prstGeom>
        </p:spPr>
        <p:txBody>
          <a:bodyPr vert="horz" wrap="square" lIns="0" tIns="51435" rIns="0" bIns="0" rtlCol="0">
            <a:spAutoFit/>
          </a:bodyPr>
          <a:lstStyle/>
          <a:p>
            <a:pPr marL="12700" marR="5080" algn="ctr">
              <a:lnSpc>
                <a:spcPts val="4490"/>
              </a:lnSpc>
              <a:spcBef>
                <a:spcPts val="405"/>
              </a:spcBef>
            </a:pPr>
            <a:r>
              <a:rPr sz="3000" spc="-5" dirty="0">
                <a:solidFill>
                  <a:schemeClr val="bg1"/>
                </a:solidFill>
                <a:latin typeface="Times New Roman" panose="02020603050405020304" pitchFamily="18" charset="0"/>
                <a:cs typeface="Times New Roman" panose="02020603050405020304" pitchFamily="18" charset="0"/>
              </a:rPr>
              <a:t>8.3 Design </a:t>
            </a:r>
            <a:r>
              <a:rPr sz="3000" dirty="0">
                <a:solidFill>
                  <a:schemeClr val="bg1"/>
                </a:solidFill>
                <a:latin typeface="Times New Roman" panose="02020603050405020304" pitchFamily="18" charset="0"/>
                <a:cs typeface="Times New Roman" panose="02020603050405020304" pitchFamily="18" charset="0"/>
              </a:rPr>
              <a:t>and development </a:t>
            </a:r>
            <a:r>
              <a:rPr sz="3000" spc="5" dirty="0">
                <a:solidFill>
                  <a:schemeClr val="bg1"/>
                </a:solidFill>
                <a:latin typeface="Times New Roman" panose="02020603050405020304" pitchFamily="18" charset="0"/>
                <a:cs typeface="Times New Roman" panose="02020603050405020304" pitchFamily="18" charset="0"/>
              </a:rPr>
              <a:t>of  </a:t>
            </a:r>
            <a:r>
              <a:rPr sz="3000" dirty="0">
                <a:solidFill>
                  <a:schemeClr val="bg1"/>
                </a:solidFill>
                <a:latin typeface="Times New Roman" panose="02020603050405020304" pitchFamily="18" charset="0"/>
                <a:cs typeface="Times New Roman" panose="02020603050405020304" pitchFamily="18" charset="0"/>
              </a:rPr>
              <a:t>products </a:t>
            </a:r>
            <a:r>
              <a:rPr sz="3000">
                <a:solidFill>
                  <a:schemeClr val="bg1"/>
                </a:solidFill>
                <a:latin typeface="Times New Roman" panose="02020603050405020304" pitchFamily="18" charset="0"/>
                <a:cs typeface="Times New Roman" panose="02020603050405020304" pitchFamily="18" charset="0"/>
              </a:rPr>
              <a:t>and</a:t>
            </a:r>
            <a:r>
              <a:rPr sz="3000" spc="45">
                <a:solidFill>
                  <a:schemeClr val="bg1"/>
                </a:solidFill>
                <a:latin typeface="Times New Roman" panose="02020603050405020304" pitchFamily="18" charset="0"/>
                <a:cs typeface="Times New Roman" panose="02020603050405020304" pitchFamily="18" charset="0"/>
              </a:rPr>
              <a:t> </a:t>
            </a:r>
            <a:r>
              <a:rPr sz="3000" spc="-5">
                <a:solidFill>
                  <a:schemeClr val="bg1"/>
                </a:solidFill>
                <a:latin typeface="Times New Roman" panose="02020603050405020304" pitchFamily="18" charset="0"/>
                <a:cs typeface="Times New Roman" panose="02020603050405020304" pitchFamily="18" charset="0"/>
              </a:rPr>
              <a:t>services</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Thiết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kế</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phát</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triển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dịch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vụ</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57</a:t>
            </a:fld>
            <a:endParaRPr spc="-70" dirty="0"/>
          </a:p>
        </p:txBody>
      </p:sp>
      <p:sp>
        <p:nvSpPr>
          <p:cNvPr id="15" name="object 15"/>
          <p:cNvSpPr txBox="1"/>
          <p:nvPr/>
        </p:nvSpPr>
        <p:spPr>
          <a:xfrm>
            <a:off x="139715" y="1022653"/>
            <a:ext cx="8468154" cy="5745804"/>
          </a:xfrm>
          <a:prstGeom prst="rect">
            <a:avLst/>
          </a:prstGeom>
        </p:spPr>
        <p:txBody>
          <a:bodyPr vert="horz" wrap="square" lIns="0" tIns="13335" rIns="0" bIns="0" rtlCol="0">
            <a:spAutoFit/>
          </a:bodyPr>
          <a:lstStyle/>
          <a:p>
            <a:pPr marL="12700" marR="5080">
              <a:spcBef>
                <a:spcPts val="105"/>
              </a:spcBef>
            </a:pPr>
            <a:r>
              <a:rPr lang="vi-VN" i="1">
                <a:latin typeface="Times New Roman" panose="02020603050405020304" pitchFamily="18" charset="0"/>
                <a:cs typeface="Times New Roman" panose="02020603050405020304" pitchFamily="18" charset="0"/>
              </a:rPr>
              <a:t>a) Phân tích tác động, bao gồm tác động đến tài nguyên và lịch trình, </a:t>
            </a:r>
          </a:p>
          <a:p>
            <a:pPr marL="12700" marR="5080">
              <a:spcBef>
                <a:spcPts val="105"/>
              </a:spcBef>
            </a:pPr>
            <a:r>
              <a:rPr lang="vi-VN" i="1">
                <a:latin typeface="Times New Roman" panose="02020603050405020304" pitchFamily="18" charset="0"/>
                <a:cs typeface="Times New Roman" panose="02020603050405020304" pitchFamily="18" charset="0"/>
              </a:rPr>
              <a:t>b) Lập kế hoạch,</a:t>
            </a:r>
          </a:p>
          <a:p>
            <a:pPr marL="12700" marR="5080">
              <a:spcBef>
                <a:spcPts val="105"/>
              </a:spcBef>
            </a:pPr>
            <a:r>
              <a:rPr lang="vi-VN" i="1">
                <a:latin typeface="Times New Roman" panose="02020603050405020304" pitchFamily="18" charset="0"/>
                <a:cs typeface="Times New Roman" panose="02020603050405020304" pitchFamily="18" charset="0"/>
              </a:rPr>
              <a:t>c) Thực hiện,</a:t>
            </a:r>
          </a:p>
          <a:p>
            <a:pPr marL="12700" marR="5080">
              <a:spcBef>
                <a:spcPts val="105"/>
              </a:spcBef>
            </a:pPr>
            <a:r>
              <a:rPr lang="vi-VN" i="1">
                <a:latin typeface="Times New Roman" panose="02020603050405020304" pitchFamily="18" charset="0"/>
                <a:cs typeface="Times New Roman" panose="02020603050405020304" pitchFamily="18" charset="0"/>
              </a:rPr>
              <a:t>d) Thử nghiệm,</a:t>
            </a:r>
          </a:p>
          <a:p>
            <a:pPr marL="12700" marR="5080">
              <a:spcBef>
                <a:spcPts val="105"/>
              </a:spcBef>
            </a:pPr>
            <a:r>
              <a:rPr lang="vi-VN" i="1">
                <a:latin typeface="Times New Roman" panose="02020603050405020304" pitchFamily="18" charset="0"/>
                <a:cs typeface="Times New Roman" panose="02020603050405020304" pitchFamily="18" charset="0"/>
              </a:rPr>
              <a:t>e) Tài liệu,</a:t>
            </a:r>
          </a:p>
          <a:p>
            <a:pPr marL="12700" marR="5080">
              <a:spcBef>
                <a:spcPts val="105"/>
              </a:spcBef>
            </a:pPr>
            <a:r>
              <a:rPr lang="vi-VN" i="1">
                <a:latin typeface="Times New Roman" panose="02020603050405020304" pitchFamily="18" charset="0"/>
                <a:cs typeface="Times New Roman" panose="02020603050405020304" pitchFamily="18" charset="0"/>
              </a:rPr>
              <a:t>f) Giao tiếp, và</a:t>
            </a:r>
          </a:p>
          <a:p>
            <a:pPr marL="12700" marR="5080">
              <a:spcBef>
                <a:spcPts val="105"/>
              </a:spcBef>
            </a:pPr>
            <a:r>
              <a:rPr lang="vi-VN" i="1">
                <a:latin typeface="Times New Roman" panose="02020603050405020304" pitchFamily="18" charset="0"/>
                <a:cs typeface="Times New Roman" panose="02020603050405020304" pitchFamily="18" charset="0"/>
              </a:rPr>
              <a:t>g) Xem xét và phê duyệt.</a:t>
            </a:r>
          </a:p>
          <a:p>
            <a:pPr marL="12700" marR="5080">
              <a:spcBef>
                <a:spcPts val="105"/>
              </a:spcBef>
            </a:pPr>
            <a:r>
              <a:rPr lang="vi-VN" b="1" i="1">
                <a:latin typeface="Times New Roman" panose="02020603050405020304" pitchFamily="18" charset="0"/>
                <a:cs typeface="Times New Roman" panose="02020603050405020304" pitchFamily="18" charset="0"/>
              </a:rPr>
              <a:t>8.3.6.C.2 </a:t>
            </a:r>
            <a:r>
              <a:rPr lang="vi-VN" i="1">
                <a:latin typeface="Times New Roman" panose="02020603050405020304" pitchFamily="18" charset="0"/>
                <a:cs typeface="Times New Roman" panose="02020603050405020304" pitchFamily="18" charset="0"/>
              </a:rPr>
              <a:t>Thông báo cho khách hàng về thay đổi thiết kế -Tổ chức phải đảm bảo rằng khách hàng được thông báo khi thay đổi thiết kế ảnh hưởng đến các cam kết hợp đồng.</a:t>
            </a:r>
          </a:p>
          <a:p>
            <a:pPr marL="12700" marR="5080">
              <a:spcBef>
                <a:spcPts val="105"/>
              </a:spcBef>
            </a:pPr>
            <a:r>
              <a:rPr lang="vi-VN" b="1" i="1">
                <a:latin typeface="Times New Roman" panose="02020603050405020304" pitchFamily="18" charset="0"/>
                <a:cs typeface="Times New Roman" panose="02020603050405020304" pitchFamily="18" charset="0"/>
              </a:rPr>
              <a:t>8.3.6.C.3 </a:t>
            </a:r>
            <a:r>
              <a:rPr lang="vi-VN" i="1">
                <a:latin typeface="Times New Roman" panose="02020603050405020304" pitchFamily="18" charset="0"/>
                <a:cs typeface="Times New Roman" panose="02020603050405020304" pitchFamily="18" charset="0"/>
              </a:rPr>
              <a:t>Quản lý cấu hình giải quyết vấn đề -Tổ chức phải đảm bảo rằng hệ thống quản lý cấu hình của mình theo dõi các bản sửa lỗi và kết hợp các bản sửa lỗi đó trong các phiên bản sau. </a:t>
            </a:r>
          </a:p>
          <a:p>
            <a:pPr marL="12700" marR="5080">
              <a:spcBef>
                <a:spcPts val="105"/>
              </a:spcBef>
            </a:pPr>
            <a:r>
              <a:rPr lang="vi-VN" b="1" i="1">
                <a:latin typeface="Times New Roman" panose="02020603050405020304" pitchFamily="18" charset="0"/>
                <a:cs typeface="Times New Roman" panose="02020603050405020304" pitchFamily="18" charset="0"/>
              </a:rPr>
              <a:t>8.3.6.H.1 </a:t>
            </a:r>
            <a:r>
              <a:rPr lang="vi-VN" i="1">
                <a:latin typeface="Times New Roman" panose="02020603050405020304" pitchFamily="18" charset="0"/>
                <a:cs typeface="Times New Roman" panose="02020603050405020304" pitchFamily="18" charset="0"/>
              </a:rPr>
              <a:t>Thay đổi thành phần –Tổ chức phải duy trì thông tin bằng văn bản để đảm bảo rằng sự thay thế hoặc thay đổi nguyên liệu hoặc thành phần không ảnh hưởng xấu đến sự phù hợp với yêu cầu hoặc hiệu suất của sản phẩm / dịch vụ. Các thông tin tài liệu nên bao gồm</a:t>
            </a:r>
          </a:p>
          <a:p>
            <a:pPr marL="12700" marR="5080">
              <a:spcBef>
                <a:spcPts val="105"/>
              </a:spcBef>
            </a:pPr>
            <a:r>
              <a:rPr lang="vi-VN" i="1">
                <a:latin typeface="Times New Roman" panose="02020603050405020304" pitchFamily="18" charset="0"/>
                <a:cs typeface="Times New Roman" panose="02020603050405020304" pitchFamily="18" charset="0"/>
              </a:rPr>
              <a:t>a) Thử nghiệm chức năng,b) qualification testing, </a:t>
            </a:r>
          </a:p>
          <a:p>
            <a:pPr marL="12700" marR="5080">
              <a:spcBef>
                <a:spcPts val="105"/>
              </a:spcBef>
            </a:pPr>
            <a:r>
              <a:rPr lang="vi-VN" i="1">
                <a:latin typeface="Times New Roman" panose="02020603050405020304" pitchFamily="18" charset="0"/>
                <a:cs typeface="Times New Roman" panose="02020603050405020304" pitchFamily="18" charset="0"/>
              </a:rPr>
              <a:t>c) Bài kiểm tra về áp lực,</a:t>
            </a:r>
          </a:p>
          <a:p>
            <a:pPr marL="12700" marR="5080">
              <a:spcBef>
                <a:spcPts val="105"/>
              </a:spcBef>
            </a:pPr>
            <a:r>
              <a:rPr lang="vi-VN" i="1">
                <a:latin typeface="Times New Roman" panose="02020603050405020304" pitchFamily="18" charset="0"/>
                <a:cs typeface="Times New Roman" panose="02020603050405020304" pitchFamily="18" charset="0"/>
              </a:rPr>
              <a:t>d) Danh sách các bộ phận được phê duyệt, và / hoặc</a:t>
            </a:r>
          </a:p>
          <a:p>
            <a:pPr marL="12700" marR="5080">
              <a:spcBef>
                <a:spcPts val="105"/>
              </a:spcBef>
            </a:pPr>
            <a:r>
              <a:rPr lang="vi-VN" i="1">
                <a:latin typeface="Times New Roman" panose="02020603050405020304" pitchFamily="18" charset="0"/>
                <a:cs typeface="Times New Roman" panose="02020603050405020304" pitchFamily="18" charset="0"/>
              </a:rPr>
              <a:t>e) Danh sách các bộ phận quan trọng</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773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58</a:t>
            </a:fld>
            <a:endParaRPr spc="-70" dirty="0"/>
          </a:p>
        </p:txBody>
      </p:sp>
      <p:sp>
        <p:nvSpPr>
          <p:cNvPr id="18" name="object 18"/>
          <p:cNvSpPr txBox="1">
            <a:spLocks noGrp="1"/>
          </p:cNvSpPr>
          <p:nvPr>
            <p:ph type="title"/>
          </p:nvPr>
        </p:nvSpPr>
        <p:spPr>
          <a:xfrm>
            <a:off x="152400" y="9427"/>
            <a:ext cx="9296399" cy="813043"/>
          </a:xfrm>
          <a:prstGeom prst="rect">
            <a:avLst/>
          </a:prstGeom>
        </p:spPr>
        <p:txBody>
          <a:bodyPr vert="horz" wrap="square" lIns="0" tIns="12700" rIns="0" bIns="0" rtlCol="0">
            <a:spAutoFit/>
          </a:bodyPr>
          <a:lstStyle/>
          <a:p>
            <a:pPr marL="12700">
              <a:spcBef>
                <a:spcPts val="100"/>
              </a:spcBef>
              <a:tabLst>
                <a:tab pos="926465" algn="l"/>
              </a:tabLst>
            </a:pPr>
            <a:r>
              <a:rPr sz="2600" spc="-5" dirty="0">
                <a:solidFill>
                  <a:schemeClr val="bg1"/>
                </a:solidFill>
                <a:latin typeface="Times New Roman" panose="02020603050405020304" pitchFamily="18" charset="0"/>
                <a:cs typeface="Times New Roman" panose="02020603050405020304" pitchFamily="18" charset="0"/>
              </a:rPr>
              <a:t>8.4</a:t>
            </a:r>
            <a:r>
              <a:rPr lang="en-US" sz="2600" spc="-5" dirty="0">
                <a:solidFill>
                  <a:schemeClr val="bg1"/>
                </a:solidFill>
                <a:latin typeface="Times New Roman" panose="02020603050405020304" pitchFamily="18" charset="0"/>
                <a:cs typeface="Times New Roman" panose="02020603050405020304" pitchFamily="18" charset="0"/>
              </a:rPr>
              <a:t> </a:t>
            </a:r>
            <a:r>
              <a:rPr sz="2600" spc="-5" dirty="0">
                <a:solidFill>
                  <a:schemeClr val="bg1"/>
                </a:solidFill>
                <a:latin typeface="Times New Roman" panose="02020603050405020304" pitchFamily="18" charset="0"/>
                <a:cs typeface="Times New Roman" panose="02020603050405020304" pitchFamily="18" charset="0"/>
              </a:rPr>
              <a:t>Control of</a:t>
            </a:r>
            <a:r>
              <a:rPr sz="2600" spc="-40" dirty="0">
                <a:solidFill>
                  <a:schemeClr val="bg1"/>
                </a:solidFill>
                <a:latin typeface="Times New Roman" panose="02020603050405020304" pitchFamily="18" charset="0"/>
                <a:cs typeface="Times New Roman" panose="02020603050405020304" pitchFamily="18" charset="0"/>
              </a:rPr>
              <a:t> </a:t>
            </a:r>
            <a:r>
              <a:rPr sz="2600" spc="-5" dirty="0">
                <a:solidFill>
                  <a:schemeClr val="bg1"/>
                </a:solidFill>
                <a:latin typeface="Times New Roman" panose="02020603050405020304" pitchFamily="18" charset="0"/>
                <a:cs typeface="Times New Roman" panose="02020603050405020304" pitchFamily="18" charset="0"/>
              </a:rPr>
              <a:t>externally</a:t>
            </a:r>
            <a:r>
              <a:rPr lang="en-US" sz="2600" spc="-5" dirty="0">
                <a:solidFill>
                  <a:schemeClr val="bg1"/>
                </a:solidFill>
                <a:latin typeface="Times New Roman" panose="02020603050405020304" pitchFamily="18" charset="0"/>
                <a:cs typeface="Times New Roman" panose="02020603050405020304" pitchFamily="18" charset="0"/>
              </a:rPr>
              <a:t> provided products and</a:t>
            </a:r>
            <a:r>
              <a:rPr lang="en-US" sz="2600" spc="5"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services </a:t>
            </a:r>
            <a:br>
              <a:rPr lang="en-US" sz="2600" dirty="0">
                <a:solidFill>
                  <a:schemeClr val="bg1"/>
                </a:solidFill>
                <a:latin typeface="Times New Roman" panose="02020603050405020304" pitchFamily="18" charset="0"/>
                <a:cs typeface="Times New Roman" panose="02020603050405020304" pitchFamily="18" charset="0"/>
              </a:rPr>
            </a:br>
            <a:r>
              <a:rPr lang="vi-VN" sz="2600" dirty="0">
                <a:solidFill>
                  <a:schemeClr val="bg1"/>
                </a:solidFill>
                <a:latin typeface="Times New Roman" panose="02020603050405020304" pitchFamily="18" charset="0"/>
                <a:cs typeface="Times New Roman" panose="02020603050405020304" pitchFamily="18" charset="0"/>
              </a:rPr>
              <a:t>Kiểm soát các sản phẩm và dịch vụ được cung cấp bên ngoài</a:t>
            </a:r>
            <a:endParaRPr sz="2600" dirty="0">
              <a:latin typeface="Times New Roman" panose="02020603050405020304" pitchFamily="18" charset="0"/>
              <a:cs typeface="Times New Roman" panose="02020603050405020304" pitchFamily="18" charset="0"/>
            </a:endParaRPr>
          </a:p>
        </p:txBody>
      </p:sp>
      <p:sp>
        <p:nvSpPr>
          <p:cNvPr id="19" name="object 19"/>
          <p:cNvSpPr txBox="1"/>
          <p:nvPr/>
        </p:nvSpPr>
        <p:spPr>
          <a:xfrm>
            <a:off x="141402" y="815381"/>
            <a:ext cx="8906932" cy="4814138"/>
          </a:xfrm>
          <a:prstGeom prst="rect">
            <a:avLst/>
          </a:prstGeom>
        </p:spPr>
        <p:txBody>
          <a:bodyPr vert="horz" wrap="square" lIns="0" tIns="297180" rIns="0" bIns="0" rtlCol="0">
            <a:spAutoFit/>
          </a:bodyPr>
          <a:lstStyle/>
          <a:p>
            <a:pPr marL="12700" marR="523240">
              <a:lnSpc>
                <a:spcPct val="100000"/>
              </a:lnSpc>
              <a:spcBef>
                <a:spcPts val="1250"/>
              </a:spcBef>
            </a:pPr>
            <a:r>
              <a:rPr sz="2000" dirty="0">
                <a:latin typeface="Times New Roman" panose="02020603050405020304" pitchFamily="18" charset="0"/>
                <a:cs typeface="Times New Roman" panose="02020603050405020304" pitchFamily="18" charset="0"/>
              </a:rPr>
              <a:t>Ensure </a:t>
            </a:r>
            <a:r>
              <a:rPr sz="2000" spc="-5" dirty="0">
                <a:latin typeface="Times New Roman" panose="02020603050405020304" pitchFamily="18" charset="0"/>
                <a:cs typeface="Times New Roman" panose="02020603050405020304" pitchFamily="18" charset="0"/>
              </a:rPr>
              <a:t>that externally </a:t>
            </a:r>
            <a:r>
              <a:rPr sz="2000" dirty="0">
                <a:latin typeface="Times New Roman" panose="02020603050405020304" pitchFamily="18" charset="0"/>
                <a:cs typeface="Times New Roman" panose="02020603050405020304" pitchFamily="18" charset="0"/>
              </a:rPr>
              <a:t>provided processes, products, and</a:t>
            </a:r>
            <a:r>
              <a:rPr sz="2000" spc="-3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services  conform </a:t>
            </a:r>
            <a:r>
              <a:rPr sz="2000" spc="-5" dirty="0">
                <a:latin typeface="Times New Roman" panose="02020603050405020304" pitchFamily="18" charset="0"/>
                <a:cs typeface="Times New Roman" panose="02020603050405020304" pitchFamily="18" charset="0"/>
              </a:rPr>
              <a:t>to </a:t>
            </a:r>
            <a:r>
              <a:rPr sz="2000" dirty="0">
                <a:latin typeface="Times New Roman" panose="02020603050405020304" pitchFamily="18" charset="0"/>
                <a:cs typeface="Times New Roman" panose="02020603050405020304" pitchFamily="18" charset="0"/>
              </a:rPr>
              <a:t>specified</a:t>
            </a:r>
            <a:r>
              <a:rPr sz="2000" spc="-17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requirements.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12700">
              <a:lnSpc>
                <a:spcPts val="2355"/>
              </a:lnSpc>
              <a:spcBef>
                <a:spcPts val="575"/>
              </a:spcBef>
            </a:pPr>
            <a:r>
              <a:rPr sz="2000" dirty="0">
                <a:latin typeface="Times New Roman" panose="02020603050405020304" pitchFamily="18" charset="0"/>
                <a:cs typeface="Times New Roman" panose="02020603050405020304" pitchFamily="18" charset="0"/>
              </a:rPr>
              <a:t>Apply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specified requirements </a:t>
            </a:r>
            <a:r>
              <a:rPr sz="2000" spc="-5" dirty="0">
                <a:latin typeface="Times New Roman" panose="02020603050405020304" pitchFamily="18" charset="0"/>
                <a:cs typeface="Times New Roman" panose="02020603050405020304" pitchFamily="18" charset="0"/>
              </a:rPr>
              <a:t>for the </a:t>
            </a:r>
            <a:r>
              <a:rPr sz="2000" dirty="0">
                <a:latin typeface="Times New Roman" panose="02020603050405020304" pitchFamily="18" charset="0"/>
                <a:cs typeface="Times New Roman" panose="02020603050405020304" pitchFamily="18" charset="0"/>
              </a:rPr>
              <a:t>control of </a:t>
            </a:r>
            <a:r>
              <a:rPr sz="2000" spc="-5" dirty="0">
                <a:latin typeface="Times New Roman" panose="02020603050405020304" pitchFamily="18" charset="0"/>
                <a:cs typeface="Times New Roman" panose="02020603050405020304" pitchFamily="18" charset="0"/>
              </a:rPr>
              <a:t>externally</a:t>
            </a:r>
            <a:r>
              <a:rPr lang="en-US" sz="2000" spc="-5" dirty="0">
                <a:latin typeface="Times New Roman" panose="02020603050405020304" pitchFamily="18" charset="0"/>
                <a:cs typeface="Times New Roman" panose="02020603050405020304" pitchFamily="18" charset="0"/>
              </a:rPr>
              <a:t> </a:t>
            </a:r>
            <a:r>
              <a:rPr sz="2000" spc="-36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provided</a:t>
            </a: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products and services</a:t>
            </a:r>
            <a:r>
              <a:rPr sz="2000" spc="-1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when: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 </a:t>
            </a:r>
            <a:endParaRPr sz="2000" dirty="0">
              <a:latin typeface="Times New Roman" panose="02020603050405020304" pitchFamily="18" charset="0"/>
              <a:cs typeface="Times New Roman" panose="02020603050405020304" pitchFamily="18" charset="0"/>
            </a:endParaRPr>
          </a:p>
          <a:p>
            <a:pPr marL="12700" marR="5080">
              <a:lnSpc>
                <a:spcPct val="100000"/>
              </a:lnSpc>
              <a:spcBef>
                <a:spcPts val="509"/>
              </a:spcBef>
              <a:buClr>
                <a:srgbClr val="330066"/>
              </a:buClr>
              <a:buSzPct val="63888"/>
              <a:buFont typeface="Wingdings"/>
              <a:buChar char=""/>
              <a:tabLst>
                <a:tab pos="132080" algn="l"/>
              </a:tabLst>
            </a:pPr>
            <a:r>
              <a:rPr lang="vi-VN" sz="2000" spc="-5">
                <a:latin typeface="Times New Roman" panose="02020603050405020304" pitchFamily="18" charset="0"/>
                <a:cs typeface="Times New Roman" panose="02020603050405020304" pitchFamily="18" charset="0"/>
              </a:rPr>
              <a:t> </a:t>
            </a:r>
            <a:r>
              <a:rPr lang="vi-VN" sz="2000" spc="-5" dirty="0">
                <a:latin typeface="Times New Roman" panose="02020603050405020304" pitchFamily="18" charset="0"/>
                <a:cs typeface="Times New Roman" panose="02020603050405020304" pitchFamily="18" charset="0"/>
              </a:rPr>
              <a:t>P</a:t>
            </a:r>
            <a:r>
              <a:rPr sz="2000" spc="-5">
                <a:latin typeface="Times New Roman" panose="02020603050405020304" pitchFamily="18" charset="0"/>
                <a:cs typeface="Times New Roman" panose="02020603050405020304" pitchFamily="18" charset="0"/>
              </a:rPr>
              <a:t>roducts </a:t>
            </a:r>
            <a:r>
              <a:rPr sz="2000" spc="-5" dirty="0">
                <a:latin typeface="Times New Roman" panose="02020603050405020304" pitchFamily="18" charset="0"/>
                <a:cs typeface="Times New Roman" panose="02020603050405020304" pitchFamily="18" charset="0"/>
              </a:rPr>
              <a:t>and services are provided by </a:t>
            </a:r>
            <a:r>
              <a:rPr sz="2000" spc="-10" dirty="0">
                <a:latin typeface="Times New Roman" panose="02020603050405020304" pitchFamily="18" charset="0"/>
                <a:cs typeface="Times New Roman" panose="02020603050405020304" pitchFamily="18" charset="0"/>
              </a:rPr>
              <a:t>external </a:t>
            </a:r>
            <a:r>
              <a:rPr sz="2000" spc="-5" dirty="0">
                <a:latin typeface="Times New Roman" panose="02020603050405020304" pitchFamily="18" charset="0"/>
                <a:cs typeface="Times New Roman" panose="02020603050405020304" pitchFamily="18" charset="0"/>
              </a:rPr>
              <a:t>providers for incorporation into  the </a:t>
            </a:r>
            <a:r>
              <a:rPr sz="2000" spc="-10" dirty="0">
                <a:latin typeface="Times New Roman" panose="02020603050405020304" pitchFamily="18" charset="0"/>
                <a:cs typeface="Times New Roman" panose="02020603050405020304" pitchFamily="18" charset="0"/>
              </a:rPr>
              <a:t>organization’s </a:t>
            </a:r>
            <a:r>
              <a:rPr sz="2000" spc="-30" dirty="0">
                <a:latin typeface="Times New Roman" panose="02020603050405020304" pitchFamily="18" charset="0"/>
                <a:cs typeface="Times New Roman" panose="02020603050405020304" pitchFamily="18" charset="0"/>
              </a:rPr>
              <a:t>own </a:t>
            </a:r>
            <a:r>
              <a:rPr sz="2000" spc="-5" dirty="0">
                <a:latin typeface="Times New Roman" panose="02020603050405020304" pitchFamily="18" charset="0"/>
                <a:cs typeface="Times New Roman" panose="02020603050405020304" pitchFamily="18" charset="0"/>
              </a:rPr>
              <a:t>products and</a:t>
            </a:r>
            <a:r>
              <a:rPr sz="2000" spc="1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services;</a:t>
            </a:r>
            <a:br>
              <a:rPr lang="en-US" sz="2000" spc="-5" dirty="0">
                <a:latin typeface="Times New Roman" panose="02020603050405020304" pitchFamily="18" charset="0"/>
                <a:cs typeface="Times New Roman" panose="02020603050405020304" pitchFamily="18" charset="0"/>
              </a:rPr>
            </a:br>
            <a:r>
              <a:rPr lang="en-US" sz="2000" spc="-5" dirty="0">
                <a:latin typeface="Times New Roman" panose="02020603050405020304" pitchFamily="18" charset="0"/>
                <a:cs typeface="Times New Roman" panose="02020603050405020304" pitchFamily="18" charset="0"/>
              </a:rPr>
              <a:t>C</a:t>
            </a:r>
            <a:r>
              <a:rPr lang="vi-VN" sz="2000" spc="-5" dirty="0">
                <a:latin typeface="Times New Roman" panose="02020603050405020304" pitchFamily="18" charset="0"/>
                <a:cs typeface="Times New Roman" panose="02020603050405020304" pitchFamily="18" charset="0"/>
              </a:rPr>
              <a:t>ác sản phẩm và dịch vụ được cung cấp bởi các nhà cung cấp bên ngoài để hợp nhất vào tổ chức các sản phẩm và dịch vụ của riêng </a:t>
            </a:r>
            <a:r>
              <a:rPr lang="vi-VN" sz="2000" spc="-5">
                <a:latin typeface="Times New Roman" panose="02020603050405020304" pitchFamily="18" charset="0"/>
                <a:cs typeface="Times New Roman" panose="02020603050405020304" pitchFamily="18" charset="0"/>
              </a:rPr>
              <a:t>mình;</a:t>
            </a:r>
          </a:p>
          <a:p>
            <a:pPr marL="12700" marR="5080">
              <a:spcBef>
                <a:spcPts val="509"/>
              </a:spcBef>
              <a:buClr>
                <a:srgbClr val="330066"/>
              </a:buClr>
              <a:buSzPct val="63888"/>
              <a:buFont typeface="Wingdings"/>
              <a:buChar char=""/>
              <a:tabLst>
                <a:tab pos="132080" algn="l"/>
              </a:tabLst>
            </a:pPr>
            <a:r>
              <a:rPr lang="vi-VN" sz="2000" spc="-5">
                <a:latin typeface="Times New Roman" panose="02020603050405020304" pitchFamily="18" charset="0"/>
                <a:cs typeface="Times New Roman" panose="02020603050405020304" pitchFamily="18" charset="0"/>
              </a:rPr>
              <a:t> Products and services are provided directly </a:t>
            </a:r>
            <a:r>
              <a:rPr lang="vi-VN" sz="2000">
                <a:latin typeface="Times New Roman" panose="02020603050405020304" pitchFamily="18" charset="0"/>
                <a:cs typeface="Times New Roman" panose="02020603050405020304" pitchFamily="18" charset="0"/>
              </a:rPr>
              <a:t>to </a:t>
            </a:r>
            <a:r>
              <a:rPr lang="vi-VN" sz="2000" spc="-5">
                <a:latin typeface="Times New Roman" panose="02020603050405020304" pitchFamily="18" charset="0"/>
                <a:cs typeface="Times New Roman" panose="02020603050405020304" pitchFamily="18" charset="0"/>
              </a:rPr>
              <a:t>the customer(s) by  external providers </a:t>
            </a:r>
            <a:r>
              <a:rPr lang="vi-VN" sz="2000">
                <a:latin typeface="Times New Roman" panose="02020603050405020304" pitchFamily="18" charset="0"/>
                <a:cs typeface="Times New Roman" panose="02020603050405020304" pitchFamily="18" charset="0"/>
              </a:rPr>
              <a:t>on </a:t>
            </a:r>
            <a:r>
              <a:rPr lang="vi-VN" sz="2000" spc="-5">
                <a:latin typeface="Times New Roman" panose="02020603050405020304" pitchFamily="18" charset="0"/>
                <a:cs typeface="Times New Roman" panose="02020603050405020304" pitchFamily="18" charset="0"/>
              </a:rPr>
              <a:t>behalf </a:t>
            </a:r>
            <a:r>
              <a:rPr lang="vi-VN" sz="2000">
                <a:latin typeface="Times New Roman" panose="02020603050405020304" pitchFamily="18" charset="0"/>
                <a:cs typeface="Times New Roman" panose="02020603050405020304" pitchFamily="18" charset="0"/>
              </a:rPr>
              <a:t>of </a:t>
            </a:r>
            <a:r>
              <a:rPr lang="vi-VN" sz="2000" spc="-5">
                <a:latin typeface="Times New Roman" panose="02020603050405020304" pitchFamily="18" charset="0"/>
                <a:cs typeface="Times New Roman" panose="02020603050405020304" pitchFamily="18" charset="0"/>
              </a:rPr>
              <a:t>the organization;</a:t>
            </a:r>
            <a:br>
              <a:rPr lang="vi-VN" sz="2000" spc="-5">
                <a:latin typeface="Times New Roman" panose="02020603050405020304" pitchFamily="18" charset="0"/>
                <a:cs typeface="Times New Roman" panose="02020603050405020304" pitchFamily="18" charset="0"/>
              </a:rPr>
            </a:br>
            <a:r>
              <a:rPr lang="vi-VN" sz="2000" spc="-5">
                <a:latin typeface="Times New Roman" panose="02020603050405020304" pitchFamily="18" charset="0"/>
                <a:cs typeface="Times New Roman" panose="02020603050405020304" pitchFamily="18" charset="0"/>
              </a:rPr>
              <a:t>các sản phẩm và dịch vụ được cung cấp trực tiếp cho (các) khách hàng bởi các nhà cung cấp bên ngoài thay mặt cho tổ chức;</a:t>
            </a:r>
            <a:endParaRPr lang="vi-V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59</a:t>
            </a:fld>
            <a:endParaRPr spc="-70" dirty="0"/>
          </a:p>
        </p:txBody>
      </p:sp>
      <p:sp>
        <p:nvSpPr>
          <p:cNvPr id="18" name="object 18"/>
          <p:cNvSpPr txBox="1">
            <a:spLocks noGrp="1"/>
          </p:cNvSpPr>
          <p:nvPr>
            <p:ph type="title"/>
          </p:nvPr>
        </p:nvSpPr>
        <p:spPr>
          <a:xfrm>
            <a:off x="1" y="60133"/>
            <a:ext cx="9144000" cy="751488"/>
          </a:xfrm>
          <a:prstGeom prst="rect">
            <a:avLst/>
          </a:prstGeom>
        </p:spPr>
        <p:txBody>
          <a:bodyPr vert="horz" wrap="square" lIns="0" tIns="12700" rIns="0" bIns="0" rtlCol="0">
            <a:spAutoFit/>
          </a:bodyPr>
          <a:lstStyle/>
          <a:p>
            <a:pPr marL="12700">
              <a:spcBef>
                <a:spcPts val="100"/>
              </a:spcBef>
              <a:tabLst>
                <a:tab pos="926465" algn="l"/>
              </a:tabLst>
            </a:pPr>
            <a:r>
              <a:rPr sz="2400" spc="-5" dirty="0">
                <a:solidFill>
                  <a:schemeClr val="bg1"/>
                </a:solidFill>
              </a:rPr>
              <a:t>8.4</a:t>
            </a:r>
            <a:r>
              <a:rPr lang="en-US" sz="2400" spc="-5" dirty="0">
                <a:solidFill>
                  <a:schemeClr val="bg1"/>
                </a:solidFill>
              </a:rPr>
              <a:t> </a:t>
            </a:r>
            <a:r>
              <a:rPr sz="2400" spc="-5" dirty="0">
                <a:solidFill>
                  <a:schemeClr val="bg1"/>
                </a:solidFill>
              </a:rPr>
              <a:t>Control of</a:t>
            </a:r>
            <a:r>
              <a:rPr sz="2400" spc="-40" dirty="0">
                <a:solidFill>
                  <a:schemeClr val="bg1"/>
                </a:solidFill>
              </a:rPr>
              <a:t> </a:t>
            </a:r>
            <a:r>
              <a:rPr sz="2400" spc="-5" dirty="0">
                <a:solidFill>
                  <a:schemeClr val="bg1"/>
                </a:solidFill>
              </a:rPr>
              <a:t>externally</a:t>
            </a:r>
            <a:r>
              <a:rPr lang="en-US" sz="2400" spc="-5" dirty="0">
                <a:solidFill>
                  <a:schemeClr val="bg1"/>
                </a:solidFill>
              </a:rPr>
              <a:t> provided products and</a:t>
            </a:r>
            <a:r>
              <a:rPr lang="en-US" sz="2400" spc="5" dirty="0">
                <a:solidFill>
                  <a:schemeClr val="bg1"/>
                </a:solidFill>
              </a:rPr>
              <a:t> </a:t>
            </a:r>
            <a:r>
              <a:rPr lang="en-US" sz="2400" dirty="0">
                <a:solidFill>
                  <a:schemeClr val="bg1"/>
                </a:solidFill>
              </a:rPr>
              <a:t>services </a:t>
            </a:r>
            <a:br>
              <a:rPr lang="en-US" sz="2400" dirty="0">
                <a:solidFill>
                  <a:schemeClr val="bg1"/>
                </a:solidFill>
              </a:rPr>
            </a:br>
            <a:r>
              <a:rPr lang="vi-VN" sz="2400" dirty="0">
                <a:solidFill>
                  <a:schemeClr val="bg1"/>
                </a:solidFill>
              </a:rPr>
              <a:t>Kiểm soát các sản phẩm và dịch vụ được cung cấp bên ngoài</a:t>
            </a:r>
            <a:endParaRPr sz="2400" dirty="0"/>
          </a:p>
        </p:txBody>
      </p:sp>
      <p:sp>
        <p:nvSpPr>
          <p:cNvPr id="19" name="object 19"/>
          <p:cNvSpPr txBox="1"/>
          <p:nvPr/>
        </p:nvSpPr>
        <p:spPr>
          <a:xfrm>
            <a:off x="152400" y="778466"/>
            <a:ext cx="8686800" cy="5388655"/>
          </a:xfrm>
          <a:prstGeom prst="rect">
            <a:avLst/>
          </a:prstGeom>
        </p:spPr>
        <p:txBody>
          <a:bodyPr vert="horz" wrap="square" lIns="0" tIns="297180" rIns="0" bIns="0" rtlCol="0">
            <a:spAutoFit/>
          </a:bodyPr>
          <a:lstStyle/>
          <a:p>
            <a:pPr marL="12700" marR="5080">
              <a:lnSpc>
                <a:spcPct val="150000"/>
              </a:lnSpc>
              <a:spcBef>
                <a:spcPts val="509"/>
              </a:spcBef>
              <a:buClr>
                <a:srgbClr val="330066"/>
              </a:buClr>
              <a:buSzPct val="63888"/>
              <a:buFont typeface="Wingdings"/>
              <a:buChar char=""/>
              <a:tabLst>
                <a:tab pos="132080" algn="l"/>
              </a:tabLst>
            </a:pPr>
            <a:r>
              <a:rPr lang="vi-VN" spc="-5">
                <a:latin typeface="Arial"/>
                <a:cs typeface="Arial"/>
              </a:rPr>
              <a:t> A</a:t>
            </a:r>
            <a:r>
              <a:rPr lang="en-US" spc="-5">
                <a:latin typeface="Arial"/>
                <a:cs typeface="Arial"/>
              </a:rPr>
              <a:t> </a:t>
            </a:r>
            <a:r>
              <a:rPr lang="en-US" spc="-5" dirty="0">
                <a:latin typeface="Arial"/>
                <a:cs typeface="Arial"/>
              </a:rPr>
              <a:t>process or part of a process is provided by an </a:t>
            </a:r>
            <a:r>
              <a:rPr lang="en-US" spc="-10" dirty="0">
                <a:latin typeface="Arial"/>
                <a:cs typeface="Arial"/>
              </a:rPr>
              <a:t>external </a:t>
            </a:r>
            <a:r>
              <a:rPr lang="en-US" spc="-5" dirty="0">
                <a:latin typeface="Arial"/>
                <a:cs typeface="Arial"/>
              </a:rPr>
              <a:t>provider as a result  of a decision by the organization </a:t>
            </a:r>
            <a:r>
              <a:rPr lang="en-US" dirty="0">
                <a:latin typeface="Arial"/>
                <a:cs typeface="Arial"/>
              </a:rPr>
              <a:t>to </a:t>
            </a:r>
            <a:r>
              <a:rPr lang="en-US" spc="-5" dirty="0">
                <a:latin typeface="Arial"/>
                <a:cs typeface="Arial"/>
              </a:rPr>
              <a:t>outsource a process or</a:t>
            </a:r>
            <a:r>
              <a:rPr lang="en-US" spc="100" dirty="0">
                <a:latin typeface="Arial"/>
                <a:cs typeface="Arial"/>
              </a:rPr>
              <a:t> </a:t>
            </a:r>
            <a:r>
              <a:rPr lang="en-US" spc="-5" dirty="0">
                <a:latin typeface="Arial"/>
                <a:cs typeface="Arial"/>
              </a:rPr>
              <a:t>function.</a:t>
            </a:r>
            <a:br>
              <a:rPr lang="en-US" spc="-5" dirty="0">
                <a:latin typeface="Arial"/>
                <a:cs typeface="Arial"/>
              </a:rPr>
            </a:br>
            <a:r>
              <a:rPr lang="en-US" spc="-5" dirty="0">
                <a:latin typeface="Arial"/>
                <a:cs typeface="Arial"/>
              </a:rPr>
              <a:t>M</a:t>
            </a:r>
            <a:r>
              <a:rPr lang="vi-VN" spc="-5" dirty="0">
                <a:latin typeface="Arial"/>
                <a:cs typeface="Arial"/>
              </a:rPr>
              <a:t>ột quy trình hoặc một phần của quy trình được cung cấp bởi nhà cung cấp bên ngoài do kết quả của quyết định của tổ chức để thuê ngoài một quy trình hoặc chức năng.</a:t>
            </a:r>
            <a:endParaRPr lang="en-US" spc="-5" dirty="0">
              <a:latin typeface="Arial"/>
              <a:cs typeface="Arial"/>
            </a:endParaRPr>
          </a:p>
          <a:p>
            <a:pPr marL="131445" indent="-119380">
              <a:lnSpc>
                <a:spcPct val="150000"/>
              </a:lnSpc>
              <a:spcBef>
                <a:spcPts val="350"/>
              </a:spcBef>
              <a:buClr>
                <a:srgbClr val="330066"/>
              </a:buClr>
              <a:buSzPct val="63888"/>
              <a:buFont typeface="Wingdings"/>
              <a:buChar char=""/>
              <a:tabLst>
                <a:tab pos="132080" algn="l"/>
              </a:tabLst>
            </a:pPr>
            <a:r>
              <a:rPr lang="en-US" spc="-35" dirty="0">
                <a:latin typeface="Arial"/>
                <a:cs typeface="Arial"/>
              </a:rPr>
              <a:t>Type </a:t>
            </a:r>
            <a:r>
              <a:rPr lang="en-US" spc="-10" dirty="0">
                <a:latin typeface="Arial"/>
                <a:cs typeface="Arial"/>
              </a:rPr>
              <a:t>and extent </a:t>
            </a:r>
            <a:r>
              <a:rPr lang="en-US" spc="-5" dirty="0">
                <a:latin typeface="Arial"/>
                <a:cs typeface="Arial"/>
              </a:rPr>
              <a:t>of controls </a:t>
            </a:r>
            <a:r>
              <a:rPr lang="en-US" dirty="0">
                <a:latin typeface="Arial"/>
                <a:cs typeface="Arial"/>
              </a:rPr>
              <a:t>to </a:t>
            </a:r>
            <a:r>
              <a:rPr lang="en-US" spc="-5" dirty="0">
                <a:latin typeface="Arial"/>
                <a:cs typeface="Arial"/>
              </a:rPr>
              <a:t>be </a:t>
            </a:r>
            <a:r>
              <a:rPr lang="en-US" spc="-10" dirty="0">
                <a:latin typeface="Arial"/>
                <a:cs typeface="Arial"/>
              </a:rPr>
              <a:t>applied depends</a:t>
            </a:r>
            <a:r>
              <a:rPr lang="en-US" spc="160" dirty="0">
                <a:latin typeface="Arial"/>
                <a:cs typeface="Arial"/>
              </a:rPr>
              <a:t> </a:t>
            </a:r>
            <a:r>
              <a:rPr lang="en-US" spc="-10" dirty="0">
                <a:latin typeface="Arial"/>
                <a:cs typeface="Arial"/>
              </a:rPr>
              <a:t>on:</a:t>
            </a:r>
            <a:br>
              <a:rPr lang="en-US" spc="-10" dirty="0">
                <a:latin typeface="Arial"/>
                <a:cs typeface="Arial"/>
              </a:rPr>
            </a:br>
            <a:r>
              <a:rPr lang="vi-VN" spc="-10" dirty="0">
                <a:latin typeface="Arial"/>
                <a:cs typeface="Arial"/>
              </a:rPr>
              <a:t>Loại và phạm vi kiểm soát được áp dụng tùy thuộc vào:</a:t>
            </a:r>
            <a:endParaRPr lang="en-US" dirty="0">
              <a:latin typeface="Arial"/>
              <a:cs typeface="Arial"/>
            </a:endParaRPr>
          </a:p>
          <a:p>
            <a:pPr marL="724535" lvl="1" indent="-348615">
              <a:lnSpc>
                <a:spcPct val="150000"/>
              </a:lnSpc>
              <a:spcBef>
                <a:spcPts val="440"/>
              </a:spcBef>
              <a:buClr>
                <a:srgbClr val="649797"/>
              </a:buClr>
              <a:buSzPct val="68750"/>
              <a:buFont typeface="Wingdings"/>
              <a:buChar char=""/>
              <a:tabLst>
                <a:tab pos="724535" algn="l"/>
                <a:tab pos="725170" algn="l"/>
              </a:tabLst>
            </a:pPr>
            <a:r>
              <a:rPr lang="vi-VN" spc="-5" dirty="0">
                <a:latin typeface="Arial"/>
                <a:cs typeface="Arial"/>
              </a:rPr>
              <a:t>P</a:t>
            </a:r>
            <a:r>
              <a:rPr lang="en-US" spc="-5">
                <a:latin typeface="Arial"/>
                <a:cs typeface="Arial"/>
              </a:rPr>
              <a:t>otential </a:t>
            </a:r>
            <a:r>
              <a:rPr lang="en-US" spc="-5" dirty="0">
                <a:latin typeface="Arial"/>
                <a:cs typeface="Arial"/>
              </a:rPr>
              <a:t>impact of the externally provided processes, products and</a:t>
            </a:r>
            <a:r>
              <a:rPr lang="en-US" spc="-160" dirty="0">
                <a:latin typeface="Arial"/>
                <a:cs typeface="Arial"/>
              </a:rPr>
              <a:t> </a:t>
            </a:r>
            <a:r>
              <a:rPr lang="en-US" spc="-5" dirty="0">
                <a:latin typeface="Arial"/>
                <a:cs typeface="Arial"/>
              </a:rPr>
              <a:t>services</a:t>
            </a:r>
            <a:br>
              <a:rPr lang="en-US" spc="-5" dirty="0">
                <a:latin typeface="Arial"/>
                <a:cs typeface="Arial"/>
              </a:rPr>
            </a:br>
            <a:r>
              <a:rPr lang="en-US" spc="-5" dirty="0" err="1">
                <a:latin typeface="Arial"/>
                <a:cs typeface="Arial"/>
              </a:rPr>
              <a:t>Ảnh</a:t>
            </a:r>
            <a:r>
              <a:rPr lang="en-US" spc="-5" dirty="0">
                <a:latin typeface="Arial"/>
                <a:cs typeface="Arial"/>
              </a:rPr>
              <a:t> h</a:t>
            </a:r>
            <a:r>
              <a:rPr lang="vi-VN" spc="-5" dirty="0">
                <a:latin typeface="Arial"/>
                <a:cs typeface="Arial"/>
              </a:rPr>
              <a:t>ư</a:t>
            </a:r>
            <a:r>
              <a:rPr lang="en-US" spc="-5" dirty="0" err="1">
                <a:latin typeface="Arial"/>
                <a:cs typeface="Arial"/>
              </a:rPr>
              <a:t>ởng</a:t>
            </a:r>
            <a:r>
              <a:rPr lang="en-US" spc="-5" dirty="0">
                <a:latin typeface="Arial"/>
                <a:cs typeface="Arial"/>
              </a:rPr>
              <a:t> </a:t>
            </a:r>
            <a:r>
              <a:rPr lang="en-US" spc="-5" dirty="0" err="1">
                <a:latin typeface="Arial"/>
                <a:cs typeface="Arial"/>
              </a:rPr>
              <a:t>tiềm</a:t>
            </a:r>
            <a:r>
              <a:rPr lang="en-US" spc="-5" dirty="0">
                <a:latin typeface="Arial"/>
                <a:cs typeface="Arial"/>
              </a:rPr>
              <a:t> </a:t>
            </a:r>
            <a:r>
              <a:rPr lang="en-US" spc="-5" dirty="0" err="1">
                <a:latin typeface="Arial"/>
                <a:cs typeface="Arial"/>
              </a:rPr>
              <a:t>ẩn</a:t>
            </a:r>
            <a:r>
              <a:rPr lang="en-US" spc="-5" dirty="0">
                <a:latin typeface="Arial"/>
                <a:cs typeface="Arial"/>
              </a:rPr>
              <a:t> </a:t>
            </a:r>
            <a:r>
              <a:rPr lang="en-US" spc="-5" dirty="0" err="1">
                <a:latin typeface="Arial"/>
                <a:cs typeface="Arial"/>
              </a:rPr>
              <a:t>của</a:t>
            </a:r>
            <a:r>
              <a:rPr lang="en-US" spc="-5" dirty="0">
                <a:latin typeface="Arial"/>
                <a:cs typeface="Arial"/>
              </a:rPr>
              <a:t> </a:t>
            </a:r>
            <a:r>
              <a:rPr lang="en-US" spc="-5" dirty="0" err="1">
                <a:latin typeface="Arial"/>
                <a:cs typeface="Arial"/>
              </a:rPr>
              <a:t>quy</a:t>
            </a:r>
            <a:r>
              <a:rPr lang="en-US" spc="-5" dirty="0">
                <a:latin typeface="Arial"/>
                <a:cs typeface="Arial"/>
              </a:rPr>
              <a:t> </a:t>
            </a:r>
            <a:r>
              <a:rPr lang="en-US" spc="-5" dirty="0" err="1">
                <a:latin typeface="Arial"/>
                <a:cs typeface="Arial"/>
              </a:rPr>
              <a:t>trình</a:t>
            </a:r>
            <a:r>
              <a:rPr lang="en-US" spc="-5" dirty="0">
                <a:latin typeface="Arial"/>
                <a:cs typeface="Arial"/>
              </a:rPr>
              <a:t>, </a:t>
            </a:r>
            <a:r>
              <a:rPr lang="en-US" spc="-5" dirty="0" err="1">
                <a:latin typeface="Arial"/>
                <a:cs typeface="Arial"/>
              </a:rPr>
              <a:t>sản</a:t>
            </a:r>
            <a:r>
              <a:rPr lang="en-US" spc="-5" dirty="0">
                <a:latin typeface="Arial"/>
                <a:cs typeface="Arial"/>
              </a:rPr>
              <a:t> </a:t>
            </a:r>
            <a:r>
              <a:rPr lang="en-US" spc="-5" dirty="0" err="1">
                <a:latin typeface="Arial"/>
                <a:cs typeface="Arial"/>
              </a:rPr>
              <a:t>phẩm</a:t>
            </a:r>
            <a:r>
              <a:rPr lang="en-US" spc="-5" dirty="0">
                <a:latin typeface="Arial"/>
                <a:cs typeface="Arial"/>
              </a:rPr>
              <a:t>, </a:t>
            </a:r>
            <a:r>
              <a:rPr lang="en-US" spc="-5" dirty="0" err="1">
                <a:latin typeface="Arial"/>
                <a:cs typeface="Arial"/>
              </a:rPr>
              <a:t>dịch</a:t>
            </a:r>
            <a:r>
              <a:rPr lang="en-US" spc="-5" dirty="0">
                <a:latin typeface="Arial"/>
                <a:cs typeface="Arial"/>
              </a:rPr>
              <a:t> </a:t>
            </a:r>
            <a:r>
              <a:rPr lang="en-US" spc="-5" dirty="0" err="1">
                <a:latin typeface="Arial"/>
                <a:cs typeface="Arial"/>
              </a:rPr>
              <a:t>vụ</a:t>
            </a:r>
            <a:r>
              <a:rPr lang="en-US" spc="-5" dirty="0">
                <a:latin typeface="Arial"/>
                <a:cs typeface="Arial"/>
              </a:rPr>
              <a:t> đ</a:t>
            </a:r>
            <a:r>
              <a:rPr lang="vi-VN" spc="-5" dirty="0">
                <a:latin typeface="Arial"/>
                <a:cs typeface="Arial"/>
              </a:rPr>
              <a:t>ư</a:t>
            </a:r>
            <a:r>
              <a:rPr lang="en-US" spc="-5" dirty="0" err="1">
                <a:latin typeface="Arial"/>
                <a:cs typeface="Arial"/>
              </a:rPr>
              <a:t>ơc</a:t>
            </a:r>
            <a:r>
              <a:rPr lang="en-US" spc="-5" dirty="0">
                <a:latin typeface="Arial"/>
                <a:cs typeface="Arial"/>
              </a:rPr>
              <a:t> </a:t>
            </a:r>
            <a:r>
              <a:rPr lang="en-US" spc="-5" dirty="0" err="1">
                <a:latin typeface="Arial"/>
                <a:cs typeface="Arial"/>
              </a:rPr>
              <a:t>bên</a:t>
            </a:r>
            <a:r>
              <a:rPr lang="en-US" spc="-5" dirty="0">
                <a:latin typeface="Arial"/>
                <a:cs typeface="Arial"/>
              </a:rPr>
              <a:t> </a:t>
            </a:r>
            <a:r>
              <a:rPr lang="en-US" spc="-5" dirty="0" err="1">
                <a:latin typeface="Arial"/>
                <a:cs typeface="Arial"/>
              </a:rPr>
              <a:t>ngoài</a:t>
            </a:r>
            <a:r>
              <a:rPr lang="en-US" spc="-5" dirty="0">
                <a:latin typeface="Arial"/>
                <a:cs typeface="Arial"/>
              </a:rPr>
              <a:t> </a:t>
            </a:r>
            <a:r>
              <a:rPr lang="en-US" spc="-5" dirty="0" err="1">
                <a:latin typeface="Arial"/>
                <a:cs typeface="Arial"/>
              </a:rPr>
              <a:t>cung</a:t>
            </a:r>
            <a:r>
              <a:rPr lang="en-US" spc="-5" dirty="0">
                <a:latin typeface="Arial"/>
                <a:cs typeface="Arial"/>
              </a:rPr>
              <a:t> </a:t>
            </a:r>
            <a:r>
              <a:rPr lang="en-US" spc="-5" dirty="0" err="1">
                <a:latin typeface="Arial"/>
                <a:cs typeface="Arial"/>
              </a:rPr>
              <a:t>cấp</a:t>
            </a:r>
            <a:r>
              <a:rPr lang="en-US" spc="-5" dirty="0">
                <a:latin typeface="Arial"/>
                <a:cs typeface="Arial"/>
              </a:rPr>
              <a:t> </a:t>
            </a:r>
          </a:p>
          <a:p>
            <a:pPr marL="724535" lvl="1" indent="-348615">
              <a:lnSpc>
                <a:spcPct val="150000"/>
              </a:lnSpc>
              <a:spcBef>
                <a:spcPts val="440"/>
              </a:spcBef>
              <a:buClr>
                <a:srgbClr val="649797"/>
              </a:buClr>
              <a:buSzPct val="68750"/>
              <a:buFont typeface="Wingdings"/>
              <a:buChar char=""/>
              <a:tabLst>
                <a:tab pos="724535" algn="l"/>
                <a:tab pos="725170" algn="l"/>
              </a:tabLst>
            </a:pPr>
            <a:r>
              <a:rPr lang="vi-VN" spc="-5" dirty="0">
                <a:latin typeface="Arial"/>
                <a:cs typeface="Arial"/>
              </a:rPr>
              <a:t>P</a:t>
            </a:r>
            <a:r>
              <a:rPr lang="en-US" spc="-5">
                <a:latin typeface="Arial"/>
                <a:cs typeface="Arial"/>
              </a:rPr>
              <a:t>erceived </a:t>
            </a:r>
            <a:r>
              <a:rPr lang="en-US" spc="-5" dirty="0">
                <a:latin typeface="Arial"/>
                <a:cs typeface="Arial"/>
              </a:rPr>
              <a:t>effectiveness of controls applied by external</a:t>
            </a:r>
            <a:r>
              <a:rPr lang="en-US" spc="-170" dirty="0">
                <a:latin typeface="Arial"/>
                <a:cs typeface="Arial"/>
              </a:rPr>
              <a:t> </a:t>
            </a:r>
            <a:r>
              <a:rPr lang="en-US" spc="-15" dirty="0">
                <a:latin typeface="Arial"/>
                <a:cs typeface="Arial"/>
              </a:rPr>
              <a:t>provider</a:t>
            </a:r>
            <a:br>
              <a:rPr lang="en-US" spc="-15" dirty="0">
                <a:latin typeface="Arial"/>
                <a:cs typeface="Arial"/>
              </a:rPr>
            </a:br>
            <a:r>
              <a:rPr lang="en-US" spc="-15" dirty="0">
                <a:latin typeface="Arial"/>
                <a:cs typeface="Arial"/>
              </a:rPr>
              <a:t>N</a:t>
            </a:r>
            <a:r>
              <a:rPr lang="vi-VN" spc="-15" dirty="0">
                <a:latin typeface="Arial"/>
                <a:cs typeface="Arial"/>
              </a:rPr>
              <a:t>hận thức hiệu quả của các kiểm soát được áp dụng bởi nhà cung cấp </a:t>
            </a:r>
            <a:r>
              <a:rPr lang="vi-VN" spc="-15">
                <a:latin typeface="Arial"/>
                <a:cs typeface="Arial"/>
              </a:rPr>
              <a:t>bên ngoài</a:t>
            </a:r>
            <a:endParaRPr lang="en-US" dirty="0">
              <a:latin typeface="Arial"/>
              <a:cs typeface="Arial"/>
            </a:endParaRPr>
          </a:p>
        </p:txBody>
      </p:sp>
    </p:spTree>
    <p:extLst>
      <p:ext uri="{BB962C8B-B14F-4D97-AF65-F5344CB8AC3E}">
        <p14:creationId xmlns:p14="http://schemas.microsoft.com/office/powerpoint/2010/main" val="57522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4323" y="-32097"/>
            <a:ext cx="8235353" cy="997709"/>
          </a:xfrm>
          <a:prstGeom prst="rect">
            <a:avLst/>
          </a:prstGeom>
        </p:spPr>
        <p:txBody>
          <a:bodyPr vert="horz" wrap="square" lIns="0" tIns="12700" rIns="0" bIns="0" rtlCol="0">
            <a:spAutoFit/>
          </a:bodyPr>
          <a:lstStyle/>
          <a:p>
            <a:pPr marL="12700" algn="ctr">
              <a:lnSpc>
                <a:spcPct val="100000"/>
              </a:lnSpc>
              <a:spcBef>
                <a:spcPts val="100"/>
              </a:spcBef>
            </a:pPr>
            <a:r>
              <a:rPr sz="3200" dirty="0">
                <a:solidFill>
                  <a:schemeClr val="bg1"/>
                </a:solidFill>
                <a:latin typeface="Times New Roman" panose="02020603050405020304" pitchFamily="18" charset="0"/>
                <a:cs typeface="Times New Roman" panose="02020603050405020304" pitchFamily="18" charset="0"/>
              </a:rPr>
              <a:t>7 </a:t>
            </a:r>
            <a:r>
              <a:rPr sz="3200" spc="-10" dirty="0">
                <a:solidFill>
                  <a:schemeClr val="bg1"/>
                </a:solidFill>
                <a:latin typeface="Times New Roman" panose="02020603050405020304" pitchFamily="18" charset="0"/>
                <a:cs typeface="Times New Roman" panose="02020603050405020304" pitchFamily="18" charset="0"/>
              </a:rPr>
              <a:t>Quality Management</a:t>
            </a:r>
            <a:r>
              <a:rPr sz="3200" spc="-65"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Principles</a:t>
            </a:r>
            <a:br>
              <a:rPr lang="en-US" sz="3200" dirty="0">
                <a:solidFill>
                  <a:schemeClr val="bg1"/>
                </a:solidFill>
                <a:latin typeface="Times New Roman" panose="02020603050405020304" pitchFamily="18" charset="0"/>
                <a:cs typeface="Times New Roman" panose="02020603050405020304" pitchFamily="18" charset="0"/>
              </a:rPr>
            </a:br>
            <a:r>
              <a:rPr lang="en-US" sz="3200" dirty="0">
                <a:solidFill>
                  <a:schemeClr val="bg1"/>
                </a:solidFill>
                <a:latin typeface="Times New Roman" panose="02020603050405020304" pitchFamily="18" charset="0"/>
                <a:cs typeface="Times New Roman" panose="02020603050405020304" pitchFamily="18" charset="0"/>
              </a:rPr>
              <a:t>7 </a:t>
            </a:r>
            <a:r>
              <a:rPr lang="en-US" sz="3200" dirty="0" err="1">
                <a:solidFill>
                  <a:schemeClr val="bg1"/>
                </a:solidFill>
                <a:latin typeface="Times New Roman" panose="02020603050405020304" pitchFamily="18" charset="0"/>
                <a:cs typeface="Times New Roman" panose="02020603050405020304" pitchFamily="18" charset="0"/>
              </a:rPr>
              <a:t>Nguyên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tắc</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quản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lý</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chất</a:t>
            </a:r>
            <a:r>
              <a:rPr lang="en-US" sz="3200" dirty="0">
                <a:solidFill>
                  <a:schemeClr val="bg1"/>
                </a:solidFill>
                <a:latin typeface="Times New Roman" panose="02020603050405020304" pitchFamily="18" charset="0"/>
                <a:cs typeface="Times New Roman" panose="02020603050405020304" pitchFamily="18" charset="0"/>
              </a:rPr>
              <a:t> l</a:t>
            </a:r>
            <a:r>
              <a:rPr lang="vi-VN" sz="3200" dirty="0">
                <a:solidFill>
                  <a:schemeClr val="bg1"/>
                </a:solidFill>
                <a:latin typeface="Times New Roman" panose="02020603050405020304" pitchFamily="18" charset="0"/>
                <a:cs typeface="Times New Roman" panose="02020603050405020304" pitchFamily="18" charset="0"/>
              </a:rPr>
              <a:t>ư</a:t>
            </a:r>
            <a:r>
              <a:rPr lang="en-US" sz="3200" dirty="0" err="1">
                <a:solidFill>
                  <a:schemeClr val="bg1"/>
                </a:solidFill>
                <a:latin typeface="Times New Roman" panose="02020603050405020304" pitchFamily="18" charset="0"/>
                <a:cs typeface="Times New Roman" panose="02020603050405020304" pitchFamily="18" charset="0"/>
              </a:rPr>
              <a:t>ợng</a:t>
            </a:r>
            <a:endParaRPr sz="3200" dirty="0">
              <a:solidFill>
                <a:schemeClr val="bg1"/>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213586" y="1074456"/>
            <a:ext cx="8899711" cy="4084451"/>
          </a:xfrm>
          <a:prstGeom prst="rect">
            <a:avLst/>
          </a:prstGeom>
        </p:spPr>
        <p:txBody>
          <a:bodyPr vert="horz" wrap="square" lIns="0" tIns="97790" rIns="0" bIns="0" rtlCol="0">
            <a:spAutoFit/>
          </a:bodyPr>
          <a:lstStyle/>
          <a:p>
            <a:pPr marL="12700">
              <a:lnSpc>
                <a:spcPct val="100000"/>
              </a:lnSpc>
              <a:spcBef>
                <a:spcPts val="770"/>
              </a:spcBef>
              <a:buClr>
                <a:srgbClr val="0AD0D9"/>
              </a:buClr>
              <a:buSzPct val="94642"/>
              <a:tabLst>
                <a:tab pos="287020" algn="l"/>
              </a:tabLst>
            </a:pPr>
            <a:r>
              <a:rPr lang="en-US" sz="2800" spc="-40" dirty="0">
                <a:latin typeface="Times New Roman" panose="02020603050405020304" pitchFamily="18" charset="0"/>
                <a:cs typeface="Times New Roman" panose="02020603050405020304" pitchFamily="18" charset="0"/>
              </a:rPr>
              <a:t>1, </a:t>
            </a:r>
            <a:r>
              <a:rPr sz="2800" spc="-40" dirty="0">
                <a:latin typeface="Times New Roman" panose="02020603050405020304" pitchFamily="18" charset="0"/>
                <a:cs typeface="Times New Roman" panose="02020603050405020304" pitchFamily="18" charset="0"/>
              </a:rPr>
              <a:t>Customer</a:t>
            </a:r>
            <a:r>
              <a:rPr sz="2800" spc="-55" dirty="0">
                <a:latin typeface="Times New Roman" panose="02020603050405020304" pitchFamily="18" charset="0"/>
                <a:cs typeface="Times New Roman" panose="02020603050405020304" pitchFamily="18" charset="0"/>
              </a:rPr>
              <a:t> </a:t>
            </a:r>
            <a:r>
              <a:rPr sz="2800" spc="-70" dirty="0">
                <a:latin typeface="Times New Roman" panose="02020603050405020304" pitchFamily="18" charset="0"/>
                <a:cs typeface="Times New Roman" panose="02020603050405020304" pitchFamily="18" charset="0"/>
              </a:rPr>
              <a:t>Focus</a:t>
            </a:r>
            <a:r>
              <a:rPr lang="en-US" sz="2800" spc="-70" dirty="0">
                <a:latin typeface="Times New Roman" panose="02020603050405020304" pitchFamily="18" charset="0"/>
                <a:cs typeface="Times New Roman" panose="02020603050405020304" pitchFamily="18" charset="0"/>
              </a:rPr>
              <a:t>/ H</a:t>
            </a:r>
            <a:r>
              <a:rPr lang="vi-VN" sz="2800" spc="-70" dirty="0">
                <a:latin typeface="Times New Roman" panose="02020603050405020304" pitchFamily="18" charset="0"/>
                <a:cs typeface="Times New Roman" panose="02020603050405020304" pitchFamily="18" charset="0"/>
              </a:rPr>
              <a:t>ư</a:t>
            </a:r>
            <a:r>
              <a:rPr lang="en-US" sz="2800" spc="-70" err="1">
                <a:latin typeface="Times New Roman" panose="02020603050405020304" pitchFamily="18" charset="0"/>
                <a:cs typeface="Times New Roman" panose="02020603050405020304" pitchFamily="18" charset="0"/>
              </a:rPr>
              <a:t>ớng</a:t>
            </a:r>
            <a:r>
              <a:rPr lang="en-US" sz="2800" spc="-70">
                <a:latin typeface="Times New Roman" panose="02020603050405020304" pitchFamily="18" charset="0"/>
                <a:cs typeface="Times New Roman" panose="02020603050405020304" pitchFamily="18" charset="0"/>
              </a:rPr>
              <a:t> </a:t>
            </a:r>
            <a:r>
              <a:rPr lang="vi-VN" sz="2800" spc="-70">
                <a:latin typeface="Times New Roman" panose="02020603050405020304" pitchFamily="18" charset="0"/>
                <a:cs typeface="Times New Roman" panose="02020603050405020304" pitchFamily="18" charset="0"/>
              </a:rPr>
              <a:t>vào</a:t>
            </a:r>
            <a:r>
              <a:rPr lang="en-US" sz="2800" spc="-70">
                <a:latin typeface="Times New Roman" panose="02020603050405020304" pitchFamily="18" charset="0"/>
                <a:cs typeface="Times New Roman" panose="02020603050405020304" pitchFamily="18" charset="0"/>
              </a:rPr>
              <a:t> </a:t>
            </a:r>
            <a:r>
              <a:rPr lang="en-US" sz="2800" spc="-70" dirty="0" err="1">
                <a:latin typeface="Times New Roman" panose="02020603050405020304" pitchFamily="18" charset="0"/>
                <a:cs typeface="Times New Roman" panose="02020603050405020304" pitchFamily="18" charset="0"/>
              </a:rPr>
              <a:t>khách</a:t>
            </a:r>
            <a:r>
              <a:rPr lang="en-US" sz="2800" spc="-70" dirty="0">
                <a:latin typeface="Times New Roman" panose="02020603050405020304" pitchFamily="18" charset="0"/>
                <a:cs typeface="Times New Roman" panose="02020603050405020304" pitchFamily="18" charset="0"/>
              </a:rPr>
              <a:t> </a:t>
            </a:r>
            <a:r>
              <a:rPr lang="en-US" sz="2800" spc="-70" dirty="0" err="1">
                <a:latin typeface="Times New Roman" panose="02020603050405020304" pitchFamily="18" charset="0"/>
                <a:cs typeface="Times New Roman" panose="02020603050405020304" pitchFamily="18" charset="0"/>
              </a:rPr>
              <a:t>hàng</a:t>
            </a:r>
            <a:r>
              <a:rPr lang="en-US" sz="2800" spc="-7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a:p>
            <a:pPr marL="12700">
              <a:lnSpc>
                <a:spcPct val="100000"/>
              </a:lnSpc>
              <a:spcBef>
                <a:spcPts val="675"/>
              </a:spcBef>
              <a:buClr>
                <a:srgbClr val="0AD0D9"/>
              </a:buClr>
              <a:buSzPct val="94642"/>
              <a:tabLst>
                <a:tab pos="287020" algn="l"/>
              </a:tabLst>
            </a:pPr>
            <a:r>
              <a:rPr lang="en-US" sz="2800" spc="-45">
                <a:latin typeface="Times New Roman" panose="02020603050405020304" pitchFamily="18" charset="0"/>
                <a:cs typeface="Times New Roman" panose="02020603050405020304" pitchFamily="18" charset="0"/>
              </a:rPr>
              <a:t>2,</a:t>
            </a:r>
            <a:r>
              <a:rPr lang="vi-VN" sz="2800" spc="-45">
                <a:latin typeface="Times New Roman" panose="02020603050405020304" pitchFamily="18" charset="0"/>
                <a:cs typeface="Times New Roman" panose="02020603050405020304" pitchFamily="18" charset="0"/>
              </a:rPr>
              <a:t> </a:t>
            </a:r>
            <a:r>
              <a:rPr sz="2800" spc="-45">
                <a:latin typeface="Times New Roman" panose="02020603050405020304" pitchFamily="18" charset="0"/>
                <a:cs typeface="Times New Roman" panose="02020603050405020304" pitchFamily="18" charset="0"/>
              </a:rPr>
              <a:t>Leadership</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Sự</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lãnh</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đạo</a:t>
            </a:r>
            <a:endParaRPr sz="2800" dirty="0">
              <a:latin typeface="Times New Roman" panose="02020603050405020304" pitchFamily="18" charset="0"/>
              <a:cs typeface="Times New Roman" panose="02020603050405020304" pitchFamily="18" charset="0"/>
            </a:endParaRPr>
          </a:p>
          <a:p>
            <a:pPr marL="12700">
              <a:lnSpc>
                <a:spcPct val="100000"/>
              </a:lnSpc>
              <a:spcBef>
                <a:spcPts val="675"/>
              </a:spcBef>
              <a:buClr>
                <a:srgbClr val="0AD0D9"/>
              </a:buClr>
              <a:buSzPct val="94642"/>
              <a:tabLst>
                <a:tab pos="287020" algn="l"/>
              </a:tabLst>
            </a:pPr>
            <a:r>
              <a:rPr lang="en-US" sz="2800" spc="-50" dirty="0">
                <a:latin typeface="Times New Roman" panose="02020603050405020304" pitchFamily="18" charset="0"/>
                <a:cs typeface="Times New Roman" panose="02020603050405020304" pitchFamily="18" charset="0"/>
              </a:rPr>
              <a:t>3, </a:t>
            </a:r>
            <a:r>
              <a:rPr sz="2800" spc="-50" dirty="0">
                <a:latin typeface="Times New Roman" panose="02020603050405020304" pitchFamily="18" charset="0"/>
                <a:cs typeface="Times New Roman" panose="02020603050405020304" pitchFamily="18" charset="0"/>
              </a:rPr>
              <a:t>Engagement </a:t>
            </a:r>
            <a:r>
              <a:rPr sz="2800" spc="-25" dirty="0">
                <a:latin typeface="Times New Roman" panose="02020603050405020304" pitchFamily="18" charset="0"/>
                <a:cs typeface="Times New Roman" panose="02020603050405020304" pitchFamily="18" charset="0"/>
              </a:rPr>
              <a:t>of</a:t>
            </a:r>
            <a:r>
              <a:rPr sz="2800" spc="35" dirty="0">
                <a:latin typeface="Times New Roman" panose="02020603050405020304" pitchFamily="18" charset="0"/>
                <a:cs typeface="Times New Roman" panose="02020603050405020304" pitchFamily="18" charset="0"/>
              </a:rPr>
              <a:t> </a:t>
            </a:r>
            <a:r>
              <a:rPr sz="2800" spc="-45" dirty="0">
                <a:latin typeface="Times New Roman" panose="02020603050405020304" pitchFamily="18" charset="0"/>
                <a:cs typeface="Times New Roman" panose="02020603050405020304" pitchFamily="18" charset="0"/>
              </a:rPr>
              <a:t>People</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Sự</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tham</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gia</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của</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mọi</a:t>
            </a:r>
            <a:r>
              <a:rPr lang="en-US" sz="2800" spc="-45" dirty="0">
                <a:latin typeface="Times New Roman" panose="02020603050405020304" pitchFamily="18" charset="0"/>
                <a:cs typeface="Times New Roman" panose="02020603050405020304" pitchFamily="18" charset="0"/>
              </a:rPr>
              <a:t> ng</a:t>
            </a:r>
            <a:r>
              <a:rPr lang="vi-VN" sz="2800" spc="-45" dirty="0">
                <a:latin typeface="Times New Roman" panose="02020603050405020304" pitchFamily="18" charset="0"/>
                <a:cs typeface="Times New Roman" panose="02020603050405020304" pitchFamily="18" charset="0"/>
              </a:rPr>
              <a:t>ư</a:t>
            </a:r>
            <a:r>
              <a:rPr lang="en-US" sz="2800" spc="-45" dirty="0" err="1">
                <a:latin typeface="Times New Roman" panose="02020603050405020304" pitchFamily="18" charset="0"/>
                <a:cs typeface="Times New Roman" panose="02020603050405020304" pitchFamily="18" charset="0"/>
              </a:rPr>
              <a:t>ời</a:t>
            </a:r>
            <a:r>
              <a:rPr lang="en-US" sz="2800" spc="-45"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a:p>
            <a:pPr marL="12700">
              <a:lnSpc>
                <a:spcPct val="100000"/>
              </a:lnSpc>
              <a:spcBef>
                <a:spcPts val="670"/>
              </a:spcBef>
              <a:buClr>
                <a:srgbClr val="0AD0D9"/>
              </a:buClr>
              <a:buSzPct val="94642"/>
              <a:tabLst>
                <a:tab pos="287020" algn="l"/>
              </a:tabLst>
            </a:pPr>
            <a:r>
              <a:rPr lang="en-US" sz="2800" spc="-60">
                <a:latin typeface="Times New Roman" panose="02020603050405020304" pitchFamily="18" charset="0"/>
                <a:cs typeface="Times New Roman" panose="02020603050405020304" pitchFamily="18" charset="0"/>
              </a:rPr>
              <a:t>4,</a:t>
            </a:r>
            <a:r>
              <a:rPr lang="vi-VN" sz="2800" spc="-60">
                <a:latin typeface="Times New Roman" panose="02020603050405020304" pitchFamily="18" charset="0"/>
                <a:cs typeface="Times New Roman" panose="02020603050405020304" pitchFamily="18" charset="0"/>
              </a:rPr>
              <a:t> </a:t>
            </a:r>
            <a:r>
              <a:rPr sz="2800" spc="-60">
                <a:latin typeface="Times New Roman" panose="02020603050405020304" pitchFamily="18" charset="0"/>
                <a:cs typeface="Times New Roman" panose="02020603050405020304" pitchFamily="18" charset="0"/>
              </a:rPr>
              <a:t>Process</a:t>
            </a:r>
            <a:r>
              <a:rPr sz="2800" spc="-75">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Approach</a:t>
            </a:r>
            <a:r>
              <a:rPr lang="en-US" sz="2800" spc="-35" dirty="0">
                <a:latin typeface="Times New Roman" panose="02020603050405020304" pitchFamily="18" charset="0"/>
                <a:cs typeface="Times New Roman" panose="02020603050405020304" pitchFamily="18" charset="0"/>
              </a:rPr>
              <a:t>/ </a:t>
            </a:r>
            <a:r>
              <a:rPr lang="en-US" sz="2800" spc="-35" dirty="0" err="1">
                <a:latin typeface="Times New Roman" panose="02020603050405020304" pitchFamily="18" charset="0"/>
                <a:cs typeface="Times New Roman" panose="02020603050405020304" pitchFamily="18" charset="0"/>
              </a:rPr>
              <a:t>Tiếp</a:t>
            </a:r>
            <a:r>
              <a:rPr lang="en-US" sz="2800" spc="-35" dirty="0">
                <a:latin typeface="Times New Roman" panose="02020603050405020304" pitchFamily="18" charset="0"/>
                <a:cs typeface="Times New Roman" panose="02020603050405020304" pitchFamily="18" charset="0"/>
              </a:rPr>
              <a:t> </a:t>
            </a:r>
            <a:r>
              <a:rPr lang="en-US" sz="2800" spc="-35" dirty="0" err="1">
                <a:latin typeface="Times New Roman" panose="02020603050405020304" pitchFamily="18" charset="0"/>
                <a:cs typeface="Times New Roman" panose="02020603050405020304" pitchFamily="18" charset="0"/>
              </a:rPr>
              <a:t>cận</a:t>
            </a:r>
            <a:r>
              <a:rPr lang="en-US" sz="2800" spc="-35" dirty="0">
                <a:latin typeface="Times New Roman" panose="02020603050405020304" pitchFamily="18" charset="0"/>
                <a:cs typeface="Times New Roman" panose="02020603050405020304" pitchFamily="18" charset="0"/>
              </a:rPr>
              <a:t> </a:t>
            </a:r>
            <a:r>
              <a:rPr lang="en-US" sz="2800" spc="-35" dirty="0" err="1">
                <a:latin typeface="Times New Roman" panose="02020603050405020304" pitchFamily="18" charset="0"/>
                <a:cs typeface="Times New Roman" panose="02020603050405020304" pitchFamily="18" charset="0"/>
              </a:rPr>
              <a:t>quá</a:t>
            </a:r>
            <a:r>
              <a:rPr lang="en-US" sz="2800" spc="-35" dirty="0">
                <a:latin typeface="Times New Roman" panose="02020603050405020304" pitchFamily="18" charset="0"/>
                <a:cs typeface="Times New Roman" panose="02020603050405020304" pitchFamily="18" charset="0"/>
              </a:rPr>
              <a:t> </a:t>
            </a:r>
            <a:r>
              <a:rPr lang="en-US" sz="2800" spc="-35" dirty="0" err="1">
                <a:latin typeface="Times New Roman" panose="02020603050405020304" pitchFamily="18" charset="0"/>
                <a:cs typeface="Times New Roman" panose="02020603050405020304" pitchFamily="18" charset="0"/>
              </a:rPr>
              <a:t>trình</a:t>
            </a:r>
            <a:endParaRPr sz="2800" dirty="0">
              <a:latin typeface="Times New Roman" panose="02020603050405020304" pitchFamily="18" charset="0"/>
              <a:cs typeface="Times New Roman" panose="02020603050405020304" pitchFamily="18" charset="0"/>
            </a:endParaRPr>
          </a:p>
          <a:p>
            <a:pPr marL="12700">
              <a:lnSpc>
                <a:spcPct val="100000"/>
              </a:lnSpc>
              <a:spcBef>
                <a:spcPts val="675"/>
              </a:spcBef>
              <a:buClr>
                <a:srgbClr val="0AD0D9"/>
              </a:buClr>
              <a:buSzPct val="94642"/>
              <a:tabLst>
                <a:tab pos="287020" algn="l"/>
              </a:tabLst>
            </a:pPr>
            <a:r>
              <a:rPr lang="en-US" sz="2800" spc="-55" dirty="0">
                <a:latin typeface="Times New Roman" panose="02020603050405020304" pitchFamily="18" charset="0"/>
                <a:cs typeface="Times New Roman" panose="02020603050405020304" pitchFamily="18" charset="0"/>
              </a:rPr>
              <a:t>5, </a:t>
            </a:r>
            <a:r>
              <a:rPr sz="2800" spc="-55" dirty="0">
                <a:latin typeface="Times New Roman" panose="02020603050405020304" pitchFamily="18" charset="0"/>
                <a:cs typeface="Times New Roman" panose="02020603050405020304" pitchFamily="18" charset="0"/>
              </a:rPr>
              <a:t>Improvement</a:t>
            </a:r>
            <a:r>
              <a:rPr lang="en-US" sz="2800" spc="-55" dirty="0">
                <a:latin typeface="Times New Roman" panose="02020603050405020304" pitchFamily="18" charset="0"/>
                <a:cs typeface="Times New Roman" panose="02020603050405020304" pitchFamily="18" charset="0"/>
              </a:rPr>
              <a:t>/ </a:t>
            </a:r>
            <a:r>
              <a:rPr lang="en-US" sz="2800" spc="-55" dirty="0" err="1">
                <a:latin typeface="Times New Roman" panose="02020603050405020304" pitchFamily="18" charset="0"/>
                <a:cs typeface="Times New Roman" panose="02020603050405020304" pitchFamily="18" charset="0"/>
              </a:rPr>
              <a:t>Cải</a:t>
            </a:r>
            <a:r>
              <a:rPr lang="en-US" sz="2800" spc="-55" dirty="0">
                <a:latin typeface="Times New Roman" panose="02020603050405020304" pitchFamily="18" charset="0"/>
                <a:cs typeface="Times New Roman" panose="02020603050405020304" pitchFamily="18" charset="0"/>
              </a:rPr>
              <a:t> </a:t>
            </a:r>
            <a:r>
              <a:rPr lang="en-US" sz="2800" spc="-55" dirty="0" err="1">
                <a:latin typeface="Times New Roman" panose="02020603050405020304" pitchFamily="18" charset="0"/>
                <a:cs typeface="Times New Roman" panose="02020603050405020304" pitchFamily="18" charset="0"/>
              </a:rPr>
              <a:t>tiến</a:t>
            </a:r>
            <a:r>
              <a:rPr lang="en-US" sz="2800" spc="-55" dirty="0">
                <a:latin typeface="Times New Roman" panose="02020603050405020304" pitchFamily="18" charset="0"/>
                <a:cs typeface="Times New Roman" panose="02020603050405020304" pitchFamily="18" charset="0"/>
              </a:rPr>
              <a:t> </a:t>
            </a:r>
            <a:r>
              <a:rPr lang="en-US" sz="2800" spc="-55" dirty="0" err="1">
                <a:latin typeface="Times New Roman" panose="02020603050405020304" pitchFamily="18" charset="0"/>
                <a:cs typeface="Times New Roman" panose="02020603050405020304" pitchFamily="18" charset="0"/>
              </a:rPr>
              <a:t>liên</a:t>
            </a:r>
            <a:r>
              <a:rPr lang="en-US" sz="2800" spc="-55" dirty="0">
                <a:latin typeface="Times New Roman" panose="02020603050405020304" pitchFamily="18" charset="0"/>
                <a:cs typeface="Times New Roman" panose="02020603050405020304" pitchFamily="18" charset="0"/>
              </a:rPr>
              <a:t> </a:t>
            </a:r>
            <a:r>
              <a:rPr lang="en-US" sz="2800" spc="-55" dirty="0" err="1">
                <a:latin typeface="Times New Roman" panose="02020603050405020304" pitchFamily="18" charset="0"/>
                <a:cs typeface="Times New Roman" panose="02020603050405020304" pitchFamily="18" charset="0"/>
              </a:rPr>
              <a:t>tục</a:t>
            </a:r>
            <a:endParaRPr sz="2800" dirty="0">
              <a:latin typeface="Times New Roman" panose="02020603050405020304" pitchFamily="18" charset="0"/>
              <a:cs typeface="Times New Roman" panose="02020603050405020304" pitchFamily="18" charset="0"/>
            </a:endParaRPr>
          </a:p>
          <a:p>
            <a:pPr marL="12700">
              <a:lnSpc>
                <a:spcPct val="100000"/>
              </a:lnSpc>
              <a:spcBef>
                <a:spcPts val="670"/>
              </a:spcBef>
              <a:buClr>
                <a:srgbClr val="0AD0D9"/>
              </a:buClr>
              <a:buSzPct val="94642"/>
              <a:tabLst>
                <a:tab pos="287020" algn="l"/>
              </a:tabLst>
            </a:pPr>
            <a:r>
              <a:rPr lang="en-US" sz="2800" spc="-60" dirty="0">
                <a:latin typeface="Times New Roman" panose="02020603050405020304" pitchFamily="18" charset="0"/>
                <a:cs typeface="Times New Roman" panose="02020603050405020304" pitchFamily="18" charset="0"/>
              </a:rPr>
              <a:t>6, </a:t>
            </a:r>
            <a:r>
              <a:rPr sz="2800" spc="-60" dirty="0">
                <a:latin typeface="Times New Roman" panose="02020603050405020304" pitchFamily="18" charset="0"/>
                <a:cs typeface="Times New Roman" panose="02020603050405020304" pitchFamily="18" charset="0"/>
              </a:rPr>
              <a:t>Evidence </a:t>
            </a:r>
            <a:r>
              <a:rPr sz="2800" spc="-45" dirty="0">
                <a:latin typeface="Times New Roman" panose="02020603050405020304" pitchFamily="18" charset="0"/>
                <a:cs typeface="Times New Roman" panose="02020603050405020304" pitchFamily="18" charset="0"/>
              </a:rPr>
              <a:t>based </a:t>
            </a:r>
            <a:r>
              <a:rPr sz="2800" spc="-30" dirty="0">
                <a:latin typeface="Times New Roman" panose="02020603050405020304" pitchFamily="18" charset="0"/>
                <a:cs typeface="Times New Roman" panose="02020603050405020304" pitchFamily="18" charset="0"/>
              </a:rPr>
              <a:t>decision</a:t>
            </a:r>
            <a:r>
              <a:rPr sz="2800" spc="-25" dirty="0">
                <a:latin typeface="Times New Roman" panose="02020603050405020304" pitchFamily="18" charset="0"/>
                <a:cs typeface="Times New Roman" panose="02020603050405020304" pitchFamily="18" charset="0"/>
              </a:rPr>
              <a:t> </a:t>
            </a:r>
            <a:r>
              <a:rPr sz="2800" spc="-95" dirty="0">
                <a:latin typeface="Times New Roman" panose="02020603050405020304" pitchFamily="18" charset="0"/>
                <a:cs typeface="Times New Roman" panose="02020603050405020304" pitchFamily="18" charset="0"/>
              </a:rPr>
              <a:t>making</a:t>
            </a:r>
            <a:r>
              <a:rPr lang="en-US" sz="2800" spc="-95" dirty="0">
                <a:latin typeface="Times New Roman" panose="02020603050405020304" pitchFamily="18" charset="0"/>
                <a:cs typeface="Times New Roman" panose="02020603050405020304" pitchFamily="18" charset="0"/>
              </a:rPr>
              <a:t>/ </a:t>
            </a:r>
            <a:r>
              <a:rPr lang="en-US" sz="2800" spc="-95" dirty="0" err="1">
                <a:latin typeface="Times New Roman" panose="02020603050405020304" pitchFamily="18" charset="0"/>
                <a:cs typeface="Times New Roman" panose="02020603050405020304" pitchFamily="18" charset="0"/>
              </a:rPr>
              <a:t>Quyết</a:t>
            </a:r>
            <a:r>
              <a:rPr lang="en-US" sz="2800" spc="-95" dirty="0">
                <a:latin typeface="Times New Roman" panose="02020603050405020304" pitchFamily="18" charset="0"/>
                <a:cs typeface="Times New Roman" panose="02020603050405020304" pitchFamily="18" charset="0"/>
              </a:rPr>
              <a:t> </a:t>
            </a:r>
            <a:r>
              <a:rPr lang="en-US" sz="2800" spc="-95" dirty="0" err="1">
                <a:latin typeface="Times New Roman" panose="02020603050405020304" pitchFamily="18" charset="0"/>
                <a:cs typeface="Times New Roman" panose="02020603050405020304" pitchFamily="18" charset="0"/>
              </a:rPr>
              <a:t>định</a:t>
            </a:r>
            <a:r>
              <a:rPr lang="en-US" sz="2800" spc="-95" dirty="0">
                <a:latin typeface="Times New Roman" panose="02020603050405020304" pitchFamily="18" charset="0"/>
                <a:cs typeface="Times New Roman" panose="02020603050405020304" pitchFamily="18" charset="0"/>
              </a:rPr>
              <a:t> </a:t>
            </a:r>
            <a:r>
              <a:rPr lang="en-US" sz="2800" spc="-95" dirty="0" err="1">
                <a:latin typeface="Times New Roman" panose="02020603050405020304" pitchFamily="18" charset="0"/>
                <a:cs typeface="Times New Roman" panose="02020603050405020304" pitchFamily="18" charset="0"/>
              </a:rPr>
              <a:t>dựa</a:t>
            </a:r>
            <a:r>
              <a:rPr lang="en-US" sz="2800" spc="-95" dirty="0">
                <a:latin typeface="Times New Roman" panose="02020603050405020304" pitchFamily="18" charset="0"/>
                <a:cs typeface="Times New Roman" panose="02020603050405020304" pitchFamily="18" charset="0"/>
              </a:rPr>
              <a:t> </a:t>
            </a:r>
            <a:r>
              <a:rPr lang="en-US" sz="2800" spc="-95" dirty="0" err="1">
                <a:latin typeface="Times New Roman" panose="02020603050405020304" pitchFamily="18" charset="0"/>
                <a:cs typeface="Times New Roman" panose="02020603050405020304" pitchFamily="18" charset="0"/>
              </a:rPr>
              <a:t>trên</a:t>
            </a:r>
            <a:r>
              <a:rPr lang="en-US" sz="2800" spc="-95" dirty="0">
                <a:latin typeface="Times New Roman" panose="02020603050405020304" pitchFamily="18" charset="0"/>
                <a:cs typeface="Times New Roman" panose="02020603050405020304" pitchFamily="18" charset="0"/>
              </a:rPr>
              <a:t> </a:t>
            </a:r>
            <a:r>
              <a:rPr lang="en-US" sz="2800" spc="-95" dirty="0" err="1">
                <a:latin typeface="Times New Roman" panose="02020603050405020304" pitchFamily="18" charset="0"/>
                <a:cs typeface="Times New Roman" panose="02020603050405020304" pitchFamily="18" charset="0"/>
              </a:rPr>
              <a:t>bằng</a:t>
            </a:r>
            <a:r>
              <a:rPr lang="en-US" sz="2800" spc="-95" dirty="0">
                <a:latin typeface="Times New Roman" panose="02020603050405020304" pitchFamily="18" charset="0"/>
                <a:cs typeface="Times New Roman" panose="02020603050405020304" pitchFamily="18" charset="0"/>
              </a:rPr>
              <a:t> </a:t>
            </a:r>
            <a:r>
              <a:rPr lang="en-US" sz="2800" spc="-95" dirty="0" err="1">
                <a:latin typeface="Times New Roman" panose="02020603050405020304" pitchFamily="18" charset="0"/>
                <a:cs typeface="Times New Roman" panose="02020603050405020304" pitchFamily="18" charset="0"/>
              </a:rPr>
              <a:t>chứng</a:t>
            </a:r>
            <a:endParaRPr sz="2800" dirty="0">
              <a:latin typeface="Times New Roman" panose="02020603050405020304" pitchFamily="18" charset="0"/>
              <a:cs typeface="Times New Roman" panose="02020603050405020304" pitchFamily="18" charset="0"/>
            </a:endParaRPr>
          </a:p>
          <a:p>
            <a:pPr marL="12700">
              <a:lnSpc>
                <a:spcPct val="100000"/>
              </a:lnSpc>
              <a:spcBef>
                <a:spcPts val="675"/>
              </a:spcBef>
              <a:buClr>
                <a:srgbClr val="0AD0D9"/>
              </a:buClr>
              <a:buSzPct val="94642"/>
              <a:tabLst>
                <a:tab pos="287020" algn="l"/>
              </a:tabLst>
            </a:pPr>
            <a:r>
              <a:rPr lang="en-US" sz="2800" spc="-45" dirty="0">
                <a:latin typeface="Times New Roman" panose="02020603050405020304" pitchFamily="18" charset="0"/>
                <a:cs typeface="Times New Roman" panose="02020603050405020304" pitchFamily="18" charset="0"/>
              </a:rPr>
              <a:t>7, </a:t>
            </a:r>
            <a:r>
              <a:rPr sz="2800" spc="-45" dirty="0">
                <a:latin typeface="Times New Roman" panose="02020603050405020304" pitchFamily="18" charset="0"/>
                <a:cs typeface="Times New Roman" panose="02020603050405020304" pitchFamily="18" charset="0"/>
              </a:rPr>
              <a:t>Relationship</a:t>
            </a:r>
            <a:r>
              <a:rPr sz="2800" spc="-60" dirty="0">
                <a:latin typeface="Times New Roman" panose="02020603050405020304" pitchFamily="18" charset="0"/>
                <a:cs typeface="Times New Roman" panose="02020603050405020304" pitchFamily="18" charset="0"/>
              </a:rPr>
              <a:t> </a:t>
            </a:r>
            <a:r>
              <a:rPr sz="2800" spc="-45" dirty="0">
                <a:latin typeface="Times New Roman" panose="02020603050405020304" pitchFamily="18" charset="0"/>
                <a:cs typeface="Times New Roman" panose="02020603050405020304" pitchFamily="18" charset="0"/>
              </a:rPr>
              <a:t>Management</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Quản</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lý</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mối</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quan</a:t>
            </a:r>
            <a:r>
              <a:rPr lang="en-US" sz="2800" spc="-45" dirty="0">
                <a:latin typeface="Times New Roman" panose="02020603050405020304" pitchFamily="18" charset="0"/>
                <a:cs typeface="Times New Roman" panose="02020603050405020304" pitchFamily="18" charset="0"/>
              </a:rPr>
              <a:t> </a:t>
            </a:r>
            <a:r>
              <a:rPr lang="en-US" sz="2800" spc="-45" dirty="0" err="1">
                <a:latin typeface="Times New Roman" panose="02020603050405020304" pitchFamily="18" charset="0"/>
                <a:cs typeface="Times New Roman" panose="02020603050405020304" pitchFamily="18" charset="0"/>
              </a:rPr>
              <a:t>hệ</a:t>
            </a:r>
            <a:r>
              <a:rPr lang="en-US" sz="2800" spc="-45"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7681645" y="1070125"/>
            <a:ext cx="1234214" cy="1143000"/>
            <a:chOff x="7663186" y="1831252"/>
            <a:chExt cx="1481455" cy="1522095"/>
          </a:xfrm>
        </p:grpSpPr>
        <p:sp>
          <p:nvSpPr>
            <p:cNvPr id="11" name="object 11"/>
            <p:cNvSpPr/>
            <p:nvPr/>
          </p:nvSpPr>
          <p:spPr>
            <a:xfrm>
              <a:off x="8051988" y="2040214"/>
              <a:ext cx="551815" cy="1313180"/>
            </a:xfrm>
            <a:custGeom>
              <a:avLst/>
              <a:gdLst/>
              <a:ahLst/>
              <a:cxnLst/>
              <a:rect l="l" t="t" r="r" b="b"/>
              <a:pathLst>
                <a:path w="551815" h="1313179">
                  <a:moveTo>
                    <a:pt x="551507" y="0"/>
                  </a:moveTo>
                  <a:lnTo>
                    <a:pt x="0" y="0"/>
                  </a:lnTo>
                  <a:lnTo>
                    <a:pt x="0" y="1312585"/>
                  </a:lnTo>
                  <a:lnTo>
                    <a:pt x="551507" y="1312585"/>
                  </a:lnTo>
                  <a:lnTo>
                    <a:pt x="551507" y="0"/>
                  </a:lnTo>
                  <a:close/>
                </a:path>
              </a:pathLst>
            </a:custGeom>
            <a:solidFill>
              <a:srgbClr val="7EBEFF"/>
            </a:solidFill>
          </p:spPr>
          <p:txBody>
            <a:bodyPr wrap="square" lIns="0" tIns="0" rIns="0" bIns="0" rtlCol="0"/>
            <a:lstStyle/>
            <a:p>
              <a:endParaRPr/>
            </a:p>
          </p:txBody>
        </p:sp>
        <p:sp>
          <p:nvSpPr>
            <p:cNvPr id="12" name="object 12"/>
            <p:cNvSpPr/>
            <p:nvPr/>
          </p:nvSpPr>
          <p:spPr>
            <a:xfrm>
              <a:off x="7909907" y="2159562"/>
              <a:ext cx="1176655" cy="1180465"/>
            </a:xfrm>
            <a:custGeom>
              <a:avLst/>
              <a:gdLst/>
              <a:ahLst/>
              <a:cxnLst/>
              <a:rect l="l" t="t" r="r" b="b"/>
              <a:pathLst>
                <a:path w="1176654" h="1180464">
                  <a:moveTo>
                    <a:pt x="470539" y="155303"/>
                  </a:moveTo>
                  <a:lnTo>
                    <a:pt x="440747" y="208858"/>
                  </a:lnTo>
                  <a:lnTo>
                    <a:pt x="419363" y="255534"/>
                  </a:lnTo>
                  <a:lnTo>
                    <a:pt x="403320" y="306811"/>
                  </a:lnTo>
                  <a:lnTo>
                    <a:pt x="397969" y="333589"/>
                  </a:lnTo>
                  <a:lnTo>
                    <a:pt x="404849" y="343532"/>
                  </a:lnTo>
                  <a:lnTo>
                    <a:pt x="412483" y="353487"/>
                  </a:lnTo>
                  <a:lnTo>
                    <a:pt x="421657" y="363430"/>
                  </a:lnTo>
                  <a:lnTo>
                    <a:pt x="430819" y="374137"/>
                  </a:lnTo>
                  <a:lnTo>
                    <a:pt x="452967" y="396335"/>
                  </a:lnTo>
                  <a:lnTo>
                    <a:pt x="465198" y="407806"/>
                  </a:lnTo>
                  <a:lnTo>
                    <a:pt x="478948" y="419286"/>
                  </a:lnTo>
                  <a:lnTo>
                    <a:pt x="569843" y="508048"/>
                  </a:lnTo>
                  <a:lnTo>
                    <a:pt x="532417" y="527946"/>
                  </a:lnTo>
                  <a:lnTo>
                    <a:pt x="493462" y="554723"/>
                  </a:lnTo>
                  <a:lnTo>
                    <a:pt x="449156" y="592219"/>
                  </a:lnTo>
                  <a:lnTo>
                    <a:pt x="404085" y="641958"/>
                  </a:lnTo>
                  <a:lnTo>
                    <a:pt x="360543" y="705468"/>
                  </a:lnTo>
                  <a:lnTo>
                    <a:pt x="341453" y="742190"/>
                  </a:lnTo>
                  <a:lnTo>
                    <a:pt x="324646" y="783512"/>
                  </a:lnTo>
                  <a:lnTo>
                    <a:pt x="310132" y="827888"/>
                  </a:lnTo>
                  <a:lnTo>
                    <a:pt x="298676" y="876864"/>
                  </a:lnTo>
                  <a:lnTo>
                    <a:pt x="291796" y="929656"/>
                  </a:lnTo>
                  <a:lnTo>
                    <a:pt x="74098" y="939610"/>
                  </a:lnTo>
                  <a:lnTo>
                    <a:pt x="0" y="1179874"/>
                  </a:lnTo>
                  <a:lnTo>
                    <a:pt x="731014" y="1032962"/>
                  </a:lnTo>
                  <a:lnTo>
                    <a:pt x="731014" y="925066"/>
                  </a:lnTo>
                  <a:lnTo>
                    <a:pt x="380408" y="925066"/>
                  </a:lnTo>
                  <a:lnTo>
                    <a:pt x="387278" y="914359"/>
                  </a:lnTo>
                  <a:lnTo>
                    <a:pt x="417070" y="875337"/>
                  </a:lnTo>
                  <a:lnTo>
                    <a:pt x="443040" y="845496"/>
                  </a:lnTo>
                  <a:lnTo>
                    <a:pt x="491168" y="798046"/>
                  </a:lnTo>
                  <a:lnTo>
                    <a:pt x="529359" y="767441"/>
                  </a:lnTo>
                  <a:lnTo>
                    <a:pt x="572901" y="739900"/>
                  </a:lnTo>
                  <a:lnTo>
                    <a:pt x="620254" y="716938"/>
                  </a:lnTo>
                  <a:lnTo>
                    <a:pt x="653104" y="704694"/>
                  </a:lnTo>
                  <a:lnTo>
                    <a:pt x="660738" y="701641"/>
                  </a:lnTo>
                  <a:lnTo>
                    <a:pt x="669147" y="699341"/>
                  </a:lnTo>
                  <a:lnTo>
                    <a:pt x="677545" y="697814"/>
                  </a:lnTo>
                  <a:lnTo>
                    <a:pt x="685944" y="695514"/>
                  </a:lnTo>
                  <a:lnTo>
                    <a:pt x="702751" y="692450"/>
                  </a:lnTo>
                  <a:lnTo>
                    <a:pt x="710395" y="690924"/>
                  </a:lnTo>
                  <a:lnTo>
                    <a:pt x="981516" y="690924"/>
                  </a:lnTo>
                  <a:lnTo>
                    <a:pt x="957110" y="639658"/>
                  </a:lnTo>
                  <a:lnTo>
                    <a:pt x="925789" y="586865"/>
                  </a:lnTo>
                  <a:lnTo>
                    <a:pt x="889903" y="541716"/>
                  </a:lnTo>
                  <a:lnTo>
                    <a:pt x="863890" y="517991"/>
                  </a:lnTo>
                  <a:lnTo>
                    <a:pt x="869305" y="513401"/>
                  </a:lnTo>
                  <a:lnTo>
                    <a:pt x="877693" y="504984"/>
                  </a:lnTo>
                  <a:lnTo>
                    <a:pt x="889159" y="495040"/>
                  </a:lnTo>
                  <a:lnTo>
                    <a:pt x="902856" y="482033"/>
                  </a:lnTo>
                  <a:lnTo>
                    <a:pt x="934177" y="450654"/>
                  </a:lnTo>
                  <a:lnTo>
                    <a:pt x="950209" y="432294"/>
                  </a:lnTo>
                  <a:lnTo>
                    <a:pt x="967091" y="412396"/>
                  </a:lnTo>
                  <a:lnTo>
                    <a:pt x="1103365" y="412396"/>
                  </a:lnTo>
                  <a:lnTo>
                    <a:pt x="1085474" y="322871"/>
                  </a:lnTo>
                  <a:lnTo>
                    <a:pt x="1068593" y="275432"/>
                  </a:lnTo>
                  <a:lnTo>
                    <a:pt x="1051074" y="240237"/>
                  </a:lnTo>
                  <a:lnTo>
                    <a:pt x="1024318" y="203505"/>
                  </a:lnTo>
                  <a:lnTo>
                    <a:pt x="1020496" y="198915"/>
                  </a:lnTo>
                  <a:lnTo>
                    <a:pt x="1008286" y="180554"/>
                  </a:lnTo>
                  <a:lnTo>
                    <a:pt x="1006237" y="178254"/>
                  </a:lnTo>
                  <a:lnTo>
                    <a:pt x="551507" y="178254"/>
                  </a:lnTo>
                  <a:lnTo>
                    <a:pt x="540815" y="177490"/>
                  </a:lnTo>
                  <a:lnTo>
                    <a:pt x="530888" y="175964"/>
                  </a:lnTo>
                  <a:lnTo>
                    <a:pt x="520961" y="172137"/>
                  </a:lnTo>
                  <a:lnTo>
                    <a:pt x="502624" y="163720"/>
                  </a:lnTo>
                  <a:lnTo>
                    <a:pt x="493462" y="159893"/>
                  </a:lnTo>
                  <a:lnTo>
                    <a:pt x="482759" y="156829"/>
                  </a:lnTo>
                  <a:lnTo>
                    <a:pt x="470539" y="155303"/>
                  </a:lnTo>
                  <a:close/>
                </a:path>
                <a:path w="1176654" h="1180464">
                  <a:moveTo>
                    <a:pt x="981516" y="690924"/>
                  </a:moveTo>
                  <a:lnTo>
                    <a:pt x="710395" y="690924"/>
                  </a:lnTo>
                  <a:lnTo>
                    <a:pt x="824925" y="902115"/>
                  </a:lnTo>
                  <a:lnTo>
                    <a:pt x="731014" y="906705"/>
                  </a:lnTo>
                  <a:lnTo>
                    <a:pt x="731014" y="1032962"/>
                  </a:lnTo>
                  <a:lnTo>
                    <a:pt x="1176359" y="939610"/>
                  </a:lnTo>
                  <a:lnTo>
                    <a:pt x="1162106" y="890634"/>
                  </a:lnTo>
                  <a:lnTo>
                    <a:pt x="1051074" y="890634"/>
                  </a:lnTo>
                  <a:lnTo>
                    <a:pt x="1048738" y="882980"/>
                  </a:lnTo>
                  <a:lnTo>
                    <a:pt x="1030476" y="820244"/>
                  </a:lnTo>
                  <a:lnTo>
                    <a:pt x="1025061" y="804173"/>
                  </a:lnTo>
                  <a:lnTo>
                    <a:pt x="1019753" y="788102"/>
                  </a:lnTo>
                  <a:lnTo>
                    <a:pt x="1013595" y="770505"/>
                  </a:lnTo>
                  <a:lnTo>
                    <a:pt x="1006800" y="752144"/>
                  </a:lnTo>
                  <a:lnTo>
                    <a:pt x="999898" y="733773"/>
                  </a:lnTo>
                  <a:lnTo>
                    <a:pt x="992254" y="715412"/>
                  </a:lnTo>
                  <a:lnTo>
                    <a:pt x="981516" y="690924"/>
                  </a:lnTo>
                  <a:close/>
                </a:path>
                <a:path w="1176654" h="1180464">
                  <a:moveTo>
                    <a:pt x="731014" y="906705"/>
                  </a:moveTo>
                  <a:lnTo>
                    <a:pt x="380408" y="925066"/>
                  </a:lnTo>
                  <a:lnTo>
                    <a:pt x="731014" y="925066"/>
                  </a:lnTo>
                  <a:lnTo>
                    <a:pt x="731014" y="906705"/>
                  </a:lnTo>
                  <a:close/>
                </a:path>
                <a:path w="1176654" h="1180464">
                  <a:moveTo>
                    <a:pt x="1160326" y="884518"/>
                  </a:moveTo>
                  <a:lnTo>
                    <a:pt x="1051074" y="890634"/>
                  </a:lnTo>
                  <a:lnTo>
                    <a:pt x="1162106" y="890634"/>
                  </a:lnTo>
                  <a:lnTo>
                    <a:pt x="1160326" y="884518"/>
                  </a:lnTo>
                  <a:close/>
                </a:path>
                <a:path w="1176654" h="1180464">
                  <a:moveTo>
                    <a:pt x="1103365" y="412396"/>
                  </a:moveTo>
                  <a:lnTo>
                    <a:pt x="967091" y="412396"/>
                  </a:lnTo>
                  <a:lnTo>
                    <a:pt x="992254" y="440711"/>
                  </a:lnTo>
                  <a:lnTo>
                    <a:pt x="1012108" y="469026"/>
                  </a:lnTo>
                  <a:lnTo>
                    <a:pt x="1028140" y="495040"/>
                  </a:lnTo>
                  <a:lnTo>
                    <a:pt x="1039607" y="518765"/>
                  </a:lnTo>
                  <a:lnTo>
                    <a:pt x="1047995" y="539416"/>
                  </a:lnTo>
                  <a:lnTo>
                    <a:pt x="1052560" y="554723"/>
                  </a:lnTo>
                  <a:lnTo>
                    <a:pt x="1055639" y="564667"/>
                  </a:lnTo>
                  <a:lnTo>
                    <a:pt x="1056383" y="568494"/>
                  </a:lnTo>
                  <a:lnTo>
                    <a:pt x="1111380" y="551660"/>
                  </a:lnTo>
                  <a:lnTo>
                    <a:pt x="1109151" y="459845"/>
                  </a:lnTo>
                  <a:lnTo>
                    <a:pt x="1103365" y="412396"/>
                  </a:lnTo>
                  <a:close/>
                </a:path>
                <a:path w="1176654" h="1180464">
                  <a:moveTo>
                    <a:pt x="670676" y="0"/>
                  </a:moveTo>
                  <a:lnTo>
                    <a:pt x="659209" y="0"/>
                  </a:lnTo>
                  <a:lnTo>
                    <a:pt x="646224" y="1484"/>
                  </a:lnTo>
                  <a:lnTo>
                    <a:pt x="634003" y="5300"/>
                  </a:lnTo>
                  <a:lnTo>
                    <a:pt x="621783" y="10706"/>
                  </a:lnTo>
                  <a:lnTo>
                    <a:pt x="609562" y="18339"/>
                  </a:lnTo>
                  <a:lnTo>
                    <a:pt x="632475" y="38269"/>
                  </a:lnTo>
                  <a:lnTo>
                    <a:pt x="631710" y="41237"/>
                  </a:lnTo>
                  <a:lnTo>
                    <a:pt x="630192" y="43569"/>
                  </a:lnTo>
                  <a:lnTo>
                    <a:pt x="629427" y="46643"/>
                  </a:lnTo>
                  <a:lnTo>
                    <a:pt x="629427" y="49718"/>
                  </a:lnTo>
                  <a:lnTo>
                    <a:pt x="620254" y="155303"/>
                  </a:lnTo>
                  <a:lnTo>
                    <a:pt x="619490" y="156066"/>
                  </a:lnTo>
                  <a:lnTo>
                    <a:pt x="615678" y="158366"/>
                  </a:lnTo>
                  <a:lnTo>
                    <a:pt x="610327" y="162183"/>
                  </a:lnTo>
                  <a:lnTo>
                    <a:pt x="567550" y="176727"/>
                  </a:lnTo>
                  <a:lnTo>
                    <a:pt x="551507" y="178254"/>
                  </a:lnTo>
                  <a:lnTo>
                    <a:pt x="1006237" y="178254"/>
                  </a:lnTo>
                  <a:lnTo>
                    <a:pt x="997382" y="168310"/>
                  </a:lnTo>
                  <a:lnTo>
                    <a:pt x="799761" y="168310"/>
                  </a:lnTo>
                  <a:lnTo>
                    <a:pt x="788305" y="167547"/>
                  </a:lnTo>
                  <a:lnTo>
                    <a:pt x="779143" y="165246"/>
                  </a:lnTo>
                  <a:lnTo>
                    <a:pt x="769969" y="161419"/>
                  </a:lnTo>
                  <a:lnTo>
                    <a:pt x="754691" y="153766"/>
                  </a:lnTo>
                  <a:lnTo>
                    <a:pt x="751644" y="29046"/>
                  </a:lnTo>
                  <a:lnTo>
                    <a:pt x="750879" y="28304"/>
                  </a:lnTo>
                  <a:lnTo>
                    <a:pt x="747821" y="26714"/>
                  </a:lnTo>
                  <a:lnTo>
                    <a:pt x="743999" y="23640"/>
                  </a:lnTo>
                  <a:lnTo>
                    <a:pt x="731779" y="16855"/>
                  </a:lnTo>
                  <a:lnTo>
                    <a:pt x="694352" y="3074"/>
                  </a:lnTo>
                  <a:lnTo>
                    <a:pt x="682896" y="742"/>
                  </a:lnTo>
                  <a:lnTo>
                    <a:pt x="670676" y="0"/>
                  </a:lnTo>
                  <a:close/>
                </a:path>
                <a:path w="1176654" h="1180464">
                  <a:moveTo>
                    <a:pt x="923560" y="139232"/>
                  </a:moveTo>
                  <a:lnTo>
                    <a:pt x="883745" y="144585"/>
                  </a:lnTo>
                  <a:lnTo>
                    <a:pt x="863890" y="152239"/>
                  </a:lnTo>
                  <a:lnTo>
                    <a:pt x="855502" y="155303"/>
                  </a:lnTo>
                  <a:lnTo>
                    <a:pt x="850194" y="158366"/>
                  </a:lnTo>
                  <a:lnTo>
                    <a:pt x="846372" y="160656"/>
                  </a:lnTo>
                  <a:lnTo>
                    <a:pt x="844779" y="161419"/>
                  </a:lnTo>
                  <a:lnTo>
                    <a:pt x="827260" y="166010"/>
                  </a:lnTo>
                  <a:lnTo>
                    <a:pt x="812746" y="168310"/>
                  </a:lnTo>
                  <a:lnTo>
                    <a:pt x="997382" y="168310"/>
                  </a:lnTo>
                  <a:lnTo>
                    <a:pt x="952545" y="142295"/>
                  </a:lnTo>
                  <a:lnTo>
                    <a:pt x="937999" y="139995"/>
                  </a:lnTo>
                  <a:lnTo>
                    <a:pt x="923560" y="139232"/>
                  </a:lnTo>
                  <a:close/>
                </a:path>
              </a:pathLst>
            </a:custGeom>
            <a:solidFill>
              <a:srgbClr val="000000"/>
            </a:solidFill>
          </p:spPr>
          <p:txBody>
            <a:bodyPr wrap="square" lIns="0" tIns="0" rIns="0" bIns="0" rtlCol="0"/>
            <a:lstStyle/>
            <a:p>
              <a:endParaRPr/>
            </a:p>
          </p:txBody>
        </p:sp>
        <p:sp>
          <p:nvSpPr>
            <p:cNvPr id="13" name="object 13"/>
            <p:cNvSpPr/>
            <p:nvPr/>
          </p:nvSpPr>
          <p:spPr>
            <a:xfrm>
              <a:off x="7777763" y="2192425"/>
              <a:ext cx="105408" cy="87987"/>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7663180" y="2346997"/>
              <a:ext cx="162560" cy="355600"/>
            </a:xfrm>
            <a:custGeom>
              <a:avLst/>
              <a:gdLst/>
              <a:ahLst/>
              <a:cxnLst/>
              <a:rect l="l" t="t" r="r" b="b"/>
              <a:pathLst>
                <a:path w="162559" h="355600">
                  <a:moveTo>
                    <a:pt x="134442" y="149225"/>
                  </a:moveTo>
                  <a:lnTo>
                    <a:pt x="0" y="169875"/>
                  </a:lnTo>
                  <a:lnTo>
                    <a:pt x="132918" y="215785"/>
                  </a:lnTo>
                  <a:lnTo>
                    <a:pt x="132918" y="182118"/>
                  </a:lnTo>
                  <a:lnTo>
                    <a:pt x="134442" y="149225"/>
                  </a:lnTo>
                  <a:close/>
                </a:path>
                <a:path w="162559" h="355600">
                  <a:moveTo>
                    <a:pt x="152006" y="355053"/>
                  </a:moveTo>
                  <a:lnTo>
                    <a:pt x="144373" y="321386"/>
                  </a:lnTo>
                  <a:lnTo>
                    <a:pt x="138252" y="286956"/>
                  </a:lnTo>
                  <a:lnTo>
                    <a:pt x="6870" y="343573"/>
                  </a:lnTo>
                  <a:lnTo>
                    <a:pt x="152006" y="355053"/>
                  </a:lnTo>
                  <a:close/>
                </a:path>
                <a:path w="162559" h="355600">
                  <a:moveTo>
                    <a:pt x="161937" y="12255"/>
                  </a:moveTo>
                  <a:lnTo>
                    <a:pt x="36664" y="0"/>
                  </a:lnTo>
                  <a:lnTo>
                    <a:pt x="145897" y="71932"/>
                  </a:lnTo>
                  <a:lnTo>
                    <a:pt x="157353" y="26797"/>
                  </a:lnTo>
                  <a:lnTo>
                    <a:pt x="161937" y="12255"/>
                  </a:lnTo>
                  <a:close/>
                </a:path>
              </a:pathLst>
            </a:custGeom>
            <a:solidFill>
              <a:srgbClr val="7EBEFF"/>
            </a:solidFill>
          </p:spPr>
          <p:txBody>
            <a:bodyPr wrap="square" lIns="0" tIns="0" rIns="0" bIns="0" rtlCol="0"/>
            <a:lstStyle/>
            <a:p>
              <a:endParaRPr/>
            </a:p>
          </p:txBody>
        </p:sp>
        <p:sp>
          <p:nvSpPr>
            <p:cNvPr id="15" name="object 15"/>
            <p:cNvSpPr/>
            <p:nvPr/>
          </p:nvSpPr>
          <p:spPr>
            <a:xfrm>
              <a:off x="7808320" y="2891045"/>
              <a:ext cx="132143" cy="115539"/>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7718947" y="2767078"/>
              <a:ext cx="145134" cy="9029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8530161" y="2313328"/>
              <a:ext cx="134436" cy="25404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8103921" y="2162644"/>
              <a:ext cx="240665" cy="356870"/>
            </a:xfrm>
            <a:custGeom>
              <a:avLst/>
              <a:gdLst/>
              <a:ahLst/>
              <a:cxnLst/>
              <a:rect l="l" t="t" r="r" b="b"/>
              <a:pathLst>
                <a:path w="240665" h="356869">
                  <a:moveTo>
                    <a:pt x="103124" y="345046"/>
                  </a:moveTo>
                  <a:lnTo>
                    <a:pt x="18338" y="7632"/>
                  </a:lnTo>
                  <a:lnTo>
                    <a:pt x="16802" y="3810"/>
                  </a:lnTo>
                  <a:lnTo>
                    <a:pt x="14516" y="1485"/>
                  </a:lnTo>
                  <a:lnTo>
                    <a:pt x="10706" y="0"/>
                  </a:lnTo>
                  <a:lnTo>
                    <a:pt x="6883" y="0"/>
                  </a:lnTo>
                  <a:lnTo>
                    <a:pt x="3060" y="1485"/>
                  </a:lnTo>
                  <a:lnTo>
                    <a:pt x="762" y="4559"/>
                  </a:lnTo>
                  <a:lnTo>
                    <a:pt x="0" y="8369"/>
                  </a:lnTo>
                  <a:lnTo>
                    <a:pt x="0" y="12192"/>
                  </a:lnTo>
                  <a:lnTo>
                    <a:pt x="84023" y="349631"/>
                  </a:lnTo>
                  <a:lnTo>
                    <a:pt x="85559" y="353466"/>
                  </a:lnTo>
                  <a:lnTo>
                    <a:pt x="88607" y="355765"/>
                  </a:lnTo>
                  <a:lnTo>
                    <a:pt x="92430" y="356527"/>
                  </a:lnTo>
                  <a:lnTo>
                    <a:pt x="96253" y="356527"/>
                  </a:lnTo>
                  <a:lnTo>
                    <a:pt x="99301" y="355003"/>
                  </a:lnTo>
                  <a:lnTo>
                    <a:pt x="102362" y="352704"/>
                  </a:lnTo>
                  <a:lnTo>
                    <a:pt x="103124" y="348869"/>
                  </a:lnTo>
                  <a:lnTo>
                    <a:pt x="103124" y="345046"/>
                  </a:lnTo>
                  <a:close/>
                </a:path>
                <a:path w="240665" h="356869">
                  <a:moveTo>
                    <a:pt x="240626" y="8369"/>
                  </a:moveTo>
                  <a:lnTo>
                    <a:pt x="239852" y="4559"/>
                  </a:lnTo>
                  <a:lnTo>
                    <a:pt x="237566" y="1485"/>
                  </a:lnTo>
                  <a:lnTo>
                    <a:pt x="233743" y="0"/>
                  </a:lnTo>
                  <a:lnTo>
                    <a:pt x="229933" y="0"/>
                  </a:lnTo>
                  <a:lnTo>
                    <a:pt x="226110" y="1485"/>
                  </a:lnTo>
                  <a:lnTo>
                    <a:pt x="223050" y="3810"/>
                  </a:lnTo>
                  <a:lnTo>
                    <a:pt x="221526" y="7632"/>
                  </a:lnTo>
                  <a:lnTo>
                    <a:pt x="137490" y="345046"/>
                  </a:lnTo>
                  <a:lnTo>
                    <a:pt x="137490" y="348869"/>
                  </a:lnTo>
                  <a:lnTo>
                    <a:pt x="138264" y="352704"/>
                  </a:lnTo>
                  <a:lnTo>
                    <a:pt x="140550" y="355003"/>
                  </a:lnTo>
                  <a:lnTo>
                    <a:pt x="144373" y="356527"/>
                  </a:lnTo>
                  <a:lnTo>
                    <a:pt x="148196" y="356527"/>
                  </a:lnTo>
                  <a:lnTo>
                    <a:pt x="152006" y="355765"/>
                  </a:lnTo>
                  <a:lnTo>
                    <a:pt x="154305" y="353466"/>
                  </a:lnTo>
                  <a:lnTo>
                    <a:pt x="155829" y="349631"/>
                  </a:lnTo>
                  <a:lnTo>
                    <a:pt x="240626" y="12192"/>
                  </a:lnTo>
                  <a:lnTo>
                    <a:pt x="240626" y="8369"/>
                  </a:lnTo>
                  <a:close/>
                </a:path>
              </a:pathLst>
            </a:custGeom>
            <a:solidFill>
              <a:srgbClr val="000000"/>
            </a:solidFill>
          </p:spPr>
          <p:txBody>
            <a:bodyPr wrap="square" lIns="0" tIns="0" rIns="0" bIns="0" rtlCol="0"/>
            <a:lstStyle/>
            <a:p>
              <a:endParaRPr/>
            </a:p>
          </p:txBody>
        </p:sp>
        <p:sp>
          <p:nvSpPr>
            <p:cNvPr id="19" name="object 19"/>
            <p:cNvSpPr/>
            <p:nvPr/>
          </p:nvSpPr>
          <p:spPr>
            <a:xfrm>
              <a:off x="8117677" y="2073801"/>
              <a:ext cx="207770" cy="74206"/>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7942745" y="1831263"/>
              <a:ext cx="1202055" cy="1069975"/>
            </a:xfrm>
            <a:custGeom>
              <a:avLst/>
              <a:gdLst/>
              <a:ahLst/>
              <a:cxnLst/>
              <a:rect l="l" t="t" r="r" b="b"/>
              <a:pathLst>
                <a:path w="1202054" h="1069975">
                  <a:moveTo>
                    <a:pt x="561441" y="274662"/>
                  </a:moveTo>
                  <a:lnTo>
                    <a:pt x="556856" y="230352"/>
                  </a:lnTo>
                  <a:lnTo>
                    <a:pt x="544626" y="185191"/>
                  </a:lnTo>
                  <a:lnTo>
                    <a:pt x="532409" y="157416"/>
                  </a:lnTo>
                  <a:lnTo>
                    <a:pt x="532409" y="274662"/>
                  </a:lnTo>
                  <a:lnTo>
                    <a:pt x="530885" y="298411"/>
                  </a:lnTo>
                  <a:lnTo>
                    <a:pt x="521716" y="344309"/>
                  </a:lnTo>
                  <a:lnTo>
                    <a:pt x="504151" y="387248"/>
                  </a:lnTo>
                  <a:lnTo>
                    <a:pt x="478180" y="426999"/>
                  </a:lnTo>
                  <a:lnTo>
                    <a:pt x="461365" y="445338"/>
                  </a:lnTo>
                  <a:lnTo>
                    <a:pt x="459092" y="448411"/>
                  </a:lnTo>
                  <a:lnTo>
                    <a:pt x="456031" y="452234"/>
                  </a:lnTo>
                  <a:lnTo>
                    <a:pt x="452208" y="456793"/>
                  </a:lnTo>
                  <a:lnTo>
                    <a:pt x="447624" y="461454"/>
                  </a:lnTo>
                  <a:lnTo>
                    <a:pt x="443814" y="466775"/>
                  </a:lnTo>
                  <a:lnTo>
                    <a:pt x="439991" y="470598"/>
                  </a:lnTo>
                  <a:lnTo>
                    <a:pt x="437692" y="474433"/>
                  </a:lnTo>
                  <a:lnTo>
                    <a:pt x="425475" y="492023"/>
                  </a:lnTo>
                  <a:lnTo>
                    <a:pt x="397205" y="536397"/>
                  </a:lnTo>
                  <a:lnTo>
                    <a:pt x="372008" y="589203"/>
                  </a:lnTo>
                  <a:lnTo>
                    <a:pt x="354431" y="647344"/>
                  </a:lnTo>
                  <a:lnTo>
                    <a:pt x="350621" y="677189"/>
                  </a:lnTo>
                  <a:lnTo>
                    <a:pt x="213893" y="677189"/>
                  </a:lnTo>
                  <a:lnTo>
                    <a:pt x="200901" y="610628"/>
                  </a:lnTo>
                  <a:lnTo>
                    <a:pt x="173393" y="548640"/>
                  </a:lnTo>
                  <a:lnTo>
                    <a:pt x="142087" y="495846"/>
                  </a:lnTo>
                  <a:lnTo>
                    <a:pt x="114592" y="459117"/>
                  </a:lnTo>
                  <a:lnTo>
                    <a:pt x="93954" y="438442"/>
                  </a:lnTo>
                  <a:lnTo>
                    <a:pt x="77152" y="418515"/>
                  </a:lnTo>
                  <a:lnTo>
                    <a:pt x="51181" y="374205"/>
                  </a:lnTo>
                  <a:lnTo>
                    <a:pt x="34378" y="325970"/>
                  </a:lnTo>
                  <a:lnTo>
                    <a:pt x="29032" y="274662"/>
                  </a:lnTo>
                  <a:lnTo>
                    <a:pt x="30556" y="251028"/>
                  </a:lnTo>
                  <a:lnTo>
                    <a:pt x="39725" y="204279"/>
                  </a:lnTo>
                  <a:lnTo>
                    <a:pt x="57302" y="160705"/>
                  </a:lnTo>
                  <a:lnTo>
                    <a:pt x="84035" y="120954"/>
                  </a:lnTo>
                  <a:lnTo>
                    <a:pt x="119164" y="86499"/>
                  </a:lnTo>
                  <a:lnTo>
                    <a:pt x="160413" y="58940"/>
                  </a:lnTo>
                  <a:lnTo>
                    <a:pt x="206248" y="39852"/>
                  </a:lnTo>
                  <a:lnTo>
                    <a:pt x="218465" y="36779"/>
                  </a:lnTo>
                  <a:lnTo>
                    <a:pt x="229920" y="33705"/>
                  </a:lnTo>
                  <a:lnTo>
                    <a:pt x="267360" y="29044"/>
                  </a:lnTo>
                  <a:lnTo>
                    <a:pt x="293331" y="29044"/>
                  </a:lnTo>
                  <a:lnTo>
                    <a:pt x="305549" y="30632"/>
                  </a:lnTo>
                  <a:lnTo>
                    <a:pt x="318541" y="32118"/>
                  </a:lnTo>
                  <a:lnTo>
                    <a:pt x="366649" y="43675"/>
                  </a:lnTo>
                  <a:lnTo>
                    <a:pt x="411721" y="65087"/>
                  </a:lnTo>
                  <a:lnTo>
                    <a:pt x="452208" y="94869"/>
                  </a:lnTo>
                  <a:lnTo>
                    <a:pt x="461365" y="103352"/>
                  </a:lnTo>
                  <a:lnTo>
                    <a:pt x="461365" y="104101"/>
                  </a:lnTo>
                  <a:lnTo>
                    <a:pt x="462140" y="104101"/>
                  </a:lnTo>
                  <a:lnTo>
                    <a:pt x="462140" y="104838"/>
                  </a:lnTo>
                  <a:lnTo>
                    <a:pt x="462902" y="105575"/>
                  </a:lnTo>
                  <a:lnTo>
                    <a:pt x="477418" y="123177"/>
                  </a:lnTo>
                  <a:lnTo>
                    <a:pt x="501865" y="163042"/>
                  </a:lnTo>
                  <a:lnTo>
                    <a:pt x="520954" y="207352"/>
                  </a:lnTo>
                  <a:lnTo>
                    <a:pt x="530885" y="252514"/>
                  </a:lnTo>
                  <a:lnTo>
                    <a:pt x="532409" y="274662"/>
                  </a:lnTo>
                  <a:lnTo>
                    <a:pt x="532409" y="157416"/>
                  </a:lnTo>
                  <a:lnTo>
                    <a:pt x="514083" y="123913"/>
                  </a:lnTo>
                  <a:lnTo>
                    <a:pt x="491934" y="94132"/>
                  </a:lnTo>
                  <a:lnTo>
                    <a:pt x="487349" y="87985"/>
                  </a:lnTo>
                  <a:lnTo>
                    <a:pt x="482003" y="82677"/>
                  </a:lnTo>
                  <a:lnTo>
                    <a:pt x="472071" y="72720"/>
                  </a:lnTo>
                  <a:lnTo>
                    <a:pt x="461365" y="63500"/>
                  </a:lnTo>
                  <a:lnTo>
                    <a:pt x="449910" y="55118"/>
                  </a:lnTo>
                  <a:lnTo>
                    <a:pt x="426999" y="39852"/>
                  </a:lnTo>
                  <a:lnTo>
                    <a:pt x="414782" y="32969"/>
                  </a:lnTo>
                  <a:lnTo>
                    <a:pt x="406984" y="29044"/>
                  </a:lnTo>
                  <a:lnTo>
                    <a:pt x="402564" y="26809"/>
                  </a:lnTo>
                  <a:lnTo>
                    <a:pt x="363601" y="12293"/>
                  </a:lnTo>
                  <a:lnTo>
                    <a:pt x="322364" y="3073"/>
                  </a:lnTo>
                  <a:lnTo>
                    <a:pt x="294855" y="0"/>
                  </a:lnTo>
                  <a:lnTo>
                    <a:pt x="280339" y="0"/>
                  </a:lnTo>
                  <a:lnTo>
                    <a:pt x="223824" y="5397"/>
                  </a:lnTo>
                  <a:lnTo>
                    <a:pt x="171119" y="21412"/>
                  </a:lnTo>
                  <a:lnTo>
                    <a:pt x="123748" y="46634"/>
                  </a:lnTo>
                  <a:lnTo>
                    <a:pt x="82499" y="80352"/>
                  </a:lnTo>
                  <a:lnTo>
                    <a:pt x="48133" y="120954"/>
                  </a:lnTo>
                  <a:lnTo>
                    <a:pt x="22148" y="167589"/>
                  </a:lnTo>
                  <a:lnTo>
                    <a:pt x="5359" y="219646"/>
                  </a:lnTo>
                  <a:lnTo>
                    <a:pt x="0" y="274662"/>
                  </a:lnTo>
                  <a:lnTo>
                    <a:pt x="1536" y="303822"/>
                  </a:lnTo>
                  <a:lnTo>
                    <a:pt x="13754" y="359689"/>
                  </a:lnTo>
                  <a:lnTo>
                    <a:pt x="37426" y="410883"/>
                  </a:lnTo>
                  <a:lnTo>
                    <a:pt x="71805" y="457631"/>
                  </a:lnTo>
                  <a:lnTo>
                    <a:pt x="92430" y="477481"/>
                  </a:lnTo>
                  <a:lnTo>
                    <a:pt x="103136" y="491261"/>
                  </a:lnTo>
                  <a:lnTo>
                    <a:pt x="116878" y="511149"/>
                  </a:lnTo>
                  <a:lnTo>
                    <a:pt x="132143" y="535635"/>
                  </a:lnTo>
                  <a:lnTo>
                    <a:pt x="148196" y="563194"/>
                  </a:lnTo>
                  <a:lnTo>
                    <a:pt x="155397" y="578408"/>
                  </a:lnTo>
                  <a:lnTo>
                    <a:pt x="150482" y="571601"/>
                  </a:lnTo>
                  <a:lnTo>
                    <a:pt x="148958" y="573138"/>
                  </a:lnTo>
                  <a:lnTo>
                    <a:pt x="143611" y="577723"/>
                  </a:lnTo>
                  <a:lnTo>
                    <a:pt x="135966" y="583844"/>
                  </a:lnTo>
                  <a:lnTo>
                    <a:pt x="126809" y="593026"/>
                  </a:lnTo>
                  <a:lnTo>
                    <a:pt x="97777" y="632053"/>
                  </a:lnTo>
                  <a:lnTo>
                    <a:pt x="84035" y="681786"/>
                  </a:lnTo>
                  <a:lnTo>
                    <a:pt x="86321" y="700151"/>
                  </a:lnTo>
                  <a:lnTo>
                    <a:pt x="106184" y="736117"/>
                  </a:lnTo>
                  <a:lnTo>
                    <a:pt x="152019" y="772083"/>
                  </a:lnTo>
                  <a:lnTo>
                    <a:pt x="184861" y="788162"/>
                  </a:lnTo>
                  <a:lnTo>
                    <a:pt x="184861" y="847839"/>
                  </a:lnTo>
                  <a:lnTo>
                    <a:pt x="223050" y="847839"/>
                  </a:lnTo>
                  <a:lnTo>
                    <a:pt x="224586" y="860082"/>
                  </a:lnTo>
                  <a:lnTo>
                    <a:pt x="227634" y="870788"/>
                  </a:lnTo>
                  <a:lnTo>
                    <a:pt x="258953" y="902931"/>
                  </a:lnTo>
                  <a:lnTo>
                    <a:pt x="281876" y="907516"/>
                  </a:lnTo>
                  <a:lnTo>
                    <a:pt x="293331" y="905979"/>
                  </a:lnTo>
                  <a:lnTo>
                    <a:pt x="330758" y="881507"/>
                  </a:lnTo>
                  <a:lnTo>
                    <a:pt x="340690" y="847839"/>
                  </a:lnTo>
                  <a:lnTo>
                    <a:pt x="380415" y="847839"/>
                  </a:lnTo>
                  <a:lnTo>
                    <a:pt x="380415" y="683044"/>
                  </a:lnTo>
                  <a:lnTo>
                    <a:pt x="380987" y="677189"/>
                  </a:lnTo>
                  <a:lnTo>
                    <a:pt x="394157" y="612152"/>
                  </a:lnTo>
                  <a:lnTo>
                    <a:pt x="410959" y="574662"/>
                  </a:lnTo>
                  <a:lnTo>
                    <a:pt x="430060" y="539470"/>
                  </a:lnTo>
                  <a:lnTo>
                    <a:pt x="465963" y="485902"/>
                  </a:lnTo>
                  <a:lnTo>
                    <a:pt x="484289" y="463715"/>
                  </a:lnTo>
                  <a:lnTo>
                    <a:pt x="489635" y="457631"/>
                  </a:lnTo>
                  <a:lnTo>
                    <a:pt x="494982" y="452234"/>
                  </a:lnTo>
                  <a:lnTo>
                    <a:pt x="499567" y="446074"/>
                  </a:lnTo>
                  <a:lnTo>
                    <a:pt x="504913" y="440042"/>
                  </a:lnTo>
                  <a:lnTo>
                    <a:pt x="509498" y="434632"/>
                  </a:lnTo>
                  <a:lnTo>
                    <a:pt x="508736" y="434632"/>
                  </a:lnTo>
                  <a:lnTo>
                    <a:pt x="520954" y="417029"/>
                  </a:lnTo>
                  <a:lnTo>
                    <a:pt x="540816" y="378764"/>
                  </a:lnTo>
                  <a:lnTo>
                    <a:pt x="553808" y="338264"/>
                  </a:lnTo>
                  <a:lnTo>
                    <a:pt x="560679" y="296189"/>
                  </a:lnTo>
                  <a:lnTo>
                    <a:pt x="561441" y="274662"/>
                  </a:lnTo>
                  <a:close/>
                </a:path>
                <a:path w="1202054" h="1069975">
                  <a:moveTo>
                    <a:pt x="1201597" y="1012342"/>
                  </a:moveTo>
                  <a:lnTo>
                    <a:pt x="1155725" y="853186"/>
                  </a:lnTo>
                  <a:lnTo>
                    <a:pt x="955586" y="910564"/>
                  </a:lnTo>
                  <a:lnTo>
                    <a:pt x="1001458" y="1069733"/>
                  </a:lnTo>
                  <a:lnTo>
                    <a:pt x="1201597" y="1012342"/>
                  </a:lnTo>
                  <a:close/>
                </a:path>
              </a:pathLst>
            </a:custGeom>
            <a:solidFill>
              <a:srgbClr val="000000"/>
            </a:solidFill>
          </p:spPr>
          <p:txBody>
            <a:bodyPr wrap="square" lIns="0" tIns="0" rIns="0" bIns="0" rtlCol="0"/>
            <a:lstStyle/>
            <a:p>
              <a:endParaRPr/>
            </a:p>
          </p:txBody>
        </p:sp>
        <p:sp>
          <p:nvSpPr>
            <p:cNvPr id="21" name="object 21"/>
            <p:cNvSpPr/>
            <p:nvPr/>
          </p:nvSpPr>
          <p:spPr>
            <a:xfrm>
              <a:off x="8155877" y="2529877"/>
              <a:ext cx="141605" cy="131445"/>
            </a:xfrm>
            <a:custGeom>
              <a:avLst/>
              <a:gdLst/>
              <a:ahLst/>
              <a:cxnLst/>
              <a:rect l="l" t="t" r="r" b="b"/>
              <a:pathLst>
                <a:path w="141604" h="131444">
                  <a:moveTo>
                    <a:pt x="141300" y="100241"/>
                  </a:moveTo>
                  <a:lnTo>
                    <a:pt x="139776" y="96418"/>
                  </a:lnTo>
                  <a:lnTo>
                    <a:pt x="137490" y="94132"/>
                  </a:lnTo>
                  <a:lnTo>
                    <a:pt x="134429" y="92595"/>
                  </a:lnTo>
                  <a:lnTo>
                    <a:pt x="130606" y="92595"/>
                  </a:lnTo>
                  <a:lnTo>
                    <a:pt x="8394" y="111721"/>
                  </a:lnTo>
                  <a:lnTo>
                    <a:pt x="4572" y="113245"/>
                  </a:lnTo>
                  <a:lnTo>
                    <a:pt x="2273" y="115557"/>
                  </a:lnTo>
                  <a:lnTo>
                    <a:pt x="0" y="119380"/>
                  </a:lnTo>
                  <a:lnTo>
                    <a:pt x="0" y="123202"/>
                  </a:lnTo>
                  <a:lnTo>
                    <a:pt x="1511" y="127025"/>
                  </a:lnTo>
                  <a:lnTo>
                    <a:pt x="3810" y="129324"/>
                  </a:lnTo>
                  <a:lnTo>
                    <a:pt x="7632" y="130848"/>
                  </a:lnTo>
                  <a:lnTo>
                    <a:pt x="11455" y="130848"/>
                  </a:lnTo>
                  <a:lnTo>
                    <a:pt x="132905" y="111721"/>
                  </a:lnTo>
                  <a:lnTo>
                    <a:pt x="136728" y="110185"/>
                  </a:lnTo>
                  <a:lnTo>
                    <a:pt x="139776" y="107899"/>
                  </a:lnTo>
                  <a:lnTo>
                    <a:pt x="141300" y="104076"/>
                  </a:lnTo>
                  <a:lnTo>
                    <a:pt x="141300" y="100241"/>
                  </a:lnTo>
                  <a:close/>
                </a:path>
                <a:path w="141604" h="131444">
                  <a:moveTo>
                    <a:pt x="141300" y="53568"/>
                  </a:moveTo>
                  <a:lnTo>
                    <a:pt x="139776" y="49745"/>
                  </a:lnTo>
                  <a:lnTo>
                    <a:pt x="137490" y="47447"/>
                  </a:lnTo>
                  <a:lnTo>
                    <a:pt x="134429" y="45910"/>
                  </a:lnTo>
                  <a:lnTo>
                    <a:pt x="130606" y="45910"/>
                  </a:lnTo>
                  <a:lnTo>
                    <a:pt x="8394" y="65049"/>
                  </a:lnTo>
                  <a:lnTo>
                    <a:pt x="4572" y="66573"/>
                  </a:lnTo>
                  <a:lnTo>
                    <a:pt x="2273" y="68872"/>
                  </a:lnTo>
                  <a:lnTo>
                    <a:pt x="0" y="71932"/>
                  </a:lnTo>
                  <a:lnTo>
                    <a:pt x="0" y="75755"/>
                  </a:lnTo>
                  <a:lnTo>
                    <a:pt x="1511" y="79578"/>
                  </a:lnTo>
                  <a:lnTo>
                    <a:pt x="3810" y="81876"/>
                  </a:lnTo>
                  <a:lnTo>
                    <a:pt x="7632" y="84175"/>
                  </a:lnTo>
                  <a:lnTo>
                    <a:pt x="11455" y="84175"/>
                  </a:lnTo>
                  <a:lnTo>
                    <a:pt x="132905" y="65049"/>
                  </a:lnTo>
                  <a:lnTo>
                    <a:pt x="136728" y="63512"/>
                  </a:lnTo>
                  <a:lnTo>
                    <a:pt x="139776" y="61226"/>
                  </a:lnTo>
                  <a:lnTo>
                    <a:pt x="141300" y="57391"/>
                  </a:lnTo>
                  <a:lnTo>
                    <a:pt x="141300" y="53568"/>
                  </a:lnTo>
                  <a:close/>
                </a:path>
                <a:path w="141604" h="131444">
                  <a:moveTo>
                    <a:pt x="141300" y="8420"/>
                  </a:moveTo>
                  <a:lnTo>
                    <a:pt x="139776" y="4597"/>
                  </a:lnTo>
                  <a:lnTo>
                    <a:pt x="137490" y="1536"/>
                  </a:lnTo>
                  <a:lnTo>
                    <a:pt x="134429" y="0"/>
                  </a:lnTo>
                  <a:lnTo>
                    <a:pt x="130606" y="0"/>
                  </a:lnTo>
                  <a:lnTo>
                    <a:pt x="8394" y="19138"/>
                  </a:lnTo>
                  <a:lnTo>
                    <a:pt x="4572" y="20662"/>
                  </a:lnTo>
                  <a:lnTo>
                    <a:pt x="2273" y="22961"/>
                  </a:lnTo>
                  <a:lnTo>
                    <a:pt x="0" y="26784"/>
                  </a:lnTo>
                  <a:lnTo>
                    <a:pt x="0" y="30619"/>
                  </a:lnTo>
                  <a:lnTo>
                    <a:pt x="1511" y="34442"/>
                  </a:lnTo>
                  <a:lnTo>
                    <a:pt x="3810" y="36728"/>
                  </a:lnTo>
                  <a:lnTo>
                    <a:pt x="7632" y="39039"/>
                  </a:lnTo>
                  <a:lnTo>
                    <a:pt x="11455" y="39039"/>
                  </a:lnTo>
                  <a:lnTo>
                    <a:pt x="132905" y="19138"/>
                  </a:lnTo>
                  <a:lnTo>
                    <a:pt x="136728" y="17614"/>
                  </a:lnTo>
                  <a:lnTo>
                    <a:pt x="139776" y="15303"/>
                  </a:lnTo>
                  <a:lnTo>
                    <a:pt x="141300" y="12242"/>
                  </a:lnTo>
                  <a:lnTo>
                    <a:pt x="141300" y="8420"/>
                  </a:lnTo>
                  <a:close/>
                </a:path>
              </a:pathLst>
            </a:custGeom>
            <a:solidFill>
              <a:srgbClr val="7EBEFF"/>
            </a:solidFill>
          </p:spPr>
          <p:txBody>
            <a:bodyPr wrap="square" lIns="0" tIns="0" rIns="0" bIns="0" rtlCol="0"/>
            <a:lstStyle/>
            <a:p>
              <a:endParaRPr/>
            </a:p>
          </p:txBody>
        </p:sp>
      </p:grpSp>
      <p:sp>
        <p:nvSpPr>
          <p:cNvPr id="23" name="object 23"/>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6</a:t>
            </a:fld>
            <a:endParaRPr sz="1200">
              <a:latin typeface="Georgia"/>
              <a:cs typeface="Georg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60</a:t>
            </a:fld>
            <a:endParaRPr spc="-70" dirty="0"/>
          </a:p>
        </p:txBody>
      </p:sp>
      <p:sp>
        <p:nvSpPr>
          <p:cNvPr id="18" name="object 18"/>
          <p:cNvSpPr txBox="1">
            <a:spLocks noGrp="1"/>
          </p:cNvSpPr>
          <p:nvPr>
            <p:ph type="title"/>
          </p:nvPr>
        </p:nvSpPr>
        <p:spPr>
          <a:xfrm>
            <a:off x="1" y="60133"/>
            <a:ext cx="9144000" cy="751488"/>
          </a:xfrm>
          <a:prstGeom prst="rect">
            <a:avLst/>
          </a:prstGeom>
        </p:spPr>
        <p:txBody>
          <a:bodyPr vert="horz" wrap="square" lIns="0" tIns="12700" rIns="0" bIns="0" rtlCol="0">
            <a:spAutoFit/>
          </a:bodyPr>
          <a:lstStyle/>
          <a:p>
            <a:pPr marL="12700">
              <a:spcBef>
                <a:spcPts val="100"/>
              </a:spcBef>
              <a:tabLst>
                <a:tab pos="926465" algn="l"/>
              </a:tabLst>
            </a:pPr>
            <a:r>
              <a:rPr sz="2400" spc="-5" dirty="0">
                <a:solidFill>
                  <a:schemeClr val="bg1"/>
                </a:solidFill>
              </a:rPr>
              <a:t>8.4</a:t>
            </a:r>
            <a:r>
              <a:rPr lang="en-US" sz="2400" spc="-5" dirty="0">
                <a:solidFill>
                  <a:schemeClr val="bg1"/>
                </a:solidFill>
              </a:rPr>
              <a:t> </a:t>
            </a:r>
            <a:r>
              <a:rPr sz="2400" spc="-5" dirty="0">
                <a:solidFill>
                  <a:schemeClr val="bg1"/>
                </a:solidFill>
              </a:rPr>
              <a:t>Control of</a:t>
            </a:r>
            <a:r>
              <a:rPr sz="2400" spc="-40" dirty="0">
                <a:solidFill>
                  <a:schemeClr val="bg1"/>
                </a:solidFill>
              </a:rPr>
              <a:t> </a:t>
            </a:r>
            <a:r>
              <a:rPr sz="2400" spc="-5" dirty="0">
                <a:solidFill>
                  <a:schemeClr val="bg1"/>
                </a:solidFill>
              </a:rPr>
              <a:t>externally</a:t>
            </a:r>
            <a:r>
              <a:rPr lang="en-US" sz="2400" spc="-5" dirty="0">
                <a:solidFill>
                  <a:schemeClr val="bg1"/>
                </a:solidFill>
              </a:rPr>
              <a:t> provided products and</a:t>
            </a:r>
            <a:r>
              <a:rPr lang="en-US" sz="2400" spc="5" dirty="0">
                <a:solidFill>
                  <a:schemeClr val="bg1"/>
                </a:solidFill>
              </a:rPr>
              <a:t> </a:t>
            </a:r>
            <a:r>
              <a:rPr lang="en-US" sz="2400" dirty="0">
                <a:solidFill>
                  <a:schemeClr val="bg1"/>
                </a:solidFill>
              </a:rPr>
              <a:t>services </a:t>
            </a:r>
            <a:br>
              <a:rPr lang="en-US" sz="2400" dirty="0">
                <a:solidFill>
                  <a:schemeClr val="bg1"/>
                </a:solidFill>
              </a:rPr>
            </a:br>
            <a:r>
              <a:rPr lang="vi-VN" sz="2400" dirty="0">
                <a:solidFill>
                  <a:schemeClr val="bg1"/>
                </a:solidFill>
              </a:rPr>
              <a:t>Kiểm soát các sản phẩm và dịch vụ được cung cấp bên ngoài</a:t>
            </a:r>
            <a:endParaRPr sz="2400" dirty="0"/>
          </a:p>
        </p:txBody>
      </p:sp>
      <p:sp>
        <p:nvSpPr>
          <p:cNvPr id="19" name="object 19"/>
          <p:cNvSpPr txBox="1"/>
          <p:nvPr/>
        </p:nvSpPr>
        <p:spPr>
          <a:xfrm>
            <a:off x="76200" y="678247"/>
            <a:ext cx="9135532" cy="5501506"/>
          </a:xfrm>
          <a:prstGeom prst="rect">
            <a:avLst/>
          </a:prstGeom>
        </p:spPr>
        <p:txBody>
          <a:bodyPr vert="horz" wrap="square" lIns="0" tIns="297180" rIns="0" bIns="0" rtlCol="0">
            <a:spAutoFit/>
          </a:bodyPr>
          <a:lstStyle/>
          <a:p>
            <a:pPr marL="12700" marR="5080">
              <a:spcBef>
                <a:spcPts val="509"/>
              </a:spcBef>
              <a:buClr>
                <a:srgbClr val="330066"/>
              </a:buClr>
              <a:buSzPct val="63888"/>
              <a:tabLst>
                <a:tab pos="132080" algn="l"/>
              </a:tabLst>
            </a:pPr>
            <a:r>
              <a:rPr lang="vi-VN" sz="1600" b="1" i="1">
                <a:latin typeface="Arial"/>
                <a:cs typeface="Arial"/>
              </a:rPr>
              <a:t>8.4.1.C.1 </a:t>
            </a:r>
            <a:r>
              <a:rPr lang="vi-VN" sz="1600" i="1">
                <a:latin typeface="Arial"/>
                <a:cs typeface="Arial"/>
              </a:rPr>
              <a:t>Quá trình hoàn lại - Tổ chức phải duy trì thông tin tài liệu về quá trình mua sắm để đảm bảo</a:t>
            </a:r>
          </a:p>
          <a:p>
            <a:pPr marL="12700" marR="5080">
              <a:spcBef>
                <a:spcPts val="509"/>
              </a:spcBef>
              <a:buClr>
                <a:srgbClr val="330066"/>
              </a:buClr>
              <a:buSzPct val="63888"/>
              <a:tabLst>
                <a:tab pos="132080" algn="l"/>
              </a:tabLst>
            </a:pPr>
            <a:r>
              <a:rPr lang="vi-VN" sz="1600" i="1">
                <a:latin typeface="Arial"/>
                <a:cs typeface="Arial"/>
              </a:rPr>
              <a:t>a) Yêu cầu sản phẩm và dịch vụ được xác định rõ ràng,</a:t>
            </a:r>
          </a:p>
          <a:p>
            <a:pPr marL="12700" marR="5080">
              <a:spcBef>
                <a:spcPts val="509"/>
              </a:spcBef>
              <a:buClr>
                <a:srgbClr val="330066"/>
              </a:buClr>
              <a:buSzPct val="63888"/>
              <a:tabLst>
                <a:tab pos="132080" algn="l"/>
              </a:tabLst>
            </a:pPr>
            <a:r>
              <a:rPr lang="vi-VN" sz="1600" i="1">
                <a:latin typeface="Arial"/>
                <a:cs typeface="Arial"/>
              </a:rPr>
              <a:t>b) Rủi ro được hiểu và quản lý,</a:t>
            </a:r>
          </a:p>
          <a:p>
            <a:pPr marL="12700" marR="5080">
              <a:spcBef>
                <a:spcPts val="509"/>
              </a:spcBef>
              <a:buClr>
                <a:srgbClr val="330066"/>
              </a:buClr>
              <a:buSzPct val="63888"/>
              <a:tabLst>
                <a:tab pos="132080" algn="l"/>
              </a:tabLst>
            </a:pPr>
            <a:r>
              <a:rPr lang="vi-VN" sz="1600" i="1">
                <a:latin typeface="Arial"/>
                <a:cs typeface="Arial"/>
              </a:rPr>
              <a:t>c) Tiêu chí trình độ được thiết lập,</a:t>
            </a:r>
          </a:p>
          <a:p>
            <a:pPr marL="12700" marR="5080">
              <a:spcBef>
                <a:spcPts val="509"/>
              </a:spcBef>
              <a:buClr>
                <a:srgbClr val="330066"/>
              </a:buClr>
              <a:buSzPct val="63888"/>
              <a:tabLst>
                <a:tab pos="132080" algn="l"/>
              </a:tabLst>
            </a:pPr>
            <a:r>
              <a:rPr lang="vi-VN" sz="1600" i="1">
                <a:latin typeface="Arial"/>
                <a:cs typeface="Arial"/>
              </a:rPr>
              <a:t>d) Tiêu chí chấp nhận được thiết lập,</a:t>
            </a:r>
          </a:p>
          <a:p>
            <a:pPr marL="12700" marR="5080">
              <a:spcBef>
                <a:spcPts val="509"/>
              </a:spcBef>
              <a:buClr>
                <a:srgbClr val="330066"/>
              </a:buClr>
              <a:buSzPct val="63888"/>
              <a:tabLst>
                <a:tab pos="132080" algn="l"/>
              </a:tabLst>
            </a:pPr>
            <a:r>
              <a:rPr lang="vi-VN" sz="1600" i="1">
                <a:latin typeface="Arial"/>
                <a:cs typeface="Arial"/>
              </a:rPr>
              <a:t>e) Hợp đồng được xác định,</a:t>
            </a:r>
          </a:p>
          <a:p>
            <a:pPr marL="12700" marR="5080">
              <a:spcBef>
                <a:spcPts val="509"/>
              </a:spcBef>
              <a:buClr>
                <a:srgbClr val="330066"/>
              </a:buClr>
              <a:buSzPct val="63888"/>
              <a:tabLst>
                <a:tab pos="132080" algn="l"/>
              </a:tabLst>
            </a:pPr>
            <a:r>
              <a:rPr lang="vi-VN" sz="1600" i="1">
                <a:latin typeface="Arial"/>
                <a:cs typeface="Arial"/>
              </a:rPr>
              <a:t>f) Quyền sở hữu, sử dụng, quyền sở hữu, bảo hành và quyền cấp phép được thỏa mãn,</a:t>
            </a:r>
          </a:p>
          <a:p>
            <a:pPr marL="12700" marR="5080">
              <a:spcBef>
                <a:spcPts val="509"/>
              </a:spcBef>
              <a:buClr>
                <a:srgbClr val="330066"/>
              </a:buClr>
              <a:buSzPct val="63888"/>
              <a:tabLst>
                <a:tab pos="132080" algn="l"/>
              </a:tabLst>
            </a:pPr>
            <a:r>
              <a:rPr lang="vi-VN" sz="1600" i="1">
                <a:latin typeface="Arial"/>
                <a:cs typeface="Arial"/>
              </a:rPr>
              <a:t>g) Hỗ trợ trong tương lai cho các sản phẩm và dịch vụ được lên kế hoạch,</a:t>
            </a:r>
          </a:p>
          <a:p>
            <a:pPr marL="12700" marR="5080">
              <a:spcBef>
                <a:spcPts val="509"/>
              </a:spcBef>
              <a:buClr>
                <a:srgbClr val="330066"/>
              </a:buClr>
              <a:buSzPct val="63888"/>
              <a:tabLst>
                <a:tab pos="132080" algn="l"/>
              </a:tabLst>
            </a:pPr>
            <a:r>
              <a:rPr lang="vi-VN" sz="1600" i="1">
                <a:latin typeface="Arial"/>
                <a:cs typeface="Arial"/>
              </a:rPr>
              <a:t>h) Quản lý và giám sát cơ sở cung ứng đang diễn ra, và</a:t>
            </a:r>
          </a:p>
          <a:p>
            <a:pPr marL="12700" marR="5080">
              <a:spcBef>
                <a:spcPts val="509"/>
              </a:spcBef>
              <a:buClr>
                <a:srgbClr val="330066"/>
              </a:buClr>
              <a:buSzPct val="63888"/>
              <a:tabLst>
                <a:tab pos="132080" algn="l"/>
              </a:tabLst>
            </a:pPr>
            <a:r>
              <a:rPr lang="vi-VN" sz="1600" i="1">
                <a:latin typeface="Arial"/>
                <a:cs typeface="Arial"/>
              </a:rPr>
              <a:t>i) Tiêu chí lựa chọn nhà cung cấp bên ngoài được xác định.</a:t>
            </a:r>
          </a:p>
          <a:p>
            <a:pPr marL="12700" marR="5080">
              <a:spcBef>
                <a:spcPts val="509"/>
              </a:spcBef>
              <a:buClr>
                <a:srgbClr val="330066"/>
              </a:buClr>
              <a:buSzPct val="63888"/>
              <a:tabLst>
                <a:tab pos="132080" algn="l"/>
              </a:tabLst>
            </a:pPr>
            <a:r>
              <a:rPr lang="vi-VN" sz="1600" b="1" i="1">
                <a:latin typeface="Arial"/>
                <a:cs typeface="Arial"/>
              </a:rPr>
              <a:t>8.4.1.C.2 </a:t>
            </a:r>
            <a:r>
              <a:rPr lang="vi-VN" sz="1600" i="1">
                <a:latin typeface="Arial"/>
                <a:cs typeface="Arial"/>
              </a:rPr>
              <a:t>Quản lý hiệu suất nhà cung cấp bên ngoài -Tổ chức phải lập kế hoạch và thực hiện các hoạt động quản lý và phát triển hiệu suất của nhà cung cấp bên ngoài để</a:t>
            </a:r>
          </a:p>
          <a:p>
            <a:pPr marL="12700" marR="5080">
              <a:spcBef>
                <a:spcPts val="509"/>
              </a:spcBef>
              <a:buClr>
                <a:srgbClr val="330066"/>
              </a:buClr>
              <a:buSzPct val="63888"/>
              <a:tabLst>
                <a:tab pos="132080" algn="l"/>
              </a:tabLst>
            </a:pPr>
            <a:r>
              <a:rPr lang="vi-VN" sz="1600" i="1">
                <a:latin typeface="Arial"/>
                <a:cs typeface="Arial"/>
              </a:rPr>
              <a:t>a) Hiệu suất chất lượng của nhà cung cấp bên ngoài được theo dõi và phản hồi được cung cấp cho các nhà cung cấp bên ngoài để thúc đẩy cải tiến liên tục và</a:t>
            </a:r>
          </a:p>
          <a:p>
            <a:pPr marL="12700" marR="5080">
              <a:spcBef>
                <a:spcPts val="509"/>
              </a:spcBef>
              <a:buClr>
                <a:srgbClr val="330066"/>
              </a:buClr>
              <a:buSzPct val="63888"/>
              <a:tabLst>
                <a:tab pos="132080" algn="l"/>
              </a:tabLst>
            </a:pPr>
            <a:r>
              <a:rPr lang="vi-VN" sz="1600" i="1">
                <a:latin typeface="Arial"/>
                <a:cs typeface="Arial"/>
              </a:rPr>
              <a:t>b) Đối với các nhà cung cấp bên ngoài chính được xác định, căn chỉnh theo sự phù hợp với các yêu cầu của TL 9000 và các phép đo hoặc các hệ thống quản lý chất lượng phù hợp khác cho các nhà cung cấp sản phẩm và dịch vụ bên ngoài xảy ra, với ưu tiên đối với TL 9000.</a:t>
            </a:r>
          </a:p>
        </p:txBody>
      </p:sp>
    </p:spTree>
    <p:extLst>
      <p:ext uri="{BB962C8B-B14F-4D97-AF65-F5344CB8AC3E}">
        <p14:creationId xmlns:p14="http://schemas.microsoft.com/office/powerpoint/2010/main" val="4250525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82914" y="-58261"/>
            <a:ext cx="8989365" cy="997709"/>
          </a:xfrm>
          <a:prstGeom prst="rect">
            <a:avLst/>
          </a:prstGeom>
        </p:spPr>
        <p:txBody>
          <a:bodyPr vert="horz" wrap="square" lIns="0" tIns="12700" rIns="0" bIns="0" rtlCol="0">
            <a:spAutoFit/>
          </a:bodyPr>
          <a:lstStyle/>
          <a:p>
            <a:pPr marL="12700" marR="5080">
              <a:lnSpc>
                <a:spcPct val="100000"/>
              </a:lnSpc>
              <a:spcBef>
                <a:spcPts val="100"/>
              </a:spcBef>
              <a:tabLst>
                <a:tab pos="926465" algn="l"/>
              </a:tabLst>
            </a:pPr>
            <a:r>
              <a:rPr sz="3200" spc="-5">
                <a:solidFill>
                  <a:schemeClr val="bg1"/>
                </a:solidFill>
                <a:latin typeface="Times New Roman" panose="02020603050405020304" pitchFamily="18" charset="0"/>
                <a:cs typeface="Times New Roman" panose="02020603050405020304" pitchFamily="18" charset="0"/>
              </a:rPr>
              <a:t>8.5</a:t>
            </a:r>
            <a:r>
              <a:rPr lang="vi-VN" sz="3200" spc="-5">
                <a:solidFill>
                  <a:schemeClr val="bg1"/>
                </a:solidFill>
                <a:latin typeface="Times New Roman" panose="02020603050405020304" pitchFamily="18" charset="0"/>
                <a:cs typeface="Times New Roman" panose="02020603050405020304" pitchFamily="18" charset="0"/>
              </a:rPr>
              <a:t> </a:t>
            </a:r>
            <a:r>
              <a:rPr sz="3200" spc="-5">
                <a:solidFill>
                  <a:schemeClr val="bg1"/>
                </a:solidFill>
                <a:latin typeface="Times New Roman" panose="02020603050405020304" pitchFamily="18" charset="0"/>
                <a:cs typeface="Times New Roman" panose="02020603050405020304" pitchFamily="18" charset="0"/>
              </a:rPr>
              <a:t>Production </a:t>
            </a:r>
            <a:r>
              <a:rPr sz="3200" spc="-5" dirty="0">
                <a:solidFill>
                  <a:schemeClr val="bg1"/>
                </a:solidFill>
                <a:latin typeface="Times New Roman" panose="02020603050405020304" pitchFamily="18" charset="0"/>
                <a:cs typeface="Times New Roman" panose="02020603050405020304" pitchFamily="18" charset="0"/>
              </a:rPr>
              <a:t>and</a:t>
            </a:r>
            <a:r>
              <a:rPr sz="3200" spc="-75"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service  </a:t>
            </a:r>
            <a:r>
              <a:rPr sz="3200" spc="-5" dirty="0">
                <a:solidFill>
                  <a:schemeClr val="bg1"/>
                </a:solidFill>
                <a:latin typeface="Times New Roman" panose="02020603050405020304" pitchFamily="18" charset="0"/>
                <a:cs typeface="Times New Roman" panose="02020603050405020304" pitchFamily="18" charset="0"/>
              </a:rPr>
              <a:t>provision</a:t>
            </a:r>
            <a:br>
              <a:rPr lang="en-US" sz="3200" spc="-5" dirty="0">
                <a:solidFill>
                  <a:schemeClr val="bg1"/>
                </a:solidFill>
                <a:latin typeface="Times New Roman" panose="02020603050405020304" pitchFamily="18" charset="0"/>
                <a:cs typeface="Times New Roman" panose="02020603050405020304" pitchFamily="18" charset="0"/>
              </a:rPr>
            </a:br>
            <a:r>
              <a:rPr lang="en-US" sz="3200" spc="-5" dirty="0" err="1">
                <a:solidFill>
                  <a:schemeClr val="bg1"/>
                </a:solidFill>
                <a:latin typeface="Times New Roman" panose="02020603050405020304" pitchFamily="18" charset="0"/>
                <a:cs typeface="Times New Roman" panose="02020603050405020304" pitchFamily="18" charset="0"/>
              </a:rPr>
              <a:t>Cung</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cấp</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sản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phẩm</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và</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dịch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vụ</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61</a:t>
            </a:fld>
            <a:endParaRPr spc="-70" dirty="0"/>
          </a:p>
        </p:txBody>
      </p:sp>
      <p:sp>
        <p:nvSpPr>
          <p:cNvPr id="21" name="object 21"/>
          <p:cNvSpPr txBox="1"/>
          <p:nvPr/>
        </p:nvSpPr>
        <p:spPr>
          <a:xfrm>
            <a:off x="0" y="990600"/>
            <a:ext cx="9143999" cy="5907386"/>
          </a:xfrm>
          <a:prstGeom prst="rect">
            <a:avLst/>
          </a:prstGeom>
        </p:spPr>
        <p:txBody>
          <a:bodyPr vert="horz" wrap="square" lIns="0" tIns="33655" rIns="0" bIns="0" rtlCol="0">
            <a:spAutoFit/>
          </a:bodyPr>
          <a:lstStyle/>
          <a:p>
            <a:pPr marL="12700" marR="158750">
              <a:lnSpc>
                <a:spcPts val="2300"/>
              </a:lnSpc>
              <a:spcBef>
                <a:spcPts val="265"/>
              </a:spcBef>
            </a:pPr>
            <a:r>
              <a:rPr dirty="0">
                <a:latin typeface="Times New Roman" panose="02020603050405020304" pitchFamily="18" charset="0"/>
                <a:cs typeface="Times New Roman" panose="02020603050405020304" pitchFamily="18" charset="0"/>
              </a:rPr>
              <a:t>Implement controlled conditions </a:t>
            </a:r>
            <a:r>
              <a:rPr spc="-5" dirty="0">
                <a:latin typeface="Times New Roman" panose="02020603050405020304" pitchFamily="18" charset="0"/>
                <a:cs typeface="Times New Roman" panose="02020603050405020304" pitchFamily="18" charset="0"/>
              </a:rPr>
              <a:t>for </a:t>
            </a:r>
            <a:r>
              <a:rPr dirty="0">
                <a:latin typeface="Times New Roman" panose="02020603050405020304" pitchFamily="18" charset="0"/>
                <a:cs typeface="Times New Roman" panose="02020603050405020304" pitchFamily="18" charset="0"/>
              </a:rPr>
              <a:t>production and service</a:t>
            </a:r>
            <a:r>
              <a:rPr spc="-3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provision,  including delivery and post-delivery </a:t>
            </a:r>
            <a:r>
              <a:rPr spc="-5" dirty="0">
                <a:latin typeface="Times New Roman" panose="02020603050405020304" pitchFamily="18" charset="0"/>
                <a:cs typeface="Times New Roman" panose="02020603050405020304" pitchFamily="18" charset="0"/>
              </a:rPr>
              <a:t>activities. </a:t>
            </a:r>
            <a:r>
              <a:rPr dirty="0">
                <a:latin typeface="Times New Roman" panose="02020603050405020304" pitchFamily="18" charset="0"/>
                <a:cs typeface="Times New Roman" panose="02020603050405020304" pitchFamily="18" charset="0"/>
              </a:rPr>
              <a:t>This can</a:t>
            </a:r>
            <a:r>
              <a:rPr spc="-2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include:</a:t>
            </a:r>
            <a:r>
              <a:rPr lang="en-US" dirty="0">
                <a:latin typeface="Times New Roman" panose="02020603050405020304" pitchFamily="18" charset="0"/>
                <a:cs typeface="Times New Roman" panose="02020603050405020304" pitchFamily="18" charset="0"/>
              </a:rPr>
              <a:t> </a:t>
            </a:r>
          </a:p>
          <a:p>
            <a:pPr marL="12700" marR="158750">
              <a:lnSpc>
                <a:spcPts val="2300"/>
              </a:lnSpc>
              <a:spcBef>
                <a:spcPts val="265"/>
              </a:spcBef>
            </a:pPr>
            <a:r>
              <a:rPr lang="vi-VN" dirty="0">
                <a:latin typeface="Times New Roman" panose="02020603050405020304" pitchFamily="18" charset="0"/>
                <a:cs typeface="Times New Roman" panose="02020603050405020304" pitchFamily="18" charset="0"/>
              </a:rPr>
              <a:t>Thực hiện các điều kiện được kiểm soát để cung cấp sản xuất và dịch vụ, bao gồm các hoạt động giao hàng và sau giao hàng. Điều này có thể bao gồm:</a:t>
            </a:r>
            <a:endParaRPr dirty="0">
              <a:latin typeface="Times New Roman" panose="02020603050405020304" pitchFamily="18" charset="0"/>
              <a:cs typeface="Times New Roman" panose="02020603050405020304" pitchFamily="18" charset="0"/>
            </a:endParaRPr>
          </a:p>
          <a:p>
            <a:pPr marL="146050" indent="-133985">
              <a:lnSpc>
                <a:spcPct val="100000"/>
              </a:lnSpc>
              <a:spcBef>
                <a:spcPts val="445"/>
              </a:spcBef>
              <a:buClr>
                <a:srgbClr val="330066"/>
              </a:buClr>
              <a:buSzPct val="65000"/>
              <a:buFont typeface="Wingdings"/>
              <a:buChar char=""/>
              <a:tabLst>
                <a:tab pos="146685" algn="l"/>
              </a:tabLst>
            </a:pPr>
            <a:r>
              <a:rPr lang="vi-VN" spc="-5">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D</a:t>
            </a:r>
            <a:r>
              <a:rPr spc="-5">
                <a:latin typeface="Times New Roman" panose="02020603050405020304" pitchFamily="18" charset="0"/>
                <a:cs typeface="Times New Roman" panose="02020603050405020304" pitchFamily="18" charset="0"/>
              </a:rPr>
              <a:t>efinition </a:t>
            </a:r>
            <a:r>
              <a:rPr dirty="0">
                <a:latin typeface="Times New Roman" panose="02020603050405020304" pitchFamily="18" charset="0"/>
                <a:cs typeface="Times New Roman" panose="02020603050405020304" pitchFamily="18" charset="0"/>
              </a:rPr>
              <a:t>of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product and service characteristics</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a:latin typeface="Times New Roman" panose="02020603050405020304" pitchFamily="18" charset="0"/>
                <a:cs typeface="Times New Roman" panose="02020603050405020304" pitchFamily="18" charset="0"/>
              </a:rPr>
              <a:t>documented)</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Định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vụ</a:t>
            </a:r>
            <a:r>
              <a:rPr lang="en-US">
                <a:latin typeface="Times New Roman" panose="02020603050405020304" pitchFamily="18" charset="0"/>
                <a:cs typeface="Times New Roman" panose="02020603050405020304" pitchFamily="18" charset="0"/>
              </a:rPr>
              <a:t> (Tài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 </a:t>
            </a:r>
            <a:endParaRPr dirty="0">
              <a:latin typeface="Times New Roman" panose="02020603050405020304" pitchFamily="18" charset="0"/>
              <a:cs typeface="Times New Roman" panose="02020603050405020304" pitchFamily="18" charset="0"/>
            </a:endParaRPr>
          </a:p>
          <a:p>
            <a:pPr marL="146050" indent="-133985">
              <a:lnSpc>
                <a:spcPct val="100000"/>
              </a:lnSpc>
              <a:spcBef>
                <a:spcPts val="555"/>
              </a:spcBef>
              <a:buClr>
                <a:srgbClr val="330066"/>
              </a:buClr>
              <a:buSzPct val="65000"/>
              <a:buFont typeface="Wingdings"/>
              <a:buChar char=""/>
              <a:tabLst>
                <a:tab pos="146685" algn="l"/>
              </a:tabLst>
            </a:pPr>
            <a:r>
              <a:rPr lang="vi-VN" spc="-5">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A</a:t>
            </a:r>
            <a:r>
              <a:rPr spc="-5">
                <a:latin typeface="Times New Roman" panose="02020603050405020304" pitchFamily="18" charset="0"/>
                <a:cs typeface="Times New Roman" panose="02020603050405020304" pitchFamily="18" charset="0"/>
              </a:rPr>
              <a:t>ctivities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be performed and results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be achieved</a:t>
            </a:r>
            <a:r>
              <a:rPr spc="-29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t>
            </a:r>
            <a:r>
              <a:rPr spc="-5">
                <a:latin typeface="Times New Roman" panose="02020603050405020304" pitchFamily="18" charset="0"/>
                <a:cs typeface="Times New Roman" panose="02020603050405020304" pitchFamily="18" charset="0"/>
              </a:rPr>
              <a:t>documented)</a:t>
            </a:r>
            <a:r>
              <a:rPr lang="vi-VN" spc="-5">
                <a:latin typeface="Times New Roman" panose="02020603050405020304" pitchFamily="18" charset="0"/>
                <a:cs typeface="Times New Roman" panose="02020603050405020304" pitchFamily="18" charset="0"/>
              </a:rPr>
              <a:t> </a:t>
            </a:r>
            <a:r>
              <a:rPr lang="en-US" spc="-5">
                <a:latin typeface="Times New Roman" panose="02020603050405020304" pitchFamily="18" charset="0"/>
                <a:cs typeface="Times New Roman" panose="02020603050405020304" pitchFamily="18" charset="0"/>
              </a:rPr>
              <a:t>Những </a:t>
            </a:r>
            <a:r>
              <a:rPr lang="en-US" spc="-5" dirty="0" err="1">
                <a:latin typeface="Times New Roman" panose="02020603050405020304" pitchFamily="18" charset="0"/>
                <a:cs typeface="Times New Roman" panose="02020603050405020304" pitchFamily="18" charset="0"/>
              </a:rPr>
              <a:t>hoạt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động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thực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hiện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và</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kết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quả</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đạt</a:t>
            </a:r>
            <a:r>
              <a:rPr lang="en-US" spc="-5" dirty="0">
                <a:latin typeface="Times New Roman" panose="02020603050405020304" pitchFamily="18" charset="0"/>
                <a:cs typeface="Times New Roman" panose="02020603050405020304" pitchFamily="18" charset="0"/>
              </a:rPr>
              <a:t> đ</a:t>
            </a:r>
            <a:r>
              <a:rPr lang="vi-VN" spc="-5" dirty="0">
                <a:latin typeface="Times New Roman" panose="02020603050405020304" pitchFamily="18" charset="0"/>
                <a:cs typeface="Times New Roman" panose="02020603050405020304" pitchFamily="18" charset="0"/>
              </a:rPr>
              <a:t>ư</a:t>
            </a:r>
            <a:r>
              <a:rPr lang="en-US" spc="-5" err="1">
                <a:latin typeface="Times New Roman" panose="02020603050405020304" pitchFamily="18" charset="0"/>
                <a:cs typeface="Times New Roman" panose="02020603050405020304" pitchFamily="18" charset="0"/>
              </a:rPr>
              <a:t>ợc</a:t>
            </a:r>
            <a:r>
              <a:rPr lang="en-US" spc="-5">
                <a:latin typeface="Times New Roman" panose="02020603050405020304" pitchFamily="18" charset="0"/>
                <a:cs typeface="Times New Roman" panose="02020603050405020304" pitchFamily="18" charset="0"/>
              </a:rPr>
              <a:t> (Tài </a:t>
            </a:r>
            <a:r>
              <a:rPr lang="en-US" spc="-5" dirty="0" err="1">
                <a:latin typeface="Times New Roman" panose="02020603050405020304" pitchFamily="18" charset="0"/>
                <a:cs typeface="Times New Roman" panose="02020603050405020304" pitchFamily="18" charset="0"/>
              </a:rPr>
              <a:t>liệu</a:t>
            </a:r>
            <a:r>
              <a:rPr lang="en-US" spc="-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46050" indent="-133985">
              <a:lnSpc>
                <a:spcPct val="100000"/>
              </a:lnSpc>
              <a:spcBef>
                <a:spcPts val="409"/>
              </a:spcBef>
              <a:buClr>
                <a:srgbClr val="330066"/>
              </a:buClr>
              <a:buSzPct val="65000"/>
              <a:buFont typeface="Wingdings"/>
              <a:buChar char=""/>
              <a:tabLst>
                <a:tab pos="146685" algn="l"/>
              </a:tabLst>
            </a:pPr>
            <a:r>
              <a:rPr lang="vi-VN">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a:t>
            </a:r>
            <a:r>
              <a:rPr>
                <a:latin typeface="Times New Roman" panose="02020603050405020304" pitchFamily="18" charset="0"/>
                <a:cs typeface="Times New Roman" panose="02020603050405020304" pitchFamily="18" charset="0"/>
              </a:rPr>
              <a:t>onitoring </a:t>
            </a:r>
            <a:r>
              <a:rPr dirty="0">
                <a:latin typeface="Times New Roman" panose="02020603050405020304" pitchFamily="18" charset="0"/>
                <a:cs typeface="Times New Roman" panose="02020603050405020304" pitchFamily="18" charset="0"/>
              </a:rPr>
              <a:t>and </a:t>
            </a:r>
            <a:r>
              <a:rPr>
                <a:latin typeface="Times New Roman" panose="02020603050405020304" pitchFamily="18" charset="0"/>
                <a:cs typeface="Times New Roman" panose="02020603050405020304" pitchFamily="18" charset="0"/>
              </a:rPr>
              <a:t>measurement</a:t>
            </a:r>
            <a:r>
              <a:rPr spc="-210">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activities</a:t>
            </a:r>
            <a:r>
              <a:rPr lang="vi-VN" spc="-5" dirty="0">
                <a:latin typeface="Times New Roman" panose="02020603050405020304" pitchFamily="18" charset="0"/>
                <a:cs typeface="Times New Roman" panose="02020603050405020304" pitchFamily="18" charset="0"/>
              </a:rPr>
              <a:t> </a:t>
            </a:r>
            <a:r>
              <a:rPr lang="en-US" spc="-5">
                <a:latin typeface="Times New Roman" panose="02020603050405020304" pitchFamily="18" charset="0"/>
                <a:cs typeface="Times New Roman" panose="02020603050405020304" pitchFamily="18" charset="0"/>
              </a:rPr>
              <a:t>Những </a:t>
            </a:r>
            <a:r>
              <a:rPr lang="en-US" spc="-5" dirty="0" err="1">
                <a:latin typeface="Times New Roman" panose="02020603050405020304" pitchFamily="18" charset="0"/>
                <a:cs typeface="Times New Roman" panose="02020603050405020304" pitchFamily="18" charset="0"/>
              </a:rPr>
              <a:t>hoạt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động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giám</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sát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và</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đo</a:t>
            </a:r>
            <a:r>
              <a:rPr lang="en-US" spc="-5" dirty="0">
                <a:latin typeface="Times New Roman" panose="02020603050405020304" pitchFamily="18" charset="0"/>
                <a:cs typeface="Times New Roman" panose="02020603050405020304" pitchFamily="18" charset="0"/>
              </a:rPr>
              <a:t> l</a:t>
            </a:r>
            <a:r>
              <a:rPr lang="vi-VN" spc="-5" dirty="0">
                <a:latin typeface="Times New Roman" panose="02020603050405020304" pitchFamily="18" charset="0"/>
                <a:cs typeface="Times New Roman" panose="02020603050405020304" pitchFamily="18" charset="0"/>
              </a:rPr>
              <a:t>ư</a:t>
            </a:r>
            <a:r>
              <a:rPr lang="en-US" spc="-5" dirty="0" err="1">
                <a:latin typeface="Times New Roman" panose="02020603050405020304" pitchFamily="18" charset="0"/>
                <a:cs typeface="Times New Roman" panose="02020603050405020304" pitchFamily="18" charset="0"/>
              </a:rPr>
              <a:t>ờng</a:t>
            </a:r>
            <a:endParaRPr dirty="0">
              <a:latin typeface="Times New Roman" panose="02020603050405020304" pitchFamily="18" charset="0"/>
              <a:cs typeface="Times New Roman" panose="02020603050405020304" pitchFamily="18" charset="0"/>
            </a:endParaRPr>
          </a:p>
          <a:p>
            <a:pPr marL="146050" indent="-133985">
              <a:lnSpc>
                <a:spcPct val="100000"/>
              </a:lnSpc>
              <a:spcBef>
                <a:spcPts val="505"/>
              </a:spcBef>
              <a:buClr>
                <a:srgbClr val="330066"/>
              </a:buClr>
              <a:buSzPct val="65000"/>
              <a:buFont typeface="Wingdings"/>
              <a:buChar char=""/>
              <a:tabLst>
                <a:tab pos="146685" algn="l"/>
              </a:tabLst>
            </a:pPr>
            <a:r>
              <a:rPr lang="vi-VN">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U</a:t>
            </a:r>
            <a:r>
              <a:rPr>
                <a:latin typeface="Times New Roman" panose="02020603050405020304" pitchFamily="18" charset="0"/>
                <a:cs typeface="Times New Roman" panose="02020603050405020304" pitchFamily="18" charset="0"/>
              </a:rPr>
              <a:t>se </a:t>
            </a:r>
            <a:r>
              <a:rPr dirty="0">
                <a:latin typeface="Times New Roman" panose="02020603050405020304" pitchFamily="18" charset="0"/>
                <a:cs typeface="Times New Roman" panose="02020603050405020304" pitchFamily="18" charset="0"/>
              </a:rPr>
              <a:t>and control of suitable </a:t>
            </a:r>
            <a:r>
              <a:rPr spc="-5" dirty="0">
                <a:latin typeface="Times New Roman" panose="02020603050405020304" pitchFamily="18" charset="0"/>
                <a:cs typeface="Times New Roman" panose="02020603050405020304" pitchFamily="18" charset="0"/>
              </a:rPr>
              <a:t>infrastructure </a:t>
            </a:r>
            <a:r>
              <a:rPr dirty="0">
                <a:latin typeface="Times New Roman" panose="02020603050405020304" pitchFamily="18" charset="0"/>
                <a:cs typeface="Times New Roman" panose="02020603050405020304" pitchFamily="18" charset="0"/>
              </a:rPr>
              <a:t>and </a:t>
            </a:r>
            <a:r>
              <a:rPr>
                <a:latin typeface="Times New Roman" panose="02020603050405020304" pitchFamily="18" charset="0"/>
                <a:cs typeface="Times New Roman" panose="02020603050405020304" pitchFamily="18" charset="0"/>
              </a:rPr>
              <a:t>process</a:t>
            </a:r>
            <a:r>
              <a:rPr spc="-390">
                <a:latin typeface="Times New Roman" panose="02020603050405020304" pitchFamily="18" charset="0"/>
                <a:cs typeface="Times New Roman" panose="02020603050405020304" pitchFamily="18" charset="0"/>
              </a:rPr>
              <a:t> </a:t>
            </a:r>
            <a:r>
              <a:rPr lang="en-US" spc="-39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environment</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Sử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46050" indent="-133985">
              <a:lnSpc>
                <a:spcPct val="100000"/>
              </a:lnSpc>
              <a:spcBef>
                <a:spcPts val="500"/>
              </a:spcBef>
              <a:buClr>
                <a:srgbClr val="330066"/>
              </a:buClr>
              <a:buSzPct val="65000"/>
              <a:buFont typeface="Wingdings"/>
              <a:buChar char=""/>
              <a:tabLst>
                <a:tab pos="146685" algn="l"/>
              </a:tabLst>
            </a:pPr>
            <a:r>
              <a:rPr lang="vi-VN" spc="-5">
                <a:latin typeface="Times New Roman" panose="02020603050405020304" pitchFamily="18" charset="0"/>
                <a:cs typeface="Times New Roman" panose="02020603050405020304" pitchFamily="18" charset="0"/>
              </a:rPr>
              <a:t> </a:t>
            </a:r>
            <a:r>
              <a:rPr lang="vi-VN" spc="-5" dirty="0">
                <a:latin typeface="Times New Roman" panose="02020603050405020304" pitchFamily="18" charset="0"/>
                <a:cs typeface="Times New Roman" panose="02020603050405020304" pitchFamily="18" charset="0"/>
              </a:rPr>
              <a:t>A</a:t>
            </a:r>
            <a:r>
              <a:rPr spc="-5">
                <a:latin typeface="Times New Roman" panose="02020603050405020304" pitchFamily="18" charset="0"/>
                <a:cs typeface="Times New Roman" panose="02020603050405020304" pitchFamily="18" charset="0"/>
              </a:rPr>
              <a:t>vailability </a:t>
            </a:r>
            <a:r>
              <a:rPr dirty="0">
                <a:latin typeface="Times New Roman" panose="02020603050405020304" pitchFamily="18" charset="0"/>
                <a:cs typeface="Times New Roman" panose="02020603050405020304" pitchFamily="18" charset="0"/>
              </a:rPr>
              <a:t>and use of suitable monitoring and </a:t>
            </a:r>
            <a:r>
              <a:rPr>
                <a:latin typeface="Times New Roman" panose="02020603050405020304" pitchFamily="18" charset="0"/>
                <a:cs typeface="Times New Roman" panose="02020603050405020304" pitchFamily="18" charset="0"/>
              </a:rPr>
              <a:t>measuring</a:t>
            </a:r>
            <a:r>
              <a:rPr spc="-235">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resources</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Có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46050" indent="-133985">
              <a:lnSpc>
                <a:spcPct val="100000"/>
              </a:lnSpc>
              <a:spcBef>
                <a:spcPts val="505"/>
              </a:spcBef>
              <a:buClr>
                <a:srgbClr val="330066"/>
              </a:buClr>
              <a:buSzPct val="65000"/>
              <a:buFont typeface="Wingdings"/>
              <a:buChar char=""/>
              <a:tabLst>
                <a:tab pos="146685" algn="l"/>
              </a:tabLst>
            </a:pPr>
            <a:r>
              <a:rPr lang="vi-VN">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a:t>
            </a:r>
            <a:r>
              <a:rPr>
                <a:latin typeface="Times New Roman" panose="02020603050405020304" pitchFamily="18" charset="0"/>
                <a:cs typeface="Times New Roman" panose="02020603050405020304" pitchFamily="18" charset="0"/>
              </a:rPr>
              <a:t>ompetence </a:t>
            </a:r>
            <a:r>
              <a:rPr dirty="0">
                <a:latin typeface="Times New Roman" panose="02020603050405020304" pitchFamily="18" charset="0"/>
                <a:cs typeface="Times New Roman" panose="02020603050405020304" pitchFamily="18" charset="0"/>
              </a:rPr>
              <a:t>and, where applicable, required </a:t>
            </a:r>
            <a:r>
              <a:rPr spc="-5" dirty="0">
                <a:latin typeface="Times New Roman" panose="02020603050405020304" pitchFamily="18" charset="0"/>
                <a:cs typeface="Times New Roman" panose="02020603050405020304" pitchFamily="18" charset="0"/>
              </a:rPr>
              <a:t>qualification </a:t>
            </a:r>
            <a:r>
              <a:rPr>
                <a:latin typeface="Times New Roman" panose="02020603050405020304" pitchFamily="18" charset="0"/>
                <a:cs typeface="Times New Roman" panose="02020603050405020304" pitchFamily="18" charset="0"/>
              </a:rPr>
              <a:t>of</a:t>
            </a:r>
            <a:r>
              <a:rPr spc="-285">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persons</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hẩm quyền 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áp dụng, yêu cầu trình độ của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146050" indent="-133985">
              <a:lnSpc>
                <a:spcPct val="100000"/>
              </a:lnSpc>
              <a:spcBef>
                <a:spcPts val="505"/>
              </a:spcBef>
              <a:buClr>
                <a:srgbClr val="330066"/>
              </a:buClr>
              <a:buSzPct val="65000"/>
              <a:buFont typeface="Wingdings"/>
              <a:buChar char=""/>
              <a:tabLst>
                <a:tab pos="146685" algn="l"/>
              </a:tabLst>
            </a:pPr>
            <a:r>
              <a:rPr lang="vi-VN">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V</a:t>
            </a:r>
            <a:r>
              <a:rPr>
                <a:latin typeface="Times New Roman" panose="02020603050405020304" pitchFamily="18" charset="0"/>
                <a:cs typeface="Times New Roman" panose="02020603050405020304" pitchFamily="18" charset="0"/>
              </a:rPr>
              <a:t>alidation</a:t>
            </a:r>
            <a:r>
              <a:rPr dirty="0">
                <a:latin typeface="Times New Roman" panose="02020603050405020304" pitchFamily="18" charset="0"/>
                <a:cs typeface="Times New Roman" panose="02020603050405020304" pitchFamily="18" charset="0"/>
              </a:rPr>
              <a:t>, and periodic</a:t>
            </a:r>
            <a:r>
              <a:rPr spc="-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revalidation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a:latin typeface="Times New Roman" panose="02020603050405020304" pitchFamily="18" charset="0"/>
                <a:cs typeface="Times New Roman" panose="02020603050405020304" pitchFamily="18" charset="0"/>
              </a:rPr>
              <a:t>special</a:t>
            </a:r>
            <a:r>
              <a:rPr spc="-4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processes</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Xác </a:t>
            </a:r>
            <a:r>
              <a:rPr lang="en-US" dirty="0" err="1">
                <a:latin typeface="Times New Roman" panose="02020603050405020304" pitchFamily="18" charset="0"/>
                <a:cs typeface="Times New Roman" panose="02020603050405020304" pitchFamily="18" charset="0"/>
              </a:rPr>
              <a:t>nhậ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46050" indent="-133985">
              <a:spcBef>
                <a:spcPts val="459"/>
              </a:spcBef>
              <a:buClr>
                <a:srgbClr val="330066"/>
              </a:buClr>
              <a:buSzPct val="65000"/>
              <a:buFont typeface="Wingdings"/>
              <a:buChar char=""/>
              <a:tabLst>
                <a:tab pos="146685" algn="l"/>
              </a:tabLst>
            </a:pPr>
            <a:r>
              <a:rPr lang="vi-VN">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F</a:t>
            </a:r>
            <a:r>
              <a:rPr>
                <a:latin typeface="Times New Roman" panose="02020603050405020304" pitchFamily="18" charset="0"/>
                <a:cs typeface="Times New Roman" panose="02020603050405020304" pitchFamily="18" charset="0"/>
              </a:rPr>
              <a:t>ormal </a:t>
            </a:r>
            <a:r>
              <a:rPr dirty="0">
                <a:latin typeface="Times New Roman" panose="02020603050405020304" pitchFamily="18" charset="0"/>
                <a:cs typeface="Times New Roman" panose="02020603050405020304" pitchFamily="18" charset="0"/>
              </a:rPr>
              <a:t>release of products and services, delivery and</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post-delivery</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activities.</a:t>
            </a:r>
            <a:br>
              <a:rPr lang="en-US" spc="-5" dirty="0">
                <a:latin typeface="Times New Roman" panose="02020603050405020304" pitchFamily="18" charset="0"/>
                <a:cs typeface="Times New Roman" panose="02020603050405020304" pitchFamily="18" charset="0"/>
              </a:rPr>
            </a:br>
            <a:r>
              <a:rPr lang="en-US" spc="-5" dirty="0" err="1">
                <a:latin typeface="Times New Roman" panose="02020603050405020304" pitchFamily="18" charset="0"/>
                <a:cs typeface="Times New Roman" panose="02020603050405020304" pitchFamily="18" charset="0"/>
              </a:rPr>
              <a:t>phát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hành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chính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thức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các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sản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phẩm</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và</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dịch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vụ</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các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hoạt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động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giao</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hàng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và</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sau</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giao</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hàng</a:t>
            </a:r>
            <a:r>
              <a:rPr lang="en-US" spc="-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object 27"/>
          <p:cNvSpPr txBox="1"/>
          <p:nvPr/>
        </p:nvSpPr>
        <p:spPr>
          <a:xfrm>
            <a:off x="147481" y="1002774"/>
            <a:ext cx="8691719" cy="1590179"/>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000" spc="-5" dirty="0">
                <a:latin typeface="Times New Roman" panose="02020603050405020304" pitchFamily="18" charset="0"/>
                <a:cs typeface="Times New Roman" panose="02020603050405020304" pitchFamily="18" charset="0"/>
              </a:rPr>
              <a:t>Identification </a:t>
            </a:r>
            <a:r>
              <a:rPr sz="2000" spc="-5">
                <a:latin typeface="Times New Roman" panose="02020603050405020304" pitchFamily="18" charset="0"/>
                <a:cs typeface="Times New Roman" panose="02020603050405020304" pitchFamily="18" charset="0"/>
              </a:rPr>
              <a:t>and</a:t>
            </a:r>
            <a:r>
              <a:rPr sz="2000" spc="1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traceability</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Nhận </a:t>
            </a:r>
            <a:r>
              <a:rPr lang="en-US" sz="2000" spc="-5" dirty="0" err="1">
                <a:latin typeface="Times New Roman" panose="02020603050405020304" pitchFamily="18" charset="0"/>
                <a:cs typeface="Times New Roman" panose="02020603050405020304" pitchFamily="18" charset="0"/>
              </a:rPr>
              <a:t>biết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truy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xuất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nguồn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gốc</a:t>
            </a:r>
            <a:endParaRPr lang="en-US" sz="2000" spc="-5" dirty="0">
              <a:latin typeface="Times New Roman" panose="02020603050405020304" pitchFamily="18" charset="0"/>
              <a:cs typeface="Times New Roman" panose="02020603050405020304" pitchFamily="18" charset="0"/>
            </a:endParaRPr>
          </a:p>
          <a:p>
            <a:pPr marL="355600" indent="-342900">
              <a:spcBef>
                <a:spcPts val="100"/>
              </a:spcBef>
              <a:buFont typeface="Arial" panose="020B0604020202020204" pitchFamily="34" charset="0"/>
              <a:buChar char="•"/>
            </a:pPr>
            <a:r>
              <a:rPr lang="en-US" sz="2000" spc="-5" dirty="0">
                <a:latin typeface="Times New Roman" panose="02020603050405020304" pitchFamily="18" charset="0"/>
                <a:cs typeface="Times New Roman" panose="02020603050405020304" pitchFamily="18" charset="0"/>
              </a:rPr>
              <a:t>Property belonging </a:t>
            </a:r>
            <a:r>
              <a:rPr lang="en-US" sz="2000" dirty="0">
                <a:latin typeface="Times New Roman" panose="02020603050405020304" pitchFamily="18" charset="0"/>
                <a:cs typeface="Times New Roman" panose="02020603050405020304" pitchFamily="18" charset="0"/>
              </a:rPr>
              <a:t>to </a:t>
            </a:r>
            <a:r>
              <a:rPr lang="en-US" sz="2000" spc="-5" dirty="0">
                <a:latin typeface="Times New Roman" panose="02020603050405020304" pitchFamily="18" charset="0"/>
                <a:cs typeface="Times New Roman" panose="02020603050405020304" pitchFamily="18" charset="0"/>
              </a:rPr>
              <a:t>customers or </a:t>
            </a:r>
            <a:r>
              <a:rPr lang="en-US" sz="2000" spc="-5">
                <a:latin typeface="Times New Roman" panose="02020603050405020304" pitchFamily="18" charset="0"/>
                <a:cs typeface="Times New Roman" panose="02020603050405020304" pitchFamily="18" charset="0"/>
              </a:rPr>
              <a:t>external</a:t>
            </a:r>
            <a:r>
              <a:rPr lang="en-US" sz="2000" spc="80">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providers</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Tài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thuộc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về</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khách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hoặc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cung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ngoài</a:t>
            </a:r>
            <a:endParaRPr lang="en-US" sz="2000" dirty="0">
              <a:latin typeface="Times New Roman" panose="02020603050405020304" pitchFamily="18" charset="0"/>
              <a:cs typeface="Times New Roman" panose="02020603050405020304" pitchFamily="18" charset="0"/>
            </a:endParaRPr>
          </a:p>
          <a:p>
            <a:pPr marL="355600" indent="-342900">
              <a:spcBef>
                <a:spcPts val="100"/>
              </a:spcBef>
              <a:buFont typeface="Arial" panose="020B0604020202020204" pitchFamily="34" charset="0"/>
              <a:buChar char="•"/>
            </a:pPr>
            <a:r>
              <a:rPr lang="en-US" sz="2000" spc="-5" dirty="0">
                <a:latin typeface="Times New Roman" panose="02020603050405020304" pitchFamily="18" charset="0"/>
                <a:cs typeface="Times New Roman" panose="02020603050405020304" pitchFamily="18" charset="0"/>
              </a:rPr>
              <a:t> Preservation / </a:t>
            </a:r>
            <a:r>
              <a:rPr lang="en-US" sz="2000" spc="-5" dirty="0" err="1">
                <a:latin typeface="Times New Roman" panose="02020603050405020304" pitchFamily="18" charset="0"/>
                <a:cs typeface="Times New Roman" panose="02020603050405020304" pitchFamily="18" charset="0"/>
              </a:rPr>
              <a:t>Sự</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bảo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tồn</a:t>
            </a:r>
            <a:r>
              <a:rPr lang="en-US" sz="2000" spc="-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55600" indent="-342900">
              <a:spcBef>
                <a:spcPts val="100"/>
              </a:spcBef>
              <a:buFont typeface="Arial" panose="020B0604020202020204" pitchFamily="34" charset="0"/>
              <a:buChar char="•"/>
            </a:pPr>
            <a:r>
              <a:rPr lang="en-US" sz="2000" spc="-5" dirty="0">
                <a:latin typeface="Times New Roman" panose="02020603050405020304" pitchFamily="18" charset="0"/>
                <a:cs typeface="Times New Roman" panose="02020603050405020304" pitchFamily="18" charset="0"/>
              </a:rPr>
              <a:t>Post-delivery activities </a:t>
            </a:r>
            <a:r>
              <a:rPr lang="en-US" sz="2000" dirty="0">
                <a:latin typeface="Times New Roman" panose="02020603050405020304" pitchFamily="18" charset="0"/>
                <a:cs typeface="Times New Roman" panose="02020603050405020304" pitchFamily="18" charset="0"/>
              </a:rPr>
              <a:t>–</a:t>
            </a:r>
            <a:r>
              <a:rPr lang="en-US" sz="2000" spc="3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Consider: </a:t>
            </a:r>
            <a:r>
              <a:rPr lang="en-US" sz="2000" spc="-5" dirty="0" err="1">
                <a:latin typeface="Times New Roman" panose="02020603050405020304" pitchFamily="18" charset="0"/>
                <a:cs typeface="Times New Roman" panose="02020603050405020304" pitchFamily="18" charset="0"/>
              </a:rPr>
              <a:t>Hoạt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động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giao</a:t>
            </a:r>
            <a:r>
              <a:rPr lang="en-US" sz="2000" spc="-5" dirty="0">
                <a:latin typeface="Times New Roman" panose="02020603050405020304" pitchFamily="18" charset="0"/>
                <a:cs typeface="Times New Roman" panose="02020603050405020304" pitchFamily="18" charset="0"/>
              </a:rPr>
              <a:t> hang – </a:t>
            </a:r>
            <a:r>
              <a:rPr lang="en-US" sz="2000" spc="-5" dirty="0" err="1">
                <a:latin typeface="Times New Roman" panose="02020603050405020304" pitchFamily="18" charset="0"/>
                <a:cs typeface="Times New Roman" panose="02020603050405020304" pitchFamily="18" charset="0"/>
              </a:rPr>
              <a:t>xem</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xét</a:t>
            </a:r>
            <a:r>
              <a:rPr lang="en-US" sz="2000" spc="-5">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8" name="object 38"/>
          <p:cNvSpPr txBox="1"/>
          <p:nvPr/>
        </p:nvSpPr>
        <p:spPr>
          <a:xfrm>
            <a:off x="226140" y="2592953"/>
            <a:ext cx="8691719" cy="1796004"/>
          </a:xfrm>
          <a:prstGeom prst="rect">
            <a:avLst/>
          </a:prstGeom>
        </p:spPr>
        <p:txBody>
          <a:bodyPr vert="horz" wrap="square" lIns="0" tIns="64135" rIns="0" bIns="0" rtlCol="0">
            <a:spAutoFit/>
          </a:bodyPr>
          <a:lstStyle/>
          <a:p>
            <a:pPr marL="354965" indent="-342900">
              <a:lnSpc>
                <a:spcPct val="100000"/>
              </a:lnSpc>
              <a:spcBef>
                <a:spcPts val="505"/>
              </a:spcBef>
              <a:buClr>
                <a:srgbClr val="649797"/>
              </a:buClr>
              <a:buSzPct val="70000"/>
              <a:buFont typeface="Wingdings" panose="05000000000000000000" pitchFamily="2" charset="2"/>
              <a:buChar char="ü"/>
              <a:tabLst>
                <a:tab pos="360045" algn="l"/>
                <a:tab pos="360680" algn="l"/>
              </a:tabLst>
            </a:pPr>
            <a:r>
              <a:rPr lang="vi-VN" sz="2000" dirty="0">
                <a:latin typeface="Times New Roman" panose="02020603050405020304" pitchFamily="18" charset="0"/>
                <a:cs typeface="Times New Roman" panose="02020603050405020304" pitchFamily="18" charset="0"/>
              </a:rPr>
              <a:t>R</a:t>
            </a:r>
            <a:r>
              <a:rPr sz="2000">
                <a:latin typeface="Times New Roman" panose="02020603050405020304" pitchFamily="18" charset="0"/>
                <a:cs typeface="Times New Roman" panose="02020603050405020304" pitchFamily="18" charset="0"/>
              </a:rPr>
              <a:t>isks </a:t>
            </a:r>
            <a:r>
              <a:rPr sz="2000" dirty="0">
                <a:latin typeface="Times New Roman" panose="02020603050405020304" pitchFamily="18" charset="0"/>
                <a:cs typeface="Times New Roman" panose="02020603050405020304" pitchFamily="18" charset="0"/>
              </a:rPr>
              <a:t>associated with the </a:t>
            </a:r>
            <a:r>
              <a:rPr sz="2000" spc="-5" dirty="0">
                <a:latin typeface="Times New Roman" panose="02020603050405020304" pitchFamily="18" charset="0"/>
                <a:cs typeface="Times New Roman" panose="02020603050405020304" pitchFamily="18" charset="0"/>
              </a:rPr>
              <a:t>products </a:t>
            </a:r>
            <a:r>
              <a:rPr sz="2000" dirty="0">
                <a:latin typeface="Times New Roman" panose="02020603050405020304" pitchFamily="18" charset="0"/>
                <a:cs typeface="Times New Roman" panose="02020603050405020304" pitchFamily="18" charset="0"/>
              </a:rPr>
              <a:t>and</a:t>
            </a:r>
            <a:r>
              <a:rPr sz="2000" spc="-27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services;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a:p>
            <a:pPr marL="354965" indent="-342900">
              <a:lnSpc>
                <a:spcPct val="100000"/>
              </a:lnSpc>
              <a:spcBef>
                <a:spcPts val="505"/>
              </a:spcBef>
              <a:buClr>
                <a:srgbClr val="649797"/>
              </a:buClr>
              <a:buSzPct val="70000"/>
              <a:buFont typeface="Wingdings" panose="05000000000000000000" pitchFamily="2" charset="2"/>
              <a:buChar char="ü"/>
              <a:tabLst>
                <a:tab pos="360045" algn="l"/>
                <a:tab pos="360680" algn="l"/>
              </a:tabLst>
            </a:pPr>
            <a:r>
              <a:rPr lang="vi-VN" sz="2000" dirty="0">
                <a:latin typeface="Times New Roman" panose="02020603050405020304" pitchFamily="18" charset="0"/>
                <a:cs typeface="Times New Roman" panose="02020603050405020304" pitchFamily="18" charset="0"/>
              </a:rPr>
              <a:t>N</a:t>
            </a:r>
            <a:r>
              <a:rPr sz="2000">
                <a:latin typeface="Times New Roman" panose="02020603050405020304" pitchFamily="18" charset="0"/>
                <a:cs typeface="Times New Roman" panose="02020603050405020304" pitchFamily="18" charset="0"/>
              </a:rPr>
              <a:t>ature</a:t>
            </a:r>
            <a:r>
              <a:rPr sz="2000" dirty="0">
                <a:latin typeface="Times New Roman" panose="02020603050405020304" pitchFamily="18" charset="0"/>
                <a:cs typeface="Times New Roman" panose="02020603050405020304" pitchFamily="18" charset="0"/>
              </a:rPr>
              <a:t>, use and intended</a:t>
            </a:r>
            <a:r>
              <a:rPr sz="2000" spc="-1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lifetime</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Thiên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nhiên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sử</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dụng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dự</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định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vòng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đời</a:t>
            </a:r>
            <a:endParaRPr lang="en-US" sz="2000" spc="-5" dirty="0">
              <a:latin typeface="Times New Roman" panose="02020603050405020304" pitchFamily="18" charset="0"/>
              <a:cs typeface="Times New Roman" panose="02020603050405020304" pitchFamily="18" charset="0"/>
            </a:endParaRPr>
          </a:p>
          <a:p>
            <a:pPr marL="354965" indent="-342900">
              <a:lnSpc>
                <a:spcPct val="100000"/>
              </a:lnSpc>
              <a:spcBef>
                <a:spcPts val="505"/>
              </a:spcBef>
              <a:buClr>
                <a:srgbClr val="649797"/>
              </a:buClr>
              <a:buSzPct val="70000"/>
              <a:buFont typeface="Wingdings" panose="05000000000000000000" pitchFamily="2" charset="2"/>
              <a:buChar char="ü"/>
              <a:tabLst>
                <a:tab pos="360045" algn="l"/>
                <a:tab pos="360680" algn="l"/>
              </a:tabLst>
            </a:pPr>
            <a:r>
              <a:rPr lang="vi-VN" sz="2000" dirty="0">
                <a:latin typeface="Times New Roman" panose="02020603050405020304" pitchFamily="18" charset="0"/>
                <a:cs typeface="Times New Roman" panose="02020603050405020304" pitchFamily="18" charset="0"/>
              </a:rPr>
              <a:t>C</a:t>
            </a:r>
            <a:r>
              <a:rPr sz="2000">
                <a:latin typeface="Times New Roman" panose="02020603050405020304" pitchFamily="18" charset="0"/>
                <a:cs typeface="Times New Roman" panose="02020603050405020304" pitchFamily="18" charset="0"/>
              </a:rPr>
              <a:t>ustomer</a:t>
            </a:r>
            <a:r>
              <a:rPr sz="2000" spc="-8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feedback</a:t>
            </a: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hang </a:t>
            </a:r>
          </a:p>
          <a:p>
            <a:pPr marL="354965" indent="-342900">
              <a:lnSpc>
                <a:spcPct val="100000"/>
              </a:lnSpc>
              <a:spcBef>
                <a:spcPts val="505"/>
              </a:spcBef>
              <a:buClr>
                <a:srgbClr val="649797"/>
              </a:buClr>
              <a:buSzPct val="70000"/>
              <a:buFont typeface="Wingdings" panose="05000000000000000000" pitchFamily="2" charset="2"/>
              <a:buChar char="ü"/>
              <a:tabLst>
                <a:tab pos="360045" algn="l"/>
                <a:tab pos="360680" algn="l"/>
              </a:tabLst>
            </a:pPr>
            <a:r>
              <a:rPr lang="vi-VN" sz="2000">
                <a:latin typeface="Times New Roman" panose="02020603050405020304" pitchFamily="18" charset="0"/>
                <a:cs typeface="Times New Roman" panose="02020603050405020304" pitchFamily="18" charset="0"/>
              </a:rPr>
              <a:t>S</a:t>
            </a:r>
            <a:r>
              <a:rPr sz="2000">
                <a:latin typeface="Times New Roman" panose="02020603050405020304" pitchFamily="18" charset="0"/>
                <a:cs typeface="Times New Roman" panose="02020603050405020304" pitchFamily="18" charset="0"/>
              </a:rPr>
              <a:t>tatutory </a:t>
            </a:r>
            <a:r>
              <a:rPr sz="2000" dirty="0">
                <a:latin typeface="Times New Roman" panose="02020603050405020304" pitchFamily="18" charset="0"/>
                <a:cs typeface="Times New Roman" panose="02020603050405020304" pitchFamily="18" charset="0"/>
              </a:rPr>
              <a:t>and regulatory</a:t>
            </a:r>
            <a:r>
              <a:rPr sz="2000" spc="-1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requirements.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
        <p:nvSpPr>
          <p:cNvPr id="40" name="object 40"/>
          <p:cNvSpPr txBox="1"/>
          <p:nvPr/>
        </p:nvSpPr>
        <p:spPr>
          <a:xfrm>
            <a:off x="108342" y="4504074"/>
            <a:ext cx="4898652" cy="320601"/>
          </a:xfrm>
          <a:prstGeom prst="rect">
            <a:avLst/>
          </a:prstGeom>
        </p:spPr>
        <p:txBody>
          <a:bodyPr vert="horz" wrap="square" lIns="0" tIns="12700" rIns="0" bIns="0" rtlCol="0">
            <a:spAutoFit/>
          </a:bodyPr>
          <a:lstStyle/>
          <a:p>
            <a:pPr marL="355600" indent="-342900">
              <a:lnSpc>
                <a:spcPct val="100000"/>
              </a:lnSpc>
              <a:spcBef>
                <a:spcPts val="100"/>
              </a:spcBef>
              <a:buClr>
                <a:srgbClr val="330066"/>
              </a:buClr>
              <a:buSzPct val="68750"/>
              <a:buFont typeface="Wingdings"/>
              <a:buChar char=""/>
              <a:tabLst>
                <a:tab pos="354965" algn="l"/>
                <a:tab pos="355600" algn="l"/>
              </a:tabLst>
            </a:pPr>
            <a:r>
              <a:rPr sz="2000" spc="-5" dirty="0">
                <a:latin typeface="Times New Roman" panose="02020603050405020304" pitchFamily="18" charset="0"/>
                <a:cs typeface="Times New Roman" panose="02020603050405020304" pitchFamily="18" charset="0"/>
              </a:rPr>
              <a:t>Control </a:t>
            </a:r>
            <a:r>
              <a:rPr sz="2000" dirty="0">
                <a:latin typeface="Times New Roman" panose="02020603050405020304" pitchFamily="18" charset="0"/>
                <a:cs typeface="Times New Roman" panose="02020603050405020304" pitchFamily="18" charset="0"/>
              </a:rPr>
              <a:t>of</a:t>
            </a:r>
            <a:r>
              <a:rPr sz="2000" spc="-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changes</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Kiểm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soát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thay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đổi</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41" name="object 41"/>
          <p:cNvSpPr txBox="1"/>
          <p:nvPr/>
        </p:nvSpPr>
        <p:spPr>
          <a:xfrm>
            <a:off x="131123" y="4918202"/>
            <a:ext cx="8440672" cy="1213153"/>
          </a:xfrm>
          <a:prstGeom prst="rect">
            <a:avLst/>
          </a:prstGeom>
        </p:spPr>
        <p:txBody>
          <a:bodyPr vert="horz" wrap="square" lIns="0" tIns="33020" rIns="0" bIns="0" rtlCol="0">
            <a:spAutoFit/>
          </a:bodyPr>
          <a:lstStyle/>
          <a:p>
            <a:pPr marL="354965" marR="5080" indent="-342900">
              <a:lnSpc>
                <a:spcPts val="2300"/>
              </a:lnSpc>
              <a:spcBef>
                <a:spcPts val="260"/>
              </a:spcBef>
              <a:buClr>
                <a:srgbClr val="649797"/>
              </a:buClr>
              <a:buSzPct val="70000"/>
              <a:buFont typeface="Wingdings" panose="05000000000000000000" pitchFamily="2" charset="2"/>
              <a:buChar char="ü"/>
              <a:tabLst>
                <a:tab pos="360045" algn="l"/>
                <a:tab pos="360680" algn="l"/>
              </a:tabLst>
            </a:pPr>
            <a:r>
              <a:rPr lang="vi-VN" sz="2000" dirty="0">
                <a:latin typeface="Times New Roman" panose="02020603050405020304" pitchFamily="18" charset="0"/>
                <a:cs typeface="Times New Roman" panose="02020603050405020304" pitchFamily="18" charset="0"/>
              </a:rPr>
              <a:t>R</a:t>
            </a:r>
            <a:r>
              <a:rPr sz="2000">
                <a:latin typeface="Times New Roman" panose="02020603050405020304" pitchFamily="18" charset="0"/>
                <a:cs typeface="Times New Roman" panose="02020603050405020304" pitchFamily="18" charset="0"/>
              </a:rPr>
              <a:t>eview </a:t>
            </a:r>
            <a:r>
              <a:rPr sz="2000" dirty="0">
                <a:latin typeface="Times New Roman" panose="02020603050405020304" pitchFamily="18" charset="0"/>
                <a:cs typeface="Times New Roman" panose="02020603050405020304" pitchFamily="18" charset="0"/>
              </a:rPr>
              <a:t>and control unplanned changes essential </a:t>
            </a:r>
            <a:r>
              <a:rPr sz="2000" spc="-5" dirty="0">
                <a:latin typeface="Times New Roman" panose="02020603050405020304" pitchFamily="18" charset="0"/>
                <a:cs typeface="Times New Roman" panose="02020603050405020304" pitchFamily="18" charset="0"/>
              </a:rPr>
              <a:t>for </a:t>
            </a:r>
            <a:r>
              <a:rPr sz="2000" dirty="0">
                <a:latin typeface="Times New Roman" panose="02020603050405020304" pitchFamily="18" charset="0"/>
                <a:cs typeface="Times New Roman" panose="02020603050405020304" pitchFamily="18" charset="0"/>
              </a:rPr>
              <a:t>production</a:t>
            </a:r>
            <a:r>
              <a:rPr sz="2000" spc="-37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  service provision </a:t>
            </a:r>
            <a:r>
              <a:rPr sz="2000" spc="-5" dirty="0">
                <a:latin typeface="Times New Roman" panose="02020603050405020304" pitchFamily="18" charset="0"/>
                <a:cs typeface="Times New Roman" panose="02020603050405020304" pitchFamily="18" charset="0"/>
              </a:rPr>
              <a:t>to </a:t>
            </a:r>
            <a:r>
              <a:rPr sz="2000" dirty="0">
                <a:latin typeface="Times New Roman" panose="02020603050405020304" pitchFamily="18" charset="0"/>
                <a:cs typeface="Times New Roman" panose="02020603050405020304" pitchFamily="18" charset="0"/>
              </a:rPr>
              <a:t>ensure continuing</a:t>
            </a:r>
            <a:r>
              <a:rPr sz="2000" spc="-2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conformity</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Xem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xét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kiểm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soát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thay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đổi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ngoài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dự</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cần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thiết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xuất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hoặc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cung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đảm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bảo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sự</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phù</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hợp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liên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tục</a:t>
            </a:r>
            <a:endParaRPr sz="2000" dirty="0">
              <a:latin typeface="Times New Roman" panose="02020603050405020304" pitchFamily="18" charset="0"/>
              <a:cs typeface="Times New Roman" panose="02020603050405020304" pitchFamily="18" charset="0"/>
            </a:endParaRPr>
          </a:p>
        </p:txBody>
      </p:sp>
      <p:sp>
        <p:nvSpPr>
          <p:cNvPr id="47" name="object 17">
            <a:extLst>
              <a:ext uri="{FF2B5EF4-FFF2-40B4-BE49-F238E27FC236}">
                <a16:creationId xmlns:a16="http://schemas.microsoft.com/office/drawing/2014/main" id="{676319A6-A403-4274-988A-595D7FBD885F}"/>
              </a:ext>
            </a:extLst>
          </p:cNvPr>
          <p:cNvSpPr txBox="1">
            <a:spLocks noGrp="1"/>
          </p:cNvSpPr>
          <p:nvPr>
            <p:ph type="title"/>
          </p:nvPr>
        </p:nvSpPr>
        <p:spPr>
          <a:xfrm>
            <a:off x="226140" y="0"/>
            <a:ext cx="8989365" cy="874598"/>
          </a:xfrm>
          <a:prstGeom prst="rect">
            <a:avLst/>
          </a:prstGeom>
        </p:spPr>
        <p:txBody>
          <a:bodyPr vert="horz" wrap="square" lIns="0" tIns="12700" rIns="0" bIns="0" rtlCol="0">
            <a:spAutoFit/>
          </a:bodyPr>
          <a:lstStyle/>
          <a:p>
            <a:pPr marL="12700" marR="5080">
              <a:lnSpc>
                <a:spcPct val="100000"/>
              </a:lnSpc>
              <a:spcBef>
                <a:spcPts val="100"/>
              </a:spcBef>
              <a:tabLst>
                <a:tab pos="926465" algn="l"/>
              </a:tabLst>
            </a:pPr>
            <a:r>
              <a:rPr sz="2800" spc="-5">
                <a:solidFill>
                  <a:schemeClr val="bg1"/>
                </a:solidFill>
                <a:latin typeface="Times New Roman" panose="02020603050405020304" pitchFamily="18" charset="0"/>
                <a:cs typeface="Times New Roman" panose="02020603050405020304" pitchFamily="18" charset="0"/>
              </a:rPr>
              <a:t>8.5</a:t>
            </a:r>
            <a:r>
              <a:rPr lang="vi-VN" sz="2800" spc="-5">
                <a:solidFill>
                  <a:schemeClr val="bg1"/>
                </a:solidFill>
                <a:latin typeface="Times New Roman" panose="02020603050405020304" pitchFamily="18" charset="0"/>
                <a:cs typeface="Times New Roman" panose="02020603050405020304" pitchFamily="18" charset="0"/>
              </a:rPr>
              <a:t> </a:t>
            </a:r>
            <a:r>
              <a:rPr sz="2800" spc="-5">
                <a:solidFill>
                  <a:schemeClr val="bg1"/>
                </a:solidFill>
                <a:latin typeface="Times New Roman" panose="02020603050405020304" pitchFamily="18" charset="0"/>
                <a:cs typeface="Times New Roman" panose="02020603050405020304" pitchFamily="18" charset="0"/>
              </a:rPr>
              <a:t>Production </a:t>
            </a:r>
            <a:r>
              <a:rPr sz="2800" spc="-5" dirty="0">
                <a:solidFill>
                  <a:schemeClr val="bg1"/>
                </a:solidFill>
                <a:latin typeface="Times New Roman" panose="02020603050405020304" pitchFamily="18" charset="0"/>
                <a:cs typeface="Times New Roman" panose="02020603050405020304" pitchFamily="18" charset="0"/>
              </a:rPr>
              <a:t>and</a:t>
            </a:r>
            <a:r>
              <a:rPr sz="2800" spc="-75" dirty="0">
                <a:solidFill>
                  <a:schemeClr val="bg1"/>
                </a:solidFill>
                <a:latin typeface="Times New Roman" panose="02020603050405020304" pitchFamily="18" charset="0"/>
                <a:cs typeface="Times New Roman" panose="02020603050405020304" pitchFamily="18" charset="0"/>
              </a:rPr>
              <a:t> </a:t>
            </a:r>
            <a:r>
              <a:rPr sz="2800" dirty="0">
                <a:solidFill>
                  <a:schemeClr val="bg1"/>
                </a:solidFill>
                <a:latin typeface="Times New Roman" panose="02020603050405020304" pitchFamily="18" charset="0"/>
                <a:cs typeface="Times New Roman" panose="02020603050405020304" pitchFamily="18" charset="0"/>
              </a:rPr>
              <a:t>service  </a:t>
            </a:r>
            <a:r>
              <a:rPr sz="2800" spc="-5" dirty="0">
                <a:solidFill>
                  <a:schemeClr val="bg1"/>
                </a:solidFill>
                <a:latin typeface="Times New Roman" panose="02020603050405020304" pitchFamily="18" charset="0"/>
                <a:cs typeface="Times New Roman" panose="02020603050405020304" pitchFamily="18" charset="0"/>
              </a:rPr>
              <a:t>provision</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cont</a:t>
            </a:r>
            <a:r>
              <a:rPr lang="en-US" sz="2800" spc="-5" dirty="0">
                <a:solidFill>
                  <a:schemeClr val="bg1"/>
                </a:solidFill>
                <a:latin typeface="Times New Roman" panose="02020603050405020304" pitchFamily="18" charset="0"/>
                <a:cs typeface="Times New Roman" panose="02020603050405020304" pitchFamily="18" charset="0"/>
              </a:rPr>
              <a:t>)</a:t>
            </a:r>
            <a:br>
              <a:rPr lang="en-US" sz="2800" spc="-5" dirty="0">
                <a:solidFill>
                  <a:schemeClr val="bg1"/>
                </a:solidFill>
                <a:latin typeface="Times New Roman" panose="02020603050405020304" pitchFamily="18" charset="0"/>
                <a:cs typeface="Times New Roman" panose="02020603050405020304" pitchFamily="18" charset="0"/>
              </a:rPr>
            </a:br>
            <a:r>
              <a:rPr lang="en-US" sz="2800" spc="-5" dirty="0" err="1">
                <a:solidFill>
                  <a:schemeClr val="bg1"/>
                </a:solidFill>
                <a:latin typeface="Times New Roman" panose="02020603050405020304" pitchFamily="18" charset="0"/>
                <a:cs typeface="Times New Roman" panose="02020603050405020304" pitchFamily="18" charset="0"/>
              </a:rPr>
              <a:t>Cung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cấp</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sản</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phẩm</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dịch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vụ</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Tiếp</a:t>
            </a:r>
            <a:r>
              <a:rPr lang="en-US" sz="2800" spc="-5" dirty="0">
                <a:solidFill>
                  <a:schemeClr val="bg1"/>
                </a:solidFill>
                <a:latin typeface="Times New Roman" panose="02020603050405020304" pitchFamily="18" charset="0"/>
                <a:cs typeface="Times New Roman" panose="02020603050405020304" pitchFamily="18" charset="0"/>
              </a:rPr>
              <a:t>)</a:t>
            </a:r>
            <a:endParaRPr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object 27"/>
          <p:cNvSpPr txBox="1"/>
          <p:nvPr/>
        </p:nvSpPr>
        <p:spPr>
          <a:xfrm>
            <a:off x="76200" y="1219200"/>
            <a:ext cx="8691719" cy="406521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vi-VN" sz="2000" b="1" i="1" spc="-5">
                <a:latin typeface="Times New Roman" panose="02020603050405020304" pitchFamily="18" charset="0"/>
                <a:cs typeface="Times New Roman" panose="02020603050405020304" pitchFamily="18" charset="0"/>
              </a:rPr>
              <a:t>8.5.1.C.1 </a:t>
            </a:r>
            <a:r>
              <a:rPr lang="vi-VN" sz="2000" i="1" spc="-5">
                <a:latin typeface="Times New Roman" panose="02020603050405020304" pitchFamily="18" charset="0"/>
                <a:cs typeface="Times New Roman" panose="02020603050405020304" pitchFamily="18" charset="0"/>
              </a:rPr>
              <a:t>Cung cấp sản phẩm và dịch vụ - Tổ chức sẽ thiết lập và duy trì (các) phương pháp để giảm thiểu sự can thiệp với dịch vụ và hoạt động của trang web thông thường trong quá trình giao hàng và cài đặt.</a:t>
            </a:r>
          </a:p>
          <a:p>
            <a:pPr marL="12700">
              <a:lnSpc>
                <a:spcPct val="100000"/>
              </a:lnSpc>
              <a:spcBef>
                <a:spcPts val="100"/>
              </a:spcBef>
            </a:pPr>
            <a:endParaRPr lang="vi-VN" sz="2000" i="1" spc="-5">
              <a:latin typeface="Times New Roman" panose="02020603050405020304" pitchFamily="18" charset="0"/>
              <a:cs typeface="Times New Roman" panose="02020603050405020304" pitchFamily="18" charset="0"/>
            </a:endParaRPr>
          </a:p>
          <a:p>
            <a:pPr marL="355600" indent="-342900">
              <a:lnSpc>
                <a:spcPct val="100000"/>
              </a:lnSpc>
              <a:spcBef>
                <a:spcPts val="100"/>
              </a:spcBef>
              <a:buFont typeface="Arial" panose="020B0604020202020204" pitchFamily="34" charset="0"/>
              <a:buChar char="•"/>
            </a:pPr>
            <a:r>
              <a:rPr lang="vi-VN" sz="2000" b="1" i="1" spc="-5">
                <a:latin typeface="Times New Roman" panose="02020603050405020304" pitchFamily="18" charset="0"/>
                <a:cs typeface="Times New Roman" panose="02020603050405020304" pitchFamily="18" charset="0"/>
              </a:rPr>
              <a:t>8.5.1.H.1 </a:t>
            </a:r>
            <a:r>
              <a:rPr lang="vi-VN" sz="2000" i="1" spc="-5">
                <a:latin typeface="Times New Roman" panose="02020603050405020304" pitchFamily="18" charset="0"/>
                <a:cs typeface="Times New Roman" panose="02020603050405020304" pitchFamily="18" charset="0"/>
              </a:rPr>
              <a:t>Kiểm tra lại định kỳ - Tổ chức phải duy trì thông tin tài liệu để đảm bảo các sản phẩm được kiểm tra lại định kỳ để đánh giá khả năng tiếp tục đáp ứng các yêu cầu thiết kế của sản phẩm. Khi xác định độ sâu của thi lại, tổ chức nên xem xét các điều kiện trong 8.5.1.H.3.</a:t>
            </a:r>
          </a:p>
          <a:p>
            <a:pPr marL="12700">
              <a:lnSpc>
                <a:spcPct val="100000"/>
              </a:lnSpc>
              <a:spcBef>
                <a:spcPts val="100"/>
              </a:spcBef>
            </a:pPr>
            <a:endParaRPr lang="vi-VN" sz="2000" i="1" spc="-5">
              <a:latin typeface="Times New Roman" panose="02020603050405020304" pitchFamily="18" charset="0"/>
              <a:cs typeface="Times New Roman" panose="02020603050405020304" pitchFamily="18" charset="0"/>
            </a:endParaRPr>
          </a:p>
          <a:p>
            <a:pPr marL="355600" indent="-342900">
              <a:lnSpc>
                <a:spcPct val="100000"/>
              </a:lnSpc>
              <a:spcBef>
                <a:spcPts val="100"/>
              </a:spcBef>
              <a:buFont typeface="Arial" panose="020B0604020202020204" pitchFamily="34" charset="0"/>
              <a:buChar char="•"/>
            </a:pPr>
            <a:r>
              <a:rPr lang="vi-VN" sz="2000" b="1" i="1">
                <a:latin typeface="Times New Roman" panose="02020603050405020304" pitchFamily="18" charset="0"/>
                <a:cs typeface="Times New Roman" panose="02020603050405020304" pitchFamily="18" charset="0"/>
              </a:rPr>
              <a:t>8.5.1.H.2 </a:t>
            </a:r>
            <a:r>
              <a:rPr lang="vi-VN" sz="2000" i="1">
                <a:latin typeface="Times New Roman" panose="02020603050405020304" pitchFamily="18" charset="0"/>
                <a:cs typeface="Times New Roman" panose="02020603050405020304" pitchFamily="18" charset="0"/>
              </a:rPr>
              <a:t>Nội dung kiểm tra - Thử nghiệm ban đầu và kiểm tra lại định kỳ sẽ rộng hơn so với các thử nghiệm chất lượng thông thường. Thử nghiệm ban đầu sẽ bao gồm những thử nghiệm có trong các thông số kỹ thuật và / hoặc hợp đồng của khách hàng và tổ chức. Kết quả của các thử nghiệm này sẽ được ghi lại</a:t>
            </a:r>
          </a:p>
        </p:txBody>
      </p:sp>
      <p:sp>
        <p:nvSpPr>
          <p:cNvPr id="47" name="object 17">
            <a:extLst>
              <a:ext uri="{FF2B5EF4-FFF2-40B4-BE49-F238E27FC236}">
                <a16:creationId xmlns:a16="http://schemas.microsoft.com/office/drawing/2014/main" id="{676319A6-A403-4274-988A-595D7FBD885F}"/>
              </a:ext>
            </a:extLst>
          </p:cNvPr>
          <p:cNvSpPr txBox="1">
            <a:spLocks noGrp="1"/>
          </p:cNvSpPr>
          <p:nvPr>
            <p:ph type="title"/>
          </p:nvPr>
        </p:nvSpPr>
        <p:spPr>
          <a:xfrm>
            <a:off x="226140" y="0"/>
            <a:ext cx="8989365" cy="874598"/>
          </a:xfrm>
          <a:prstGeom prst="rect">
            <a:avLst/>
          </a:prstGeom>
        </p:spPr>
        <p:txBody>
          <a:bodyPr vert="horz" wrap="square" lIns="0" tIns="12700" rIns="0" bIns="0" rtlCol="0">
            <a:spAutoFit/>
          </a:bodyPr>
          <a:lstStyle/>
          <a:p>
            <a:pPr marL="12700" marR="5080">
              <a:lnSpc>
                <a:spcPct val="100000"/>
              </a:lnSpc>
              <a:spcBef>
                <a:spcPts val="100"/>
              </a:spcBef>
              <a:tabLst>
                <a:tab pos="926465" algn="l"/>
              </a:tabLst>
            </a:pPr>
            <a:r>
              <a:rPr sz="2800" spc="-5">
                <a:solidFill>
                  <a:schemeClr val="bg1"/>
                </a:solidFill>
                <a:latin typeface="Times New Roman" panose="02020603050405020304" pitchFamily="18" charset="0"/>
                <a:cs typeface="Times New Roman" panose="02020603050405020304" pitchFamily="18" charset="0"/>
              </a:rPr>
              <a:t>8.5</a:t>
            </a:r>
            <a:r>
              <a:rPr lang="vi-VN" sz="2800" spc="-5">
                <a:solidFill>
                  <a:schemeClr val="bg1"/>
                </a:solidFill>
                <a:latin typeface="Times New Roman" panose="02020603050405020304" pitchFamily="18" charset="0"/>
                <a:cs typeface="Times New Roman" panose="02020603050405020304" pitchFamily="18" charset="0"/>
              </a:rPr>
              <a:t> </a:t>
            </a:r>
            <a:r>
              <a:rPr sz="2800" spc="-5">
                <a:solidFill>
                  <a:schemeClr val="bg1"/>
                </a:solidFill>
                <a:latin typeface="Times New Roman" panose="02020603050405020304" pitchFamily="18" charset="0"/>
                <a:cs typeface="Times New Roman" panose="02020603050405020304" pitchFamily="18" charset="0"/>
              </a:rPr>
              <a:t>Production </a:t>
            </a:r>
            <a:r>
              <a:rPr sz="2800" spc="-5" dirty="0">
                <a:solidFill>
                  <a:schemeClr val="bg1"/>
                </a:solidFill>
                <a:latin typeface="Times New Roman" panose="02020603050405020304" pitchFamily="18" charset="0"/>
                <a:cs typeface="Times New Roman" panose="02020603050405020304" pitchFamily="18" charset="0"/>
              </a:rPr>
              <a:t>and</a:t>
            </a:r>
            <a:r>
              <a:rPr sz="2800" spc="-75" dirty="0">
                <a:solidFill>
                  <a:schemeClr val="bg1"/>
                </a:solidFill>
                <a:latin typeface="Times New Roman" panose="02020603050405020304" pitchFamily="18" charset="0"/>
                <a:cs typeface="Times New Roman" panose="02020603050405020304" pitchFamily="18" charset="0"/>
              </a:rPr>
              <a:t> </a:t>
            </a:r>
            <a:r>
              <a:rPr sz="2800" dirty="0">
                <a:solidFill>
                  <a:schemeClr val="bg1"/>
                </a:solidFill>
                <a:latin typeface="Times New Roman" panose="02020603050405020304" pitchFamily="18" charset="0"/>
                <a:cs typeface="Times New Roman" panose="02020603050405020304" pitchFamily="18" charset="0"/>
              </a:rPr>
              <a:t>service  </a:t>
            </a:r>
            <a:r>
              <a:rPr sz="2800" spc="-5" dirty="0">
                <a:solidFill>
                  <a:schemeClr val="bg1"/>
                </a:solidFill>
                <a:latin typeface="Times New Roman" panose="02020603050405020304" pitchFamily="18" charset="0"/>
                <a:cs typeface="Times New Roman" panose="02020603050405020304" pitchFamily="18" charset="0"/>
              </a:rPr>
              <a:t>provision</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cont</a:t>
            </a:r>
            <a:r>
              <a:rPr lang="en-US" sz="2800" spc="-5" dirty="0">
                <a:solidFill>
                  <a:schemeClr val="bg1"/>
                </a:solidFill>
                <a:latin typeface="Times New Roman" panose="02020603050405020304" pitchFamily="18" charset="0"/>
                <a:cs typeface="Times New Roman" panose="02020603050405020304" pitchFamily="18" charset="0"/>
              </a:rPr>
              <a:t>)</a:t>
            </a:r>
            <a:br>
              <a:rPr lang="en-US" sz="2800" spc="-5" dirty="0">
                <a:solidFill>
                  <a:schemeClr val="bg1"/>
                </a:solidFill>
                <a:latin typeface="Times New Roman" panose="02020603050405020304" pitchFamily="18" charset="0"/>
                <a:cs typeface="Times New Roman" panose="02020603050405020304" pitchFamily="18" charset="0"/>
              </a:rPr>
            </a:br>
            <a:r>
              <a:rPr lang="en-US" sz="2800" spc="-5" dirty="0" err="1">
                <a:solidFill>
                  <a:schemeClr val="bg1"/>
                </a:solidFill>
                <a:latin typeface="Times New Roman" panose="02020603050405020304" pitchFamily="18" charset="0"/>
                <a:cs typeface="Times New Roman" panose="02020603050405020304" pitchFamily="18" charset="0"/>
              </a:rPr>
              <a:t>Cung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cấp</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sản</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phẩm</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dịch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vụ</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Tiếp</a:t>
            </a:r>
            <a:r>
              <a:rPr lang="en-US" sz="2800" spc="-5" dirty="0">
                <a:solidFill>
                  <a:schemeClr val="bg1"/>
                </a:solidFill>
                <a:latin typeface="Times New Roman" panose="02020603050405020304" pitchFamily="18" charset="0"/>
                <a:cs typeface="Times New Roman" panose="02020603050405020304" pitchFamily="18" charset="0"/>
              </a:rPr>
              <a:t>)</a:t>
            </a:r>
            <a:endParaRP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9528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object 27"/>
          <p:cNvSpPr txBox="1"/>
          <p:nvPr/>
        </p:nvSpPr>
        <p:spPr>
          <a:xfrm>
            <a:off x="147481" y="1002774"/>
            <a:ext cx="8691719" cy="4411464"/>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vi-VN" sz="2000" b="1" i="1">
                <a:latin typeface="Times New Roman" panose="02020603050405020304" pitchFamily="18" charset="0"/>
                <a:cs typeface="Times New Roman" panose="02020603050405020304" pitchFamily="18" charset="0"/>
              </a:rPr>
              <a:t>8.5.1.H.3 </a:t>
            </a:r>
            <a:r>
              <a:rPr lang="vi-VN" sz="2000" i="1">
                <a:latin typeface="Times New Roman" panose="02020603050405020304" pitchFamily="18" charset="0"/>
                <a:cs typeface="Times New Roman" panose="02020603050405020304" pitchFamily="18" charset="0"/>
              </a:rPr>
              <a:t>Tần suất kiểm tra - Tổ chức phải thiết lập và ghi lại tần suất kiểm tra và kiểm tra lại định kỳ. Khi xác định tần suất kiểm tra, tổ chức phải bao gồm</a:t>
            </a:r>
          </a:p>
          <a:p>
            <a:pPr marL="355600" indent="-342900">
              <a:lnSpc>
                <a:spcPct val="100000"/>
              </a:lnSpc>
              <a:spcBef>
                <a:spcPts val="100"/>
              </a:spcBef>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a) Độ phức tạp của sản phẩm và mức độ quan trọng của dịch vụ,</a:t>
            </a:r>
          </a:p>
          <a:p>
            <a:pPr marL="355600" indent="-342900">
              <a:lnSpc>
                <a:spcPct val="100000"/>
              </a:lnSpc>
              <a:spcBef>
                <a:spcPts val="100"/>
              </a:spcBef>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b) Số lượng thay đổi thiết kế, kỹ thuật và / hoặc sản xuất được thực hiện cho sản phẩm và liệu (các) thay đổi đó có ảnh hưởng đến hình thức, sự phù hợp và / hoặc chức năng,</a:t>
            </a:r>
          </a:p>
          <a:p>
            <a:pPr marL="355600" indent="-342900">
              <a:lnSpc>
                <a:spcPct val="100000"/>
              </a:lnSpc>
              <a:spcBef>
                <a:spcPts val="100"/>
              </a:spcBef>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c) Thay đổi quy trình sản xuất,</a:t>
            </a:r>
          </a:p>
          <a:p>
            <a:pPr marL="355600" indent="-342900">
              <a:lnSpc>
                <a:spcPct val="100000"/>
              </a:lnSpc>
              <a:spcBef>
                <a:spcPts val="100"/>
              </a:spcBef>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d) Các biến thể sản xuất, (ví dụ: hao mòn dụng cụ),</a:t>
            </a:r>
          </a:p>
          <a:p>
            <a:pPr marL="355600" indent="-342900">
              <a:lnSpc>
                <a:spcPct val="100000"/>
              </a:lnSpc>
              <a:spcBef>
                <a:spcPts val="100"/>
              </a:spcBef>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e) Vật liệu và / hoặc thay thế thành phần và tỷ lệ thất bại, và</a:t>
            </a:r>
          </a:p>
          <a:p>
            <a:pPr marL="355600" indent="-342900">
              <a:lnSpc>
                <a:spcPct val="100000"/>
              </a:lnSpc>
              <a:spcBef>
                <a:spcPts val="100"/>
              </a:spcBef>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f) Hồ sơ hiệu suất trường của sản phẩm</a:t>
            </a:r>
          </a:p>
          <a:p>
            <a:pPr marL="12700">
              <a:lnSpc>
                <a:spcPct val="100000"/>
              </a:lnSpc>
              <a:spcBef>
                <a:spcPts val="100"/>
              </a:spcBef>
            </a:pPr>
            <a:r>
              <a:rPr lang="vi-VN" sz="2000" b="1" i="1">
                <a:latin typeface="Times New Roman" panose="02020603050405020304" pitchFamily="18" charset="0"/>
                <a:cs typeface="Times New Roman" panose="02020603050405020304" pitchFamily="18" charset="0"/>
              </a:rPr>
              <a:t>8.5.2.H.1 </a:t>
            </a:r>
            <a:r>
              <a:rPr lang="vi-VN" sz="2000" i="1">
                <a:latin typeface="Times New Roman" panose="02020603050405020304" pitchFamily="18" charset="0"/>
                <a:cs typeface="Times New Roman" panose="02020603050405020304" pitchFamily="18" charset="0"/>
              </a:rPr>
              <a:t>Truy xuất nguồn gốc để thu hồi - Các đơn vị thay thế tại hiện trường (FRU) sẽ có thể truy nguyên trong suốt vòng đời sản phẩm theo cách giúp các tổ chức và khách hàng của họ xác định các sản phẩm bị thu hồi, cần phải thay thế hoặc sửa đổi.</a:t>
            </a:r>
          </a:p>
        </p:txBody>
      </p:sp>
      <p:sp>
        <p:nvSpPr>
          <p:cNvPr id="47" name="object 17">
            <a:extLst>
              <a:ext uri="{FF2B5EF4-FFF2-40B4-BE49-F238E27FC236}">
                <a16:creationId xmlns:a16="http://schemas.microsoft.com/office/drawing/2014/main" id="{676319A6-A403-4274-988A-595D7FBD885F}"/>
              </a:ext>
            </a:extLst>
          </p:cNvPr>
          <p:cNvSpPr txBox="1">
            <a:spLocks noGrp="1"/>
          </p:cNvSpPr>
          <p:nvPr>
            <p:ph type="title"/>
          </p:nvPr>
        </p:nvSpPr>
        <p:spPr>
          <a:xfrm>
            <a:off x="226140" y="0"/>
            <a:ext cx="8989365" cy="874598"/>
          </a:xfrm>
          <a:prstGeom prst="rect">
            <a:avLst/>
          </a:prstGeom>
        </p:spPr>
        <p:txBody>
          <a:bodyPr vert="horz" wrap="square" lIns="0" tIns="12700" rIns="0" bIns="0" rtlCol="0">
            <a:spAutoFit/>
          </a:bodyPr>
          <a:lstStyle/>
          <a:p>
            <a:pPr marL="12700" marR="5080">
              <a:lnSpc>
                <a:spcPct val="100000"/>
              </a:lnSpc>
              <a:spcBef>
                <a:spcPts val="100"/>
              </a:spcBef>
              <a:tabLst>
                <a:tab pos="926465" algn="l"/>
              </a:tabLst>
            </a:pPr>
            <a:r>
              <a:rPr sz="2800" spc="-5">
                <a:solidFill>
                  <a:schemeClr val="bg1"/>
                </a:solidFill>
                <a:latin typeface="Times New Roman" panose="02020603050405020304" pitchFamily="18" charset="0"/>
                <a:cs typeface="Times New Roman" panose="02020603050405020304" pitchFamily="18" charset="0"/>
              </a:rPr>
              <a:t>8.5</a:t>
            </a:r>
            <a:r>
              <a:rPr lang="vi-VN" sz="2800" spc="-5">
                <a:solidFill>
                  <a:schemeClr val="bg1"/>
                </a:solidFill>
                <a:latin typeface="Times New Roman" panose="02020603050405020304" pitchFamily="18" charset="0"/>
                <a:cs typeface="Times New Roman" panose="02020603050405020304" pitchFamily="18" charset="0"/>
              </a:rPr>
              <a:t> </a:t>
            </a:r>
            <a:r>
              <a:rPr sz="2800" spc="-5">
                <a:solidFill>
                  <a:schemeClr val="bg1"/>
                </a:solidFill>
                <a:latin typeface="Times New Roman" panose="02020603050405020304" pitchFamily="18" charset="0"/>
                <a:cs typeface="Times New Roman" panose="02020603050405020304" pitchFamily="18" charset="0"/>
              </a:rPr>
              <a:t>Production </a:t>
            </a:r>
            <a:r>
              <a:rPr sz="2800" spc="-5" dirty="0">
                <a:solidFill>
                  <a:schemeClr val="bg1"/>
                </a:solidFill>
                <a:latin typeface="Times New Roman" panose="02020603050405020304" pitchFamily="18" charset="0"/>
                <a:cs typeface="Times New Roman" panose="02020603050405020304" pitchFamily="18" charset="0"/>
              </a:rPr>
              <a:t>and</a:t>
            </a:r>
            <a:r>
              <a:rPr sz="2800" spc="-75" dirty="0">
                <a:solidFill>
                  <a:schemeClr val="bg1"/>
                </a:solidFill>
                <a:latin typeface="Times New Roman" panose="02020603050405020304" pitchFamily="18" charset="0"/>
                <a:cs typeface="Times New Roman" panose="02020603050405020304" pitchFamily="18" charset="0"/>
              </a:rPr>
              <a:t> </a:t>
            </a:r>
            <a:r>
              <a:rPr sz="2800" dirty="0">
                <a:solidFill>
                  <a:schemeClr val="bg1"/>
                </a:solidFill>
                <a:latin typeface="Times New Roman" panose="02020603050405020304" pitchFamily="18" charset="0"/>
                <a:cs typeface="Times New Roman" panose="02020603050405020304" pitchFamily="18" charset="0"/>
              </a:rPr>
              <a:t>service  </a:t>
            </a:r>
            <a:r>
              <a:rPr sz="2800" spc="-5" dirty="0">
                <a:solidFill>
                  <a:schemeClr val="bg1"/>
                </a:solidFill>
                <a:latin typeface="Times New Roman" panose="02020603050405020304" pitchFamily="18" charset="0"/>
                <a:cs typeface="Times New Roman" panose="02020603050405020304" pitchFamily="18" charset="0"/>
              </a:rPr>
              <a:t>provision</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cont</a:t>
            </a:r>
            <a:r>
              <a:rPr lang="en-US" sz="2800" spc="-5" dirty="0">
                <a:solidFill>
                  <a:schemeClr val="bg1"/>
                </a:solidFill>
                <a:latin typeface="Times New Roman" panose="02020603050405020304" pitchFamily="18" charset="0"/>
                <a:cs typeface="Times New Roman" panose="02020603050405020304" pitchFamily="18" charset="0"/>
              </a:rPr>
              <a:t>)</a:t>
            </a:r>
            <a:br>
              <a:rPr lang="en-US" sz="2800" spc="-5" dirty="0">
                <a:solidFill>
                  <a:schemeClr val="bg1"/>
                </a:solidFill>
                <a:latin typeface="Times New Roman" panose="02020603050405020304" pitchFamily="18" charset="0"/>
                <a:cs typeface="Times New Roman" panose="02020603050405020304" pitchFamily="18" charset="0"/>
              </a:rPr>
            </a:br>
            <a:r>
              <a:rPr lang="en-US" sz="2800" spc="-5" dirty="0" err="1">
                <a:solidFill>
                  <a:schemeClr val="bg1"/>
                </a:solidFill>
                <a:latin typeface="Times New Roman" panose="02020603050405020304" pitchFamily="18" charset="0"/>
                <a:cs typeface="Times New Roman" panose="02020603050405020304" pitchFamily="18" charset="0"/>
              </a:rPr>
              <a:t>Cung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cấp</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sản</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phẩm</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dịch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vụ</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Tiếp</a:t>
            </a:r>
            <a:r>
              <a:rPr lang="en-US" sz="2800" spc="-5" dirty="0">
                <a:solidFill>
                  <a:schemeClr val="bg1"/>
                </a:solidFill>
                <a:latin typeface="Times New Roman" panose="02020603050405020304" pitchFamily="18" charset="0"/>
                <a:cs typeface="Times New Roman" panose="02020603050405020304" pitchFamily="18" charset="0"/>
              </a:rPr>
              <a:t>)</a:t>
            </a:r>
            <a:endParaRP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5666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object 27"/>
          <p:cNvSpPr txBox="1"/>
          <p:nvPr/>
        </p:nvSpPr>
        <p:spPr>
          <a:xfrm>
            <a:off x="193932" y="1075791"/>
            <a:ext cx="8691719" cy="4706417"/>
          </a:xfrm>
          <a:prstGeom prst="rect">
            <a:avLst/>
          </a:prstGeom>
        </p:spPr>
        <p:txBody>
          <a:bodyPr vert="horz" wrap="square" lIns="0" tIns="12700" rIns="0" bIns="0" rtlCol="0">
            <a:spAutoFit/>
          </a:bodyPr>
          <a:lstStyle/>
          <a:p>
            <a:pPr marL="12700">
              <a:lnSpc>
                <a:spcPct val="100000"/>
              </a:lnSpc>
              <a:spcBef>
                <a:spcPts val="100"/>
              </a:spcBef>
            </a:pPr>
            <a:r>
              <a:rPr lang="vi-VN" sz="2000" b="1" i="1">
                <a:latin typeface="Times New Roman" panose="02020603050405020304" pitchFamily="18" charset="0"/>
                <a:cs typeface="Times New Roman" panose="02020603050405020304" pitchFamily="18" charset="0"/>
              </a:rPr>
              <a:t>8.5.2.H.2 </a:t>
            </a:r>
            <a:r>
              <a:rPr lang="vi-VN" sz="2000" i="1">
                <a:latin typeface="Times New Roman" panose="02020603050405020304" pitchFamily="18" charset="0"/>
                <a:cs typeface="Times New Roman" panose="02020603050405020304" pitchFamily="18" charset="0"/>
              </a:rPr>
              <a:t>Truy nguyên nguồn gốc của thay đổi thiết kế -</a:t>
            </a:r>
          </a:p>
          <a:p>
            <a:pPr marL="12700">
              <a:lnSpc>
                <a:spcPct val="100000"/>
              </a:lnSpc>
              <a:spcBef>
                <a:spcPts val="100"/>
              </a:spcBef>
            </a:pPr>
            <a:r>
              <a:rPr lang="vi-VN" sz="2000" i="1">
                <a:latin typeface="Times New Roman" panose="02020603050405020304" pitchFamily="18" charset="0"/>
                <a:cs typeface="Times New Roman" panose="02020603050405020304" pitchFamily="18" charset="0"/>
              </a:rPr>
              <a:t>Tổ chức phải xác định và triển khai các phương thức cần thiết để cung cấp khả năng truy nguyên nguồn gốc của các thay đổi thiết kế đối với ngày, lô hoặc số sê-ri sản xuất có thể nhận dạng</a:t>
            </a:r>
          </a:p>
          <a:p>
            <a:pPr marL="12700">
              <a:lnSpc>
                <a:spcPct val="100000"/>
              </a:lnSpc>
              <a:spcBef>
                <a:spcPts val="100"/>
              </a:spcBef>
            </a:pPr>
            <a:endParaRPr lang="vi-VN" sz="2000" i="1">
              <a:latin typeface="Times New Roman" panose="02020603050405020304" pitchFamily="18" charset="0"/>
              <a:cs typeface="Times New Roman" panose="02020603050405020304" pitchFamily="18" charset="0"/>
            </a:endParaRPr>
          </a:p>
          <a:p>
            <a:pPr marL="12700">
              <a:lnSpc>
                <a:spcPct val="100000"/>
              </a:lnSpc>
              <a:spcBef>
                <a:spcPts val="100"/>
              </a:spcBef>
            </a:pPr>
            <a:r>
              <a:rPr lang="vi-VN" sz="2000" b="1" i="1">
                <a:latin typeface="Times New Roman" panose="02020603050405020304" pitchFamily="18" charset="0"/>
                <a:cs typeface="Times New Roman" panose="02020603050405020304" pitchFamily="18" charset="0"/>
              </a:rPr>
              <a:t>8.5.4.C.1 </a:t>
            </a:r>
            <a:r>
              <a:rPr lang="vi-VN" sz="2000" i="1">
                <a:latin typeface="Times New Roman" panose="02020603050405020304" pitchFamily="18" charset="0"/>
                <a:cs typeface="Times New Roman" panose="02020603050405020304" pitchFamily="18" charset="0"/>
              </a:rPr>
              <a:t>Bảo vệ khỏi Thiệt hại do tĩnh điện (ESD) - Trong trường hợp áp dụng, bảo vệ ESD sẽ được sử dụng cho các thành phần và sản phẩm dễ bị hư hỏng. </a:t>
            </a:r>
          </a:p>
          <a:p>
            <a:pPr marL="12700">
              <a:lnSpc>
                <a:spcPct val="100000"/>
              </a:lnSpc>
              <a:spcBef>
                <a:spcPts val="100"/>
              </a:spcBef>
            </a:pPr>
            <a:r>
              <a:rPr lang="vi-VN" sz="2000" b="1" i="1">
                <a:latin typeface="Times New Roman" panose="02020603050405020304" pitchFamily="18" charset="0"/>
                <a:cs typeface="Times New Roman" panose="02020603050405020304" pitchFamily="18" charset="0"/>
              </a:rPr>
              <a:t>8.5.4.C.1-CHÚ THÍCH 1 </a:t>
            </a:r>
            <a:r>
              <a:rPr lang="vi-VN" sz="2000" i="1">
                <a:latin typeface="Times New Roman" panose="02020603050405020304" pitchFamily="18" charset="0"/>
                <a:cs typeface="Times New Roman" panose="02020603050405020304" pitchFamily="18" charset="0"/>
              </a:rPr>
              <a:t>Ví dụ về các thành phần và sản phẩm cần bảo vệ bao gồm các bộ phận điện tử, mạch tích hợp, cụm bảng mạch in, băng từ và đĩa và phương tiện khác được sử dụng để lưu trữ phần mềm hoặc dữ liệu. Thông tin bổ sung về bảo vệ ESD có thể được tìm thấy tại tl9000.org/links.</a:t>
            </a:r>
          </a:p>
          <a:p>
            <a:pPr marL="12700">
              <a:lnSpc>
                <a:spcPct val="100000"/>
              </a:lnSpc>
              <a:spcBef>
                <a:spcPts val="100"/>
              </a:spcBef>
            </a:pPr>
            <a:endParaRPr lang="vi-VN" sz="2000" i="1">
              <a:latin typeface="Times New Roman" panose="02020603050405020304" pitchFamily="18" charset="0"/>
              <a:cs typeface="Times New Roman" panose="02020603050405020304" pitchFamily="18" charset="0"/>
            </a:endParaRPr>
          </a:p>
          <a:p>
            <a:pPr marL="12700">
              <a:lnSpc>
                <a:spcPct val="100000"/>
              </a:lnSpc>
              <a:spcBef>
                <a:spcPts val="100"/>
              </a:spcBef>
            </a:pPr>
            <a:r>
              <a:rPr lang="vi-VN" sz="2000" b="1" i="1">
                <a:latin typeface="Times New Roman" panose="02020603050405020304" pitchFamily="18" charset="0"/>
                <a:cs typeface="Times New Roman" panose="02020603050405020304" pitchFamily="18" charset="0"/>
              </a:rPr>
              <a:t>8.5.5.H.1 </a:t>
            </a:r>
            <a:r>
              <a:rPr lang="vi-VN" sz="2000" i="1">
                <a:latin typeface="Times New Roman" panose="02020603050405020304" pitchFamily="18" charset="0"/>
                <a:cs typeface="Times New Roman" panose="02020603050405020304" pitchFamily="18" charset="0"/>
              </a:rPr>
              <a:t>Kiểm tra các sản phẩm sửa chữa và trả lại - Các sản phẩm sửa chữa và trả lại phải tuân theo (các) đánh giá và / hoặc thử nghiệm thích hợp để đảm bảo chức năng cho (các) đặc điểm kỹ thuật của sản phẩm.</a:t>
            </a:r>
          </a:p>
        </p:txBody>
      </p:sp>
      <p:sp>
        <p:nvSpPr>
          <p:cNvPr id="47" name="object 17">
            <a:extLst>
              <a:ext uri="{FF2B5EF4-FFF2-40B4-BE49-F238E27FC236}">
                <a16:creationId xmlns:a16="http://schemas.microsoft.com/office/drawing/2014/main" id="{676319A6-A403-4274-988A-595D7FBD885F}"/>
              </a:ext>
            </a:extLst>
          </p:cNvPr>
          <p:cNvSpPr txBox="1">
            <a:spLocks noGrp="1"/>
          </p:cNvSpPr>
          <p:nvPr>
            <p:ph type="title"/>
          </p:nvPr>
        </p:nvSpPr>
        <p:spPr>
          <a:xfrm>
            <a:off x="226140" y="0"/>
            <a:ext cx="8989365" cy="874598"/>
          </a:xfrm>
          <a:prstGeom prst="rect">
            <a:avLst/>
          </a:prstGeom>
        </p:spPr>
        <p:txBody>
          <a:bodyPr vert="horz" wrap="square" lIns="0" tIns="12700" rIns="0" bIns="0" rtlCol="0">
            <a:spAutoFit/>
          </a:bodyPr>
          <a:lstStyle/>
          <a:p>
            <a:pPr marL="12700" marR="5080">
              <a:lnSpc>
                <a:spcPct val="100000"/>
              </a:lnSpc>
              <a:spcBef>
                <a:spcPts val="100"/>
              </a:spcBef>
              <a:tabLst>
                <a:tab pos="926465" algn="l"/>
              </a:tabLst>
            </a:pPr>
            <a:r>
              <a:rPr sz="2800" spc="-5">
                <a:solidFill>
                  <a:schemeClr val="bg1"/>
                </a:solidFill>
                <a:latin typeface="Times New Roman" panose="02020603050405020304" pitchFamily="18" charset="0"/>
                <a:cs typeface="Times New Roman" panose="02020603050405020304" pitchFamily="18" charset="0"/>
              </a:rPr>
              <a:t>8.5</a:t>
            </a:r>
            <a:r>
              <a:rPr lang="vi-VN" sz="2800" spc="-5">
                <a:solidFill>
                  <a:schemeClr val="bg1"/>
                </a:solidFill>
                <a:latin typeface="Times New Roman" panose="02020603050405020304" pitchFamily="18" charset="0"/>
                <a:cs typeface="Times New Roman" panose="02020603050405020304" pitchFamily="18" charset="0"/>
              </a:rPr>
              <a:t> </a:t>
            </a:r>
            <a:r>
              <a:rPr sz="2800" spc="-5">
                <a:solidFill>
                  <a:schemeClr val="bg1"/>
                </a:solidFill>
                <a:latin typeface="Times New Roman" panose="02020603050405020304" pitchFamily="18" charset="0"/>
                <a:cs typeface="Times New Roman" panose="02020603050405020304" pitchFamily="18" charset="0"/>
              </a:rPr>
              <a:t>Production </a:t>
            </a:r>
            <a:r>
              <a:rPr sz="2800" spc="-5" dirty="0">
                <a:solidFill>
                  <a:schemeClr val="bg1"/>
                </a:solidFill>
                <a:latin typeface="Times New Roman" panose="02020603050405020304" pitchFamily="18" charset="0"/>
                <a:cs typeface="Times New Roman" panose="02020603050405020304" pitchFamily="18" charset="0"/>
              </a:rPr>
              <a:t>and</a:t>
            </a:r>
            <a:r>
              <a:rPr sz="2800" spc="-75" dirty="0">
                <a:solidFill>
                  <a:schemeClr val="bg1"/>
                </a:solidFill>
                <a:latin typeface="Times New Roman" panose="02020603050405020304" pitchFamily="18" charset="0"/>
                <a:cs typeface="Times New Roman" panose="02020603050405020304" pitchFamily="18" charset="0"/>
              </a:rPr>
              <a:t> </a:t>
            </a:r>
            <a:r>
              <a:rPr sz="2800" dirty="0">
                <a:solidFill>
                  <a:schemeClr val="bg1"/>
                </a:solidFill>
                <a:latin typeface="Times New Roman" panose="02020603050405020304" pitchFamily="18" charset="0"/>
                <a:cs typeface="Times New Roman" panose="02020603050405020304" pitchFamily="18" charset="0"/>
              </a:rPr>
              <a:t>service  </a:t>
            </a:r>
            <a:r>
              <a:rPr sz="2800" spc="-5" dirty="0">
                <a:solidFill>
                  <a:schemeClr val="bg1"/>
                </a:solidFill>
                <a:latin typeface="Times New Roman" panose="02020603050405020304" pitchFamily="18" charset="0"/>
                <a:cs typeface="Times New Roman" panose="02020603050405020304" pitchFamily="18" charset="0"/>
              </a:rPr>
              <a:t>provision</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cont</a:t>
            </a:r>
            <a:r>
              <a:rPr lang="en-US" sz="2800" spc="-5" dirty="0">
                <a:solidFill>
                  <a:schemeClr val="bg1"/>
                </a:solidFill>
                <a:latin typeface="Times New Roman" panose="02020603050405020304" pitchFamily="18" charset="0"/>
                <a:cs typeface="Times New Roman" panose="02020603050405020304" pitchFamily="18" charset="0"/>
              </a:rPr>
              <a:t>)</a:t>
            </a:r>
            <a:br>
              <a:rPr lang="en-US" sz="2800" spc="-5" dirty="0">
                <a:solidFill>
                  <a:schemeClr val="bg1"/>
                </a:solidFill>
                <a:latin typeface="Times New Roman" panose="02020603050405020304" pitchFamily="18" charset="0"/>
                <a:cs typeface="Times New Roman" panose="02020603050405020304" pitchFamily="18" charset="0"/>
              </a:rPr>
            </a:br>
            <a:r>
              <a:rPr lang="en-US" sz="2800" spc="-5" dirty="0" err="1">
                <a:solidFill>
                  <a:schemeClr val="bg1"/>
                </a:solidFill>
                <a:latin typeface="Times New Roman" panose="02020603050405020304" pitchFamily="18" charset="0"/>
                <a:cs typeface="Times New Roman" panose="02020603050405020304" pitchFamily="18" charset="0"/>
              </a:rPr>
              <a:t>Cung</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cấp</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sản</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phẩm</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và</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dịch</a:t>
            </a:r>
            <a:r>
              <a:rPr lang="en-US" sz="2800" spc="-5" dirty="0">
                <a:solidFill>
                  <a:schemeClr val="bg1"/>
                </a:solidFill>
                <a:latin typeface="Times New Roman" panose="02020603050405020304" pitchFamily="18" charset="0"/>
                <a:cs typeface="Times New Roman" panose="02020603050405020304" pitchFamily="18" charset="0"/>
              </a:rPr>
              <a:t> </a:t>
            </a:r>
            <a:r>
              <a:rPr lang="en-US" sz="2800" spc="-5" dirty="0" err="1">
                <a:solidFill>
                  <a:schemeClr val="bg1"/>
                </a:solidFill>
                <a:latin typeface="Times New Roman" panose="02020603050405020304" pitchFamily="18" charset="0"/>
                <a:cs typeface="Times New Roman" panose="02020603050405020304" pitchFamily="18" charset="0"/>
              </a:rPr>
              <a:t>vụ</a:t>
            </a:r>
            <a:r>
              <a:rPr lang="en-US" sz="2800" spc="-5" dirty="0">
                <a:solidFill>
                  <a:schemeClr val="bg1"/>
                </a:solidFill>
                <a:latin typeface="Times New Roman" panose="02020603050405020304" pitchFamily="18" charset="0"/>
                <a:cs typeface="Times New Roman" panose="02020603050405020304" pitchFamily="18" charset="0"/>
              </a:rPr>
              <a:t> ( </a:t>
            </a:r>
            <a:r>
              <a:rPr lang="en-US" sz="2800" spc="-5" dirty="0" err="1">
                <a:solidFill>
                  <a:schemeClr val="bg1"/>
                </a:solidFill>
                <a:latin typeface="Times New Roman" panose="02020603050405020304" pitchFamily="18" charset="0"/>
                <a:cs typeface="Times New Roman" panose="02020603050405020304" pitchFamily="18" charset="0"/>
              </a:rPr>
              <a:t>Tiếp</a:t>
            </a:r>
            <a:r>
              <a:rPr lang="en-US" sz="2800" spc="-5" dirty="0">
                <a:solidFill>
                  <a:schemeClr val="bg1"/>
                </a:solidFill>
                <a:latin typeface="Times New Roman" panose="02020603050405020304" pitchFamily="18" charset="0"/>
                <a:cs typeface="Times New Roman" panose="02020603050405020304" pitchFamily="18" charset="0"/>
              </a:rPr>
              <a:t>)</a:t>
            </a:r>
            <a:endParaRP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44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469900" y="193039"/>
            <a:ext cx="8902700" cy="505267"/>
          </a:xfrm>
          <a:prstGeom prst="rect">
            <a:avLst/>
          </a:prstGeom>
        </p:spPr>
        <p:txBody>
          <a:bodyPr vert="horz" wrap="square" lIns="0" tIns="12700" rIns="0" bIns="0" rtlCol="0">
            <a:spAutoFit/>
          </a:bodyPr>
          <a:lstStyle/>
          <a:p>
            <a:pPr marL="12700">
              <a:lnSpc>
                <a:spcPct val="100000"/>
              </a:lnSpc>
              <a:spcBef>
                <a:spcPts val="100"/>
              </a:spcBef>
            </a:pPr>
            <a:r>
              <a:rPr sz="3200">
                <a:solidFill>
                  <a:schemeClr val="bg1"/>
                </a:solidFill>
                <a:latin typeface="Times New Roman" panose="02020603050405020304" pitchFamily="18" charset="0"/>
                <a:cs typeface="Times New Roman" panose="02020603050405020304" pitchFamily="18" charset="0"/>
              </a:rPr>
              <a:t>8</a:t>
            </a:r>
            <a:r>
              <a:rPr lang="vi-VN" sz="3200">
                <a:solidFill>
                  <a:schemeClr val="bg1"/>
                </a:solidFill>
                <a:latin typeface="Times New Roman" panose="02020603050405020304" pitchFamily="18" charset="0"/>
                <a:cs typeface="Times New Roman" panose="02020603050405020304" pitchFamily="18" charset="0"/>
              </a:rPr>
              <a:t>.</a:t>
            </a:r>
            <a:r>
              <a:rPr sz="320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Operation</a:t>
            </a:r>
            <a:r>
              <a:rPr sz="3200" spc="5"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(continued</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Vận</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hành</a:t>
            </a:r>
            <a:r>
              <a:rPr lang="en-US" sz="3200" dirty="0">
                <a:solidFill>
                  <a:schemeClr val="bg1"/>
                </a:solidFill>
                <a:latin typeface="Times New Roman" panose="02020603050405020304" pitchFamily="18" charset="0"/>
                <a:cs typeface="Times New Roman" panose="02020603050405020304" pitchFamily="18" charset="0"/>
              </a:rPr>
              <a:t> ( </a:t>
            </a:r>
            <a:r>
              <a:rPr lang="en-US" sz="3200" dirty="0" err="1">
                <a:solidFill>
                  <a:schemeClr val="bg1"/>
                </a:solidFill>
                <a:latin typeface="Times New Roman" panose="02020603050405020304" pitchFamily="18" charset="0"/>
                <a:cs typeface="Times New Roman" panose="02020603050405020304" pitchFamily="18" charset="0"/>
              </a:rPr>
              <a:t>tiếp</a:t>
            </a:r>
            <a:r>
              <a:rPr lang="en-US" sz="320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66</a:t>
            </a:fld>
            <a:endParaRPr spc="-70" dirty="0"/>
          </a:p>
        </p:txBody>
      </p:sp>
      <p:sp>
        <p:nvSpPr>
          <p:cNvPr id="22" name="object 22"/>
          <p:cNvSpPr txBox="1"/>
          <p:nvPr/>
        </p:nvSpPr>
        <p:spPr>
          <a:xfrm>
            <a:off x="228600" y="1058493"/>
            <a:ext cx="8487029" cy="319959"/>
          </a:xfrm>
          <a:prstGeom prst="rect">
            <a:avLst/>
          </a:prstGeom>
        </p:spPr>
        <p:txBody>
          <a:bodyPr vert="horz" wrap="square" lIns="0" tIns="12065" rIns="0" bIns="0" rtlCol="0">
            <a:spAutoFit/>
          </a:bodyPr>
          <a:lstStyle/>
          <a:p>
            <a:pPr marL="353695" indent="-341630">
              <a:lnSpc>
                <a:spcPct val="100000"/>
              </a:lnSpc>
              <a:spcBef>
                <a:spcPts val="95"/>
              </a:spcBef>
              <a:buClr>
                <a:srgbClr val="330066"/>
              </a:buClr>
              <a:buSzPct val="69642"/>
              <a:buFont typeface="Wingdings"/>
              <a:buChar char=""/>
              <a:tabLst>
                <a:tab pos="353695" algn="l"/>
                <a:tab pos="354330" algn="l"/>
              </a:tabLst>
            </a:pPr>
            <a:r>
              <a:rPr sz="2000" spc="-5" dirty="0">
                <a:latin typeface="Times New Roman" panose="02020603050405020304" pitchFamily="18" charset="0"/>
                <a:cs typeface="Times New Roman" panose="02020603050405020304" pitchFamily="18" charset="0"/>
              </a:rPr>
              <a:t>8.6 Release </a:t>
            </a:r>
            <a:r>
              <a:rPr sz="2000" dirty="0">
                <a:latin typeface="Times New Roman" panose="02020603050405020304" pitchFamily="18" charset="0"/>
                <a:cs typeface="Times New Roman" panose="02020603050405020304" pitchFamily="18" charset="0"/>
              </a:rPr>
              <a:t>of products and</a:t>
            </a:r>
            <a:r>
              <a:rPr sz="2000" spc="-3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services</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24" name="object 24"/>
          <p:cNvSpPr txBox="1"/>
          <p:nvPr/>
        </p:nvSpPr>
        <p:spPr>
          <a:xfrm>
            <a:off x="228600" y="1447800"/>
            <a:ext cx="8686800" cy="3194464"/>
          </a:xfrm>
          <a:prstGeom prst="rect">
            <a:avLst/>
          </a:prstGeom>
        </p:spPr>
        <p:txBody>
          <a:bodyPr vert="horz" wrap="square" lIns="0" tIns="39370" rIns="0" bIns="0" rtlCol="0">
            <a:spAutoFit/>
          </a:bodyPr>
          <a:lstStyle/>
          <a:p>
            <a:pPr marL="356870" marR="5080" indent="-344805">
              <a:lnSpc>
                <a:spcPts val="3229"/>
              </a:lnSpc>
              <a:spcBef>
                <a:spcPts val="310"/>
              </a:spcBef>
              <a:buClr>
                <a:srgbClr val="330066"/>
              </a:buClr>
              <a:buSzPct val="69642"/>
              <a:buFont typeface="Wingdings"/>
              <a:buChar char=""/>
              <a:tabLst>
                <a:tab pos="353695" algn="l"/>
                <a:tab pos="354330" algn="l"/>
              </a:tabLst>
            </a:pPr>
            <a:r>
              <a:rPr sz="2000" spc="-5" dirty="0">
                <a:latin typeface="Times New Roman" panose="02020603050405020304" pitchFamily="18" charset="0"/>
                <a:cs typeface="Times New Roman" panose="02020603050405020304" pitchFamily="18" charset="0"/>
              </a:rPr>
              <a:t>8.7 </a:t>
            </a:r>
            <a:r>
              <a:rPr sz="2000" dirty="0">
                <a:latin typeface="Times New Roman" panose="02020603050405020304" pitchFamily="18" charset="0"/>
                <a:cs typeface="Times New Roman" panose="02020603050405020304" pitchFamily="18" charset="0"/>
              </a:rPr>
              <a:t>Control of nonconforming </a:t>
            </a:r>
            <a:r>
              <a:rPr sz="2000" spc="-5" dirty="0">
                <a:latin typeface="Times New Roman" panose="02020603050405020304" pitchFamily="18" charset="0"/>
                <a:cs typeface="Times New Roman" panose="02020603050405020304" pitchFamily="18" charset="0"/>
              </a:rPr>
              <a:t>process</a:t>
            </a:r>
            <a:r>
              <a:rPr sz="2000" spc="-434" dirty="0">
                <a:latin typeface="Times New Roman" panose="02020603050405020304" pitchFamily="18" charset="0"/>
                <a:cs typeface="Times New Roman" panose="02020603050405020304" pitchFamily="18" charset="0"/>
              </a:rPr>
              <a:t> </a:t>
            </a:r>
            <a:r>
              <a:rPr lang="en-US" sz="2000" spc="-43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outputs,  </a:t>
            </a:r>
            <a:r>
              <a:rPr sz="2000" dirty="0">
                <a:latin typeface="Times New Roman" panose="02020603050405020304" pitchFamily="18" charset="0"/>
                <a:cs typeface="Times New Roman" panose="02020603050405020304" pitchFamily="18" charset="0"/>
              </a:rPr>
              <a:t>products and</a:t>
            </a:r>
            <a:r>
              <a:rPr sz="2000" spc="-11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services</a:t>
            </a:r>
            <a:br>
              <a:rPr lang="en-US" sz="2000" spc="-5" dirty="0">
                <a:latin typeface="Times New Roman" panose="02020603050405020304" pitchFamily="18" charset="0"/>
                <a:cs typeface="Times New Roman" panose="02020603050405020304" pitchFamily="18" charset="0"/>
              </a:rPr>
            </a:b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Kiểm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soát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trình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không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phù</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hợp</a:t>
            </a:r>
            <a:endParaRPr sz="2000" dirty="0">
              <a:latin typeface="Times New Roman" panose="02020603050405020304" pitchFamily="18" charset="0"/>
              <a:cs typeface="Times New Roman" panose="02020603050405020304" pitchFamily="18" charset="0"/>
            </a:endParaRPr>
          </a:p>
          <a:p>
            <a:pPr marL="702945" lvl="1" indent="-346710">
              <a:lnSpc>
                <a:spcPct val="100000"/>
              </a:lnSpc>
              <a:spcBef>
                <a:spcPts val="505"/>
              </a:spcBef>
              <a:buClr>
                <a:srgbClr val="649797"/>
              </a:buClr>
              <a:buSzPct val="68750"/>
              <a:buFont typeface="Wingdings"/>
              <a:buChar char=""/>
              <a:tabLst>
                <a:tab pos="702945" algn="l"/>
                <a:tab pos="703580" algn="l"/>
              </a:tabLst>
            </a:pPr>
            <a:r>
              <a:rPr sz="2000" spc="-5" dirty="0">
                <a:latin typeface="Times New Roman" panose="02020603050405020304" pitchFamily="18" charset="0"/>
                <a:cs typeface="Times New Roman" panose="02020603050405020304" pitchFamily="18" charset="0"/>
              </a:rPr>
              <a:t>Now requires actions taken </a:t>
            </a:r>
            <a:r>
              <a:rPr sz="200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be</a:t>
            </a:r>
            <a:r>
              <a:rPr sz="2000" spc="9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documented</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Hiện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tại</a:t>
            </a:r>
            <a:r>
              <a:rPr lang="en-US" sz="2000" spc="-5" dirty="0">
                <a:latin typeface="Times New Roman" panose="02020603050405020304" pitchFamily="18" charset="0"/>
                <a:cs typeface="Times New Roman" panose="02020603050405020304" pitchFamily="18" charset="0"/>
              </a:rPr>
              <a:t> </a:t>
            </a:r>
            <a:r>
              <a:rPr lang="vi-VN" sz="2000" spc="-5" dirty="0">
                <a:latin typeface="Times New Roman" panose="02020603050405020304" pitchFamily="18" charset="0"/>
                <a:cs typeface="Times New Roman" panose="02020603050405020304" pitchFamily="18" charset="0"/>
              </a:rPr>
              <a:t>yêu cầu các hành động được thực hiện để được ghi lại</a:t>
            </a:r>
            <a:endParaRPr sz="2000" dirty="0">
              <a:latin typeface="Times New Roman" panose="02020603050405020304" pitchFamily="18" charset="0"/>
              <a:cs typeface="Times New Roman" panose="02020603050405020304" pitchFamily="18" charset="0"/>
            </a:endParaRPr>
          </a:p>
          <a:p>
            <a:pPr marL="1000125" lvl="2" indent="-294640">
              <a:lnSpc>
                <a:spcPct val="100000"/>
              </a:lnSpc>
              <a:spcBef>
                <a:spcPts val="434"/>
              </a:spcBef>
              <a:buClr>
                <a:srgbClr val="CACC00"/>
              </a:buClr>
              <a:buSzPct val="69444"/>
              <a:buFont typeface="Wingdings"/>
              <a:buChar char=""/>
              <a:tabLst>
                <a:tab pos="1000125" algn="l"/>
                <a:tab pos="1000760" algn="l"/>
              </a:tabLst>
            </a:pPr>
            <a:r>
              <a:rPr lang="vi-VN" sz="2000" spc="-10" dirty="0">
                <a:latin typeface="Times New Roman" panose="02020603050405020304" pitchFamily="18" charset="0"/>
                <a:cs typeface="Times New Roman" panose="02020603050405020304" pitchFamily="18" charset="0"/>
              </a:rPr>
              <a:t>I</a:t>
            </a:r>
            <a:r>
              <a:rPr sz="2000" spc="-10">
                <a:latin typeface="Times New Roman" panose="02020603050405020304" pitchFamily="18" charset="0"/>
                <a:cs typeface="Times New Roman" panose="02020603050405020304" pitchFamily="18" charset="0"/>
              </a:rPr>
              <a:t>ncludes </a:t>
            </a:r>
            <a:r>
              <a:rPr sz="2000" spc="-10" dirty="0">
                <a:latin typeface="Times New Roman" panose="02020603050405020304" pitchFamily="18" charset="0"/>
                <a:cs typeface="Times New Roman" panose="02020603050405020304" pitchFamily="18" charset="0"/>
              </a:rPr>
              <a:t>any concessions</a:t>
            </a:r>
            <a:r>
              <a:rPr sz="2000" spc="5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obtained</a:t>
            </a:r>
            <a:r>
              <a:rPr lang="en-US" sz="2000" spc="-10" dirty="0">
                <a:latin typeface="Times New Roman" panose="02020603050405020304" pitchFamily="18" charset="0"/>
                <a:cs typeface="Times New Roman" panose="02020603050405020304" pitchFamily="18" charset="0"/>
              </a:rPr>
              <a:t>/ Bao </a:t>
            </a:r>
            <a:r>
              <a:rPr lang="en-US" sz="2000" spc="-10" dirty="0" err="1">
                <a:latin typeface="Times New Roman" panose="02020603050405020304" pitchFamily="18" charset="0"/>
                <a:cs typeface="Times New Roman" panose="02020603050405020304" pitchFamily="18" charset="0"/>
              </a:rPr>
              <a:t>gồm</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các</a:t>
            </a:r>
            <a:r>
              <a:rPr lang="en-US" sz="2000" spc="-10" dirty="0">
                <a:latin typeface="Times New Roman" panose="02020603050405020304" pitchFamily="18" charset="0"/>
                <a:cs typeface="Times New Roman" panose="02020603050405020304" pitchFamily="18" charset="0"/>
              </a:rPr>
              <a:t> tr</a:t>
            </a:r>
            <a:r>
              <a:rPr lang="vi-VN" sz="2000" spc="-10" dirty="0">
                <a:latin typeface="Times New Roman" panose="02020603050405020304" pitchFamily="18" charset="0"/>
                <a:cs typeface="Times New Roman" panose="02020603050405020304" pitchFamily="18" charset="0"/>
              </a:rPr>
              <a:t>ư</a:t>
            </a:r>
            <a:r>
              <a:rPr lang="en-US" sz="2000" spc="-10" dirty="0" err="1">
                <a:latin typeface="Times New Roman" panose="02020603050405020304" pitchFamily="18" charset="0"/>
                <a:cs typeface="Times New Roman" panose="02020603050405020304" pitchFamily="18" charset="0"/>
              </a:rPr>
              <a:t>ờng</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hợp</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nhân</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nh</a:t>
            </a:r>
            <a:r>
              <a:rPr lang="vi-VN" sz="2000" spc="-10" dirty="0">
                <a:latin typeface="Times New Roman" panose="02020603050405020304" pitchFamily="18" charset="0"/>
                <a:cs typeface="Times New Roman" panose="02020603050405020304" pitchFamily="18" charset="0"/>
              </a:rPr>
              <a:t>ư</a:t>
            </a:r>
            <a:r>
              <a:rPr lang="en-US" sz="2000" spc="-10" dirty="0" err="1">
                <a:latin typeface="Times New Roman" panose="02020603050405020304" pitchFamily="18" charset="0"/>
                <a:cs typeface="Times New Roman" panose="02020603050405020304" pitchFamily="18" charset="0"/>
              </a:rPr>
              <a:t>ợng</a:t>
            </a:r>
            <a:r>
              <a:rPr lang="en-US" sz="2000" spc="-1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1000125" marR="52069" lvl="2" indent="-294640">
              <a:lnSpc>
                <a:spcPct val="100000"/>
              </a:lnSpc>
              <a:spcBef>
                <a:spcPts val="500"/>
              </a:spcBef>
              <a:buClr>
                <a:srgbClr val="CACC00"/>
              </a:buClr>
              <a:buSzPct val="69444"/>
              <a:buFont typeface="Wingdings"/>
              <a:buChar char=""/>
              <a:tabLst>
                <a:tab pos="990600" algn="l"/>
                <a:tab pos="991235" algn="l"/>
              </a:tabLst>
            </a:pPr>
            <a:r>
              <a:rPr lang="vi-VN" sz="2000" spc="-5" dirty="0">
                <a:latin typeface="Times New Roman" panose="02020603050405020304" pitchFamily="18" charset="0"/>
                <a:cs typeface="Times New Roman" panose="02020603050405020304" pitchFamily="18" charset="0"/>
              </a:rPr>
              <a:t>D</a:t>
            </a:r>
            <a:r>
              <a:rPr sz="2000" spc="-5">
                <a:latin typeface="Times New Roman" panose="02020603050405020304" pitchFamily="18" charset="0"/>
                <a:cs typeface="Times New Roman" panose="02020603050405020304" pitchFamily="18" charset="0"/>
              </a:rPr>
              <a:t>etails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person or authority that made the decision regarding  dealing </a:t>
            </a:r>
            <a:r>
              <a:rPr sz="2000" dirty="0">
                <a:latin typeface="Times New Roman" panose="02020603050405020304" pitchFamily="18" charset="0"/>
                <a:cs typeface="Times New Roman" panose="02020603050405020304" pitchFamily="18" charset="0"/>
              </a:rPr>
              <a:t>with </a:t>
            </a:r>
            <a:r>
              <a:rPr sz="2000" spc="-5" dirty="0">
                <a:latin typeface="Times New Roman" panose="02020603050405020304" pitchFamily="18" charset="0"/>
                <a:cs typeface="Times New Roman" panose="02020603050405020304" pitchFamily="18" charset="0"/>
              </a:rPr>
              <a:t>the</a:t>
            </a:r>
            <a:r>
              <a:rPr sz="2000" spc="-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nonconformity.</a:t>
            </a:r>
            <a:br>
              <a:rPr lang="en-US" sz="2000" spc="-5" dirty="0">
                <a:latin typeface="Times New Roman" panose="02020603050405020304" pitchFamily="18" charset="0"/>
                <a:cs typeface="Times New Roman" panose="02020603050405020304" pitchFamily="18" charset="0"/>
              </a:rPr>
            </a:br>
            <a:r>
              <a:rPr lang="vi-VN" sz="2000" spc="-5" dirty="0">
                <a:latin typeface="Times New Roman" panose="02020603050405020304" pitchFamily="18" charset="0"/>
                <a:cs typeface="Times New Roman" panose="02020603050405020304" pitchFamily="18" charset="0"/>
              </a:rPr>
              <a:t>chi tiết về người hoặc cơ quan có thẩm quyền đưa ra quyết định liên quan đến việc giải quyết sự không phù hợp.</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228600" y="174718"/>
            <a:ext cx="876300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9 Performance</a:t>
            </a:r>
            <a:r>
              <a:rPr sz="3200" spc="-114"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evaluation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Đánh</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giá</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hiệu</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xuất</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67</a:t>
            </a:fld>
            <a:endParaRPr spc="-70" dirty="0"/>
          </a:p>
        </p:txBody>
      </p:sp>
      <p:sp>
        <p:nvSpPr>
          <p:cNvPr id="15" name="object 15"/>
          <p:cNvSpPr txBox="1"/>
          <p:nvPr/>
        </p:nvSpPr>
        <p:spPr>
          <a:xfrm>
            <a:off x="328980" y="1295400"/>
            <a:ext cx="7162800" cy="2587888"/>
          </a:xfrm>
          <a:prstGeom prst="rect">
            <a:avLst/>
          </a:prstGeom>
        </p:spPr>
        <p:txBody>
          <a:bodyPr vert="horz" wrap="square" lIns="0" tIns="12700" rIns="0" bIns="0" rtlCol="0">
            <a:spAutoFit/>
          </a:bodyPr>
          <a:lstStyle/>
          <a:p>
            <a:pPr marL="354965" indent="-342900">
              <a:lnSpc>
                <a:spcPct val="100000"/>
              </a:lnSpc>
              <a:spcBef>
                <a:spcPts val="100"/>
              </a:spcBef>
              <a:buClr>
                <a:srgbClr val="330066"/>
              </a:buClr>
              <a:buSzPct val="68750"/>
              <a:buFont typeface="Wingdings"/>
              <a:buChar char=""/>
              <a:tabLst>
                <a:tab pos="354330" algn="l"/>
                <a:tab pos="355600" algn="l"/>
              </a:tabLst>
            </a:pPr>
            <a:r>
              <a:rPr sz="2200" spc="-5" dirty="0">
                <a:latin typeface="Times New Roman" panose="02020603050405020304" pitchFamily="18" charset="0"/>
                <a:cs typeface="Times New Roman" panose="02020603050405020304" pitchFamily="18" charset="0"/>
              </a:rPr>
              <a:t>Monitoring, measurement, analysis and</a:t>
            </a:r>
            <a:r>
              <a:rPr sz="2200" spc="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evaluation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Giám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sát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đo</a:t>
            </a:r>
            <a:r>
              <a:rPr lang="en-US" sz="2200" spc="-5" dirty="0">
                <a:latin typeface="Times New Roman" panose="02020603050405020304" pitchFamily="18" charset="0"/>
                <a:cs typeface="Times New Roman" panose="02020603050405020304" pitchFamily="18" charset="0"/>
              </a:rPr>
              <a:t> l</a:t>
            </a:r>
            <a:r>
              <a:rPr lang="vi-VN" sz="2200" spc="-5" dirty="0">
                <a:latin typeface="Times New Roman" panose="02020603050405020304" pitchFamily="18" charset="0"/>
                <a:cs typeface="Times New Roman" panose="02020603050405020304" pitchFamily="18" charset="0"/>
              </a:rPr>
              <a:t>ư</a:t>
            </a:r>
            <a:r>
              <a:rPr lang="en-US" sz="2200" spc="-5" dirty="0" err="1">
                <a:latin typeface="Times New Roman" panose="02020603050405020304" pitchFamily="18" charset="0"/>
                <a:cs typeface="Times New Roman" panose="02020603050405020304" pitchFamily="18" charset="0"/>
              </a:rPr>
              <a:t>ờng</a:t>
            </a:r>
            <a:r>
              <a:rPr lang="en-US" sz="2200" spc="-5" dirty="0">
                <a:latin typeface="Times New Roman" panose="02020603050405020304" pitchFamily="18" charset="0"/>
                <a:cs typeface="Times New Roman" panose="02020603050405020304" pitchFamily="18" charset="0"/>
              </a:rPr>
              <a:t> , </a:t>
            </a:r>
            <a:r>
              <a:rPr lang="en-US" sz="2200" spc="-5" dirty="0" err="1">
                <a:latin typeface="Times New Roman" panose="02020603050405020304" pitchFamily="18" charset="0"/>
                <a:cs typeface="Times New Roman" panose="02020603050405020304" pitchFamily="18" charset="0"/>
              </a:rPr>
              <a:t>phân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tích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đánh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giá</a:t>
            </a:r>
            <a:r>
              <a:rPr lang="en-US" sz="2200" spc="-5" dirty="0">
                <a:latin typeface="Times New Roman" panose="02020603050405020304" pitchFamily="18" charset="0"/>
                <a:cs typeface="Times New Roman" panose="02020603050405020304" pitchFamily="18" charset="0"/>
              </a:rPr>
              <a:t> </a:t>
            </a:r>
          </a:p>
          <a:p>
            <a:pPr marL="297815" indent="-285750">
              <a:lnSpc>
                <a:spcPct val="100000"/>
              </a:lnSpc>
              <a:spcBef>
                <a:spcPts val="505"/>
              </a:spcBef>
              <a:buClr>
                <a:srgbClr val="649797"/>
              </a:buClr>
              <a:buSzPct val="70000"/>
              <a:buFont typeface="Wingdings" panose="05000000000000000000" pitchFamily="2" charset="2"/>
              <a:buChar char="ü"/>
              <a:tabLst>
                <a:tab pos="360045" algn="l"/>
                <a:tab pos="360680" algn="l"/>
              </a:tabLst>
            </a:pPr>
            <a:r>
              <a:rPr lang="en-US" sz="2200" spc="-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General/ </a:t>
            </a:r>
            <a:r>
              <a:rPr lang="en-US" sz="2200" dirty="0" err="1">
                <a:latin typeface="Times New Roman" panose="02020603050405020304" pitchFamily="18" charset="0"/>
                <a:cs typeface="Times New Roman" panose="02020603050405020304" pitchFamily="18" charset="0"/>
              </a:rPr>
              <a:t>Tổng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endParaRPr lang="en-US" sz="2200" dirty="0">
              <a:latin typeface="Times New Roman" panose="02020603050405020304" pitchFamily="18" charset="0"/>
              <a:cs typeface="Times New Roman" panose="02020603050405020304" pitchFamily="18" charset="0"/>
            </a:endParaRPr>
          </a:p>
          <a:p>
            <a:pPr marL="297815" indent="-285750">
              <a:lnSpc>
                <a:spcPct val="100000"/>
              </a:lnSpc>
              <a:spcBef>
                <a:spcPts val="505"/>
              </a:spcBef>
              <a:buClr>
                <a:srgbClr val="649797"/>
              </a:buClr>
              <a:buSzPct val="70000"/>
              <a:buFont typeface="Wingdings" panose="05000000000000000000" pitchFamily="2" charset="2"/>
              <a:buChar char="ü"/>
              <a:tabLst>
                <a:tab pos="360045" algn="l"/>
                <a:tab pos="360680" algn="l"/>
              </a:tabLst>
            </a:pPr>
            <a:r>
              <a:rPr lang="en-US" sz="2200" dirty="0">
                <a:latin typeface="Times New Roman" panose="02020603050405020304" pitchFamily="18" charset="0"/>
                <a:cs typeface="Times New Roman" panose="02020603050405020304" pitchFamily="18" charset="0"/>
              </a:rPr>
              <a:t>Customer</a:t>
            </a:r>
            <a:r>
              <a:rPr lang="en-US" sz="2200" spc="-1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satisfaction/ </a:t>
            </a:r>
            <a:r>
              <a:rPr lang="en-US" sz="2200" spc="-5" dirty="0" err="1">
                <a:latin typeface="Times New Roman" panose="02020603050405020304" pitchFamily="18" charset="0"/>
                <a:cs typeface="Times New Roman" panose="02020603050405020304" pitchFamily="18" charset="0"/>
              </a:rPr>
              <a:t>Sự</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hài</a:t>
            </a:r>
            <a:r>
              <a:rPr lang="en-US" sz="2200" spc="-5" dirty="0">
                <a:latin typeface="Times New Roman" panose="02020603050405020304" pitchFamily="18" charset="0"/>
                <a:cs typeface="Times New Roman" panose="02020603050405020304" pitchFamily="18" charset="0"/>
              </a:rPr>
              <a:t> long </a:t>
            </a:r>
            <a:r>
              <a:rPr lang="en-US" sz="2200" spc="-5" dirty="0" err="1">
                <a:latin typeface="Times New Roman" panose="02020603050405020304" pitchFamily="18" charset="0"/>
                <a:cs typeface="Times New Roman" panose="02020603050405020304" pitchFamily="18" charset="0"/>
              </a:rPr>
              <a:t>khách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hàng</a:t>
            </a:r>
            <a:endParaRPr lang="en-US" sz="2200" spc="-5" dirty="0">
              <a:latin typeface="Times New Roman" panose="02020603050405020304" pitchFamily="18" charset="0"/>
              <a:cs typeface="Times New Roman" panose="02020603050405020304" pitchFamily="18" charset="0"/>
            </a:endParaRPr>
          </a:p>
          <a:p>
            <a:pPr marL="297815" indent="-285750">
              <a:spcBef>
                <a:spcPts val="505"/>
              </a:spcBef>
              <a:buClr>
                <a:srgbClr val="649797"/>
              </a:buClr>
              <a:buSzPct val="70000"/>
              <a:buFont typeface="Wingdings" panose="05000000000000000000" pitchFamily="2" charset="2"/>
              <a:buChar char="ü"/>
              <a:tabLst>
                <a:tab pos="360045" algn="l"/>
                <a:tab pos="360680" algn="l"/>
              </a:tabLst>
            </a:pPr>
            <a:r>
              <a:rPr lang="en-US" sz="2200" spc="-5" dirty="0">
                <a:latin typeface="Times New Roman" panose="02020603050405020304" pitchFamily="18" charset="0"/>
                <a:cs typeface="Times New Roman" panose="02020603050405020304" pitchFamily="18" charset="0"/>
              </a:rPr>
              <a:t>Analysis </a:t>
            </a:r>
            <a:r>
              <a:rPr lang="en-US" sz="2200" dirty="0">
                <a:latin typeface="Times New Roman" panose="02020603050405020304" pitchFamily="18" charset="0"/>
                <a:cs typeface="Times New Roman" panose="02020603050405020304" pitchFamily="18" charset="0"/>
              </a:rPr>
              <a:t>and evaluation of</a:t>
            </a:r>
            <a:r>
              <a:rPr lang="en-US" sz="2200" spc="-1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data/ </a:t>
            </a:r>
            <a:r>
              <a:rPr lang="en-US" sz="2200" spc="-5" dirty="0" err="1">
                <a:latin typeface="Times New Roman" panose="02020603050405020304" pitchFamily="18" charset="0"/>
                <a:cs typeface="Times New Roman" panose="02020603050405020304" pitchFamily="18" charset="0"/>
              </a:rPr>
              <a:t>Phân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tích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đánh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giá</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hiệu</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quả</a:t>
            </a:r>
            <a:r>
              <a:rPr lang="en-US" sz="2200" spc="-5"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12065">
              <a:lnSpc>
                <a:spcPct val="100000"/>
              </a:lnSpc>
              <a:spcBef>
                <a:spcPts val="100"/>
              </a:spcBef>
              <a:buClr>
                <a:srgbClr val="330066"/>
              </a:buClr>
              <a:buSzPct val="68750"/>
              <a:tabLst>
                <a:tab pos="354330" algn="l"/>
                <a:tab pos="355600" algn="l"/>
              </a:tabLst>
            </a:pPr>
            <a:endParaRPr sz="2200" dirty="0">
              <a:latin typeface="Times New Roman" panose="02020603050405020304" pitchFamily="18" charset="0"/>
              <a:cs typeface="Times New Roman" panose="02020603050405020304" pitchFamily="18" charset="0"/>
            </a:endParaRPr>
          </a:p>
        </p:txBody>
      </p:sp>
      <p:sp>
        <p:nvSpPr>
          <p:cNvPr id="20" name="object 20"/>
          <p:cNvSpPr txBox="1"/>
          <p:nvPr/>
        </p:nvSpPr>
        <p:spPr>
          <a:xfrm>
            <a:off x="518474" y="3707599"/>
            <a:ext cx="4624020" cy="351378"/>
          </a:xfrm>
          <a:prstGeom prst="rect">
            <a:avLst/>
          </a:prstGeom>
        </p:spPr>
        <p:txBody>
          <a:bodyPr vert="horz" wrap="square" lIns="0" tIns="12700" rIns="0" bIns="0" rtlCol="0">
            <a:spAutoFit/>
          </a:bodyPr>
          <a:lstStyle/>
          <a:p>
            <a:pPr marL="354965" indent="-342900">
              <a:spcBef>
                <a:spcPts val="100"/>
              </a:spcBef>
              <a:buClr>
                <a:srgbClr val="330066"/>
              </a:buClr>
              <a:buSzPct val="68750"/>
              <a:buFont typeface="Wingdings"/>
              <a:buChar char=""/>
              <a:tabLst>
                <a:tab pos="354330" algn="l"/>
                <a:tab pos="355600" algn="l"/>
              </a:tabLst>
            </a:pPr>
            <a:r>
              <a:rPr sz="2200" spc="-5" dirty="0">
                <a:latin typeface="Times New Roman" panose="02020603050405020304" pitchFamily="18" charset="0"/>
                <a:cs typeface="Times New Roman" panose="02020603050405020304" pitchFamily="18" charset="0"/>
              </a:rPr>
              <a:t>Internal Audit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Đánh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giá</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nội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bộ</a:t>
            </a:r>
            <a:r>
              <a:rPr lang="en-US" sz="2200" spc="-5" dirty="0">
                <a:latin typeface="Times New Roman" panose="02020603050405020304" pitchFamily="18" charset="0"/>
                <a:cs typeface="Times New Roman" panose="02020603050405020304" pitchFamily="18" charset="0"/>
              </a:rPr>
              <a:t> </a:t>
            </a:r>
            <a:endParaRPr sz="2200" spc="-5"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518474" y="4267200"/>
            <a:ext cx="6012553" cy="351378"/>
          </a:xfrm>
          <a:prstGeom prst="rect">
            <a:avLst/>
          </a:prstGeom>
        </p:spPr>
        <p:txBody>
          <a:bodyPr vert="horz" wrap="square" lIns="0" tIns="12700" rIns="0" bIns="0" rtlCol="0">
            <a:spAutoFit/>
          </a:bodyPr>
          <a:lstStyle/>
          <a:p>
            <a:pPr marL="354965" indent="-342900">
              <a:lnSpc>
                <a:spcPct val="100000"/>
              </a:lnSpc>
              <a:spcBef>
                <a:spcPts val="100"/>
              </a:spcBef>
              <a:buClr>
                <a:srgbClr val="330066"/>
              </a:buClr>
              <a:buSzPct val="68750"/>
              <a:buFont typeface="Wingdings"/>
              <a:buChar char=""/>
              <a:tabLst>
                <a:tab pos="354330" algn="l"/>
                <a:tab pos="355600" algn="l"/>
              </a:tabLst>
            </a:pPr>
            <a:r>
              <a:rPr sz="2200" spc="-5" dirty="0">
                <a:latin typeface="Times New Roman" panose="02020603050405020304" pitchFamily="18" charset="0"/>
                <a:cs typeface="Times New Roman" panose="02020603050405020304" pitchFamily="18" charset="0"/>
              </a:rPr>
              <a:t>Management review</a:t>
            </a:r>
            <a:r>
              <a:rPr lang="en-US" sz="2200" spc="-5" dirty="0">
                <a:latin typeface="Times New Roman" panose="02020603050405020304" pitchFamily="18" charset="0"/>
                <a:cs typeface="Times New Roman" panose="02020603050405020304" pitchFamily="18" charset="0"/>
              </a:rPr>
              <a:t> / </a:t>
            </a:r>
            <a:r>
              <a:rPr lang="en-US" sz="2200" spc="-5" dirty="0" err="1">
                <a:latin typeface="Times New Roman" panose="02020603050405020304" pitchFamily="18" charset="0"/>
                <a:cs typeface="Times New Roman" panose="02020603050405020304" pitchFamily="18" charset="0"/>
              </a:rPr>
              <a:t>Xem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xét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quản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lý</a:t>
            </a:r>
            <a:r>
              <a:rPr lang="en-US" sz="2200" spc="-5" dirty="0">
                <a:latin typeface="Times New Roman" panose="02020603050405020304" pitchFamily="18" charset="0"/>
                <a:cs typeface="Times New Roman" panose="02020603050405020304" pitchFamily="18" charset="0"/>
              </a:rPr>
              <a:t> </a:t>
            </a:r>
            <a:endParaRPr sz="220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title"/>
          </p:nvPr>
        </p:nvSpPr>
        <p:spPr>
          <a:xfrm>
            <a:off x="98195" y="-138554"/>
            <a:ext cx="9144000" cy="1175064"/>
          </a:xfrm>
          <a:prstGeom prst="rect">
            <a:avLst/>
          </a:prstGeom>
        </p:spPr>
        <p:txBody>
          <a:bodyPr vert="horz" wrap="square" lIns="0" tIns="52069" rIns="0" bIns="0" rtlCol="0">
            <a:spAutoFit/>
          </a:bodyPr>
          <a:lstStyle/>
          <a:p>
            <a:pPr marL="12700" marR="5080">
              <a:lnSpc>
                <a:spcPts val="4610"/>
              </a:lnSpc>
              <a:spcBef>
                <a:spcPts val="409"/>
              </a:spcBef>
            </a:pPr>
            <a:r>
              <a:rPr sz="3000" spc="-5" dirty="0">
                <a:solidFill>
                  <a:schemeClr val="bg1"/>
                </a:solidFill>
                <a:latin typeface="Times New Roman" panose="02020603050405020304" pitchFamily="18" charset="0"/>
                <a:cs typeface="Times New Roman" panose="02020603050405020304" pitchFamily="18" charset="0"/>
              </a:rPr>
              <a:t>9.1 Monitoring, </a:t>
            </a:r>
            <a:r>
              <a:rPr sz="3000" spc="-10" dirty="0">
                <a:solidFill>
                  <a:schemeClr val="bg1"/>
                </a:solidFill>
                <a:latin typeface="Times New Roman" panose="02020603050405020304" pitchFamily="18" charset="0"/>
                <a:cs typeface="Times New Roman" panose="02020603050405020304" pitchFamily="18" charset="0"/>
              </a:rPr>
              <a:t>measurement,  </a:t>
            </a:r>
            <a:r>
              <a:rPr sz="3000" spc="-5" dirty="0">
                <a:solidFill>
                  <a:schemeClr val="bg1"/>
                </a:solidFill>
                <a:latin typeface="Times New Roman" panose="02020603050405020304" pitchFamily="18" charset="0"/>
                <a:cs typeface="Times New Roman" panose="02020603050405020304" pitchFamily="18" charset="0"/>
              </a:rPr>
              <a:t>analysis </a:t>
            </a:r>
            <a:r>
              <a:rPr sz="3000" spc="-10" dirty="0">
                <a:solidFill>
                  <a:schemeClr val="bg1"/>
                </a:solidFill>
                <a:latin typeface="Times New Roman" panose="02020603050405020304" pitchFamily="18" charset="0"/>
                <a:cs typeface="Times New Roman" panose="02020603050405020304" pitchFamily="18" charset="0"/>
              </a:rPr>
              <a:t>and</a:t>
            </a:r>
            <a:r>
              <a:rPr sz="3000" spc="-65" dirty="0">
                <a:solidFill>
                  <a:schemeClr val="bg1"/>
                </a:solidFill>
                <a:latin typeface="Times New Roman" panose="02020603050405020304" pitchFamily="18" charset="0"/>
                <a:cs typeface="Times New Roman" panose="02020603050405020304" pitchFamily="18" charset="0"/>
              </a:rPr>
              <a:t> </a:t>
            </a:r>
            <a:br>
              <a:rPr lang="en-US" sz="3000" spc="-65" dirty="0">
                <a:solidFill>
                  <a:schemeClr val="bg1"/>
                </a:solidFill>
                <a:latin typeface="Times New Roman" panose="02020603050405020304" pitchFamily="18" charset="0"/>
                <a:cs typeface="Times New Roman" panose="02020603050405020304" pitchFamily="18" charset="0"/>
              </a:rPr>
            </a:br>
            <a:r>
              <a:rPr sz="3000" spc="-10" dirty="0">
                <a:solidFill>
                  <a:schemeClr val="bg1"/>
                </a:solidFill>
                <a:latin typeface="Times New Roman" panose="02020603050405020304" pitchFamily="18" charset="0"/>
                <a:cs typeface="Times New Roman" panose="02020603050405020304" pitchFamily="18" charset="0"/>
              </a:rPr>
              <a:t>evaluation</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Giám</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sát</a:t>
            </a:r>
            <a:r>
              <a:rPr lang="en-US" sz="3000" spc="-10" dirty="0">
                <a:solidFill>
                  <a:schemeClr val="bg1"/>
                </a:solidFill>
                <a:latin typeface="Times New Roman" panose="02020603050405020304" pitchFamily="18" charset="0"/>
                <a:cs typeface="Times New Roman" panose="02020603050405020304" pitchFamily="18" charset="0"/>
              </a:rPr>
              <a:t> , </a:t>
            </a:r>
            <a:r>
              <a:rPr lang="en-US" sz="3000" spc="-10" dirty="0" err="1">
                <a:solidFill>
                  <a:schemeClr val="bg1"/>
                </a:solidFill>
                <a:latin typeface="Times New Roman" panose="02020603050405020304" pitchFamily="18" charset="0"/>
                <a:cs typeface="Times New Roman" panose="02020603050405020304" pitchFamily="18" charset="0"/>
              </a:rPr>
              <a:t>đo</a:t>
            </a:r>
            <a:r>
              <a:rPr lang="en-US" sz="3000" spc="-10" dirty="0">
                <a:solidFill>
                  <a:schemeClr val="bg1"/>
                </a:solidFill>
                <a:latin typeface="Times New Roman" panose="02020603050405020304" pitchFamily="18" charset="0"/>
                <a:cs typeface="Times New Roman" panose="02020603050405020304" pitchFamily="18" charset="0"/>
              </a:rPr>
              <a:t> l</a:t>
            </a:r>
            <a:r>
              <a:rPr lang="vi-VN" sz="3000" spc="-10" dirty="0">
                <a:solidFill>
                  <a:schemeClr val="bg1"/>
                </a:solidFill>
                <a:latin typeface="Times New Roman" panose="02020603050405020304" pitchFamily="18" charset="0"/>
                <a:cs typeface="Times New Roman" panose="02020603050405020304" pitchFamily="18" charset="0"/>
              </a:rPr>
              <a:t>ư</a:t>
            </a:r>
            <a:r>
              <a:rPr lang="en-US" sz="3000" spc="-10" dirty="0" err="1">
                <a:solidFill>
                  <a:schemeClr val="bg1"/>
                </a:solidFill>
                <a:latin typeface="Times New Roman" panose="02020603050405020304" pitchFamily="18" charset="0"/>
                <a:cs typeface="Times New Roman" panose="02020603050405020304" pitchFamily="18" charset="0"/>
              </a:rPr>
              <a:t>ợng</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phân</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tích</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và</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đánh</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giá</a:t>
            </a:r>
            <a:endParaRPr sz="3000" spc="-10" dirty="0">
              <a:latin typeface="Times New Roman" panose="02020603050405020304" pitchFamily="18" charset="0"/>
              <a:cs typeface="Times New Roman" panose="02020603050405020304" pitchFamily="18" charset="0"/>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68</a:t>
            </a:fld>
            <a:endParaRPr spc="-70" dirty="0"/>
          </a:p>
        </p:txBody>
      </p:sp>
      <p:sp>
        <p:nvSpPr>
          <p:cNvPr id="21" name="object 21"/>
          <p:cNvSpPr txBox="1"/>
          <p:nvPr/>
        </p:nvSpPr>
        <p:spPr>
          <a:xfrm>
            <a:off x="76199" y="1048294"/>
            <a:ext cx="9067801" cy="4719241"/>
          </a:xfrm>
          <a:prstGeom prst="rect">
            <a:avLst/>
          </a:prstGeom>
        </p:spPr>
        <p:txBody>
          <a:bodyPr vert="horz" wrap="square" lIns="0" tIns="101600" rIns="0" bIns="0" rtlCol="0">
            <a:spAutoFit/>
          </a:bodyPr>
          <a:lstStyle/>
          <a:p>
            <a:pPr marL="353695" indent="-341630">
              <a:lnSpc>
                <a:spcPct val="100000"/>
              </a:lnSpc>
              <a:spcBef>
                <a:spcPts val="800"/>
              </a:spcBef>
              <a:buClr>
                <a:srgbClr val="330066"/>
              </a:buClr>
              <a:buSzPct val="69642"/>
              <a:buFont typeface="Wingdings"/>
              <a:buChar char=""/>
              <a:tabLst>
                <a:tab pos="353695" algn="l"/>
                <a:tab pos="354330" algn="l"/>
              </a:tabLst>
            </a:pPr>
            <a:r>
              <a:rPr sz="2000" spc="-5" dirty="0">
                <a:latin typeface="Times New Roman" panose="02020603050405020304" pitchFamily="18" charset="0"/>
                <a:cs typeface="Times New Roman" panose="02020603050405020304" pitchFamily="18" charset="0"/>
              </a:rPr>
              <a:t>Determine:</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Mục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đích</a:t>
            </a:r>
            <a:endParaRPr sz="2000" dirty="0">
              <a:latin typeface="Times New Roman" panose="02020603050405020304" pitchFamily="18" charset="0"/>
              <a:cs typeface="Times New Roman" panose="02020603050405020304" pitchFamily="18" charset="0"/>
            </a:endParaRPr>
          </a:p>
          <a:p>
            <a:pPr marL="704215" lvl="1" indent="-346710">
              <a:lnSpc>
                <a:spcPct val="100000"/>
              </a:lnSpc>
              <a:spcBef>
                <a:spcPts val="605"/>
              </a:spcBef>
              <a:buClr>
                <a:srgbClr val="649797"/>
              </a:buClr>
              <a:buSzPct val="68750"/>
              <a:buFont typeface="Wingdings"/>
              <a:buChar char=""/>
              <a:tabLst>
                <a:tab pos="704215" algn="l"/>
                <a:tab pos="704850" algn="l"/>
              </a:tabLst>
            </a:pPr>
            <a:r>
              <a:rPr lang="vi-VN" sz="2000" spc="-5" dirty="0">
                <a:latin typeface="Times New Roman" panose="02020603050405020304" pitchFamily="18" charset="0"/>
                <a:cs typeface="Times New Roman" panose="02020603050405020304" pitchFamily="18" charset="0"/>
              </a:rPr>
              <a:t>W</a:t>
            </a:r>
            <a:r>
              <a:rPr sz="2000" spc="-5">
                <a:latin typeface="Times New Roman" panose="02020603050405020304" pitchFamily="18" charset="0"/>
                <a:cs typeface="Times New Roman" panose="02020603050405020304" pitchFamily="18" charset="0"/>
              </a:rPr>
              <a:t>hat </a:t>
            </a:r>
            <a:r>
              <a:rPr sz="2000" spc="-5" dirty="0">
                <a:latin typeface="Times New Roman" panose="02020603050405020304" pitchFamily="18" charset="0"/>
                <a:cs typeface="Times New Roman" panose="02020603050405020304" pitchFamily="18" charset="0"/>
              </a:rPr>
              <a:t>needs </a:t>
            </a:r>
            <a:r>
              <a:rPr sz="200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be monitored and</a:t>
            </a:r>
            <a:r>
              <a:rPr sz="2000" spc="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measured</a:t>
            </a:r>
            <a:r>
              <a:rPr lang="en-US" sz="2000" spc="-5" dirty="0">
                <a:latin typeface="Times New Roman" panose="02020603050405020304" pitchFamily="18" charset="0"/>
                <a:cs typeface="Times New Roman" panose="02020603050405020304" pitchFamily="18" charset="0"/>
              </a:rPr>
              <a:t> /N</a:t>
            </a:r>
            <a:r>
              <a:rPr lang="vi-VN" sz="2000" spc="-5" dirty="0">
                <a:latin typeface="Times New Roman" panose="02020603050405020304" pitchFamily="18" charset="0"/>
                <a:cs typeface="Times New Roman" panose="02020603050405020304" pitchFamily="18" charset="0"/>
              </a:rPr>
              <a:t>hững gì cần được theo dõi và đo lường</a:t>
            </a:r>
            <a:endParaRPr sz="2000" dirty="0">
              <a:latin typeface="Times New Roman" panose="02020603050405020304" pitchFamily="18" charset="0"/>
              <a:cs typeface="Times New Roman" panose="02020603050405020304" pitchFamily="18" charset="0"/>
            </a:endParaRPr>
          </a:p>
          <a:p>
            <a:pPr marL="701040" lvl="1" indent="-343535">
              <a:lnSpc>
                <a:spcPct val="100000"/>
              </a:lnSpc>
              <a:spcBef>
                <a:spcPts val="695"/>
              </a:spcBef>
              <a:buClr>
                <a:srgbClr val="649797"/>
              </a:buClr>
              <a:buSzPct val="68750"/>
              <a:buFont typeface="Wingdings"/>
              <a:buChar char=""/>
              <a:tabLst>
                <a:tab pos="701040" algn="l"/>
                <a:tab pos="701675" algn="l"/>
              </a:tabLst>
            </a:pPr>
            <a:r>
              <a:rPr lang="vi-VN" sz="2000" spc="-5" dirty="0">
                <a:latin typeface="Times New Roman" panose="02020603050405020304" pitchFamily="18" charset="0"/>
                <a:cs typeface="Times New Roman" panose="02020603050405020304" pitchFamily="18" charset="0"/>
              </a:rPr>
              <a:t>M</a:t>
            </a:r>
            <a:r>
              <a:rPr sz="2000" spc="-5">
                <a:latin typeface="Times New Roman" panose="02020603050405020304" pitchFamily="18" charset="0"/>
                <a:cs typeface="Times New Roman" panose="02020603050405020304" pitchFamily="18" charset="0"/>
              </a:rPr>
              <a:t>ethods </a:t>
            </a:r>
            <a:r>
              <a:rPr sz="2000" spc="-5" dirty="0">
                <a:latin typeface="Times New Roman" panose="02020603050405020304" pitchFamily="18" charset="0"/>
                <a:cs typeface="Times New Roman" panose="02020603050405020304" pitchFamily="18" charset="0"/>
              </a:rPr>
              <a:t>for monitoring, measurement, analysis</a:t>
            </a:r>
            <a:r>
              <a:rPr sz="2000" spc="7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evaluation, as applicable, </a:t>
            </a:r>
            <a:r>
              <a:rPr sz="200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ensure valid</a:t>
            </a:r>
            <a:r>
              <a:rPr sz="2000" spc="2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results</a:t>
            </a:r>
            <a:r>
              <a:rPr lang="en-US" sz="2000" spc="-5" dirty="0">
                <a:latin typeface="Times New Roman" panose="02020603050405020304" pitchFamily="18" charset="0"/>
                <a:cs typeface="Times New Roman" panose="02020603050405020304" pitchFamily="18" charset="0"/>
              </a:rPr>
              <a:t>/ P</a:t>
            </a:r>
            <a:r>
              <a:rPr lang="vi-VN" sz="2000" spc="-5" dirty="0">
                <a:latin typeface="Times New Roman" panose="02020603050405020304" pitchFamily="18" charset="0"/>
                <a:cs typeface="Times New Roman" panose="02020603050405020304" pitchFamily="18" charset="0"/>
              </a:rPr>
              <a:t>hương pháp theo dõi, đo lường, phân tích và đánh giá, khi áp dụng, để đảm bảo kết quả hợp lệ</a:t>
            </a:r>
            <a:endParaRPr sz="2000" dirty="0">
              <a:latin typeface="Times New Roman" panose="02020603050405020304" pitchFamily="18" charset="0"/>
              <a:cs typeface="Times New Roman" panose="02020603050405020304" pitchFamily="18" charset="0"/>
            </a:endParaRPr>
          </a:p>
          <a:p>
            <a:pPr marL="706120" marR="1078230" lvl="1" indent="-347980">
              <a:lnSpc>
                <a:spcPct val="100000"/>
              </a:lnSpc>
              <a:spcBef>
                <a:spcPts val="600"/>
              </a:spcBef>
              <a:buClr>
                <a:srgbClr val="649797"/>
              </a:buClr>
              <a:buSzPct val="68750"/>
              <a:buFont typeface="Wingdings"/>
              <a:buChar char=""/>
              <a:tabLst>
                <a:tab pos="701040" algn="l"/>
                <a:tab pos="701675" algn="l"/>
              </a:tabLst>
            </a:pPr>
            <a:r>
              <a:rPr lang="vi-VN" sz="2000" spc="-5" dirty="0">
                <a:latin typeface="Times New Roman" panose="02020603050405020304" pitchFamily="18" charset="0"/>
                <a:cs typeface="Times New Roman" panose="02020603050405020304" pitchFamily="18" charset="0"/>
              </a:rPr>
              <a:t>W</a:t>
            </a:r>
            <a:r>
              <a:rPr sz="2000" spc="-5">
                <a:latin typeface="Times New Roman" panose="02020603050405020304" pitchFamily="18" charset="0"/>
                <a:cs typeface="Times New Roman" panose="02020603050405020304" pitchFamily="18" charset="0"/>
              </a:rPr>
              <a:t>hen </a:t>
            </a:r>
            <a:r>
              <a:rPr sz="2000" spc="-5" dirty="0">
                <a:latin typeface="Times New Roman" panose="02020603050405020304" pitchFamily="18" charset="0"/>
                <a:cs typeface="Times New Roman" panose="02020603050405020304" pitchFamily="18" charset="0"/>
              </a:rPr>
              <a:t>the monitoring and measuring shall </a:t>
            </a:r>
            <a:r>
              <a:rPr sz="2000" spc="-10" dirty="0">
                <a:latin typeface="Times New Roman" panose="02020603050405020304" pitchFamily="18" charset="0"/>
                <a:cs typeface="Times New Roman" panose="02020603050405020304" pitchFamily="18" charset="0"/>
              </a:rPr>
              <a:t>be  </a:t>
            </a:r>
            <a:r>
              <a:rPr sz="2000" spc="-5" dirty="0">
                <a:latin typeface="Times New Roman" panose="02020603050405020304" pitchFamily="18" charset="0"/>
                <a:cs typeface="Times New Roman" panose="02020603050405020304" pitchFamily="18" charset="0"/>
              </a:rPr>
              <a:t>performed</a:t>
            </a:r>
            <a:r>
              <a:rPr lang="en-US" sz="2000" spc="-5" dirty="0">
                <a:latin typeface="Times New Roman" panose="02020603050405020304" pitchFamily="18" charset="0"/>
                <a:cs typeface="Times New Roman" panose="02020603050405020304" pitchFamily="18" charset="0"/>
              </a:rPr>
              <a:t>/ </a:t>
            </a:r>
            <a:r>
              <a:rPr lang="vi-VN" sz="2000" spc="-5" dirty="0">
                <a:latin typeface="Times New Roman" panose="02020603050405020304" pitchFamily="18" charset="0"/>
                <a:cs typeface="Times New Roman" panose="02020603050405020304" pitchFamily="18" charset="0"/>
              </a:rPr>
              <a:t>khi giám sát</a:t>
            </a:r>
            <a:r>
              <a:rPr lang="en-US" sz="2000" spc="-5" dirty="0">
                <a:latin typeface="Times New Roman" panose="02020603050405020304" pitchFamily="18" charset="0"/>
                <a:cs typeface="Times New Roman" panose="02020603050405020304" pitchFamily="18" charset="0"/>
              </a:rPr>
              <a:t> </a:t>
            </a:r>
            <a:r>
              <a:rPr lang="vi-VN" sz="2000" spc="-5" dirty="0">
                <a:latin typeface="Times New Roman" panose="02020603050405020304" pitchFamily="18" charset="0"/>
                <a:cs typeface="Times New Roman" panose="02020603050405020304" pitchFamily="18" charset="0"/>
              </a:rPr>
              <a:t>và đo lường phải được thực hiện</a:t>
            </a:r>
            <a:endParaRPr sz="2000" dirty="0">
              <a:latin typeface="Times New Roman" panose="02020603050405020304" pitchFamily="18" charset="0"/>
              <a:cs typeface="Times New Roman" panose="02020603050405020304" pitchFamily="18" charset="0"/>
            </a:endParaRPr>
          </a:p>
          <a:p>
            <a:pPr marL="699770" lvl="1" indent="-346075">
              <a:lnSpc>
                <a:spcPts val="2825"/>
              </a:lnSpc>
              <a:spcBef>
                <a:spcPts val="660"/>
              </a:spcBef>
              <a:buClr>
                <a:srgbClr val="649797"/>
              </a:buClr>
              <a:buSzPct val="68750"/>
              <a:buFont typeface="Wingdings"/>
              <a:buChar char=""/>
              <a:tabLst>
                <a:tab pos="699770" algn="l"/>
                <a:tab pos="700405" algn="l"/>
              </a:tabLst>
            </a:pPr>
            <a:r>
              <a:rPr lang="vi-VN" sz="2000" dirty="0">
                <a:latin typeface="Times New Roman" panose="02020603050405020304" pitchFamily="18" charset="0"/>
                <a:cs typeface="Times New Roman" panose="02020603050405020304" pitchFamily="18" charset="0"/>
              </a:rPr>
              <a:t>W</a:t>
            </a:r>
            <a:r>
              <a:rPr sz="2000">
                <a:latin typeface="Times New Roman" panose="02020603050405020304" pitchFamily="18" charset="0"/>
                <a:cs typeface="Times New Roman" panose="02020603050405020304" pitchFamily="18" charset="0"/>
              </a:rPr>
              <a:t>hen </a:t>
            </a:r>
            <a:r>
              <a:rPr sz="2000" spc="-5" dirty="0">
                <a:latin typeface="Times New Roman" panose="02020603050405020304" pitchFamily="18" charset="0"/>
                <a:cs typeface="Times New Roman" panose="02020603050405020304" pitchFamily="18" charset="0"/>
              </a:rPr>
              <a:t>the results from monitoring and</a:t>
            </a:r>
            <a:r>
              <a:rPr sz="2000" spc="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measurement</a:t>
            </a:r>
            <a:r>
              <a:rPr lang="en-US"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shall be analysed and</a:t>
            </a:r>
            <a:r>
              <a:rPr sz="2000" spc="1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evaluated.</a:t>
            </a:r>
            <a:r>
              <a:rPr lang="en-US" sz="2000" spc="-5" dirty="0">
                <a:latin typeface="Times New Roman" panose="02020603050405020304" pitchFamily="18" charset="0"/>
                <a:cs typeface="Times New Roman" panose="02020603050405020304" pitchFamily="18" charset="0"/>
              </a:rPr>
              <a:t> K</a:t>
            </a:r>
            <a:r>
              <a:rPr lang="vi-VN" sz="2000" spc="-5" dirty="0">
                <a:latin typeface="Times New Roman" panose="02020603050405020304" pitchFamily="18" charset="0"/>
                <a:cs typeface="Times New Roman" panose="02020603050405020304" pitchFamily="18" charset="0"/>
              </a:rPr>
              <a:t>ết quả giám sát và đo lường </a:t>
            </a:r>
            <a:r>
              <a:rPr lang="en-US" sz="2000" spc="-5" dirty="0" err="1">
                <a:latin typeface="Times New Roman" panose="02020603050405020304" pitchFamily="18" charset="0"/>
                <a:cs typeface="Times New Roman" panose="02020603050405020304" pitchFamily="18" charset="0"/>
              </a:rPr>
              <a:t>phải</a:t>
            </a:r>
            <a:r>
              <a:rPr lang="vi-VN" sz="2000" spc="-5" dirty="0">
                <a:latin typeface="Times New Roman" panose="02020603050405020304" pitchFamily="18" charset="0"/>
                <a:cs typeface="Times New Roman" panose="02020603050405020304" pitchFamily="18" charset="0"/>
              </a:rPr>
              <a:t> được phân tích và đánh giá.</a:t>
            </a:r>
            <a:endParaRPr sz="2000" dirty="0">
              <a:latin typeface="Times New Roman" panose="02020603050405020304" pitchFamily="18" charset="0"/>
              <a:cs typeface="Times New Roman" panose="02020603050405020304" pitchFamily="18" charset="0"/>
            </a:endParaRPr>
          </a:p>
          <a:p>
            <a:pPr marL="354330" indent="-342265">
              <a:lnSpc>
                <a:spcPct val="100000"/>
              </a:lnSpc>
              <a:spcBef>
                <a:spcPts val="645"/>
              </a:spcBef>
              <a:buClr>
                <a:srgbClr val="330066"/>
              </a:buClr>
              <a:buSzPct val="69642"/>
              <a:buFont typeface="Wingdings"/>
              <a:buChar char=""/>
              <a:tabLst>
                <a:tab pos="353695" algn="l"/>
                <a:tab pos="354965" algn="l"/>
              </a:tabLst>
            </a:pPr>
            <a:r>
              <a:rPr sz="2000" spc="-5" dirty="0">
                <a:latin typeface="Times New Roman" panose="02020603050405020304" pitchFamily="18" charset="0"/>
                <a:cs typeface="Times New Roman" panose="02020603050405020304" pitchFamily="18" charset="0"/>
              </a:rPr>
              <a:t>Retain </a:t>
            </a:r>
            <a:r>
              <a:rPr sz="2000" dirty="0">
                <a:latin typeface="Times New Roman" panose="02020603050405020304" pitchFamily="18" charset="0"/>
                <a:cs typeface="Times New Roman" panose="02020603050405020304" pitchFamily="18" charset="0"/>
              </a:rPr>
              <a:t>appropriate documented</a:t>
            </a:r>
            <a:r>
              <a:rPr sz="2000" spc="-2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information.</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355600" marR="1005205" indent="-342900">
              <a:lnSpc>
                <a:spcPct val="100000"/>
              </a:lnSpc>
              <a:spcBef>
                <a:spcPts val="805"/>
              </a:spcBef>
              <a:buClr>
                <a:srgbClr val="330066"/>
              </a:buClr>
              <a:buSzPct val="69642"/>
              <a:buFont typeface="Wingdings"/>
              <a:buChar char=""/>
              <a:tabLst>
                <a:tab pos="355600" algn="l"/>
                <a:tab pos="356235" algn="l"/>
              </a:tabLst>
            </a:pPr>
            <a:r>
              <a:rPr sz="2000" dirty="0">
                <a:latin typeface="Times New Roman" panose="02020603050405020304" pitchFamily="18" charset="0"/>
                <a:cs typeface="Times New Roman" panose="02020603050405020304" pitchFamily="18" charset="0"/>
              </a:rPr>
              <a:t>Evaluate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quality performance and</a:t>
            </a:r>
            <a:r>
              <a:rPr sz="2000" spc="-2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  effectiveness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the</a:t>
            </a:r>
            <a:r>
              <a:rPr sz="2000" spc="-2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QMS</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Đánh</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giá</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hiệu</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quả</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của</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hệ</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thống</a:t>
            </a:r>
            <a:r>
              <a:rPr lang="en-US" sz="2000" spc="-10" dirty="0">
                <a:latin typeface="Times New Roman" panose="02020603050405020304" pitchFamily="18" charset="0"/>
                <a:cs typeface="Times New Roman" panose="02020603050405020304" pitchFamily="18" charset="0"/>
              </a:rPr>
              <a:t> QMS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title"/>
          </p:nvPr>
        </p:nvSpPr>
        <p:spPr>
          <a:xfrm>
            <a:off x="98195" y="-43659"/>
            <a:ext cx="9144000" cy="975907"/>
          </a:xfrm>
          <a:prstGeom prst="rect">
            <a:avLst/>
          </a:prstGeom>
        </p:spPr>
        <p:txBody>
          <a:bodyPr vert="horz" wrap="square" lIns="0" tIns="52069" rIns="0" bIns="0" rtlCol="0">
            <a:spAutoFit/>
          </a:bodyPr>
          <a:lstStyle/>
          <a:p>
            <a:pPr marL="12700" marR="5080">
              <a:lnSpc>
                <a:spcPts val="3600"/>
              </a:lnSpc>
              <a:spcBef>
                <a:spcPts val="409"/>
              </a:spcBef>
            </a:pPr>
            <a:r>
              <a:rPr sz="3000" spc="-5" dirty="0">
                <a:solidFill>
                  <a:schemeClr val="bg1"/>
                </a:solidFill>
                <a:latin typeface="Times New Roman" panose="02020603050405020304" pitchFamily="18" charset="0"/>
                <a:cs typeface="Times New Roman" panose="02020603050405020304" pitchFamily="18" charset="0"/>
              </a:rPr>
              <a:t>9.1 Monitoring, </a:t>
            </a:r>
            <a:r>
              <a:rPr sz="3000" spc="-10" dirty="0">
                <a:solidFill>
                  <a:schemeClr val="bg1"/>
                </a:solidFill>
                <a:latin typeface="Times New Roman" panose="02020603050405020304" pitchFamily="18" charset="0"/>
                <a:cs typeface="Times New Roman" panose="02020603050405020304" pitchFamily="18" charset="0"/>
              </a:rPr>
              <a:t>measurement,  </a:t>
            </a:r>
            <a:r>
              <a:rPr sz="3000" spc="-5" dirty="0">
                <a:solidFill>
                  <a:schemeClr val="bg1"/>
                </a:solidFill>
                <a:latin typeface="Times New Roman" panose="02020603050405020304" pitchFamily="18" charset="0"/>
                <a:cs typeface="Times New Roman" panose="02020603050405020304" pitchFamily="18" charset="0"/>
              </a:rPr>
              <a:t>analysis </a:t>
            </a:r>
            <a:r>
              <a:rPr sz="3000" spc="-10" dirty="0">
                <a:solidFill>
                  <a:schemeClr val="bg1"/>
                </a:solidFill>
                <a:latin typeface="Times New Roman" panose="02020603050405020304" pitchFamily="18" charset="0"/>
                <a:cs typeface="Times New Roman" panose="02020603050405020304" pitchFamily="18" charset="0"/>
              </a:rPr>
              <a:t>and</a:t>
            </a:r>
            <a:r>
              <a:rPr sz="3000" spc="-65" dirty="0">
                <a:solidFill>
                  <a:schemeClr val="bg1"/>
                </a:solidFill>
                <a:latin typeface="Times New Roman" panose="02020603050405020304" pitchFamily="18" charset="0"/>
                <a:cs typeface="Times New Roman" panose="02020603050405020304" pitchFamily="18" charset="0"/>
              </a:rPr>
              <a:t> </a:t>
            </a:r>
            <a:br>
              <a:rPr lang="en-US" sz="3000" spc="-65" dirty="0">
                <a:solidFill>
                  <a:schemeClr val="bg1"/>
                </a:solidFill>
                <a:latin typeface="Times New Roman" panose="02020603050405020304" pitchFamily="18" charset="0"/>
                <a:cs typeface="Times New Roman" panose="02020603050405020304" pitchFamily="18" charset="0"/>
              </a:rPr>
            </a:br>
            <a:r>
              <a:rPr sz="3000" spc="-10" dirty="0">
                <a:solidFill>
                  <a:schemeClr val="bg1"/>
                </a:solidFill>
                <a:latin typeface="Times New Roman" panose="02020603050405020304" pitchFamily="18" charset="0"/>
                <a:cs typeface="Times New Roman" panose="02020603050405020304" pitchFamily="18" charset="0"/>
              </a:rPr>
              <a:t>evaluation</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Giám</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sát</a:t>
            </a:r>
            <a:r>
              <a:rPr lang="en-US" sz="3000" spc="-10" dirty="0">
                <a:solidFill>
                  <a:schemeClr val="bg1"/>
                </a:solidFill>
                <a:latin typeface="Times New Roman" panose="02020603050405020304" pitchFamily="18" charset="0"/>
                <a:cs typeface="Times New Roman" panose="02020603050405020304" pitchFamily="18" charset="0"/>
              </a:rPr>
              <a:t> , </a:t>
            </a:r>
            <a:r>
              <a:rPr lang="en-US" sz="3000" spc="-10" dirty="0" err="1">
                <a:solidFill>
                  <a:schemeClr val="bg1"/>
                </a:solidFill>
                <a:latin typeface="Times New Roman" panose="02020603050405020304" pitchFamily="18" charset="0"/>
                <a:cs typeface="Times New Roman" panose="02020603050405020304" pitchFamily="18" charset="0"/>
              </a:rPr>
              <a:t>đo</a:t>
            </a:r>
            <a:r>
              <a:rPr lang="en-US" sz="3000" spc="-10" dirty="0">
                <a:solidFill>
                  <a:schemeClr val="bg1"/>
                </a:solidFill>
                <a:latin typeface="Times New Roman" panose="02020603050405020304" pitchFamily="18" charset="0"/>
                <a:cs typeface="Times New Roman" panose="02020603050405020304" pitchFamily="18" charset="0"/>
              </a:rPr>
              <a:t> l</a:t>
            </a:r>
            <a:r>
              <a:rPr lang="vi-VN" sz="3000" spc="-10" dirty="0">
                <a:solidFill>
                  <a:schemeClr val="bg1"/>
                </a:solidFill>
                <a:latin typeface="Times New Roman" panose="02020603050405020304" pitchFamily="18" charset="0"/>
                <a:cs typeface="Times New Roman" panose="02020603050405020304" pitchFamily="18" charset="0"/>
              </a:rPr>
              <a:t>ư</a:t>
            </a:r>
            <a:r>
              <a:rPr lang="en-US" sz="3000" spc="-10" dirty="0" err="1">
                <a:solidFill>
                  <a:schemeClr val="bg1"/>
                </a:solidFill>
                <a:latin typeface="Times New Roman" panose="02020603050405020304" pitchFamily="18" charset="0"/>
                <a:cs typeface="Times New Roman" panose="02020603050405020304" pitchFamily="18" charset="0"/>
              </a:rPr>
              <a:t>ợng</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phân</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tích</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và</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đánh</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giá</a:t>
            </a:r>
            <a:endParaRPr sz="3000" spc="-10" dirty="0">
              <a:latin typeface="Times New Roman" panose="02020603050405020304" pitchFamily="18" charset="0"/>
              <a:cs typeface="Times New Roman" panose="02020603050405020304" pitchFamily="18" charset="0"/>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69</a:t>
            </a:fld>
            <a:endParaRPr spc="-70" dirty="0"/>
          </a:p>
        </p:txBody>
      </p:sp>
      <p:sp>
        <p:nvSpPr>
          <p:cNvPr id="21" name="object 21"/>
          <p:cNvSpPr txBox="1"/>
          <p:nvPr/>
        </p:nvSpPr>
        <p:spPr>
          <a:xfrm>
            <a:off x="98195" y="1143000"/>
            <a:ext cx="8817205" cy="4950073"/>
          </a:xfrm>
          <a:prstGeom prst="rect">
            <a:avLst/>
          </a:prstGeom>
        </p:spPr>
        <p:txBody>
          <a:bodyPr vert="horz" wrap="square" lIns="0" tIns="101600" rIns="0" bIns="0" rtlCol="0">
            <a:spAutoFit/>
          </a:bodyPr>
          <a:lstStyle/>
          <a:p>
            <a:pPr marL="12065">
              <a:lnSpc>
                <a:spcPct val="100000"/>
              </a:lnSpc>
              <a:spcBef>
                <a:spcPts val="3000"/>
              </a:spcBef>
              <a:buClr>
                <a:srgbClr val="330066"/>
              </a:buClr>
              <a:buSzPct val="69642"/>
              <a:tabLst>
                <a:tab pos="353695" algn="l"/>
                <a:tab pos="354330" algn="l"/>
              </a:tabLst>
            </a:pPr>
            <a:r>
              <a:rPr lang="vi-VN" sz="2000" b="1" i="1" spc="-5">
                <a:latin typeface="Times New Roman" panose="02020603050405020304" pitchFamily="18" charset="0"/>
                <a:cs typeface="Times New Roman" panose="02020603050405020304" pitchFamily="18" charset="0"/>
              </a:rPr>
              <a:t>9.1.1.C.1 </a:t>
            </a:r>
            <a:r>
              <a:rPr lang="vi-VN" sz="2000" i="1" spc="-5">
                <a:latin typeface="Times New Roman" panose="02020603050405020304" pitchFamily="18" charset="0"/>
                <a:cs typeface="Times New Roman" panose="02020603050405020304" pitchFamily="18" charset="0"/>
              </a:rPr>
              <a:t>Đo lường quá trình - Các phép đo quy trình phải được xác định, ghi lại và theo dõi tại các điểm thích hợp để đảm bảo sự phù hợp liên tục và thúc đẩy hiệu quả của các quy trình tăng lên. Các phép đo quá trình chính có tác động đến sự phù hợp với các yêu cầu nên có các mục tiêu hoặc giới hạn kiểm soát cụ thể được thiết lập. Khi không đạt được kết quả theo kế hoạch, sẽ có biện pháp khắc phục và khắc phục.</a:t>
            </a:r>
          </a:p>
          <a:p>
            <a:pPr marL="12065">
              <a:lnSpc>
                <a:spcPct val="100000"/>
              </a:lnSpc>
              <a:spcBef>
                <a:spcPts val="3000"/>
              </a:spcBef>
              <a:buClr>
                <a:srgbClr val="330066"/>
              </a:buClr>
              <a:buSzPct val="69642"/>
              <a:tabLst>
                <a:tab pos="353695" algn="l"/>
                <a:tab pos="354330" algn="l"/>
              </a:tabLst>
            </a:pPr>
            <a:r>
              <a:rPr lang="vi-VN" sz="2000" b="1" i="1" spc="-5">
                <a:latin typeface="Times New Roman" panose="02020603050405020304" pitchFamily="18" charset="0"/>
                <a:cs typeface="Times New Roman" panose="02020603050405020304" pitchFamily="18" charset="0"/>
              </a:rPr>
              <a:t>9.1.2.C.1 </a:t>
            </a:r>
            <a:r>
              <a:rPr lang="vi-VN" sz="2000" i="1" spc="-5">
                <a:latin typeface="Times New Roman" panose="02020603050405020304" pitchFamily="18" charset="0"/>
                <a:cs typeface="Times New Roman" panose="02020603050405020304" pitchFamily="18" charset="0"/>
              </a:rPr>
              <a:t>Dữ liệu hài lòng của khách hàng -Tổ chức sẽ thu thập dữ liệu trực tiếp từ khách hàng. Dữ liệu này sẽ được xu hướng và phân tích cho các cơ hội cải tiến.</a:t>
            </a:r>
          </a:p>
          <a:p>
            <a:pPr marL="12065">
              <a:lnSpc>
                <a:spcPct val="100000"/>
              </a:lnSpc>
              <a:spcBef>
                <a:spcPts val="3000"/>
              </a:spcBef>
              <a:buClr>
                <a:srgbClr val="330066"/>
              </a:buClr>
              <a:buSzPct val="69642"/>
              <a:tabLst>
                <a:tab pos="353695" algn="l"/>
                <a:tab pos="354330" algn="l"/>
              </a:tabLst>
            </a:pPr>
            <a:r>
              <a:rPr lang="vi-VN" sz="2000" b="1" i="1" spc="-5">
                <a:latin typeface="Times New Roman" panose="02020603050405020304" pitchFamily="18" charset="0"/>
                <a:cs typeface="Times New Roman" panose="02020603050405020304" pitchFamily="18" charset="0"/>
              </a:rPr>
              <a:t>9.1.3.C.1 </a:t>
            </a:r>
            <a:r>
              <a:rPr lang="vi-VN" sz="2000" i="1" spc="-5">
                <a:latin typeface="Times New Roman" panose="02020603050405020304" pitchFamily="18" charset="0"/>
                <a:cs typeface="Times New Roman" panose="02020603050405020304" pitchFamily="18" charset="0"/>
              </a:rPr>
              <a:t>Phân tích xu hướng của sản phẩm hoặc dịch vụ không phù hợp - Phân tích xu hướng của sản phẩm hoặc dịch vụ không phù hợp sẽ được thực hiện trên cơ sở xác định, thường xuyên và kết quả được sử dụng làm đầu vào cho hành động khắc phục và cải tiến liên tục.</a:t>
            </a:r>
          </a:p>
          <a:p>
            <a:pPr marL="12065">
              <a:lnSpc>
                <a:spcPct val="100000"/>
              </a:lnSpc>
              <a:spcBef>
                <a:spcPts val="3000"/>
              </a:spcBef>
              <a:buClr>
                <a:srgbClr val="330066"/>
              </a:buClr>
              <a:buSzPct val="69642"/>
              <a:tabLst>
                <a:tab pos="353695" algn="l"/>
                <a:tab pos="354330" algn="l"/>
              </a:tabLst>
            </a:pPr>
            <a:endParaRPr lang="vi-VN" sz="2000" i="1" spc="-5">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54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3352800" y="5290422"/>
            <a:ext cx="2057400" cy="1447800"/>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76200" y="124305"/>
            <a:ext cx="8991600" cy="566822"/>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bg1"/>
                </a:solidFill>
                <a:latin typeface="Times New Roman" panose="02020603050405020304" pitchFamily="18" charset="0"/>
                <a:cs typeface="Times New Roman" panose="02020603050405020304" pitchFamily="18" charset="0"/>
              </a:rPr>
              <a:t>3 </a:t>
            </a:r>
            <a:r>
              <a:rPr sz="3600" spc="-5" dirty="0">
                <a:solidFill>
                  <a:schemeClr val="bg1"/>
                </a:solidFill>
                <a:latin typeface="Times New Roman" panose="02020603050405020304" pitchFamily="18" charset="0"/>
                <a:cs typeface="Times New Roman" panose="02020603050405020304" pitchFamily="18" charset="0"/>
              </a:rPr>
              <a:t>core</a:t>
            </a:r>
            <a:r>
              <a:rPr sz="3600" spc="-45" dirty="0">
                <a:solidFill>
                  <a:schemeClr val="bg1"/>
                </a:solidFill>
                <a:latin typeface="Times New Roman" panose="02020603050405020304" pitchFamily="18" charset="0"/>
                <a:cs typeface="Times New Roman" panose="02020603050405020304" pitchFamily="18" charset="0"/>
              </a:rPr>
              <a:t> </a:t>
            </a:r>
            <a:r>
              <a:rPr sz="3600" dirty="0">
                <a:solidFill>
                  <a:schemeClr val="bg1"/>
                </a:solidFill>
                <a:latin typeface="Times New Roman" panose="02020603050405020304" pitchFamily="18" charset="0"/>
                <a:cs typeface="Times New Roman" panose="02020603050405020304" pitchFamily="18" charset="0"/>
              </a:rPr>
              <a:t>concepts</a:t>
            </a:r>
            <a:r>
              <a:rPr lang="en-US" sz="3600" dirty="0">
                <a:solidFill>
                  <a:schemeClr val="bg1"/>
                </a:solidFill>
                <a:latin typeface="Times New Roman" panose="02020603050405020304" pitchFamily="18" charset="0"/>
                <a:cs typeface="Times New Roman" panose="02020603050405020304" pitchFamily="18" charset="0"/>
              </a:rPr>
              <a:t>…/3 </a:t>
            </a:r>
            <a:r>
              <a:rPr lang="en-US" sz="3600" dirty="0" err="1">
                <a:solidFill>
                  <a:schemeClr val="bg1"/>
                </a:solidFill>
                <a:latin typeface="Times New Roman" panose="02020603050405020304" pitchFamily="18" charset="0"/>
                <a:cs typeface="Times New Roman" panose="02020603050405020304" pitchFamily="18" charset="0"/>
              </a:rPr>
              <a:t>Khái</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niệm</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cốt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lõi</a:t>
            </a:r>
            <a:r>
              <a:rPr lang="en-US" sz="3600" dirty="0">
                <a:solidFill>
                  <a:schemeClr val="bg1"/>
                </a:solidFill>
                <a:latin typeface="Times New Roman" panose="02020603050405020304" pitchFamily="18" charset="0"/>
                <a:cs typeface="Times New Roman" panose="02020603050405020304" pitchFamily="18" charset="0"/>
              </a:rPr>
              <a:t> </a:t>
            </a:r>
            <a:endParaRPr sz="3600" dirty="0">
              <a:solidFill>
                <a:schemeClr val="bg1"/>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7</a:t>
            </a:fld>
            <a:endParaRPr sz="1200">
              <a:latin typeface="Georgia"/>
              <a:cs typeface="Georgia"/>
            </a:endParaRPr>
          </a:p>
        </p:txBody>
      </p:sp>
      <p:sp>
        <p:nvSpPr>
          <p:cNvPr id="10" name="object 10"/>
          <p:cNvSpPr txBox="1"/>
          <p:nvPr/>
        </p:nvSpPr>
        <p:spPr>
          <a:xfrm>
            <a:off x="38100" y="990600"/>
            <a:ext cx="9067800" cy="4243469"/>
          </a:xfrm>
          <a:prstGeom prst="rect">
            <a:avLst/>
          </a:prstGeom>
        </p:spPr>
        <p:txBody>
          <a:bodyPr vert="horz" wrap="square" lIns="0" tIns="41910" rIns="0" bIns="0" rtlCol="0">
            <a:spAutoFit/>
          </a:bodyPr>
          <a:lstStyle/>
          <a:p>
            <a:pPr marL="355600" marR="5080" indent="-342900">
              <a:lnSpc>
                <a:spcPts val="3460"/>
              </a:lnSpc>
              <a:spcBef>
                <a:spcPts val="330"/>
              </a:spcBef>
              <a:buClr>
                <a:srgbClr val="330066"/>
              </a:buClr>
              <a:buSzPct val="70000"/>
              <a:buFont typeface="Wingdings"/>
              <a:buChar char=""/>
              <a:tabLst>
                <a:tab pos="354965" algn="l"/>
                <a:tab pos="355600" algn="l"/>
              </a:tabLst>
            </a:pPr>
            <a:r>
              <a:rPr sz="2800" spc="-5" dirty="0">
                <a:latin typeface="Times New Roman" panose="02020603050405020304" pitchFamily="18" charset="0"/>
                <a:cs typeface="Times New Roman" panose="02020603050405020304" pitchFamily="18" charset="0"/>
              </a:rPr>
              <a:t>Identify the </a:t>
            </a:r>
            <a:r>
              <a:rPr sz="2800" b="1" i="1" spc="-5" dirty="0">
                <a:solidFill>
                  <a:srgbClr val="FF0000"/>
                </a:solidFill>
                <a:latin typeface="Times New Roman" panose="02020603050405020304" pitchFamily="18" charset="0"/>
                <a:cs typeface="Times New Roman" panose="02020603050405020304" pitchFamily="18" charset="0"/>
              </a:rPr>
              <a:t>processes </a:t>
            </a:r>
            <a:r>
              <a:rPr sz="2800" spc="-5" dirty="0">
                <a:latin typeface="Times New Roman" panose="02020603050405020304" pitchFamily="18" charset="0"/>
                <a:cs typeface="Times New Roman" panose="02020603050405020304" pitchFamily="18" charset="0"/>
              </a:rPr>
              <a:t>needed to </a:t>
            </a:r>
            <a:r>
              <a:rPr sz="2800" dirty="0">
                <a:latin typeface="Times New Roman" panose="02020603050405020304" pitchFamily="18" charset="0"/>
                <a:cs typeface="Times New Roman" panose="02020603050405020304" pitchFamily="18" charset="0"/>
              </a:rPr>
              <a:t>achieve</a:t>
            </a:r>
            <a:r>
              <a:rPr sz="2800" spc="-1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  </a:t>
            </a:r>
            <a:r>
              <a:rPr sz="2800" dirty="0">
                <a:latin typeface="Times New Roman" panose="02020603050405020304" pitchFamily="18" charset="0"/>
                <a:cs typeface="Times New Roman" panose="02020603050405020304" pitchFamily="18" charset="0"/>
              </a:rPr>
              <a:t>planned</a:t>
            </a:r>
            <a:r>
              <a:rPr sz="2800" spc="-6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results</a:t>
            </a:r>
            <a:r>
              <a:rPr lang="en-US" sz="2800" spc="-5" dirty="0">
                <a:latin typeface="Times New Roman" panose="02020603050405020304" pitchFamily="18" charset="0"/>
                <a:cs typeface="Times New Roman" panose="02020603050405020304" pitchFamily="18" charset="0"/>
              </a:rPr>
              <a:t>/ </a:t>
            </a:r>
            <a:r>
              <a:rPr lang="vi-VN" sz="2800" spc="-5" dirty="0">
                <a:latin typeface="Times New Roman" panose="02020603050405020304" pitchFamily="18" charset="0"/>
                <a:cs typeface="Times New Roman" panose="02020603050405020304" pitchFamily="18" charset="0"/>
              </a:rPr>
              <a:t>Xác định các qu</a:t>
            </a:r>
            <a:r>
              <a:rPr lang="en-US" sz="2800" spc="-5" dirty="0">
                <a:latin typeface="Times New Roman" panose="02020603050405020304" pitchFamily="18" charset="0"/>
                <a:cs typeface="Times New Roman" panose="02020603050405020304" pitchFamily="18" charset="0"/>
              </a:rPr>
              <a:t>á</a:t>
            </a:r>
            <a:r>
              <a:rPr lang="vi-VN" sz="2800" spc="-5" dirty="0">
                <a:latin typeface="Times New Roman" panose="02020603050405020304" pitchFamily="18" charset="0"/>
                <a:cs typeface="Times New Roman" panose="02020603050405020304" pitchFamily="18" charset="0"/>
              </a:rPr>
              <a:t> trình cần thiết để đạt được kết quả theo kế hoạch</a:t>
            </a:r>
            <a:endParaRPr sz="2800" dirty="0">
              <a:latin typeface="Times New Roman" panose="02020603050405020304" pitchFamily="18" charset="0"/>
              <a:cs typeface="Times New Roman" panose="02020603050405020304" pitchFamily="18" charset="0"/>
            </a:endParaRPr>
          </a:p>
          <a:p>
            <a:pPr marL="355600" marR="551815" indent="-342900">
              <a:lnSpc>
                <a:spcPct val="100000"/>
              </a:lnSpc>
              <a:spcBef>
                <a:spcPts val="805"/>
              </a:spcBef>
              <a:buClr>
                <a:srgbClr val="330066"/>
              </a:buClr>
              <a:buSzPct val="70000"/>
              <a:buFont typeface="Wingdings"/>
              <a:buChar char=""/>
              <a:tabLst>
                <a:tab pos="354965" algn="l"/>
                <a:tab pos="355600" algn="l"/>
              </a:tabLst>
            </a:pPr>
            <a:r>
              <a:rPr sz="2800" spc="-5" dirty="0">
                <a:latin typeface="Times New Roman" panose="02020603050405020304" pitchFamily="18" charset="0"/>
                <a:cs typeface="Times New Roman" panose="02020603050405020304" pitchFamily="18" charset="0"/>
              </a:rPr>
              <a:t>Continually monitor the </a:t>
            </a:r>
            <a:r>
              <a:rPr sz="2800" b="1" i="1" spc="-5" dirty="0">
                <a:solidFill>
                  <a:srgbClr val="FF0000"/>
                </a:solidFill>
                <a:latin typeface="Times New Roman" panose="02020603050405020304" pitchFamily="18" charset="0"/>
                <a:cs typeface="Times New Roman" panose="02020603050405020304" pitchFamily="18" charset="0"/>
              </a:rPr>
              <a:t>risks </a:t>
            </a:r>
            <a:r>
              <a:rPr sz="2800" spc="-5" dirty="0">
                <a:latin typeface="Times New Roman" panose="02020603050405020304" pitchFamily="18" charset="0"/>
                <a:cs typeface="Times New Roman" panose="02020603050405020304" pitchFamily="18" charset="0"/>
              </a:rPr>
              <a:t>(“Risk-based  thinking”)</a:t>
            </a:r>
            <a:r>
              <a:rPr lang="vi-VN" sz="2800" spc="-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a:t>
            </a:r>
            <a:r>
              <a:rPr lang="vi-VN" sz="2800" spc="-5" dirty="0">
                <a:latin typeface="Times New Roman" panose="02020603050405020304" pitchFamily="18" charset="0"/>
                <a:cs typeface="Times New Roman" panose="02020603050405020304" pitchFamily="18" charset="0"/>
              </a:rPr>
              <a:t>Liên tục theo dõi các rủi ro (tư duy dựa trên rủi ro</a:t>
            </a:r>
            <a:r>
              <a:rPr lang="en-US" sz="2800" spc="-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356235" lvl="1">
              <a:lnSpc>
                <a:spcPct val="100000"/>
              </a:lnSpc>
              <a:spcBef>
                <a:spcPts val="490"/>
              </a:spcBef>
              <a:buClr>
                <a:srgbClr val="649797"/>
              </a:buClr>
              <a:buSzPct val="69230"/>
              <a:tabLst>
                <a:tab pos="704215" algn="l"/>
                <a:tab pos="704850" algn="l"/>
              </a:tabLst>
            </a:pPr>
            <a:r>
              <a:rPr sz="2800" dirty="0">
                <a:latin typeface="Times New Roman" panose="02020603050405020304" pitchFamily="18" charset="0"/>
                <a:cs typeface="Times New Roman" panose="02020603050405020304" pitchFamily="18" charset="0"/>
              </a:rPr>
              <a:t>Understanding “Cause and</a:t>
            </a:r>
            <a:r>
              <a:rPr sz="2800" spc="-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effect”</a:t>
            </a:r>
            <a:r>
              <a:rPr lang="en-US" sz="2800" spc="-10" dirty="0">
                <a:latin typeface="Times New Roman" panose="02020603050405020304" pitchFamily="18" charset="0"/>
                <a:cs typeface="Times New Roman" panose="02020603050405020304" pitchFamily="18" charset="0"/>
              </a:rPr>
              <a:t>/ </a:t>
            </a:r>
            <a:r>
              <a:rPr lang="en-US" sz="2800" spc="-10" dirty="0" err="1">
                <a:latin typeface="Times New Roman" panose="02020603050405020304" pitchFamily="18" charset="0"/>
                <a:cs typeface="Times New Roman" panose="02020603050405020304" pitchFamily="18" charset="0"/>
              </a:rPr>
              <a:t>Hiểu</a:t>
            </a:r>
            <a:r>
              <a:rPr lang="en-US" sz="2800" spc="-10" dirty="0">
                <a:latin typeface="Times New Roman" panose="02020603050405020304" pitchFamily="18" charset="0"/>
                <a:cs typeface="Times New Roman" panose="02020603050405020304" pitchFamily="18" charset="0"/>
              </a:rPr>
              <a:t> </a:t>
            </a:r>
            <a:r>
              <a:rPr lang="en-US" sz="2800" spc="-10" dirty="0" err="1">
                <a:latin typeface="Times New Roman" panose="02020603050405020304" pitchFamily="18" charset="0"/>
                <a:cs typeface="Times New Roman" panose="02020603050405020304" pitchFamily="18" charset="0"/>
              </a:rPr>
              <a:t>về</a:t>
            </a:r>
            <a:r>
              <a:rPr lang="en-US" sz="2800" spc="-10" dirty="0">
                <a:latin typeface="Times New Roman" panose="02020603050405020304" pitchFamily="18" charset="0"/>
                <a:cs typeface="Times New Roman" panose="02020603050405020304" pitchFamily="18" charset="0"/>
              </a:rPr>
              <a:t> </a:t>
            </a:r>
            <a:r>
              <a:rPr lang="en-US" sz="2800" spc="-10" dirty="0" err="1">
                <a:latin typeface="Times New Roman" panose="02020603050405020304" pitchFamily="18" charset="0"/>
                <a:cs typeface="Times New Roman" panose="02020603050405020304" pitchFamily="18" charset="0"/>
              </a:rPr>
              <a:t>nguyên</a:t>
            </a:r>
            <a:r>
              <a:rPr lang="en-US" sz="2800" spc="-10" dirty="0">
                <a:latin typeface="Times New Roman" panose="02020603050405020304" pitchFamily="18" charset="0"/>
                <a:cs typeface="Times New Roman" panose="02020603050405020304" pitchFamily="18" charset="0"/>
              </a:rPr>
              <a:t> </a:t>
            </a:r>
            <a:r>
              <a:rPr lang="en-US" sz="2800" spc="-10" dirty="0" err="1">
                <a:latin typeface="Times New Roman" panose="02020603050405020304" pitchFamily="18" charset="0"/>
                <a:cs typeface="Times New Roman" panose="02020603050405020304" pitchFamily="18" charset="0"/>
              </a:rPr>
              <a:t>nhân</a:t>
            </a:r>
            <a:r>
              <a:rPr lang="en-US" sz="2800" spc="-10" dirty="0">
                <a:latin typeface="Times New Roman" panose="02020603050405020304" pitchFamily="18" charset="0"/>
                <a:cs typeface="Times New Roman" panose="02020603050405020304" pitchFamily="18" charset="0"/>
              </a:rPr>
              <a:t> </a:t>
            </a:r>
            <a:r>
              <a:rPr lang="en-US" sz="2800" spc="-10" dirty="0" err="1">
                <a:latin typeface="Times New Roman" panose="02020603050405020304" pitchFamily="18" charset="0"/>
                <a:cs typeface="Times New Roman" panose="02020603050405020304" pitchFamily="18" charset="0"/>
              </a:rPr>
              <a:t>và</a:t>
            </a:r>
            <a:r>
              <a:rPr lang="en-US" sz="2800" spc="-10" dirty="0">
                <a:latin typeface="Times New Roman" panose="02020603050405020304" pitchFamily="18" charset="0"/>
                <a:cs typeface="Times New Roman" panose="02020603050405020304" pitchFamily="18" charset="0"/>
              </a:rPr>
              <a:t> </a:t>
            </a:r>
            <a:r>
              <a:rPr lang="en-US" sz="2800" spc="-10" dirty="0" err="1">
                <a:latin typeface="Times New Roman" panose="02020603050405020304" pitchFamily="18" charset="0"/>
                <a:cs typeface="Times New Roman" panose="02020603050405020304" pitchFamily="18" charset="0"/>
              </a:rPr>
              <a:t>kết</a:t>
            </a:r>
            <a:r>
              <a:rPr lang="en-US" sz="2800" spc="-10" dirty="0">
                <a:latin typeface="Times New Roman" panose="02020603050405020304" pitchFamily="18" charset="0"/>
                <a:cs typeface="Times New Roman" panose="02020603050405020304" pitchFamily="18" charset="0"/>
              </a:rPr>
              <a:t>  </a:t>
            </a:r>
            <a:r>
              <a:rPr lang="en-US" sz="2800" spc="-10" dirty="0" err="1">
                <a:latin typeface="Times New Roman" panose="02020603050405020304" pitchFamily="18" charset="0"/>
                <a:cs typeface="Times New Roman" panose="02020603050405020304" pitchFamily="18" charset="0"/>
              </a:rPr>
              <a:t>quả</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750"/>
              </a:spcBef>
              <a:buClr>
                <a:srgbClr val="330066"/>
              </a:buClr>
              <a:buSzPct val="70000"/>
              <a:buFont typeface="Wingdings"/>
              <a:buChar char=""/>
              <a:tabLst>
                <a:tab pos="354965" algn="l"/>
                <a:tab pos="355600" algn="l"/>
              </a:tabLst>
            </a:pPr>
            <a:r>
              <a:rPr sz="2800" spc="-5" dirty="0">
                <a:latin typeface="Times New Roman" panose="02020603050405020304" pitchFamily="18" charset="0"/>
                <a:cs typeface="Times New Roman" panose="02020603050405020304" pitchFamily="18" charset="0"/>
              </a:rPr>
              <a:t>Manage the processes and the system</a:t>
            </a:r>
            <a:r>
              <a:rPr sz="2800" spc="-65" dirty="0">
                <a:latin typeface="Times New Roman" panose="02020603050405020304" pitchFamily="18" charset="0"/>
                <a:cs typeface="Times New Roman" panose="02020603050405020304" pitchFamily="18" charset="0"/>
              </a:rPr>
              <a:t> </a:t>
            </a:r>
            <a:r>
              <a:rPr sz="2800" dirty="0" err="1">
                <a:latin typeface="Times New Roman" panose="02020603050405020304" pitchFamily="18" charset="0"/>
                <a:cs typeface="Times New Roman" panose="02020603050405020304" pitchFamily="18" charset="0"/>
              </a:rPr>
              <a:t>using</a:t>
            </a:r>
            <a:r>
              <a:rPr sz="2800" b="1" i="1" dirty="0" err="1">
                <a:solidFill>
                  <a:srgbClr val="FF0000"/>
                </a:solidFill>
                <a:latin typeface="Times New Roman" panose="02020603050405020304" pitchFamily="18" charset="0"/>
                <a:cs typeface="Times New Roman" panose="02020603050405020304" pitchFamily="18" charset="0"/>
              </a:rPr>
              <a:t>“PDCA</a:t>
            </a:r>
            <a:r>
              <a:rPr sz="2800" b="1" i="1" dirty="0">
                <a:solidFill>
                  <a:srgbClr val="FF0000"/>
                </a:solidFill>
                <a:latin typeface="Times New Roman" panose="02020603050405020304" pitchFamily="18" charset="0"/>
                <a:cs typeface="Times New Roman" panose="02020603050405020304" pitchFamily="18" charset="0"/>
              </a:rPr>
              <a:t>”</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b="1" i="1" dirty="0" err="1">
                <a:solidFill>
                  <a:srgbClr val="FF0000"/>
                </a:solidFill>
                <a:latin typeface="Times New Roman" panose="02020603050405020304" pitchFamily="18" charset="0"/>
                <a:cs typeface="Times New Roman" panose="02020603050405020304" pitchFamily="18" charset="0"/>
              </a:rPr>
              <a:t>“PDCA</a:t>
            </a:r>
            <a:r>
              <a:rPr lang="en-US" sz="2800" b="1" i="1" dirty="0">
                <a:solidFill>
                  <a:srgbClr val="FF0000"/>
                </a:solidFill>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a:spLocks noGrp="1"/>
          </p:cNvSpPr>
          <p:nvPr>
            <p:ph type="title"/>
          </p:nvPr>
        </p:nvSpPr>
        <p:spPr>
          <a:xfrm>
            <a:off x="304800" y="-76200"/>
            <a:ext cx="9144000" cy="1017970"/>
          </a:xfrm>
          <a:prstGeom prst="rect">
            <a:avLst/>
          </a:prstGeom>
        </p:spPr>
        <p:txBody>
          <a:bodyPr vert="horz" wrap="square" lIns="0" tIns="52069" rIns="0" bIns="0" rtlCol="0">
            <a:spAutoFit/>
          </a:bodyPr>
          <a:lstStyle/>
          <a:p>
            <a:pPr marL="12700" marR="5080">
              <a:lnSpc>
                <a:spcPts val="3900"/>
              </a:lnSpc>
              <a:spcBef>
                <a:spcPts val="409"/>
              </a:spcBef>
            </a:pPr>
            <a:r>
              <a:rPr sz="3000" spc="-5" dirty="0">
                <a:solidFill>
                  <a:schemeClr val="bg1"/>
                </a:solidFill>
                <a:latin typeface="Times New Roman" panose="02020603050405020304" pitchFamily="18" charset="0"/>
                <a:cs typeface="Times New Roman" panose="02020603050405020304" pitchFamily="18" charset="0"/>
              </a:rPr>
              <a:t>9.1 Monitoring, </a:t>
            </a:r>
            <a:r>
              <a:rPr sz="3000" spc="-10" dirty="0">
                <a:solidFill>
                  <a:schemeClr val="bg1"/>
                </a:solidFill>
                <a:latin typeface="Times New Roman" panose="02020603050405020304" pitchFamily="18" charset="0"/>
                <a:cs typeface="Times New Roman" panose="02020603050405020304" pitchFamily="18" charset="0"/>
              </a:rPr>
              <a:t>measurement,  </a:t>
            </a:r>
            <a:r>
              <a:rPr sz="3000" spc="-5" dirty="0">
                <a:solidFill>
                  <a:schemeClr val="bg1"/>
                </a:solidFill>
                <a:latin typeface="Times New Roman" panose="02020603050405020304" pitchFamily="18" charset="0"/>
                <a:cs typeface="Times New Roman" panose="02020603050405020304" pitchFamily="18" charset="0"/>
              </a:rPr>
              <a:t>analysis </a:t>
            </a:r>
            <a:r>
              <a:rPr sz="3000" spc="-10" dirty="0">
                <a:solidFill>
                  <a:schemeClr val="bg1"/>
                </a:solidFill>
                <a:latin typeface="Times New Roman" panose="02020603050405020304" pitchFamily="18" charset="0"/>
                <a:cs typeface="Times New Roman" panose="02020603050405020304" pitchFamily="18" charset="0"/>
              </a:rPr>
              <a:t>and</a:t>
            </a:r>
            <a:r>
              <a:rPr sz="3000" spc="-65" dirty="0">
                <a:solidFill>
                  <a:schemeClr val="bg1"/>
                </a:solidFill>
                <a:latin typeface="Times New Roman" panose="02020603050405020304" pitchFamily="18" charset="0"/>
                <a:cs typeface="Times New Roman" panose="02020603050405020304" pitchFamily="18" charset="0"/>
              </a:rPr>
              <a:t> </a:t>
            </a:r>
            <a:br>
              <a:rPr lang="en-US" sz="3000" spc="-65" dirty="0">
                <a:solidFill>
                  <a:schemeClr val="bg1"/>
                </a:solidFill>
                <a:latin typeface="Times New Roman" panose="02020603050405020304" pitchFamily="18" charset="0"/>
                <a:cs typeface="Times New Roman" panose="02020603050405020304" pitchFamily="18" charset="0"/>
              </a:rPr>
            </a:br>
            <a:r>
              <a:rPr sz="3000" spc="-10" dirty="0">
                <a:solidFill>
                  <a:schemeClr val="bg1"/>
                </a:solidFill>
                <a:latin typeface="Times New Roman" panose="02020603050405020304" pitchFamily="18" charset="0"/>
                <a:cs typeface="Times New Roman" panose="02020603050405020304" pitchFamily="18" charset="0"/>
              </a:rPr>
              <a:t>evaluation</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Giám</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sát</a:t>
            </a:r>
            <a:r>
              <a:rPr lang="en-US" sz="3000" spc="-10" dirty="0">
                <a:solidFill>
                  <a:schemeClr val="bg1"/>
                </a:solidFill>
                <a:latin typeface="Times New Roman" panose="02020603050405020304" pitchFamily="18" charset="0"/>
                <a:cs typeface="Times New Roman" panose="02020603050405020304" pitchFamily="18" charset="0"/>
              </a:rPr>
              <a:t> , </a:t>
            </a:r>
            <a:r>
              <a:rPr lang="en-US" sz="3000" spc="-10" dirty="0" err="1">
                <a:solidFill>
                  <a:schemeClr val="bg1"/>
                </a:solidFill>
                <a:latin typeface="Times New Roman" panose="02020603050405020304" pitchFamily="18" charset="0"/>
                <a:cs typeface="Times New Roman" panose="02020603050405020304" pitchFamily="18" charset="0"/>
              </a:rPr>
              <a:t>đo</a:t>
            </a:r>
            <a:r>
              <a:rPr lang="en-US" sz="3000" spc="-10" dirty="0">
                <a:solidFill>
                  <a:schemeClr val="bg1"/>
                </a:solidFill>
                <a:latin typeface="Times New Roman" panose="02020603050405020304" pitchFamily="18" charset="0"/>
                <a:cs typeface="Times New Roman" panose="02020603050405020304" pitchFamily="18" charset="0"/>
              </a:rPr>
              <a:t> l</a:t>
            </a:r>
            <a:r>
              <a:rPr lang="vi-VN" sz="3000" spc="-10" dirty="0">
                <a:solidFill>
                  <a:schemeClr val="bg1"/>
                </a:solidFill>
                <a:latin typeface="Times New Roman" panose="02020603050405020304" pitchFamily="18" charset="0"/>
                <a:cs typeface="Times New Roman" panose="02020603050405020304" pitchFamily="18" charset="0"/>
              </a:rPr>
              <a:t>ư</a:t>
            </a:r>
            <a:r>
              <a:rPr lang="en-US" sz="3000" spc="-10" dirty="0" err="1">
                <a:solidFill>
                  <a:schemeClr val="bg1"/>
                </a:solidFill>
                <a:latin typeface="Times New Roman" panose="02020603050405020304" pitchFamily="18" charset="0"/>
                <a:cs typeface="Times New Roman" panose="02020603050405020304" pitchFamily="18" charset="0"/>
              </a:rPr>
              <a:t>ợng</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phân</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tích</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và</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đánh</a:t>
            </a:r>
            <a:r>
              <a:rPr lang="en-US" sz="3000" spc="-10" dirty="0">
                <a:solidFill>
                  <a:schemeClr val="bg1"/>
                </a:solidFill>
                <a:latin typeface="Times New Roman" panose="02020603050405020304" pitchFamily="18" charset="0"/>
                <a:cs typeface="Times New Roman" panose="02020603050405020304" pitchFamily="18" charset="0"/>
              </a:rPr>
              <a:t> </a:t>
            </a:r>
            <a:r>
              <a:rPr lang="en-US" sz="3000" spc="-10" dirty="0" err="1">
                <a:solidFill>
                  <a:schemeClr val="bg1"/>
                </a:solidFill>
                <a:latin typeface="Times New Roman" panose="02020603050405020304" pitchFamily="18" charset="0"/>
                <a:cs typeface="Times New Roman" panose="02020603050405020304" pitchFamily="18" charset="0"/>
              </a:rPr>
              <a:t>giá</a:t>
            </a:r>
            <a:endParaRPr sz="3000" spc="-10" dirty="0">
              <a:latin typeface="Times New Roman" panose="02020603050405020304" pitchFamily="18" charset="0"/>
              <a:cs typeface="Times New Roman" panose="02020603050405020304" pitchFamily="18" charset="0"/>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70</a:t>
            </a:fld>
            <a:endParaRPr spc="-70" dirty="0"/>
          </a:p>
        </p:txBody>
      </p:sp>
      <p:sp>
        <p:nvSpPr>
          <p:cNvPr id="21" name="object 21"/>
          <p:cNvSpPr txBox="1"/>
          <p:nvPr/>
        </p:nvSpPr>
        <p:spPr>
          <a:xfrm>
            <a:off x="76199" y="1048294"/>
            <a:ext cx="8763001" cy="4869090"/>
          </a:xfrm>
          <a:prstGeom prst="rect">
            <a:avLst/>
          </a:prstGeom>
        </p:spPr>
        <p:txBody>
          <a:bodyPr vert="horz" wrap="square" lIns="0" tIns="101600" rIns="0" bIns="0" rtlCol="0">
            <a:spAutoFit/>
          </a:bodyPr>
          <a:lstStyle/>
          <a:p>
            <a:pPr marL="12065">
              <a:lnSpc>
                <a:spcPct val="150000"/>
              </a:lnSpc>
              <a:spcBef>
                <a:spcPts val="800"/>
              </a:spcBef>
              <a:spcAft>
                <a:spcPts val="1800"/>
              </a:spcAft>
              <a:buClr>
                <a:srgbClr val="330066"/>
              </a:buClr>
              <a:buSzPct val="69642"/>
              <a:tabLst>
                <a:tab pos="353695" algn="l"/>
                <a:tab pos="354330" algn="l"/>
              </a:tabLst>
            </a:pPr>
            <a:r>
              <a:rPr lang="vi-VN" sz="2000" b="1" i="1" spc="-5">
                <a:latin typeface="Times New Roman" panose="02020603050405020304" pitchFamily="18" charset="0"/>
                <a:cs typeface="Times New Roman" panose="02020603050405020304" pitchFamily="18" charset="0"/>
              </a:rPr>
              <a:t>9.1.3.C.2 </a:t>
            </a:r>
            <a:r>
              <a:rPr lang="vi-VN" sz="2000" i="1" spc="-5">
                <a:latin typeface="Times New Roman" panose="02020603050405020304" pitchFamily="18" charset="0"/>
                <a:cs typeface="Times New Roman" panose="02020603050405020304" pitchFamily="18" charset="0"/>
              </a:rPr>
              <a:t>Dữ liệu hiệu suất -Hệ thống quản lý chất lượng sẽ bao gồm việc thu thập và phân tích dữ liệu hiệu suất sản phẩm hoặc dịch vụ bao gồm không có sự cố nào được tìm thấy (NTF) đối với các sản phẩm phần cứng và phần mềm có thể được sử dụng để giúp xác định nguyên nhân và tần suất lỗi. Thông tin này sẽ được cung cấp cho các tổ chức thích hợp để thúc đẩy cải tiến liên tục.</a:t>
            </a:r>
          </a:p>
          <a:p>
            <a:pPr marL="12065">
              <a:lnSpc>
                <a:spcPct val="150000"/>
              </a:lnSpc>
              <a:spcBef>
                <a:spcPts val="800"/>
              </a:spcBef>
              <a:spcAft>
                <a:spcPts val="1800"/>
              </a:spcAft>
              <a:buClr>
                <a:srgbClr val="330066"/>
              </a:buClr>
              <a:buSzPct val="69642"/>
              <a:tabLst>
                <a:tab pos="353695" algn="l"/>
                <a:tab pos="354330" algn="l"/>
              </a:tabLst>
            </a:pPr>
            <a:r>
              <a:rPr lang="vi-VN" sz="2000" b="1" i="1" spc="-5">
                <a:latin typeface="Times New Roman" panose="02020603050405020304" pitchFamily="18" charset="0"/>
                <a:cs typeface="Times New Roman" panose="02020603050405020304" pitchFamily="18" charset="0"/>
              </a:rPr>
              <a:t>9.1.3.C.3 </a:t>
            </a:r>
            <a:r>
              <a:rPr lang="vi-VN" sz="2000" i="1" spc="-5">
                <a:latin typeface="Times New Roman" panose="02020603050405020304" pitchFamily="18" charset="0"/>
                <a:cs typeface="Times New Roman" panose="02020603050405020304" pitchFamily="18" charset="0"/>
              </a:rPr>
              <a:t>Đánh giá bền vững - Tổ chức nên đánh giá tình trạng của các nỗ lực bền vững của mình phù hợp với tổ chức, sản phẩm và dịch vụ của mình.</a:t>
            </a:r>
          </a:p>
          <a:p>
            <a:pPr marL="12065">
              <a:lnSpc>
                <a:spcPct val="150000"/>
              </a:lnSpc>
              <a:spcBef>
                <a:spcPts val="800"/>
              </a:spcBef>
              <a:spcAft>
                <a:spcPts val="1800"/>
              </a:spcAft>
              <a:buClr>
                <a:srgbClr val="330066"/>
              </a:buClr>
              <a:buSzPct val="69642"/>
              <a:tabLst>
                <a:tab pos="353695" algn="l"/>
                <a:tab pos="354330" algn="l"/>
              </a:tabLst>
            </a:pPr>
            <a:r>
              <a:rPr lang="vi-VN" sz="2000" b="1" i="1" spc="-5">
                <a:latin typeface="Times New Roman" panose="02020603050405020304" pitchFamily="18" charset="0"/>
                <a:cs typeface="Times New Roman" panose="02020603050405020304" pitchFamily="18" charset="0"/>
              </a:rPr>
              <a:t>9.2.2.C.1 </a:t>
            </a:r>
            <a:r>
              <a:rPr lang="vi-VN" sz="2000" i="1" spc="-5">
                <a:latin typeface="Times New Roman" panose="02020603050405020304" pitchFamily="18" charset="0"/>
                <a:cs typeface="Times New Roman" panose="02020603050405020304" pitchFamily="18" charset="0"/>
              </a:rPr>
              <a:t>Lập kế hoạch chương trình kiểm toán nội bộ - Chương trình kiểm toán nội bộ sẽ bao gồm tất cả các yêu cầu Sổ tay Yêu cầu và Đo lường.</a:t>
            </a:r>
            <a:endParaRPr lang="vi-VN" sz="2000" i="1"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535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304800" y="154172"/>
            <a:ext cx="8588375" cy="504625"/>
          </a:xfrm>
          <a:prstGeom prst="rect">
            <a:avLst/>
          </a:prstGeom>
        </p:spPr>
        <p:txBody>
          <a:bodyPr vert="horz" wrap="square" lIns="0" tIns="12065" rIns="0" bIns="0" rtlCol="0">
            <a:spAutoFit/>
          </a:bodyPr>
          <a:lstStyle/>
          <a:p>
            <a:pPr marL="12700">
              <a:lnSpc>
                <a:spcPct val="100000"/>
              </a:lnSpc>
              <a:spcBef>
                <a:spcPts val="95"/>
              </a:spcBef>
            </a:pPr>
            <a:r>
              <a:rPr sz="3200" spc="-5" dirty="0">
                <a:solidFill>
                  <a:schemeClr val="bg1"/>
                </a:solidFill>
                <a:latin typeface="Times New Roman" panose="02020603050405020304" pitchFamily="18" charset="0"/>
                <a:cs typeface="Times New Roman" panose="02020603050405020304" pitchFamily="18" charset="0"/>
              </a:rPr>
              <a:t>9.3 </a:t>
            </a:r>
            <a:r>
              <a:rPr sz="3200" spc="-10" dirty="0">
                <a:solidFill>
                  <a:schemeClr val="bg1"/>
                </a:solidFill>
                <a:latin typeface="Times New Roman" panose="02020603050405020304" pitchFamily="18" charset="0"/>
                <a:cs typeface="Times New Roman" panose="02020603050405020304" pitchFamily="18" charset="0"/>
              </a:rPr>
              <a:t>Management</a:t>
            </a:r>
            <a:r>
              <a:rPr sz="3200" spc="-825"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review</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Xem</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xét</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quản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lý</a:t>
            </a:r>
            <a:r>
              <a:rPr lang="en-US" sz="3200" spc="-5" dirty="0">
                <a:solidFill>
                  <a:schemeClr val="bg1"/>
                </a:solidFill>
                <a:latin typeface="Times New Roman" panose="02020603050405020304" pitchFamily="18" charset="0"/>
                <a:cs typeface="Times New Roman" panose="02020603050405020304" pitchFamily="18" charset="0"/>
              </a:rPr>
              <a:t> </a:t>
            </a:r>
            <a:endParaRPr sz="3200" spc="-5" dirty="0">
              <a:solidFill>
                <a:schemeClr val="bg1"/>
              </a:solidFill>
              <a:latin typeface="Times New Roman" panose="02020603050405020304" pitchFamily="18" charset="0"/>
              <a:cs typeface="Times New Roman" panose="02020603050405020304" pitchFamily="18" charset="0"/>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71</a:t>
            </a:fld>
            <a:endParaRPr spc="-70" dirty="0"/>
          </a:p>
        </p:txBody>
      </p:sp>
      <p:sp>
        <p:nvSpPr>
          <p:cNvPr id="16" name="object 16"/>
          <p:cNvSpPr txBox="1"/>
          <p:nvPr/>
        </p:nvSpPr>
        <p:spPr>
          <a:xfrm>
            <a:off x="330200" y="990600"/>
            <a:ext cx="8538570" cy="4618187"/>
          </a:xfrm>
          <a:prstGeom prst="rect">
            <a:avLst/>
          </a:prstGeom>
        </p:spPr>
        <p:txBody>
          <a:bodyPr vert="horz" wrap="square" lIns="0" tIns="113030" rIns="0" bIns="0" rtlCol="0">
            <a:spAutoFit/>
          </a:bodyPr>
          <a:lstStyle/>
          <a:p>
            <a:pPr marL="12700">
              <a:lnSpc>
                <a:spcPct val="100000"/>
              </a:lnSpc>
              <a:spcBef>
                <a:spcPts val="890"/>
              </a:spcBef>
            </a:pPr>
            <a:r>
              <a:rPr sz="2000" spc="-5" dirty="0">
                <a:latin typeface="Times New Roman" panose="02020603050405020304" pitchFamily="18" charset="0"/>
                <a:cs typeface="Times New Roman" panose="02020603050405020304" pitchFamily="18" charset="0"/>
              </a:rPr>
              <a:t>Now </a:t>
            </a:r>
            <a:r>
              <a:rPr sz="2000" dirty="0">
                <a:latin typeface="Times New Roman" panose="02020603050405020304" pitchFamily="18" charset="0"/>
                <a:cs typeface="Times New Roman" panose="02020603050405020304" pitchFamily="18" charset="0"/>
              </a:rPr>
              <a:t>includes requirements </a:t>
            </a:r>
            <a:r>
              <a:rPr sz="2000" spc="-5" dirty="0">
                <a:latin typeface="Times New Roman" panose="02020603050405020304" pitchFamily="18" charset="0"/>
                <a:cs typeface="Times New Roman" panose="02020603050405020304" pitchFamily="18" charset="0"/>
              </a:rPr>
              <a:t>to</a:t>
            </a:r>
            <a:r>
              <a:rPr sz="2000" spc="-2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consider: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344805" indent="-332740">
              <a:lnSpc>
                <a:spcPct val="100000"/>
              </a:lnSpc>
              <a:spcBef>
                <a:spcPts val="795"/>
              </a:spcBef>
              <a:buClr>
                <a:srgbClr val="330066"/>
              </a:buClr>
              <a:buSzPct val="69642"/>
              <a:buFont typeface="Wingdings"/>
              <a:buChar char=""/>
              <a:tabLst>
                <a:tab pos="344805" algn="l"/>
                <a:tab pos="345440" algn="l"/>
              </a:tabLst>
            </a:pPr>
            <a:r>
              <a:rPr lang="vi-VN" sz="2000" spc="-5" dirty="0">
                <a:latin typeface="Times New Roman" panose="02020603050405020304" pitchFamily="18" charset="0"/>
                <a:cs typeface="Times New Roman" panose="02020603050405020304" pitchFamily="18" charset="0"/>
              </a:rPr>
              <a:t>C</a:t>
            </a:r>
            <a:r>
              <a:rPr sz="2000" spc="-5">
                <a:latin typeface="Times New Roman" panose="02020603050405020304" pitchFamily="18" charset="0"/>
                <a:cs typeface="Times New Roman" panose="02020603050405020304" pitchFamily="18" charset="0"/>
              </a:rPr>
              <a:t>hanges </a:t>
            </a:r>
            <a:r>
              <a:rPr sz="2000" spc="-5" dirty="0">
                <a:latin typeface="Times New Roman" panose="02020603050405020304" pitchFamily="18" charset="0"/>
                <a:cs typeface="Times New Roman" panose="02020603050405020304" pitchFamily="18" charset="0"/>
              </a:rPr>
              <a:t>in </a:t>
            </a:r>
            <a:r>
              <a:rPr sz="2000" dirty="0">
                <a:latin typeface="Times New Roman" panose="02020603050405020304" pitchFamily="18" charset="0"/>
                <a:cs typeface="Times New Roman" panose="02020603050405020304" pitchFamily="18" charset="0"/>
              </a:rPr>
              <a:t>external and internal issues that</a:t>
            </a:r>
            <a:r>
              <a:rPr sz="2000" spc="7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are</a:t>
            </a:r>
            <a:r>
              <a:rPr lang="en-US" sz="2000" dirty="0">
                <a:latin typeface="Times New Roman" panose="02020603050405020304" pitchFamily="18" charset="0"/>
                <a:cs typeface="Times New Roman" panose="02020603050405020304" pitchFamily="18" charset="0"/>
              </a:rPr>
              <a:t> relevant to the QMS and strategic direction ;</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QMS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chiến</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p>
          <a:p>
            <a:pPr marL="344805" indent="-332740">
              <a:lnSpc>
                <a:spcPct val="100000"/>
              </a:lnSpc>
              <a:spcBef>
                <a:spcPts val="795"/>
              </a:spcBef>
              <a:buClr>
                <a:srgbClr val="330066"/>
              </a:buClr>
              <a:buSzPct val="69642"/>
              <a:buFont typeface="Wingdings"/>
              <a:buChar char=""/>
              <a:tabLst>
                <a:tab pos="344805" algn="l"/>
                <a:tab pos="345440" algn="l"/>
              </a:tabLst>
            </a:pPr>
            <a:r>
              <a:rPr lang="vi-VN" sz="2000" spc="-5" dirty="0">
                <a:latin typeface="Times New Roman" panose="02020603050405020304" pitchFamily="18" charset="0"/>
                <a:cs typeface="Times New Roman" panose="02020603050405020304" pitchFamily="18" charset="0"/>
              </a:rPr>
              <a:t>I</a:t>
            </a:r>
            <a:r>
              <a:rPr lang="en-US" sz="2000" spc="-5">
                <a:latin typeface="Times New Roman" panose="02020603050405020304" pitchFamily="18" charset="0"/>
                <a:cs typeface="Times New Roman" panose="02020603050405020304" pitchFamily="18" charset="0"/>
              </a:rPr>
              <a:t>nformation </a:t>
            </a:r>
            <a:r>
              <a:rPr lang="en-US" sz="2000" spc="-5" dirty="0">
                <a:latin typeface="Times New Roman" panose="02020603050405020304" pitchFamily="18" charset="0"/>
                <a:cs typeface="Times New Roman" panose="02020603050405020304" pitchFamily="18" charset="0"/>
              </a:rPr>
              <a:t>on the quality performance, including trends and indicators</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a:t>
            </a:r>
            <a:r>
              <a:rPr lang="en-US" sz="2000" dirty="0">
                <a:latin typeface="Times New Roman" panose="02020603050405020304" pitchFamily="18" charset="0"/>
                <a:cs typeface="Times New Roman" panose="02020603050405020304" pitchFamily="18" charset="0"/>
              </a:rPr>
              <a:t> 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endParaRPr lang="en-US" sz="2000" dirty="0">
              <a:latin typeface="Times New Roman" panose="02020603050405020304" pitchFamily="18" charset="0"/>
              <a:cs typeface="Times New Roman" panose="02020603050405020304" pitchFamily="18" charset="0"/>
            </a:endParaRPr>
          </a:p>
          <a:p>
            <a:pPr marL="360045" indent="-346710">
              <a:lnSpc>
                <a:spcPct val="100000"/>
              </a:lnSpc>
              <a:spcBef>
                <a:spcPts val="495"/>
              </a:spcBef>
              <a:buClr>
                <a:srgbClr val="649797"/>
              </a:buClr>
              <a:buSzPct val="68750"/>
              <a:buFont typeface="Wingdings"/>
              <a:buChar char=""/>
              <a:tabLst>
                <a:tab pos="360045" algn="l"/>
                <a:tab pos="360680" algn="l"/>
              </a:tabLst>
            </a:pPr>
            <a:r>
              <a:rPr lang="vi-VN" sz="2000" spc="-5" dirty="0">
                <a:latin typeface="Times New Roman" panose="02020603050405020304" pitchFamily="18" charset="0"/>
                <a:cs typeface="Times New Roman" panose="02020603050405020304" pitchFamily="18" charset="0"/>
              </a:rPr>
              <a:t>M</a:t>
            </a:r>
            <a:r>
              <a:rPr lang="en-US" sz="2000" spc="-5">
                <a:latin typeface="Times New Roman" panose="02020603050405020304" pitchFamily="18" charset="0"/>
                <a:cs typeface="Times New Roman" panose="02020603050405020304" pitchFamily="18" charset="0"/>
              </a:rPr>
              <a:t>onitoring </a:t>
            </a:r>
            <a:r>
              <a:rPr lang="en-US" sz="2000" spc="-5" dirty="0">
                <a:latin typeface="Times New Roman" panose="02020603050405020304" pitchFamily="18" charset="0"/>
                <a:cs typeface="Times New Roman" panose="02020603050405020304" pitchFamily="18" charset="0"/>
              </a:rPr>
              <a:t>and measurement</a:t>
            </a:r>
            <a:r>
              <a:rPr lang="en-US" sz="2000" spc="8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results; </a:t>
            </a:r>
            <a:r>
              <a:rPr lang="en-US" sz="2000" spc="-5" dirty="0" err="1">
                <a:latin typeface="Times New Roman" panose="02020603050405020304" pitchFamily="18" charset="0"/>
                <a:cs typeface="Times New Roman" panose="02020603050405020304" pitchFamily="18" charset="0"/>
              </a:rPr>
              <a:t>Kết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giám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đo</a:t>
            </a:r>
            <a:r>
              <a:rPr lang="en-US" sz="2000" spc="-5" dirty="0">
                <a:latin typeface="Times New Roman" panose="02020603050405020304" pitchFamily="18" charset="0"/>
                <a:cs typeface="Times New Roman" panose="02020603050405020304" pitchFamily="18" charset="0"/>
              </a:rPr>
              <a:t> l</a:t>
            </a:r>
            <a:r>
              <a:rPr lang="vi-VN" sz="2000" spc="-5" dirty="0">
                <a:latin typeface="Times New Roman" panose="02020603050405020304" pitchFamily="18" charset="0"/>
                <a:cs typeface="Times New Roman" panose="02020603050405020304" pitchFamily="18" charset="0"/>
              </a:rPr>
              <a:t>ư</a:t>
            </a:r>
            <a:r>
              <a:rPr lang="en-US" sz="2000" spc="-5" dirty="0" err="1">
                <a:latin typeface="Times New Roman" panose="02020603050405020304" pitchFamily="18" charset="0"/>
                <a:cs typeface="Times New Roman" panose="02020603050405020304" pitchFamily="18" charset="0"/>
              </a:rPr>
              <a:t>ờng</a:t>
            </a:r>
            <a:endParaRPr lang="en-US" sz="2000" dirty="0">
              <a:latin typeface="Times New Roman" panose="02020603050405020304" pitchFamily="18" charset="0"/>
              <a:cs typeface="Times New Roman" panose="02020603050405020304" pitchFamily="18" charset="0"/>
            </a:endParaRPr>
          </a:p>
          <a:p>
            <a:pPr marL="361315" marR="488950" indent="-347980">
              <a:lnSpc>
                <a:spcPct val="100000"/>
              </a:lnSpc>
              <a:spcBef>
                <a:spcPts val="695"/>
              </a:spcBef>
              <a:buClr>
                <a:srgbClr val="649797"/>
              </a:buClr>
              <a:buSzPct val="68750"/>
              <a:buFont typeface="Wingdings"/>
              <a:buChar char=""/>
              <a:tabLst>
                <a:tab pos="354965" algn="l"/>
                <a:tab pos="355600" algn="l"/>
              </a:tabLst>
            </a:pPr>
            <a:r>
              <a:rPr lang="vi-VN" sz="2000" spc="-5" dirty="0">
                <a:latin typeface="Times New Roman" panose="02020603050405020304" pitchFamily="18" charset="0"/>
                <a:cs typeface="Times New Roman" panose="02020603050405020304" pitchFamily="18" charset="0"/>
              </a:rPr>
              <a:t>I</a:t>
            </a:r>
            <a:r>
              <a:rPr lang="en-US" sz="2000" spc="-5">
                <a:latin typeface="Times New Roman" panose="02020603050405020304" pitchFamily="18" charset="0"/>
                <a:cs typeface="Times New Roman" panose="02020603050405020304" pitchFamily="18" charset="0"/>
              </a:rPr>
              <a:t>ssues </a:t>
            </a:r>
            <a:r>
              <a:rPr lang="en-US" sz="2000" spc="-5" dirty="0">
                <a:latin typeface="Times New Roman" panose="02020603050405020304" pitchFamily="18" charset="0"/>
                <a:cs typeface="Times New Roman" panose="02020603050405020304" pitchFamily="18" charset="0"/>
              </a:rPr>
              <a:t>concerning </a:t>
            </a:r>
            <a:r>
              <a:rPr lang="en-US" sz="2000" spc="-10" dirty="0">
                <a:latin typeface="Times New Roman" panose="02020603050405020304" pitchFamily="18" charset="0"/>
                <a:cs typeface="Times New Roman" panose="02020603050405020304" pitchFamily="18" charset="0"/>
              </a:rPr>
              <a:t>external </a:t>
            </a:r>
            <a:r>
              <a:rPr lang="en-US" sz="2000" spc="-5" dirty="0">
                <a:latin typeface="Times New Roman" panose="02020603050405020304" pitchFamily="18" charset="0"/>
                <a:cs typeface="Times New Roman" panose="02020603050405020304" pitchFamily="18" charset="0"/>
              </a:rPr>
              <a:t>providers and other  relevant interested</a:t>
            </a:r>
            <a:r>
              <a:rPr lang="en-US" sz="2000" spc="4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parties;</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vấn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đề</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liên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quan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cung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cấp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ngoài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quan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tâm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có</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liên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quan</a:t>
            </a:r>
            <a:r>
              <a:rPr lang="en-US" sz="2000" spc="-5" dirty="0">
                <a:latin typeface="Times New Roman" panose="02020603050405020304" pitchFamily="18" charset="0"/>
                <a:cs typeface="Times New Roman" panose="02020603050405020304" pitchFamily="18" charset="0"/>
              </a:rPr>
              <a:t> adequacy </a:t>
            </a:r>
            <a:r>
              <a:rPr lang="en-US" sz="2000" dirty="0">
                <a:latin typeface="Times New Roman" panose="02020603050405020304" pitchFamily="18" charset="0"/>
                <a:cs typeface="Times New Roman" panose="02020603050405020304" pitchFamily="18" charset="0"/>
              </a:rPr>
              <a:t>of</a:t>
            </a:r>
            <a:r>
              <a:rPr lang="en-US" sz="2000" spc="5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resources</a:t>
            </a:r>
            <a:endParaRPr lang="en-US" sz="2000" dirty="0">
              <a:latin typeface="Times New Roman" panose="02020603050405020304" pitchFamily="18" charset="0"/>
              <a:cs typeface="Times New Roman" panose="02020603050405020304" pitchFamily="18" charset="0"/>
            </a:endParaRPr>
          </a:p>
          <a:p>
            <a:pPr marL="360045" indent="-346710">
              <a:lnSpc>
                <a:spcPts val="2825"/>
              </a:lnSpc>
              <a:spcBef>
                <a:spcPts val="645"/>
              </a:spcBef>
              <a:buClr>
                <a:srgbClr val="649797"/>
              </a:buClr>
              <a:buSzPct val="68750"/>
              <a:buFont typeface="Wingdings"/>
              <a:buChar char=""/>
              <a:tabLst>
                <a:tab pos="360045" algn="l"/>
                <a:tab pos="360680" algn="l"/>
              </a:tabLst>
            </a:pPr>
            <a:r>
              <a:rPr lang="vi-VN" sz="2000" spc="-10" dirty="0">
                <a:latin typeface="Times New Roman" panose="02020603050405020304" pitchFamily="18" charset="0"/>
                <a:cs typeface="Times New Roman" panose="02020603050405020304" pitchFamily="18" charset="0"/>
              </a:rPr>
              <a:t>E</a:t>
            </a:r>
            <a:r>
              <a:rPr lang="en-US" sz="2000" spc="-10">
                <a:latin typeface="Times New Roman" panose="02020603050405020304" pitchFamily="18" charset="0"/>
                <a:cs typeface="Times New Roman" panose="02020603050405020304" pitchFamily="18" charset="0"/>
              </a:rPr>
              <a:t>ffectiveness </a:t>
            </a:r>
            <a:r>
              <a:rPr lang="en-US" sz="2000" dirty="0">
                <a:latin typeface="Times New Roman" panose="02020603050405020304" pitchFamily="18" charset="0"/>
                <a:cs typeface="Times New Roman" panose="02020603050405020304" pitchFamily="18" charset="0"/>
              </a:rPr>
              <a:t>of </a:t>
            </a:r>
            <a:r>
              <a:rPr lang="en-US" sz="2000" spc="-5" dirty="0">
                <a:latin typeface="Times New Roman" panose="02020603050405020304" pitchFamily="18" charset="0"/>
                <a:cs typeface="Times New Roman" panose="02020603050405020304" pitchFamily="18" charset="0"/>
              </a:rPr>
              <a:t>actions taken </a:t>
            </a:r>
            <a:r>
              <a:rPr lang="en-US" sz="2000" dirty="0">
                <a:latin typeface="Times New Roman" panose="02020603050405020304" pitchFamily="18" charset="0"/>
                <a:cs typeface="Times New Roman" panose="02020603050405020304" pitchFamily="18" charset="0"/>
              </a:rPr>
              <a:t>to </a:t>
            </a:r>
            <a:r>
              <a:rPr lang="en-US" sz="2000" spc="-5" dirty="0">
                <a:latin typeface="Times New Roman" panose="02020603050405020304" pitchFamily="18" charset="0"/>
                <a:cs typeface="Times New Roman" panose="02020603050405020304" pitchFamily="18" charset="0"/>
              </a:rPr>
              <a:t>address risks</a:t>
            </a:r>
            <a:r>
              <a:rPr lang="en-US" sz="2000" spc="10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opportunities</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Hiệu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hành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động</a:t>
            </a:r>
            <a:r>
              <a:rPr lang="en-US" sz="2000" spc="-5" dirty="0">
                <a:latin typeface="Times New Roman" panose="02020603050405020304" pitchFamily="18" charset="0"/>
                <a:cs typeface="Times New Roman" panose="02020603050405020304" pitchFamily="18" charset="0"/>
              </a:rPr>
              <a:t> đ</a:t>
            </a:r>
            <a:r>
              <a:rPr lang="vi-VN" sz="2000" spc="-5" dirty="0">
                <a:latin typeface="Times New Roman" panose="02020603050405020304" pitchFamily="18" charset="0"/>
                <a:cs typeface="Times New Roman" panose="02020603050405020304" pitchFamily="18" charset="0"/>
              </a:rPr>
              <a:t>ư</a:t>
            </a:r>
            <a:r>
              <a:rPr lang="en-US" sz="2000" spc="-5" dirty="0">
                <a:latin typeface="Times New Roman" panose="02020603050405020304" pitchFamily="18" charset="0"/>
                <a:cs typeface="Times New Roman" panose="02020603050405020304" pitchFamily="18" charset="0"/>
              </a:rPr>
              <a:t>a ra </a:t>
            </a:r>
            <a:r>
              <a:rPr lang="en-US" sz="2000" spc="-5" dirty="0" err="1">
                <a:latin typeface="Times New Roman" panose="02020603050405020304" pitchFamily="18" charset="0"/>
                <a:cs typeface="Times New Roman" panose="02020603050405020304" pitchFamily="18" charset="0"/>
              </a:rPr>
              <a:t>để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giải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rủi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ro</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c</a:t>
            </a:r>
            <a:r>
              <a:rPr lang="vi-VN" sz="2000" spc="-5">
                <a:latin typeface="Times New Roman" panose="02020603050405020304" pitchFamily="18" charset="0"/>
                <a:cs typeface="Times New Roman" panose="02020603050405020304" pitchFamily="18" charset="0"/>
              </a:rPr>
              <a:t>ơ</a:t>
            </a:r>
            <a:r>
              <a:rPr lang="en-US" sz="2000" spc="-5">
                <a:latin typeface="Times New Roman" panose="02020603050405020304" pitchFamily="18" charset="0"/>
                <a:cs typeface="Times New Roman" panose="02020603050405020304" pitchFamily="18" charset="0"/>
              </a:rPr>
              <a:t> hội</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28600" y="152400"/>
            <a:ext cx="8500236"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10</a:t>
            </a:r>
            <a:r>
              <a:rPr sz="3200" spc="-30"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Improvement</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Cải</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tiến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liên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tục</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72</a:t>
            </a:fld>
            <a:endParaRPr spc="-70" dirty="0"/>
          </a:p>
        </p:txBody>
      </p:sp>
      <p:sp>
        <p:nvSpPr>
          <p:cNvPr id="9" name="object 9"/>
          <p:cNvSpPr txBox="1"/>
          <p:nvPr/>
        </p:nvSpPr>
        <p:spPr>
          <a:xfrm>
            <a:off x="228600" y="1295400"/>
            <a:ext cx="8815019" cy="1620315"/>
          </a:xfrm>
          <a:prstGeom prst="rect">
            <a:avLst/>
          </a:prstGeom>
        </p:spPr>
        <p:txBody>
          <a:bodyPr vert="horz" wrap="square" lIns="0" tIns="85725" rIns="0" bIns="0" rtlCol="0">
            <a:spAutoFit/>
          </a:bodyPr>
          <a:lstStyle/>
          <a:p>
            <a:pPr marL="354330" indent="-342265">
              <a:lnSpc>
                <a:spcPct val="100000"/>
              </a:lnSpc>
              <a:spcBef>
                <a:spcPts val="675"/>
              </a:spcBef>
              <a:buClr>
                <a:srgbClr val="330066"/>
              </a:buClr>
              <a:buSzPct val="68750"/>
              <a:buFont typeface="Wingdings"/>
              <a:buChar char=""/>
              <a:tabLst>
                <a:tab pos="353695" algn="l"/>
                <a:tab pos="354965" algn="l"/>
              </a:tabLst>
            </a:pPr>
            <a:r>
              <a:rPr sz="2200" spc="-5" dirty="0">
                <a:latin typeface="Times New Roman" panose="02020603050405020304" pitchFamily="18" charset="0"/>
                <a:cs typeface="Times New Roman" panose="02020603050405020304" pitchFamily="18" charset="0"/>
              </a:rPr>
              <a:t>General</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Tổng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quan</a:t>
            </a:r>
            <a:endParaRPr sz="2200" dirty="0">
              <a:latin typeface="Times New Roman" panose="02020603050405020304" pitchFamily="18" charset="0"/>
              <a:cs typeface="Times New Roman" panose="02020603050405020304" pitchFamily="18" charset="0"/>
            </a:endParaRPr>
          </a:p>
          <a:p>
            <a:pPr marL="354330" indent="-342265">
              <a:lnSpc>
                <a:spcPct val="100000"/>
              </a:lnSpc>
              <a:spcBef>
                <a:spcPts val="575"/>
              </a:spcBef>
              <a:buClr>
                <a:srgbClr val="330066"/>
              </a:buClr>
              <a:buSzPct val="68750"/>
              <a:buFont typeface="Wingdings"/>
              <a:buChar char=""/>
              <a:tabLst>
                <a:tab pos="353695" algn="l"/>
                <a:tab pos="354965" algn="l"/>
              </a:tabLst>
            </a:pPr>
            <a:r>
              <a:rPr sz="2200" spc="-5" dirty="0">
                <a:latin typeface="Times New Roman" panose="02020603050405020304" pitchFamily="18" charset="0"/>
                <a:cs typeface="Times New Roman" panose="02020603050405020304" pitchFamily="18" charset="0"/>
              </a:rPr>
              <a:t>Nonconformity and corrective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action</a:t>
            </a:r>
            <a:r>
              <a:rPr lang="en-US" sz="2200" spc="-5" dirty="0">
                <a:latin typeface="Times New Roman" panose="02020603050405020304" pitchFamily="18" charset="0"/>
                <a:cs typeface="Times New Roman" panose="02020603050405020304" pitchFamily="18" charset="0"/>
              </a:rPr>
              <a:t>/</a:t>
            </a:r>
            <a:r>
              <a:rPr lang="en-US" sz="2200" spc="-5" dirty="0" err="1">
                <a:latin typeface="Times New Roman" panose="02020603050405020304" pitchFamily="18" charset="0"/>
                <a:cs typeface="Times New Roman" panose="02020603050405020304" pitchFamily="18" charset="0"/>
              </a:rPr>
              <a:t>Sản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phẩm</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không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phù</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hợp</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và</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hành</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động</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khắc</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phục</a:t>
            </a:r>
            <a:r>
              <a:rPr lang="en-US" sz="2200" spc="-5" dirty="0">
                <a:latin typeface="Times New Roman" panose="02020603050405020304" pitchFamily="18" charset="0"/>
                <a:cs typeface="Times New Roman" panose="02020603050405020304" pitchFamily="18" charset="0"/>
              </a:rPr>
              <a:t> </a:t>
            </a:r>
            <a:endParaRPr sz="2200" spc="-5" dirty="0">
              <a:latin typeface="Times New Roman" panose="02020603050405020304" pitchFamily="18" charset="0"/>
              <a:cs typeface="Times New Roman" panose="02020603050405020304" pitchFamily="18" charset="0"/>
            </a:endParaRPr>
          </a:p>
          <a:p>
            <a:pPr marL="354330" indent="-342265">
              <a:lnSpc>
                <a:spcPct val="100000"/>
              </a:lnSpc>
              <a:spcBef>
                <a:spcPts val="805"/>
              </a:spcBef>
              <a:buClr>
                <a:srgbClr val="330066"/>
              </a:buClr>
              <a:buSzPct val="68750"/>
              <a:buFont typeface="Wingdings"/>
              <a:buChar char=""/>
              <a:tabLst>
                <a:tab pos="353695" algn="l"/>
                <a:tab pos="354965" algn="l"/>
              </a:tabLst>
            </a:pPr>
            <a:r>
              <a:rPr sz="2200" spc="-5" dirty="0">
                <a:latin typeface="Times New Roman" panose="02020603050405020304" pitchFamily="18" charset="0"/>
                <a:cs typeface="Times New Roman" panose="02020603050405020304" pitchFamily="18" charset="0"/>
              </a:rPr>
              <a:t>Continual</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improvement</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Cải</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tiến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liên</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tục</a:t>
            </a:r>
            <a:r>
              <a:rPr lang="en-US" sz="2200" spc="-5" dirty="0">
                <a:latin typeface="Times New Roman" panose="02020603050405020304"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186334" y="164635"/>
            <a:ext cx="7344131"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10.1</a:t>
            </a:r>
            <a:r>
              <a:rPr sz="3200" spc="-45" dirty="0">
                <a:solidFill>
                  <a:schemeClr val="bg1"/>
                </a:solidFill>
                <a:latin typeface="Times New Roman" panose="02020603050405020304" pitchFamily="18" charset="0"/>
                <a:cs typeface="Times New Roman" panose="02020603050405020304" pitchFamily="18" charset="0"/>
              </a:rPr>
              <a:t> </a:t>
            </a:r>
            <a:r>
              <a:rPr sz="3200" dirty="0">
                <a:solidFill>
                  <a:schemeClr val="bg1"/>
                </a:solidFill>
                <a:latin typeface="Times New Roman" panose="02020603050405020304" pitchFamily="18" charset="0"/>
                <a:cs typeface="Times New Roman" panose="02020603050405020304" pitchFamily="18" charset="0"/>
              </a:rPr>
              <a:t>General</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Tổng</a:t>
            </a:r>
            <a:r>
              <a:rPr lang="en-US" sz="3200" dirty="0">
                <a:solidFill>
                  <a:schemeClr val="bg1"/>
                </a:solidFill>
                <a:latin typeface="Times New Roman" panose="02020603050405020304" pitchFamily="18" charset="0"/>
                <a:cs typeface="Times New Roman" panose="02020603050405020304" pitchFamily="18" charset="0"/>
              </a:rPr>
              <a:t> </a:t>
            </a:r>
            <a:r>
              <a:rPr lang="en-US" sz="3200" dirty="0" err="1">
                <a:solidFill>
                  <a:schemeClr val="bg1"/>
                </a:solidFill>
                <a:latin typeface="Times New Roman" panose="02020603050405020304" pitchFamily="18" charset="0"/>
                <a:cs typeface="Times New Roman" panose="02020603050405020304" pitchFamily="18" charset="0"/>
              </a:rPr>
              <a:t>quan</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73</a:t>
            </a:fld>
            <a:endParaRPr spc="-70" dirty="0"/>
          </a:p>
        </p:txBody>
      </p:sp>
      <p:sp>
        <p:nvSpPr>
          <p:cNvPr id="15" name="object 15"/>
          <p:cNvSpPr txBox="1"/>
          <p:nvPr/>
        </p:nvSpPr>
        <p:spPr>
          <a:xfrm>
            <a:off x="171408" y="982200"/>
            <a:ext cx="8593582" cy="3335528"/>
          </a:xfrm>
          <a:prstGeom prst="rect">
            <a:avLst/>
          </a:prstGeom>
        </p:spPr>
        <p:txBody>
          <a:bodyPr vert="horz" wrap="square" lIns="0" tIns="39370" rIns="0" bIns="0" rtlCol="0">
            <a:spAutoFit/>
          </a:bodyPr>
          <a:lstStyle/>
          <a:p>
            <a:pPr marL="355600" marR="5080" indent="-343535">
              <a:lnSpc>
                <a:spcPts val="3229"/>
              </a:lnSpc>
              <a:spcBef>
                <a:spcPts val="310"/>
              </a:spcBef>
              <a:buClr>
                <a:srgbClr val="330066"/>
              </a:buClr>
              <a:buSzPct val="69642"/>
              <a:buFont typeface="Wingdings"/>
              <a:buChar char=""/>
              <a:tabLst>
                <a:tab pos="353695" algn="l"/>
                <a:tab pos="354965" algn="l"/>
              </a:tabLst>
            </a:pPr>
            <a:r>
              <a:rPr sz="2000" spc="-5" dirty="0">
                <a:latin typeface="Times New Roman" panose="02020603050405020304" pitchFamily="18" charset="0"/>
                <a:cs typeface="Times New Roman" panose="02020603050405020304" pitchFamily="18" charset="0"/>
              </a:rPr>
              <a:t>Implement </a:t>
            </a:r>
            <a:r>
              <a:rPr sz="2000" dirty="0">
                <a:latin typeface="Times New Roman" panose="02020603050405020304" pitchFamily="18" charset="0"/>
                <a:cs typeface="Times New Roman" panose="02020603050405020304" pitchFamily="18" charset="0"/>
              </a:rPr>
              <a:t>actions </a:t>
            </a:r>
            <a:r>
              <a:rPr sz="2000" spc="-5" dirty="0">
                <a:latin typeface="Times New Roman" panose="02020603050405020304" pitchFamily="18" charset="0"/>
                <a:cs typeface="Times New Roman" panose="02020603050405020304" pitchFamily="18" charset="0"/>
              </a:rPr>
              <a:t>to meet </a:t>
            </a:r>
            <a:r>
              <a:rPr sz="2000" dirty="0">
                <a:latin typeface="Times New Roman" panose="02020603050405020304" pitchFamily="18" charset="0"/>
                <a:cs typeface="Times New Roman" panose="02020603050405020304" pitchFamily="18" charset="0"/>
              </a:rPr>
              <a:t>customer</a:t>
            </a:r>
            <a:r>
              <a:rPr sz="2000" spc="-27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requirements  and enhance customer satisfaction</a:t>
            </a:r>
            <a:r>
              <a:rPr sz="2000">
                <a:latin typeface="Times New Roman" panose="02020603050405020304" pitchFamily="18" charset="0"/>
                <a:cs typeface="Times New Roman" panose="02020603050405020304" pitchFamily="18" charset="0"/>
              </a:rPr>
              <a:t>,</a:t>
            </a:r>
            <a:r>
              <a:rPr sz="2000" spc="-305">
                <a:latin typeface="Times New Roman" panose="02020603050405020304" pitchFamily="18" charset="0"/>
                <a:cs typeface="Times New Roman" panose="02020603050405020304" pitchFamily="18" charset="0"/>
              </a:rPr>
              <a:t> </a:t>
            </a:r>
            <a:r>
              <a:rPr lang="vi-VN" sz="2000" spc="-305">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by</a:t>
            </a:r>
            <a:r>
              <a:rPr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nâng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hang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641985" lvl="1" indent="-285750">
              <a:lnSpc>
                <a:spcPct val="100000"/>
              </a:lnSpc>
              <a:spcBef>
                <a:spcPts val="505"/>
              </a:spcBef>
              <a:buClr>
                <a:srgbClr val="649797"/>
              </a:buClr>
              <a:buSzPct val="68750"/>
              <a:buFont typeface="Wingdings" panose="05000000000000000000" pitchFamily="2" charset="2"/>
              <a:buChar char="ü"/>
              <a:tabLst>
                <a:tab pos="702945" algn="l"/>
                <a:tab pos="703580" algn="l"/>
              </a:tabLst>
            </a:pPr>
            <a:r>
              <a:rPr sz="2000" spc="-5" dirty="0">
                <a:latin typeface="Times New Roman" panose="02020603050405020304" pitchFamily="18" charset="0"/>
                <a:cs typeface="Times New Roman" panose="02020603050405020304" pitchFamily="18" charset="0"/>
              </a:rPr>
              <a:t>improving processes </a:t>
            </a:r>
            <a:r>
              <a:rPr sz="200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prevent</a:t>
            </a:r>
            <a:r>
              <a:rPr sz="2000" spc="7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nonconformities;</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Cải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quy</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trình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phòng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ngừa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không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phù</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hợp</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641985" lvl="1" indent="-285750">
              <a:spcBef>
                <a:spcPts val="590"/>
              </a:spcBef>
              <a:buClr>
                <a:srgbClr val="649797"/>
              </a:buClr>
              <a:buSzPct val="68750"/>
              <a:buFont typeface="Wingdings" panose="05000000000000000000" pitchFamily="2" charset="2"/>
              <a:buChar char="ü"/>
              <a:tabLst>
                <a:tab pos="702945" algn="l"/>
                <a:tab pos="703580" algn="l"/>
              </a:tabLst>
            </a:pPr>
            <a:r>
              <a:rPr sz="2000" spc="-5" dirty="0">
                <a:latin typeface="Times New Roman" panose="02020603050405020304" pitchFamily="18" charset="0"/>
                <a:cs typeface="Times New Roman" panose="02020603050405020304" pitchFamily="18" charset="0"/>
              </a:rPr>
              <a:t>improving products and services </a:t>
            </a:r>
            <a:r>
              <a:rPr sz="2000" dirty="0">
                <a:latin typeface="Times New Roman" panose="02020603050405020304" pitchFamily="18" charset="0"/>
                <a:cs typeface="Times New Roman" panose="02020603050405020304" pitchFamily="18" charset="0"/>
              </a:rPr>
              <a:t>to meet </a:t>
            </a:r>
            <a:r>
              <a:rPr sz="2000" spc="-5" dirty="0">
                <a:latin typeface="Times New Roman" panose="02020603050405020304" pitchFamily="18" charset="0"/>
                <a:cs typeface="Times New Roman" panose="02020603050405020304" pitchFamily="18" charset="0"/>
              </a:rPr>
              <a:t>known</a:t>
            </a:r>
            <a:r>
              <a:rPr sz="2000" spc="1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predicted</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requirements;</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Cải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phẩm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dịch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vụ</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để</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đáp</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ứng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yêu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cầu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đã</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biết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dự</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đoán</a:t>
            </a:r>
            <a:r>
              <a:rPr lang="en-US" sz="2000" spc="-5" dirty="0">
                <a:latin typeface="Times New Roman" panose="02020603050405020304" pitchFamily="18" charset="0"/>
                <a:cs typeface="Times New Roman" panose="02020603050405020304" pitchFamily="18" charset="0"/>
              </a:rPr>
              <a:t>;</a:t>
            </a:r>
          </a:p>
          <a:p>
            <a:pPr marL="641985" lvl="1" indent="-285750">
              <a:spcBef>
                <a:spcPts val="590"/>
              </a:spcBef>
              <a:buClr>
                <a:srgbClr val="649797"/>
              </a:buClr>
              <a:buSzPct val="68750"/>
              <a:buFont typeface="Wingdings" panose="05000000000000000000" pitchFamily="2" charset="2"/>
              <a:buChar char="ü"/>
              <a:tabLst>
                <a:tab pos="702945" algn="l"/>
                <a:tab pos="703580" algn="l"/>
              </a:tabLst>
            </a:pPr>
            <a:r>
              <a:rPr lang="en-US" sz="2000" spc="-5" dirty="0">
                <a:latin typeface="Times New Roman" panose="02020603050405020304" pitchFamily="18" charset="0"/>
                <a:cs typeface="Times New Roman" panose="02020603050405020304" pitchFamily="18" charset="0"/>
              </a:rPr>
              <a:t>improving quality management system</a:t>
            </a:r>
            <a:r>
              <a:rPr lang="en-US" sz="2000" spc="14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results.</a:t>
            </a:r>
            <a:br>
              <a:rPr lang="en-US" sz="2000" spc="-5" dirty="0">
                <a:latin typeface="Times New Roman" panose="02020603050405020304" pitchFamily="18" charset="0"/>
                <a:cs typeface="Times New Roman" panose="02020603050405020304" pitchFamily="18" charset="0"/>
              </a:rPr>
            </a:br>
            <a:r>
              <a:rPr lang="en-US" sz="2000" spc="-5" dirty="0" err="1">
                <a:latin typeface="Times New Roman" panose="02020603050405020304" pitchFamily="18" charset="0"/>
                <a:cs typeface="Times New Roman" panose="02020603050405020304" pitchFamily="18" charset="0"/>
              </a:rPr>
              <a:t>Kết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thiện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hệ</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thống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lý</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chất</a:t>
            </a:r>
            <a:r>
              <a:rPr lang="en-US" sz="2000" spc="-5" dirty="0">
                <a:latin typeface="Times New Roman" panose="02020603050405020304" pitchFamily="18" charset="0"/>
                <a:cs typeface="Times New Roman" panose="02020603050405020304" pitchFamily="18" charset="0"/>
              </a:rPr>
              <a:t> l</a:t>
            </a:r>
            <a:r>
              <a:rPr lang="vi-VN" sz="2000" spc="-5" dirty="0">
                <a:latin typeface="Times New Roman" panose="02020603050405020304" pitchFamily="18" charset="0"/>
                <a:cs typeface="Times New Roman" panose="02020603050405020304" pitchFamily="18" charset="0"/>
              </a:rPr>
              <a:t>ư</a:t>
            </a:r>
            <a:r>
              <a:rPr lang="en-US" sz="2000" spc="-5" err="1">
                <a:latin typeface="Times New Roman" panose="02020603050405020304" pitchFamily="18" charset="0"/>
                <a:cs typeface="Times New Roman" panose="02020603050405020304" pitchFamily="18" charset="0"/>
              </a:rPr>
              <a:t>ợng</a:t>
            </a:r>
            <a:r>
              <a:rPr lang="en-US" sz="2000" spc="-5">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168266" y="4191000"/>
            <a:ext cx="9007786" cy="2127505"/>
          </a:xfrm>
          <a:prstGeom prst="rect">
            <a:avLst/>
          </a:prstGeom>
        </p:spPr>
        <p:txBody>
          <a:bodyPr vert="horz" wrap="square" lIns="0" tIns="74930" rIns="0" bIns="0" rtlCol="0">
            <a:spAutoFit/>
          </a:bodyPr>
          <a:lstStyle/>
          <a:p>
            <a:pPr marL="355600" indent="-343535">
              <a:spcBef>
                <a:spcPts val="785"/>
              </a:spcBef>
              <a:buClr>
                <a:srgbClr val="330066"/>
              </a:buClr>
              <a:buSzPct val="69642"/>
              <a:buFont typeface="Wingdings"/>
              <a:buChar char=""/>
              <a:tabLst>
                <a:tab pos="355600" algn="l"/>
                <a:tab pos="356235" algn="l"/>
              </a:tabLst>
            </a:pPr>
            <a:r>
              <a:rPr sz="2000" spc="-10" dirty="0">
                <a:latin typeface="Times New Roman" panose="02020603050405020304" pitchFamily="18" charset="0"/>
                <a:cs typeface="Times New Roman" panose="02020603050405020304" pitchFamily="18" charset="0"/>
              </a:rPr>
              <a:t>NOTE</a:t>
            </a:r>
            <a:r>
              <a:rPr sz="2000" spc="-10">
                <a:latin typeface="Times New Roman" panose="02020603050405020304" pitchFamily="18" charset="0"/>
                <a:cs typeface="Times New Roman" panose="02020603050405020304" pitchFamily="18" charset="0"/>
              </a:rPr>
              <a:t>: </a:t>
            </a:r>
            <a:r>
              <a:rPr sz="2000" spc="-5">
                <a:latin typeface="Times New Roman" panose="02020603050405020304" pitchFamily="18" charset="0"/>
                <a:cs typeface="Times New Roman" panose="02020603050405020304" pitchFamily="18" charset="0"/>
              </a:rPr>
              <a:t>Improvement </a:t>
            </a:r>
            <a:r>
              <a:rPr sz="2000" dirty="0">
                <a:latin typeface="Times New Roman" panose="02020603050405020304" pitchFamily="18" charset="0"/>
                <a:cs typeface="Times New Roman" panose="02020603050405020304" pitchFamily="18" charset="0"/>
              </a:rPr>
              <a:t>includes </a:t>
            </a:r>
            <a:r>
              <a:rPr sz="2000" spc="-5" dirty="0">
                <a:latin typeface="Times New Roman" panose="02020603050405020304" pitchFamily="18" charset="0"/>
                <a:cs typeface="Times New Roman" panose="02020603050405020304" pitchFamily="18" charset="0"/>
              </a:rPr>
              <a:t>more than</a:t>
            </a:r>
            <a:r>
              <a:rPr sz="2000" spc="1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just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continual </a:t>
            </a:r>
            <a:r>
              <a:rPr lang="en-US" sz="2000">
                <a:latin typeface="Times New Roman" panose="02020603050405020304" pitchFamily="18" charset="0"/>
                <a:cs typeface="Times New Roman" panose="02020603050405020304" pitchFamily="18" charset="0"/>
              </a:rPr>
              <a:t>improvement</a:t>
            </a:r>
            <a:r>
              <a:rPr lang="en-US" sz="2000" spc="-16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(Kaizen)</a:t>
            </a:r>
            <a:br>
              <a:rPr lang="en-US" sz="2000" spc="-5" dirty="0">
                <a:latin typeface="Times New Roman" panose="02020603050405020304" pitchFamily="18" charset="0"/>
                <a:cs typeface="Times New Roman" panose="02020603050405020304" pitchFamily="18" charset="0"/>
              </a:rPr>
            </a:br>
            <a:r>
              <a:rPr lang="en-US" sz="2000" spc="-5" err="1">
                <a:latin typeface="Times New Roman" panose="02020603050405020304" pitchFamily="18" charset="0"/>
                <a:cs typeface="Times New Roman" panose="02020603050405020304" pitchFamily="18" charset="0"/>
              </a:rPr>
              <a:t>Chú</a:t>
            </a:r>
            <a:r>
              <a:rPr lang="en-US" sz="2000" spc="-5">
                <a:latin typeface="Times New Roman" panose="02020603050405020304" pitchFamily="18" charset="0"/>
                <a:cs typeface="Times New Roman" panose="02020603050405020304" pitchFamily="18" charset="0"/>
              </a:rPr>
              <a:t> ý: Cải tiến</a:t>
            </a:r>
            <a:r>
              <a:rPr lang="vi-VN" sz="2000" spc="-5">
                <a:latin typeface="Times New Roman" panose="02020603050405020304" pitchFamily="18" charset="0"/>
                <a:cs typeface="Times New Roman" panose="02020603050405020304" pitchFamily="18" charset="0"/>
              </a:rPr>
              <a:t> </a:t>
            </a:r>
            <a:r>
              <a:rPr lang="en-US" sz="2000" spc="-5">
                <a:latin typeface="Times New Roman" panose="02020603050405020304" pitchFamily="18" charset="0"/>
                <a:cs typeface="Times New Roman" panose="02020603050405020304" pitchFamily="18" charset="0"/>
              </a:rPr>
              <a:t>bao </a:t>
            </a:r>
            <a:r>
              <a:rPr lang="en-US" sz="2000" spc="-5" dirty="0" err="1">
                <a:latin typeface="Times New Roman" panose="02020603050405020304" pitchFamily="18" charset="0"/>
                <a:cs typeface="Times New Roman" panose="02020603050405020304" pitchFamily="18" charset="0"/>
              </a:rPr>
              <a:t>gồm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nhiều</a:t>
            </a:r>
            <a:r>
              <a:rPr lang="en-US" sz="2000" spc="-5" dirty="0">
                <a:latin typeface="Times New Roman" panose="02020603050405020304" pitchFamily="18" charset="0"/>
                <a:cs typeface="Times New Roman" panose="02020603050405020304" pitchFamily="18" charset="0"/>
              </a:rPr>
              <a:t> h</a:t>
            </a:r>
            <a:r>
              <a:rPr lang="vi-VN" sz="2000" spc="-5" dirty="0">
                <a:latin typeface="Times New Roman" panose="02020603050405020304" pitchFamily="18" charset="0"/>
                <a:cs typeface="Times New Roman" panose="02020603050405020304" pitchFamily="18" charset="0"/>
              </a:rPr>
              <a:t>ơ</a:t>
            </a:r>
            <a:r>
              <a:rPr lang="en-US" sz="2000" spc="-5" dirty="0">
                <a:latin typeface="Times New Roman" panose="02020603050405020304" pitchFamily="18" charset="0"/>
                <a:cs typeface="Times New Roman" panose="02020603050405020304" pitchFamily="18" charset="0"/>
              </a:rPr>
              <a:t>n </a:t>
            </a:r>
            <a:r>
              <a:rPr lang="en-US" sz="2000" spc="-5" dirty="0" err="1">
                <a:latin typeface="Times New Roman" panose="02020603050405020304" pitchFamily="18" charset="0"/>
                <a:cs typeface="Times New Roman" panose="02020603050405020304" pitchFamily="18" charset="0"/>
              </a:rPr>
              <a:t>là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liên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tục</a:t>
            </a:r>
            <a:r>
              <a:rPr lang="en-US" sz="2000" spc="-5" dirty="0">
                <a:latin typeface="Times New Roman" panose="02020603050405020304" pitchFamily="18" charset="0"/>
                <a:cs typeface="Times New Roman" panose="02020603050405020304" pitchFamily="18" charset="0"/>
              </a:rPr>
              <a:t> </a:t>
            </a:r>
          </a:p>
          <a:p>
            <a:pPr marL="297815" indent="-285750">
              <a:spcBef>
                <a:spcPts val="785"/>
              </a:spcBef>
              <a:buClr>
                <a:srgbClr val="330066"/>
              </a:buClr>
              <a:buSzPct val="69642"/>
              <a:buFont typeface="Wingdings" panose="05000000000000000000" pitchFamily="2" charset="2"/>
              <a:buChar char="ü"/>
              <a:tabLst>
                <a:tab pos="355600" algn="l"/>
                <a:tab pos="356235" algn="l"/>
              </a:tabLst>
            </a:pPr>
            <a:r>
              <a:rPr lang="en-US" sz="2000" dirty="0">
                <a:latin typeface="Times New Roman" panose="02020603050405020304" pitchFamily="18" charset="0"/>
                <a:cs typeface="Times New Roman" panose="02020603050405020304" pitchFamily="18" charset="0"/>
              </a:rPr>
              <a:t>     May </a:t>
            </a:r>
            <a:r>
              <a:rPr lang="en-US" sz="2000" spc="-5" dirty="0">
                <a:latin typeface="Times New Roman" panose="02020603050405020304" pitchFamily="18" charset="0"/>
                <a:cs typeface="Times New Roman" panose="02020603050405020304" pitchFamily="18" charset="0"/>
              </a:rPr>
              <a:t>also include breakthrough improvements,  innovation, transformation</a:t>
            </a:r>
            <a:r>
              <a:rPr lang="en-US" sz="2000" spc="5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etc.</a:t>
            </a:r>
            <a:br>
              <a:rPr lang="en-US" sz="2000" spc="-5" dirty="0">
                <a:latin typeface="Times New Roman" panose="02020603050405020304" pitchFamily="18" charset="0"/>
                <a:cs typeface="Times New Roman" panose="02020603050405020304" pitchFamily="18" charset="0"/>
              </a:rPr>
            </a:b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Cũng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có</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lẽ</a:t>
            </a:r>
            <a:r>
              <a:rPr lang="en-US" sz="2000" spc="-5" dirty="0">
                <a:latin typeface="Times New Roman" panose="02020603050405020304" pitchFamily="18" charset="0"/>
                <a:cs typeface="Times New Roman" panose="02020603050405020304" pitchFamily="18" charset="0"/>
              </a:rPr>
              <a:t> bao </a:t>
            </a:r>
            <a:r>
              <a:rPr lang="en-US" sz="2000" spc="-5" dirty="0" err="1">
                <a:latin typeface="Times New Roman" panose="02020603050405020304" pitchFamily="18" charset="0"/>
                <a:cs typeface="Times New Roman" panose="02020603050405020304" pitchFamily="18" charset="0"/>
              </a:rPr>
              <a:t>gồm</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tiến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đột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phá</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đổi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mới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chuyển</a:t>
            </a:r>
            <a:r>
              <a:rPr lang="en-US" sz="2000" spc="-5" dirty="0">
                <a:latin typeface="Times New Roman" panose="02020603050405020304" pitchFamily="18" charset="0"/>
                <a:cs typeface="Times New Roman" panose="02020603050405020304" pitchFamily="18" charset="0"/>
              </a:rPr>
              <a:t> </a:t>
            </a:r>
            <a:r>
              <a:rPr lang="en-US" sz="2000" spc="-5" err="1">
                <a:latin typeface="Times New Roman" panose="02020603050405020304" pitchFamily="18" charset="0"/>
                <a:cs typeface="Times New Roman" panose="02020603050405020304" pitchFamily="18" charset="0"/>
              </a:rPr>
              <a:t>đổi</a:t>
            </a:r>
            <a:r>
              <a:rPr lang="en-US" sz="2000" spc="-5">
                <a:latin typeface="Times New Roman" panose="02020603050405020304" pitchFamily="18" charset="0"/>
                <a:cs typeface="Times New Roman" panose="02020603050405020304" pitchFamily="18" charset="0"/>
              </a:rPr>
              <a:t> </a:t>
            </a:r>
            <a:endParaRPr lang="vi-VN" sz="2000" spc="-5">
              <a:latin typeface="Times New Roman" panose="02020603050405020304" pitchFamily="18" charset="0"/>
              <a:cs typeface="Times New Roman" panose="02020603050405020304" pitchFamily="18" charset="0"/>
            </a:endParaRPr>
          </a:p>
          <a:p>
            <a:pPr marL="12065">
              <a:spcBef>
                <a:spcPts val="785"/>
              </a:spcBef>
              <a:buClr>
                <a:srgbClr val="330066"/>
              </a:buClr>
              <a:buSzPct val="69642"/>
              <a:tabLst>
                <a:tab pos="355600" algn="l"/>
                <a:tab pos="356235" algn="l"/>
              </a:tabLst>
            </a:pPr>
            <a:r>
              <a:rPr lang="vi-VN" sz="2000" b="1" i="1" spc="-5">
                <a:latin typeface="Times New Roman" panose="02020603050405020304" pitchFamily="18" charset="0"/>
                <a:cs typeface="Times New Roman" panose="02020603050405020304" pitchFamily="18" charset="0"/>
              </a:rPr>
              <a:t>10.1.C.1 </a:t>
            </a:r>
            <a:r>
              <a:rPr lang="vi-VN" sz="2000" i="1" spc="-5">
                <a:latin typeface="Times New Roman" panose="02020603050405020304" pitchFamily="18" charset="0"/>
                <a:cs typeface="Times New Roman" panose="02020603050405020304" pitchFamily="18" charset="0"/>
              </a:rPr>
              <a:t>Sự tham gia của nhân viên – Tổ chức phải thực hiện các phương pháp để khuyến khích nhân viên tham gia vào các hoạt động cải tiến</a:t>
            </a:r>
            <a:endParaRPr lang="en-US" sz="2000" i="1">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object 22"/>
          <p:cNvSpPr txBox="1">
            <a:spLocks noGrp="1"/>
          </p:cNvSpPr>
          <p:nvPr>
            <p:ph type="title"/>
          </p:nvPr>
        </p:nvSpPr>
        <p:spPr>
          <a:xfrm>
            <a:off x="0" y="-105795"/>
            <a:ext cx="9177867" cy="1045799"/>
          </a:xfrm>
          <a:prstGeom prst="rect">
            <a:avLst/>
          </a:prstGeom>
        </p:spPr>
        <p:txBody>
          <a:bodyPr vert="horz" wrap="square" lIns="0" tIns="51435" rIns="0" bIns="0" rtlCol="0">
            <a:spAutoFit/>
          </a:bodyPr>
          <a:lstStyle/>
          <a:p>
            <a:pPr marL="12700" marR="5080">
              <a:lnSpc>
                <a:spcPts val="4000"/>
              </a:lnSpc>
              <a:spcBef>
                <a:spcPts val="405"/>
              </a:spcBef>
            </a:pPr>
            <a:r>
              <a:rPr sz="3000" spc="-5" dirty="0">
                <a:solidFill>
                  <a:schemeClr val="bg1"/>
                </a:solidFill>
                <a:latin typeface="Times New Roman" panose="02020603050405020304" pitchFamily="18" charset="0"/>
                <a:cs typeface="Times New Roman" panose="02020603050405020304" pitchFamily="18" charset="0"/>
              </a:rPr>
              <a:t>10.2 </a:t>
            </a:r>
            <a:r>
              <a:rPr sz="3000" spc="-10" dirty="0">
                <a:solidFill>
                  <a:schemeClr val="bg1"/>
                </a:solidFill>
                <a:latin typeface="Times New Roman" panose="02020603050405020304" pitchFamily="18" charset="0"/>
                <a:cs typeface="Times New Roman" panose="02020603050405020304" pitchFamily="18" charset="0"/>
              </a:rPr>
              <a:t>Nonconformity</a:t>
            </a:r>
            <a:r>
              <a:rPr sz="3000" spc="-150" dirty="0">
                <a:solidFill>
                  <a:schemeClr val="bg1"/>
                </a:solidFill>
                <a:latin typeface="Times New Roman" panose="02020603050405020304" pitchFamily="18" charset="0"/>
                <a:cs typeface="Times New Roman" panose="02020603050405020304" pitchFamily="18" charset="0"/>
              </a:rPr>
              <a:t> </a:t>
            </a:r>
            <a:r>
              <a:rPr sz="3000" spc="-10">
                <a:solidFill>
                  <a:schemeClr val="bg1"/>
                </a:solidFill>
                <a:latin typeface="Times New Roman" panose="02020603050405020304" pitchFamily="18" charset="0"/>
                <a:cs typeface="Times New Roman" panose="02020603050405020304" pitchFamily="18" charset="0"/>
              </a:rPr>
              <a:t>and </a:t>
            </a:r>
            <a:r>
              <a:rPr sz="3000" spc="-5">
                <a:solidFill>
                  <a:schemeClr val="bg1"/>
                </a:solidFill>
                <a:latin typeface="Times New Roman" panose="02020603050405020304" pitchFamily="18" charset="0"/>
                <a:cs typeface="Times New Roman" panose="02020603050405020304" pitchFamily="18" charset="0"/>
              </a:rPr>
              <a:t>corrective</a:t>
            </a:r>
            <a:r>
              <a:rPr sz="3000" spc="-125">
                <a:solidFill>
                  <a:schemeClr val="bg1"/>
                </a:solidFill>
                <a:latin typeface="Times New Roman" panose="02020603050405020304" pitchFamily="18" charset="0"/>
                <a:cs typeface="Times New Roman" panose="02020603050405020304" pitchFamily="18" charset="0"/>
              </a:rPr>
              <a:t> </a:t>
            </a:r>
            <a:r>
              <a:rPr sz="3000" spc="-5" dirty="0">
                <a:solidFill>
                  <a:schemeClr val="bg1"/>
                </a:solidFill>
                <a:latin typeface="Times New Roman" panose="02020603050405020304" pitchFamily="18" charset="0"/>
                <a:cs typeface="Times New Roman" panose="02020603050405020304" pitchFamily="18" charset="0"/>
              </a:rPr>
              <a:t>action</a:t>
            </a:r>
            <a:br>
              <a:rPr lang="en-US" sz="3000" spc="-5" dirty="0">
                <a:solidFill>
                  <a:schemeClr val="bg1"/>
                </a:solidFill>
                <a:latin typeface="Times New Roman" panose="02020603050405020304" pitchFamily="18" charset="0"/>
                <a:cs typeface="Times New Roman" panose="02020603050405020304" pitchFamily="18" charset="0"/>
              </a:rPr>
            </a:b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Sản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phẩm</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không</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phù</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hợp</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và</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hành</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động</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khắc</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phục</a:t>
            </a:r>
            <a:r>
              <a:rPr lang="en-US" sz="3000" spc="-5" dirty="0">
                <a:solidFill>
                  <a:schemeClr val="bg1"/>
                </a:solidFill>
                <a:latin typeface="Times New Roman" panose="02020603050405020304" pitchFamily="18" charset="0"/>
                <a:cs typeface="Times New Roman" panose="02020603050405020304" pitchFamily="18" charset="0"/>
              </a:rPr>
              <a:t> </a:t>
            </a:r>
            <a:endParaRPr sz="3000" spc="-5" dirty="0">
              <a:solidFill>
                <a:schemeClr val="bg1"/>
              </a:solidFill>
              <a:latin typeface="Times New Roman" panose="02020603050405020304" pitchFamily="18" charset="0"/>
              <a:cs typeface="Times New Roman" panose="02020603050405020304" pitchFamily="18" charset="0"/>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74</a:t>
            </a:fld>
            <a:endParaRPr spc="-70" dirty="0"/>
          </a:p>
        </p:txBody>
      </p:sp>
      <p:sp>
        <p:nvSpPr>
          <p:cNvPr id="24" name="object 24"/>
          <p:cNvSpPr txBox="1"/>
          <p:nvPr/>
        </p:nvSpPr>
        <p:spPr>
          <a:xfrm>
            <a:off x="76200" y="961717"/>
            <a:ext cx="9009753" cy="4050468"/>
          </a:xfrm>
          <a:prstGeom prst="rect">
            <a:avLst/>
          </a:prstGeom>
        </p:spPr>
        <p:txBody>
          <a:bodyPr vert="horz" wrap="square" lIns="0" tIns="76835" rIns="0" bIns="0" rtlCol="0">
            <a:spAutoFit/>
          </a:bodyPr>
          <a:lstStyle/>
          <a:p>
            <a:pPr marL="12700">
              <a:lnSpc>
                <a:spcPct val="100000"/>
              </a:lnSpc>
              <a:spcBef>
                <a:spcPts val="605"/>
              </a:spcBef>
            </a:pPr>
            <a:r>
              <a:rPr>
                <a:latin typeface="Times New Roman" panose="02020603050405020304" pitchFamily="18" charset="0"/>
                <a:cs typeface="Times New Roman" panose="02020603050405020304" pitchFamily="18" charset="0"/>
              </a:rPr>
              <a:t>When </a:t>
            </a:r>
            <a:r>
              <a:rPr dirty="0">
                <a:latin typeface="Times New Roman" panose="02020603050405020304" pitchFamily="18" charset="0"/>
                <a:cs typeface="Times New Roman" panose="02020603050405020304" pitchFamily="18" charset="0"/>
              </a:rPr>
              <a:t>a </a:t>
            </a:r>
            <a:r>
              <a:rPr spc="-5" dirty="0">
                <a:latin typeface="Times New Roman" panose="02020603050405020304" pitchFamily="18" charset="0"/>
                <a:cs typeface="Times New Roman" panose="02020603050405020304" pitchFamily="18" charset="0"/>
              </a:rPr>
              <a:t>nonconformity </a:t>
            </a:r>
            <a:r>
              <a:rPr dirty="0">
                <a:latin typeface="Times New Roman" panose="02020603050405020304" pitchFamily="18" charset="0"/>
                <a:cs typeface="Times New Roman" panose="02020603050405020304" pitchFamily="18" charset="0"/>
              </a:rPr>
              <a:t>occurs,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organization</a:t>
            </a:r>
            <a:r>
              <a:rPr spc="-3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shall: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04800" indent="-292735">
              <a:lnSpc>
                <a:spcPct val="100000"/>
              </a:lnSpc>
              <a:spcBef>
                <a:spcPts val="505"/>
              </a:spcBef>
              <a:buAutoNum type="alphaLcParenR"/>
              <a:tabLst>
                <a:tab pos="305435" algn="l"/>
              </a:tabLst>
            </a:pPr>
            <a:r>
              <a:rPr lang="vi-VN" dirty="0">
                <a:latin typeface="Times New Roman" panose="02020603050405020304" pitchFamily="18" charset="0"/>
                <a:cs typeface="Times New Roman" panose="02020603050405020304" pitchFamily="18" charset="0"/>
              </a:rPr>
              <a:t>R</a:t>
            </a:r>
            <a:r>
              <a:rPr>
                <a:latin typeface="Times New Roman" panose="02020603050405020304" pitchFamily="18" charset="0"/>
                <a:cs typeface="Times New Roman" panose="02020603050405020304" pitchFamily="18" charset="0"/>
              </a:rPr>
              <a:t>eact </a:t>
            </a:r>
            <a:r>
              <a:rPr spc="-5" dirty="0">
                <a:latin typeface="Times New Roman" panose="02020603050405020304" pitchFamily="18" charset="0"/>
                <a:cs typeface="Times New Roman" panose="02020603050405020304" pitchFamily="18" charset="0"/>
              </a:rPr>
              <a:t>to the </a:t>
            </a:r>
            <a:r>
              <a:rPr spc="-15" dirty="0">
                <a:latin typeface="Times New Roman" panose="02020603050405020304" pitchFamily="18" charset="0"/>
                <a:cs typeface="Times New Roman" panose="02020603050405020304" pitchFamily="18" charset="0"/>
              </a:rPr>
              <a:t>nonconformity, </a:t>
            </a:r>
            <a:r>
              <a:rPr dirty="0">
                <a:latin typeface="Times New Roman" panose="02020603050405020304" pitchFamily="18" charset="0"/>
                <a:cs typeface="Times New Roman" panose="02020603050405020304" pitchFamily="18" charset="0"/>
              </a:rPr>
              <a:t>and as</a:t>
            </a:r>
            <a:r>
              <a:rPr spc="-2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applicable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704215" lvl="1" indent="-347980">
              <a:lnSpc>
                <a:spcPct val="100000"/>
              </a:lnSpc>
              <a:spcBef>
                <a:spcPts val="434"/>
              </a:spcBef>
              <a:buClr>
                <a:srgbClr val="649797"/>
              </a:buClr>
              <a:buSzPct val="68750"/>
              <a:buFont typeface="Wingdings"/>
              <a:buChar char=""/>
              <a:tabLst>
                <a:tab pos="704215" algn="l"/>
                <a:tab pos="704850" algn="l"/>
              </a:tabLst>
            </a:pPr>
            <a:r>
              <a:rPr lang="vi-VN" spc="-5" dirty="0">
                <a:latin typeface="Times New Roman" panose="02020603050405020304" pitchFamily="18" charset="0"/>
                <a:cs typeface="Times New Roman" panose="02020603050405020304" pitchFamily="18" charset="0"/>
              </a:rPr>
              <a:t>T</a:t>
            </a:r>
            <a:r>
              <a:rPr spc="-5">
                <a:latin typeface="Times New Roman" panose="02020603050405020304" pitchFamily="18" charset="0"/>
                <a:cs typeface="Times New Roman" panose="02020603050405020304" pitchFamily="18" charset="0"/>
              </a:rPr>
              <a:t>ake </a:t>
            </a:r>
            <a:r>
              <a:rPr spc="-5" dirty="0">
                <a:latin typeface="Times New Roman" panose="02020603050405020304" pitchFamily="18" charset="0"/>
                <a:cs typeface="Times New Roman" panose="02020603050405020304" pitchFamily="18" charset="0"/>
              </a:rPr>
              <a:t>action to control and correct it,</a:t>
            </a:r>
            <a:r>
              <a:rPr spc="-3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and</a:t>
            </a:r>
            <a:r>
              <a:rPr lang="en-US" spc="-5" dirty="0">
                <a:latin typeface="Times New Roman" panose="02020603050405020304" pitchFamily="18" charset="0"/>
                <a:cs typeface="Times New Roman" panose="02020603050405020304" pitchFamily="18" charset="0"/>
              </a:rPr>
              <a:t> Đ</a:t>
            </a:r>
            <a:r>
              <a:rPr lang="vi-VN" spc="-5" dirty="0">
                <a:latin typeface="Times New Roman" panose="02020603050405020304" pitchFamily="18" charset="0"/>
                <a:cs typeface="Times New Roman" panose="02020603050405020304" pitchFamily="18" charset="0"/>
              </a:rPr>
              <a:t>ư</a:t>
            </a:r>
            <a:r>
              <a:rPr lang="en-US" spc="-5" dirty="0">
                <a:latin typeface="Times New Roman" panose="02020603050405020304" pitchFamily="18" charset="0"/>
                <a:cs typeface="Times New Roman" panose="02020603050405020304" pitchFamily="18" charset="0"/>
              </a:rPr>
              <a:t>a ra </a:t>
            </a:r>
            <a:r>
              <a:rPr lang="en-US" spc="-5" dirty="0" err="1">
                <a:latin typeface="Times New Roman" panose="02020603050405020304" pitchFamily="18" charset="0"/>
                <a:cs typeface="Times New Roman" panose="02020603050405020304" pitchFamily="18" charset="0"/>
              </a:rPr>
              <a:t>hành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động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kiểm</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soát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và</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sửa</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sai</a:t>
            </a:r>
            <a:r>
              <a:rPr lang="en-US" spc="-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704215" lvl="1" indent="-347980">
              <a:lnSpc>
                <a:spcPct val="100000"/>
              </a:lnSpc>
              <a:spcBef>
                <a:spcPts val="420"/>
              </a:spcBef>
              <a:buClr>
                <a:srgbClr val="649797"/>
              </a:buClr>
              <a:buSzPct val="68750"/>
              <a:buFont typeface="Wingdings"/>
              <a:buChar char=""/>
              <a:tabLst>
                <a:tab pos="704215" algn="l"/>
                <a:tab pos="704850" algn="l"/>
              </a:tabLst>
            </a:pPr>
            <a:r>
              <a:rPr lang="vi-VN" spc="-5" dirty="0">
                <a:latin typeface="Times New Roman" panose="02020603050405020304" pitchFamily="18" charset="0"/>
                <a:cs typeface="Times New Roman" panose="02020603050405020304" pitchFamily="18" charset="0"/>
              </a:rPr>
              <a:t>D</a:t>
            </a:r>
            <a:r>
              <a:rPr spc="-5">
                <a:latin typeface="Times New Roman" panose="02020603050405020304" pitchFamily="18" charset="0"/>
                <a:cs typeface="Times New Roman" panose="02020603050405020304" pitchFamily="18" charset="0"/>
              </a:rPr>
              <a:t>eal </a:t>
            </a:r>
            <a:r>
              <a:rPr spc="-10" dirty="0">
                <a:latin typeface="Times New Roman" panose="02020603050405020304" pitchFamily="18" charset="0"/>
                <a:cs typeface="Times New Roman" panose="02020603050405020304" pitchFamily="18" charset="0"/>
              </a:rPr>
              <a:t>with the</a:t>
            </a:r>
            <a:r>
              <a:rPr spc="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consequences;</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xem</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xét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đến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hậu</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quả</a:t>
            </a:r>
            <a:r>
              <a:rPr lang="en-US" spc="-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2700">
              <a:lnSpc>
                <a:spcPct val="100000"/>
              </a:lnSpc>
              <a:spcBef>
                <a:spcPts val="535"/>
              </a:spcBef>
            </a:pPr>
            <a:r>
              <a:rPr lang="en-US" dirty="0">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E</a:t>
            </a:r>
            <a:r>
              <a:rPr>
                <a:latin typeface="Times New Roman" panose="02020603050405020304" pitchFamily="18" charset="0"/>
                <a:cs typeface="Times New Roman" panose="02020603050405020304" pitchFamily="18" charset="0"/>
              </a:rPr>
              <a:t>valuate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need </a:t>
            </a:r>
            <a:r>
              <a:rPr spc="-5" dirty="0">
                <a:latin typeface="Times New Roman" panose="02020603050405020304" pitchFamily="18" charset="0"/>
                <a:cs typeface="Times New Roman" panose="02020603050405020304" pitchFamily="18" charset="0"/>
              </a:rPr>
              <a:t>for </a:t>
            </a:r>
            <a:r>
              <a:rPr dirty="0">
                <a:latin typeface="Times New Roman" panose="02020603050405020304" pitchFamily="18" charset="0"/>
                <a:cs typeface="Times New Roman" panose="02020603050405020304" pitchFamily="18" charset="0"/>
              </a:rPr>
              <a:t>action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eliminate </a:t>
            </a:r>
            <a:r>
              <a:rPr spc="-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causes </a:t>
            </a:r>
            <a:r>
              <a:rPr spc="-15" dirty="0">
                <a:latin typeface="Times New Roman" panose="02020603050405020304" pitchFamily="18" charset="0"/>
                <a:cs typeface="Times New Roman" panose="02020603050405020304" pitchFamily="18" charset="0"/>
              </a:rPr>
              <a:t>of the</a:t>
            </a:r>
            <a:r>
              <a:rPr lang="en-US" spc="-15" dirty="0">
                <a:latin typeface="Times New Roman" panose="02020603050405020304" pitchFamily="18" charset="0"/>
                <a:cs typeface="Times New Roman" panose="02020603050405020304" pitchFamily="18" charset="0"/>
              </a:rPr>
              <a:t> nonconformity, </a:t>
            </a:r>
            <a:r>
              <a:rPr lang="en-US" spc="-5" dirty="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order that </a:t>
            </a:r>
            <a:r>
              <a:rPr lang="en-US" spc="-5" dirty="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does not recur or occur elsewhere,</a:t>
            </a:r>
            <a:r>
              <a:rPr lang="en-US" spc="-50"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by </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Đánh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ở n</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p>
          <a:p>
            <a:pPr marL="704850" indent="-348615">
              <a:lnSpc>
                <a:spcPct val="100000"/>
              </a:lnSpc>
              <a:spcBef>
                <a:spcPts val="340"/>
              </a:spcBef>
              <a:buClr>
                <a:srgbClr val="649797"/>
              </a:buClr>
              <a:buSzPct val="68750"/>
              <a:buFont typeface="Wingdings"/>
              <a:buChar char=""/>
              <a:tabLst>
                <a:tab pos="704215" algn="l"/>
                <a:tab pos="705485" algn="l"/>
              </a:tabLst>
            </a:pPr>
            <a:r>
              <a:rPr lang="vi-VN" spc="-5" dirty="0">
                <a:latin typeface="Times New Roman" panose="02020603050405020304" pitchFamily="18" charset="0"/>
                <a:cs typeface="Times New Roman" panose="02020603050405020304" pitchFamily="18" charset="0"/>
              </a:rPr>
              <a:t>R</a:t>
            </a:r>
            <a:r>
              <a:rPr lang="en-US" spc="-5">
                <a:latin typeface="Times New Roman" panose="02020603050405020304" pitchFamily="18" charset="0"/>
                <a:cs typeface="Times New Roman" panose="02020603050405020304" pitchFamily="18" charset="0"/>
              </a:rPr>
              <a:t>eviewing </a:t>
            </a:r>
            <a:r>
              <a:rPr lang="en-US" spc="-5" dirty="0">
                <a:latin typeface="Times New Roman" panose="02020603050405020304" pitchFamily="18" charset="0"/>
                <a:cs typeface="Times New Roman" panose="02020603050405020304" pitchFamily="18" charset="0"/>
              </a:rPr>
              <a:t>the</a:t>
            </a:r>
            <a:r>
              <a:rPr lang="en-US" spc="-7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nonconformity/ </a:t>
            </a:r>
            <a:r>
              <a:rPr lang="en-US" spc="-5" dirty="0" err="1">
                <a:latin typeface="Times New Roman" panose="02020603050405020304" pitchFamily="18" charset="0"/>
                <a:cs typeface="Times New Roman" panose="02020603050405020304" pitchFamily="18" charset="0"/>
              </a:rPr>
              <a:t>Xem</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xét</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sự</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không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phù</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hợp</a:t>
            </a:r>
            <a:r>
              <a:rPr lang="en-US" spc="-5"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704850" indent="-348615">
              <a:spcBef>
                <a:spcPts val="420"/>
              </a:spcBef>
              <a:buClr>
                <a:srgbClr val="649797"/>
              </a:buClr>
              <a:buSzPct val="68750"/>
              <a:buFont typeface="Wingdings"/>
              <a:buChar char=""/>
              <a:tabLst>
                <a:tab pos="704215" algn="l"/>
                <a:tab pos="705485" algn="l"/>
              </a:tabLst>
            </a:pPr>
            <a:r>
              <a:rPr lang="vi-VN" spc="-5" dirty="0">
                <a:latin typeface="Times New Roman" panose="02020603050405020304" pitchFamily="18" charset="0"/>
                <a:cs typeface="Times New Roman" panose="02020603050405020304" pitchFamily="18" charset="0"/>
              </a:rPr>
              <a:t>D</a:t>
            </a:r>
            <a:r>
              <a:rPr lang="en-US" spc="-5">
                <a:latin typeface="Times New Roman" panose="02020603050405020304" pitchFamily="18" charset="0"/>
                <a:cs typeface="Times New Roman" panose="02020603050405020304" pitchFamily="18" charset="0"/>
              </a:rPr>
              <a:t>etermining </a:t>
            </a:r>
            <a:r>
              <a:rPr lang="en-US" spc="-10" dirty="0">
                <a:latin typeface="Times New Roman" panose="02020603050405020304" pitchFamily="18" charset="0"/>
                <a:cs typeface="Times New Roman" panose="02020603050405020304" pitchFamily="18" charset="0"/>
              </a:rPr>
              <a:t>the </a:t>
            </a:r>
            <a:r>
              <a:rPr lang="en-US" spc="-5" dirty="0">
                <a:latin typeface="Times New Roman" panose="02020603050405020304" pitchFamily="18" charset="0"/>
                <a:cs typeface="Times New Roman" panose="02020603050405020304" pitchFamily="18" charset="0"/>
              </a:rPr>
              <a:t>causes of the </a:t>
            </a:r>
            <a:r>
              <a:rPr lang="en-US" spc="-15" dirty="0">
                <a:latin typeface="Times New Roman" panose="02020603050405020304" pitchFamily="18" charset="0"/>
                <a:cs typeface="Times New Roman" panose="02020603050405020304" pitchFamily="18" charset="0"/>
              </a:rPr>
              <a:t>nonconformity,</a:t>
            </a:r>
            <a:r>
              <a:rPr lang="en-US" spc="-5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and / </a:t>
            </a:r>
            <a:r>
              <a:rPr lang="en-US" spc="-5" dirty="0" err="1">
                <a:latin typeface="Times New Roman" panose="02020603050405020304" pitchFamily="18" charset="0"/>
                <a:cs typeface="Times New Roman" panose="02020603050405020304" pitchFamily="18" charset="0"/>
              </a:rPr>
              <a:t>Xác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định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nguyên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nhân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của</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sự</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không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phù</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hợp</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và</a:t>
            </a:r>
            <a:r>
              <a:rPr lang="en-US" spc="-5" dirty="0">
                <a:latin typeface="Times New Roman" panose="02020603050405020304" pitchFamily="18" charset="0"/>
                <a:cs typeface="Times New Roman" panose="02020603050405020304" pitchFamily="18" charset="0"/>
              </a:rPr>
              <a:t>  </a:t>
            </a:r>
          </a:p>
          <a:p>
            <a:pPr marL="704850" indent="-348615">
              <a:spcBef>
                <a:spcPts val="420"/>
              </a:spcBef>
              <a:buClr>
                <a:srgbClr val="649797"/>
              </a:buClr>
              <a:buSzPct val="68750"/>
              <a:buFont typeface="Wingdings"/>
              <a:buChar char=""/>
              <a:tabLst>
                <a:tab pos="704215" algn="l"/>
                <a:tab pos="705485" algn="l"/>
              </a:tabLst>
            </a:pPr>
            <a:r>
              <a:rPr lang="vi-VN" spc="-5" dirty="0">
                <a:latin typeface="Times New Roman" panose="02020603050405020304" pitchFamily="18" charset="0"/>
                <a:cs typeface="Times New Roman" panose="02020603050405020304" pitchFamily="18" charset="0"/>
              </a:rPr>
              <a:t>D</a:t>
            </a:r>
            <a:r>
              <a:rPr lang="en-US" spc="-5">
                <a:latin typeface="Times New Roman" panose="02020603050405020304" pitchFamily="18" charset="0"/>
                <a:cs typeface="Times New Roman" panose="02020603050405020304" pitchFamily="18" charset="0"/>
              </a:rPr>
              <a:t>etermining </a:t>
            </a:r>
            <a:r>
              <a:rPr lang="en-US" dirty="0">
                <a:latin typeface="Times New Roman" panose="02020603050405020304" pitchFamily="18" charset="0"/>
                <a:cs typeface="Times New Roman" panose="02020603050405020304" pitchFamily="18" charset="0"/>
              </a:rPr>
              <a:t>if similar </a:t>
            </a:r>
            <a:r>
              <a:rPr lang="en-US" spc="-5" dirty="0">
                <a:latin typeface="Times New Roman" panose="02020603050405020304" pitchFamily="18" charset="0"/>
                <a:cs typeface="Times New Roman" panose="02020603050405020304" pitchFamily="18" charset="0"/>
              </a:rPr>
              <a:t>nonconformities exist, or could potentially</a:t>
            </a:r>
            <a:r>
              <a:rPr lang="en-US" spc="-33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occur; </a:t>
            </a:r>
            <a:r>
              <a:rPr lang="en-US" spc="-5" dirty="0" err="1">
                <a:latin typeface="Times New Roman" panose="02020603050405020304" pitchFamily="18" charset="0"/>
                <a:cs typeface="Times New Roman" panose="02020603050405020304" pitchFamily="18" charset="0"/>
              </a:rPr>
              <a:t>xác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định</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sự</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không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phù</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hợp</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cùng</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tồn</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tại</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hoặc</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có</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thể</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xảy</a:t>
            </a:r>
            <a:r>
              <a:rPr lang="en-US" spc="-5" dirty="0">
                <a:latin typeface="Times New Roman" panose="02020603050405020304" pitchFamily="18" charset="0"/>
                <a:cs typeface="Times New Roman" panose="02020603050405020304" pitchFamily="18" charset="0"/>
              </a:rPr>
              <a:t> ra  </a:t>
            </a:r>
            <a:r>
              <a:rPr lang="en-US" spc="-5" dirty="0" err="1">
                <a:latin typeface="Times New Roman" panose="02020603050405020304" pitchFamily="18" charset="0"/>
                <a:cs typeface="Times New Roman" panose="02020603050405020304" pitchFamily="18" charset="0"/>
              </a:rPr>
              <a:t>tiềm</a:t>
            </a:r>
            <a:r>
              <a:rPr lang="en-US" spc="-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ẩn</a:t>
            </a:r>
            <a:r>
              <a:rPr lang="en-US" spc="-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7" name="object 27"/>
          <p:cNvSpPr txBox="1"/>
          <p:nvPr/>
        </p:nvSpPr>
        <p:spPr>
          <a:xfrm>
            <a:off x="76200" y="4949685"/>
            <a:ext cx="8917388" cy="940642"/>
          </a:xfrm>
          <a:prstGeom prst="rect">
            <a:avLst/>
          </a:prstGeom>
        </p:spPr>
        <p:txBody>
          <a:bodyPr vert="horz" wrap="square" lIns="0" tIns="57785" rIns="0" bIns="0" rtlCol="0">
            <a:spAutoFit/>
          </a:bodyPr>
          <a:lstStyle/>
          <a:p>
            <a:pPr marL="290195" indent="-278130">
              <a:lnSpc>
                <a:spcPct val="100000"/>
              </a:lnSpc>
              <a:spcBef>
                <a:spcPts val="450"/>
              </a:spcBef>
              <a:buAutoNum type="alphaLcParenR" startAt="3"/>
              <a:tabLst>
                <a:tab pos="290830" algn="l"/>
              </a:tabLst>
            </a:pPr>
            <a:r>
              <a:rPr lang="vi-VN" dirty="0">
                <a:latin typeface="Times New Roman" panose="02020603050405020304" pitchFamily="18" charset="0"/>
                <a:cs typeface="Times New Roman" panose="02020603050405020304" pitchFamily="18" charset="0"/>
              </a:rPr>
              <a:t>I</a:t>
            </a:r>
            <a:r>
              <a:rPr>
                <a:latin typeface="Times New Roman" panose="02020603050405020304" pitchFamily="18" charset="0"/>
                <a:cs typeface="Times New Roman" panose="02020603050405020304" pitchFamily="18" charset="0"/>
              </a:rPr>
              <a:t>mplement </a:t>
            </a:r>
            <a:r>
              <a:rPr dirty="0">
                <a:latin typeface="Times New Roman" panose="02020603050405020304" pitchFamily="18" charset="0"/>
                <a:cs typeface="Times New Roman" panose="02020603050405020304" pitchFamily="18" charset="0"/>
              </a:rPr>
              <a:t>any action</a:t>
            </a:r>
            <a:r>
              <a:rPr spc="-1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neede</a:t>
            </a:r>
            <a:r>
              <a:rPr lang="en-US" dirty="0">
                <a:latin typeface="Times New Roman" panose="02020603050405020304" pitchFamily="18" charset="0"/>
                <a:cs typeface="Times New Roman" panose="02020603050405020304" pitchFamily="18" charset="0"/>
              </a:rPr>
              <a:t>d</a:t>
            </a:r>
            <a:r>
              <a:rP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05435" indent="-293370">
              <a:lnSpc>
                <a:spcPct val="100000"/>
              </a:lnSpc>
              <a:spcBef>
                <a:spcPts val="409"/>
              </a:spcBef>
              <a:buAutoNum type="alphaLcParenR" startAt="3"/>
              <a:tabLst>
                <a:tab pos="306070" algn="l"/>
              </a:tabLst>
            </a:pPr>
            <a:r>
              <a:rPr lang="vi-VN" dirty="0">
                <a:latin typeface="Times New Roman" panose="02020603050405020304" pitchFamily="18" charset="0"/>
                <a:cs typeface="Times New Roman" panose="02020603050405020304" pitchFamily="18" charset="0"/>
              </a:rPr>
              <a:t>R</a:t>
            </a:r>
            <a:r>
              <a:rPr>
                <a:latin typeface="Times New Roman" panose="02020603050405020304" pitchFamily="18" charset="0"/>
                <a:cs typeface="Times New Roman" panose="02020603050405020304" pitchFamily="18" charset="0"/>
              </a:rPr>
              <a:t>eview</a:t>
            </a:r>
            <a:r>
              <a:rPr spc="-35">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effectiveness</a:t>
            </a:r>
            <a:r>
              <a:rPr spc="-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any</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corrective</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action</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taken;</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ra </a:t>
            </a:r>
            <a:endParaRPr dirty="0">
              <a:latin typeface="Times New Roman" panose="02020603050405020304" pitchFamily="18" charset="0"/>
              <a:cs typeface="Times New Roman" panose="02020603050405020304" pitchFamily="18" charset="0"/>
            </a:endParaRPr>
          </a:p>
        </p:txBody>
      </p:sp>
      <p:sp>
        <p:nvSpPr>
          <p:cNvPr id="28" name="object 28"/>
          <p:cNvSpPr txBox="1"/>
          <p:nvPr/>
        </p:nvSpPr>
        <p:spPr>
          <a:xfrm>
            <a:off x="106837" y="5858119"/>
            <a:ext cx="9085953" cy="566822"/>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e</a:t>
            </a:r>
            <a:r>
              <a:rPr>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M</a:t>
            </a:r>
            <a:r>
              <a:rPr>
                <a:latin typeface="Times New Roman" panose="02020603050405020304" pitchFamily="18" charset="0"/>
                <a:cs typeface="Times New Roman" panose="02020603050405020304" pitchFamily="18" charset="0"/>
              </a:rPr>
              <a:t>ake </a:t>
            </a:r>
            <a:r>
              <a:rPr dirty="0">
                <a:latin typeface="Times New Roman" panose="02020603050405020304" pitchFamily="18" charset="0"/>
                <a:cs typeface="Times New Roman" panose="02020603050405020304" pitchFamily="18" charset="0"/>
              </a:rPr>
              <a:t>changes </a:t>
            </a:r>
            <a:r>
              <a:rPr spc="-5" dirty="0">
                <a:latin typeface="Times New Roman" panose="02020603050405020304" pitchFamily="18" charset="0"/>
                <a:cs typeface="Times New Roman" panose="02020603050405020304" pitchFamily="18" charset="0"/>
              </a:rPr>
              <a:t>to the </a:t>
            </a:r>
            <a:r>
              <a:rPr dirty="0">
                <a:latin typeface="Times New Roman" panose="02020603050405020304" pitchFamily="18" charset="0"/>
                <a:cs typeface="Times New Roman" panose="02020603050405020304" pitchFamily="18" charset="0"/>
              </a:rPr>
              <a:t>quality management</a:t>
            </a:r>
            <a:r>
              <a:rPr spc="-409"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system, </a:t>
            </a:r>
            <a:r>
              <a:rPr spc="-5" dirty="0">
                <a:latin typeface="Times New Roman" panose="02020603050405020304" pitchFamily="18" charset="0"/>
                <a:cs typeface="Times New Roman" panose="02020603050405020304" pitchFamily="18" charset="0"/>
              </a:rPr>
              <a:t>if </a:t>
            </a:r>
            <a:r>
              <a:rPr spc="-15" dirty="0">
                <a:latin typeface="Times New Roman" panose="02020603050405020304" pitchFamily="18" charset="0"/>
                <a:cs typeface="Times New Roman" panose="02020603050405020304" pitchFamily="18" charset="0"/>
              </a:rPr>
              <a:t>necessary.”</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Thay</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đổi</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hệ</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thống</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quản</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lý</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chất</a:t>
            </a:r>
            <a:r>
              <a:rPr lang="en-US" spc="-15" dirty="0">
                <a:latin typeface="Times New Roman" panose="02020603050405020304" pitchFamily="18" charset="0"/>
                <a:cs typeface="Times New Roman" panose="02020603050405020304" pitchFamily="18" charset="0"/>
              </a:rPr>
              <a:t> l</a:t>
            </a:r>
            <a:r>
              <a:rPr lang="vi-VN" spc="-15" dirty="0">
                <a:latin typeface="Times New Roman" panose="02020603050405020304" pitchFamily="18" charset="0"/>
                <a:cs typeface="Times New Roman" panose="02020603050405020304" pitchFamily="18" charset="0"/>
              </a:rPr>
              <a:t>ư</a:t>
            </a:r>
            <a:r>
              <a:rPr lang="en-US" spc="-15" dirty="0" err="1">
                <a:latin typeface="Times New Roman" panose="02020603050405020304" pitchFamily="18" charset="0"/>
                <a:cs typeface="Times New Roman" panose="02020603050405020304" pitchFamily="18" charset="0"/>
              </a:rPr>
              <a:t>ợng</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nếu</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thực</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sự</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cần</a:t>
            </a:r>
            <a:r>
              <a:rPr lang="en-US" spc="-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thiết</a:t>
            </a:r>
            <a:r>
              <a:rPr lang="en-US" spc="-1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123275" y="177006"/>
            <a:ext cx="9054592"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bg1"/>
                </a:solidFill>
                <a:latin typeface="Times New Roman" panose="02020603050405020304" pitchFamily="18" charset="0"/>
                <a:cs typeface="Times New Roman" panose="02020603050405020304" pitchFamily="18" charset="0"/>
              </a:rPr>
              <a:t>10.3 </a:t>
            </a:r>
            <a:r>
              <a:rPr sz="3200" dirty="0">
                <a:solidFill>
                  <a:schemeClr val="bg1"/>
                </a:solidFill>
                <a:latin typeface="Times New Roman" panose="02020603050405020304" pitchFamily="18" charset="0"/>
                <a:cs typeface="Times New Roman" panose="02020603050405020304" pitchFamily="18" charset="0"/>
              </a:rPr>
              <a:t>Continual</a:t>
            </a:r>
            <a:r>
              <a:rPr sz="3200" spc="65" dirty="0">
                <a:solidFill>
                  <a:schemeClr val="bg1"/>
                </a:solidFill>
                <a:latin typeface="Times New Roman" panose="02020603050405020304" pitchFamily="18" charset="0"/>
                <a:cs typeface="Times New Roman" panose="02020603050405020304" pitchFamily="18" charset="0"/>
              </a:rPr>
              <a:t> </a:t>
            </a:r>
            <a:r>
              <a:rPr sz="3200" spc="-5" dirty="0">
                <a:solidFill>
                  <a:schemeClr val="bg1"/>
                </a:solidFill>
                <a:latin typeface="Times New Roman" panose="02020603050405020304" pitchFamily="18" charset="0"/>
                <a:cs typeface="Times New Roman" panose="02020603050405020304" pitchFamily="18" charset="0"/>
              </a:rPr>
              <a:t>improvement</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Cải</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tiến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liên</a:t>
            </a:r>
            <a:r>
              <a:rPr lang="en-US" sz="3200" spc="-5" dirty="0">
                <a:solidFill>
                  <a:schemeClr val="bg1"/>
                </a:solidFill>
                <a:latin typeface="Times New Roman" panose="02020603050405020304" pitchFamily="18" charset="0"/>
                <a:cs typeface="Times New Roman" panose="02020603050405020304" pitchFamily="18" charset="0"/>
              </a:rPr>
              <a:t> </a:t>
            </a:r>
            <a:r>
              <a:rPr lang="en-US" sz="3200" spc="-5" dirty="0" err="1">
                <a:solidFill>
                  <a:schemeClr val="bg1"/>
                </a:solidFill>
                <a:latin typeface="Times New Roman" panose="02020603050405020304" pitchFamily="18" charset="0"/>
                <a:cs typeface="Times New Roman" panose="02020603050405020304" pitchFamily="18" charset="0"/>
              </a:rPr>
              <a:t>tục</a:t>
            </a:r>
            <a:r>
              <a:rPr lang="en-US" sz="3200" spc="-5"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75</a:t>
            </a:fld>
            <a:endParaRPr spc="-70" dirty="0"/>
          </a:p>
        </p:txBody>
      </p:sp>
      <p:sp>
        <p:nvSpPr>
          <p:cNvPr id="15" name="object 15"/>
          <p:cNvSpPr txBox="1">
            <a:spLocks noGrp="1"/>
          </p:cNvSpPr>
          <p:nvPr>
            <p:ph type="body" idx="1"/>
          </p:nvPr>
        </p:nvSpPr>
        <p:spPr>
          <a:xfrm>
            <a:off x="296386" y="1295400"/>
            <a:ext cx="8551228" cy="3382977"/>
          </a:xfrm>
          <a:prstGeom prst="rect">
            <a:avLst/>
          </a:prstGeom>
        </p:spPr>
        <p:txBody>
          <a:bodyPr vert="horz" wrap="square" lIns="0" tIns="18415" rIns="0" bIns="0" rtlCol="0">
            <a:spAutoFit/>
          </a:bodyPr>
          <a:lstStyle/>
          <a:p>
            <a:pPr marL="469900" marR="5080" indent="-457200">
              <a:lnSpc>
                <a:spcPct val="98700"/>
              </a:lnSpc>
              <a:spcBef>
                <a:spcPts val="145"/>
              </a:spcBef>
              <a:buClr>
                <a:srgbClr val="330066"/>
              </a:buClr>
              <a:buSzPct val="70000"/>
              <a:buFont typeface="Wingdings" panose="05000000000000000000" pitchFamily="2" charset="2"/>
              <a:buChar char="ü"/>
              <a:tabLst>
                <a:tab pos="354965" algn="l"/>
                <a:tab pos="355600" algn="l"/>
              </a:tabLst>
            </a:pPr>
            <a:r>
              <a:rPr sz="2200" dirty="0">
                <a:latin typeface="Times New Roman" panose="02020603050405020304" pitchFamily="18" charset="0"/>
                <a:cs typeface="Times New Roman" panose="02020603050405020304" pitchFamily="18" charset="0"/>
              </a:rPr>
              <a:t>Consider </a:t>
            </a:r>
            <a:r>
              <a:rPr sz="2200" spc="-5" dirty="0">
                <a:latin typeface="Times New Roman" panose="02020603050405020304" pitchFamily="18" charset="0"/>
                <a:cs typeface="Times New Roman" panose="02020603050405020304" pitchFamily="18" charset="0"/>
              </a:rPr>
              <a:t>outputs </a:t>
            </a:r>
            <a:r>
              <a:rPr sz="2200" dirty="0">
                <a:latin typeface="Times New Roman" panose="02020603050405020304" pitchFamily="18" charset="0"/>
                <a:cs typeface="Times New Roman" panose="02020603050405020304" pitchFamily="18" charset="0"/>
              </a:rPr>
              <a:t>of analysis </a:t>
            </a:r>
            <a:r>
              <a:rPr sz="2200" spc="-5" dirty="0">
                <a:latin typeface="Times New Roman" panose="02020603050405020304" pitchFamily="18" charset="0"/>
                <a:cs typeface="Times New Roman" panose="02020603050405020304" pitchFamily="18" charset="0"/>
              </a:rPr>
              <a:t>and</a:t>
            </a:r>
            <a:r>
              <a:rPr sz="2200" spc="-16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evaluation,  and outputs from management </a:t>
            </a:r>
            <a:r>
              <a:rPr sz="2200" spc="-25" dirty="0">
                <a:latin typeface="Times New Roman" panose="02020603050405020304" pitchFamily="18" charset="0"/>
                <a:cs typeface="Times New Roman" panose="02020603050405020304" pitchFamily="18" charset="0"/>
              </a:rPr>
              <a:t>review, </a:t>
            </a:r>
            <a:r>
              <a:rPr sz="2200" spc="-5" dirty="0">
                <a:latin typeface="Times New Roman" panose="02020603050405020304" pitchFamily="18" charset="0"/>
                <a:cs typeface="Times New Roman" panose="02020603050405020304" pitchFamily="18" charset="0"/>
              </a:rPr>
              <a:t>to  identify areas </a:t>
            </a:r>
            <a:r>
              <a:rPr sz="2200" dirty="0">
                <a:latin typeface="Times New Roman" panose="02020603050405020304" pitchFamily="18" charset="0"/>
                <a:cs typeface="Times New Roman" panose="02020603050405020304" pitchFamily="18" charset="0"/>
              </a:rPr>
              <a:t>of </a:t>
            </a:r>
            <a:r>
              <a:rPr sz="2200" spc="-5" dirty="0">
                <a:latin typeface="Times New Roman" panose="02020603050405020304" pitchFamily="18" charset="0"/>
                <a:cs typeface="Times New Roman" panose="02020603050405020304" pitchFamily="18" charset="0"/>
              </a:rPr>
              <a:t>underperformance</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or</a:t>
            </a:r>
            <a:r>
              <a:rPr lang="en-US" sz="2200" spc="-5" dirty="0">
                <a:latin typeface="Times New Roman" panose="02020603050405020304" pitchFamily="18" charset="0"/>
                <a:cs typeface="Times New Roman" panose="02020603050405020304" pitchFamily="18" charset="0"/>
              </a:rPr>
              <a:t> opportunities for</a:t>
            </a:r>
            <a:r>
              <a:rPr lang="en-US" sz="2200" spc="50" dirty="0">
                <a:latin typeface="Times New Roman" panose="02020603050405020304" pitchFamily="18" charset="0"/>
                <a:cs typeface="Times New Roman" panose="02020603050405020304" pitchFamily="18" charset="0"/>
              </a:rPr>
              <a:t> </a:t>
            </a:r>
            <a:r>
              <a:rPr lang="en-US" sz="2200" spc="-5">
                <a:latin typeface="Times New Roman" panose="02020603050405020304" pitchFamily="18" charset="0"/>
                <a:cs typeface="Times New Roman" panose="02020603050405020304" pitchFamily="18" charset="0"/>
              </a:rPr>
              <a:t>improvement.</a:t>
            </a:r>
            <a:r>
              <a:rPr lang="vi-VN" sz="2200" spc="-5">
                <a:latin typeface="Times New Roman" panose="02020603050405020304" pitchFamily="18" charset="0"/>
                <a:cs typeface="Times New Roman" panose="02020603050405020304" pitchFamily="18" charset="0"/>
              </a:rPr>
              <a:t> Xem </a:t>
            </a:r>
            <a:r>
              <a:rPr lang="vi-VN" sz="2200" spc="-5" dirty="0">
                <a:latin typeface="Times New Roman" panose="02020603050405020304" pitchFamily="18" charset="0"/>
                <a:cs typeface="Times New Roman" panose="02020603050405020304" pitchFamily="18" charset="0"/>
              </a:rPr>
              <a:t>xét các kết quả phân tích và đánh giá, và đầu ra từ đánh giá quản lý, để xác định các lĩnh vực kém hiệu quả hoặc cơ hội để cải thiện.</a:t>
            </a:r>
            <a:br>
              <a:rPr lang="en-US" sz="2200" spc="-5" dirty="0">
                <a:latin typeface="Times New Roman" panose="02020603050405020304" pitchFamily="18" charset="0"/>
                <a:cs typeface="Times New Roman" panose="02020603050405020304" pitchFamily="18" charset="0"/>
              </a:rPr>
            </a:br>
            <a:endParaRPr lang="en-US" sz="2200" spc="-5" dirty="0">
              <a:latin typeface="Times New Roman" panose="02020603050405020304" pitchFamily="18" charset="0"/>
              <a:cs typeface="Times New Roman" panose="02020603050405020304" pitchFamily="18" charset="0"/>
            </a:endParaRPr>
          </a:p>
          <a:p>
            <a:pPr marL="469900" marR="5080" indent="-457200">
              <a:lnSpc>
                <a:spcPct val="98700"/>
              </a:lnSpc>
              <a:spcBef>
                <a:spcPts val="145"/>
              </a:spcBef>
              <a:buClr>
                <a:srgbClr val="330066"/>
              </a:buClr>
              <a:buSzPct val="70000"/>
              <a:buFont typeface="Wingdings" panose="05000000000000000000" pitchFamily="2" charset="2"/>
              <a:buChar char="ü"/>
              <a:tabLst>
                <a:tab pos="354965" algn="l"/>
                <a:tab pos="355600" algn="l"/>
              </a:tabLst>
            </a:pPr>
            <a:r>
              <a:rPr lang="en-US" sz="2200" spc="-5" dirty="0">
                <a:latin typeface="Times New Roman" panose="02020603050405020304" pitchFamily="18" charset="0"/>
                <a:cs typeface="Times New Roman" panose="02020603050405020304" pitchFamily="18" charset="0"/>
              </a:rPr>
              <a:t>Select and </a:t>
            </a:r>
            <a:r>
              <a:rPr lang="en-US" sz="2200" spc="-5" dirty="0" err="1">
                <a:latin typeface="Times New Roman" panose="02020603050405020304" pitchFamily="18" charset="0"/>
                <a:cs typeface="Times New Roman" panose="02020603050405020304" pitchFamily="18" charset="0"/>
              </a:rPr>
              <a:t>utilise</a:t>
            </a:r>
            <a:r>
              <a:rPr lang="en-US" sz="2200" spc="-5" dirty="0">
                <a:latin typeface="Times New Roman" panose="02020603050405020304" pitchFamily="18" charset="0"/>
                <a:cs typeface="Times New Roman" panose="02020603050405020304" pitchFamily="18" charset="0"/>
              </a:rPr>
              <a:t> applicable tools and  methodologies for investigation </a:t>
            </a:r>
            <a:r>
              <a:rPr lang="en-US" sz="2200" dirty="0">
                <a:latin typeface="Times New Roman" panose="02020603050405020304" pitchFamily="18" charset="0"/>
                <a:cs typeface="Times New Roman" panose="02020603050405020304" pitchFamily="18" charset="0"/>
              </a:rPr>
              <a:t>of</a:t>
            </a:r>
            <a:r>
              <a:rPr lang="en-US" sz="2200" spc="-5" dirty="0">
                <a:latin typeface="Times New Roman" panose="02020603050405020304" pitchFamily="18" charset="0"/>
                <a:cs typeface="Times New Roman" panose="02020603050405020304" pitchFamily="18" charset="0"/>
              </a:rPr>
              <a:t> </a:t>
            </a:r>
            <a:r>
              <a:rPr lang="en-US" sz="2200" spc="-5" dirty="0" err="1">
                <a:latin typeface="Times New Roman" panose="02020603050405020304" pitchFamily="18" charset="0"/>
                <a:cs typeface="Times New Roman" panose="02020603050405020304" pitchFamily="18" charset="0"/>
              </a:rPr>
              <a:t>thecauses</a:t>
            </a:r>
            <a:r>
              <a:rPr lang="en-US" sz="2200" spc="-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 </a:t>
            </a:r>
            <a:r>
              <a:rPr lang="en-US" sz="2200" spc="-5" dirty="0">
                <a:latin typeface="Times New Roman" panose="02020603050405020304" pitchFamily="18" charset="0"/>
                <a:cs typeface="Times New Roman" panose="02020603050405020304" pitchFamily="18" charset="0"/>
              </a:rPr>
              <a:t>under performance and</a:t>
            </a:r>
            <a:r>
              <a:rPr lang="en-US" sz="2200" spc="-12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for  supporting continual</a:t>
            </a:r>
            <a:r>
              <a:rPr lang="en-US" sz="2200" spc="-125" dirty="0">
                <a:latin typeface="Times New Roman" panose="02020603050405020304" pitchFamily="18" charset="0"/>
                <a:cs typeface="Times New Roman" panose="02020603050405020304" pitchFamily="18" charset="0"/>
              </a:rPr>
              <a:t> </a:t>
            </a:r>
            <a:r>
              <a:rPr lang="en-US" sz="2200" spc="-5">
                <a:latin typeface="Times New Roman" panose="02020603050405020304" pitchFamily="18" charset="0"/>
                <a:cs typeface="Times New Roman" panose="02020603050405020304" pitchFamily="18" charset="0"/>
              </a:rPr>
              <a:t>improvement.</a:t>
            </a:r>
            <a:r>
              <a:rPr lang="vi-VN" sz="2200" spc="-5">
                <a:latin typeface="Times New Roman" panose="02020603050405020304" pitchFamily="18" charset="0"/>
                <a:cs typeface="Times New Roman" panose="02020603050405020304" pitchFamily="18" charset="0"/>
              </a:rPr>
              <a:t> Chọn </a:t>
            </a:r>
            <a:r>
              <a:rPr lang="vi-VN" sz="2200" spc="-5" dirty="0">
                <a:latin typeface="Times New Roman" panose="02020603050405020304" pitchFamily="18" charset="0"/>
                <a:cs typeface="Times New Roman" panose="02020603050405020304" pitchFamily="18" charset="0"/>
              </a:rPr>
              <a:t>và sử dụng các công cụ và phương pháp áp dụng để điều tra các nguyên nhân gây ra hiệu suất và để hỗ trợ cải tiến liên tục.</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00140" y="132772"/>
            <a:ext cx="8186761" cy="504625"/>
          </a:xfrm>
          <a:prstGeom prst="rect">
            <a:avLst/>
          </a:prstGeom>
        </p:spPr>
        <p:txBody>
          <a:bodyPr vert="horz" wrap="square" lIns="0" tIns="12065" rIns="0" bIns="0" rtlCol="0">
            <a:spAutoFit/>
          </a:bodyPr>
          <a:lstStyle/>
          <a:p>
            <a:pPr marL="12700">
              <a:lnSpc>
                <a:spcPct val="100000"/>
              </a:lnSpc>
              <a:spcBef>
                <a:spcPts val="95"/>
              </a:spcBef>
            </a:pPr>
            <a:r>
              <a:rPr sz="3200" spc="-10" dirty="0">
                <a:solidFill>
                  <a:schemeClr val="bg1"/>
                </a:solidFill>
                <a:latin typeface="Times New Roman" panose="02020603050405020304" pitchFamily="18" charset="0"/>
                <a:cs typeface="Times New Roman" panose="02020603050405020304" pitchFamily="18" charset="0"/>
              </a:rPr>
              <a:t>Mandatory</a:t>
            </a:r>
            <a:r>
              <a:rPr sz="3200" spc="-40" dirty="0">
                <a:solidFill>
                  <a:schemeClr val="bg1"/>
                </a:solidFill>
                <a:latin typeface="Times New Roman" panose="02020603050405020304" pitchFamily="18" charset="0"/>
                <a:cs typeface="Times New Roman" panose="02020603050405020304" pitchFamily="18" charset="0"/>
              </a:rPr>
              <a:t> </a:t>
            </a:r>
            <a:r>
              <a:rPr sz="3200" spc="-10" dirty="0">
                <a:solidFill>
                  <a:schemeClr val="bg1"/>
                </a:solidFill>
                <a:latin typeface="Times New Roman" panose="02020603050405020304" pitchFamily="18" charset="0"/>
                <a:cs typeface="Times New Roman" panose="02020603050405020304" pitchFamily="18" charset="0"/>
              </a:rPr>
              <a:t>Documents</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Tài</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liệu</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bắt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buộc</a:t>
            </a:r>
            <a:r>
              <a:rPr lang="en-US" sz="3200" spc="-1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76</a:t>
            </a:fld>
            <a:endParaRPr spc="-70" dirty="0"/>
          </a:p>
        </p:txBody>
      </p:sp>
      <p:sp>
        <p:nvSpPr>
          <p:cNvPr id="9" name="object 9"/>
          <p:cNvSpPr txBox="1"/>
          <p:nvPr/>
        </p:nvSpPr>
        <p:spPr>
          <a:xfrm>
            <a:off x="152400" y="1066800"/>
            <a:ext cx="8915400" cy="2697213"/>
          </a:xfrm>
          <a:prstGeom prst="rect">
            <a:avLst/>
          </a:prstGeom>
        </p:spPr>
        <p:txBody>
          <a:bodyPr vert="horz" wrap="square" lIns="0" tIns="195580" rIns="0" bIns="0" rtlCol="0">
            <a:spAutoFit/>
          </a:bodyPr>
          <a:lstStyle/>
          <a:p>
            <a:pPr marL="469900" indent="-457834">
              <a:lnSpc>
                <a:spcPct val="100000"/>
              </a:lnSpc>
              <a:spcBef>
                <a:spcPts val="1540"/>
              </a:spcBef>
              <a:buAutoNum type="arabicPeriod"/>
              <a:tabLst>
                <a:tab pos="469900" algn="l"/>
                <a:tab pos="470534" algn="l"/>
              </a:tabLst>
            </a:pPr>
            <a:r>
              <a:rPr sz="2400" spc="-5" dirty="0">
                <a:latin typeface="Times New Roman" panose="02020603050405020304" pitchFamily="18" charset="0"/>
                <a:cs typeface="Times New Roman" panose="02020603050405020304" pitchFamily="18" charset="0"/>
              </a:rPr>
              <a:t>Scope </a:t>
            </a:r>
            <a:r>
              <a:rPr sz="2400" dirty="0">
                <a:latin typeface="Times New Roman" panose="02020603050405020304" pitchFamily="18" charset="0"/>
                <a:cs typeface="Times New Roman" panose="02020603050405020304" pitchFamily="18" charset="0"/>
              </a:rPr>
              <a:t>of the </a:t>
            </a:r>
            <a:r>
              <a:rPr sz="2400" spc="-5" dirty="0">
                <a:latin typeface="Times New Roman" panose="02020603050405020304" pitchFamily="18" charset="0"/>
                <a:cs typeface="Times New Roman" panose="02020603050405020304" pitchFamily="18" charset="0"/>
              </a:rPr>
              <a:t>QMS </a:t>
            </a:r>
            <a:r>
              <a:rPr sz="2400" dirty="0">
                <a:latin typeface="Times New Roman" panose="02020603050405020304" pitchFamily="18" charset="0"/>
                <a:cs typeface="Times New Roman" panose="02020603050405020304" pitchFamily="18" charset="0"/>
              </a:rPr>
              <a:t>(clause </a:t>
            </a:r>
            <a:r>
              <a:rPr sz="2400" spc="-10" dirty="0">
                <a:latin typeface="Times New Roman" panose="02020603050405020304" pitchFamily="18" charset="0"/>
                <a:cs typeface="Times New Roman" panose="02020603050405020304" pitchFamily="18" charset="0"/>
              </a:rPr>
              <a:t>4.3)</a:t>
            </a:r>
            <a:r>
              <a:rPr lang="en-US" sz="2400" spc="-10" dirty="0">
                <a:latin typeface="Times New Roman" panose="02020603050405020304" pitchFamily="18" charset="0"/>
                <a:cs typeface="Times New Roman" panose="02020603050405020304" pitchFamily="18" charset="0"/>
              </a:rPr>
              <a:t> – </a:t>
            </a:r>
            <a:r>
              <a:rPr lang="en-US" sz="2400" spc="-10" dirty="0" err="1">
                <a:latin typeface="Times New Roman" panose="02020603050405020304" pitchFamily="18" charset="0"/>
                <a:cs typeface="Times New Roman" panose="02020603050405020304" pitchFamily="18" charset="0"/>
              </a:rPr>
              <a:t>Phạm</a:t>
            </a:r>
            <a:r>
              <a:rPr lang="en-US" sz="2400" spc="-10" dirty="0">
                <a:latin typeface="Times New Roman" panose="02020603050405020304" pitchFamily="18" charset="0"/>
                <a:cs typeface="Times New Roman" panose="02020603050405020304" pitchFamily="18" charset="0"/>
              </a:rPr>
              <a:t> vi </a:t>
            </a:r>
            <a:r>
              <a:rPr lang="en-US" sz="2400" spc="-10" dirty="0" err="1">
                <a:latin typeface="Times New Roman" panose="02020603050405020304" pitchFamily="18" charset="0"/>
                <a:cs typeface="Times New Roman" panose="02020603050405020304" pitchFamily="18" charset="0"/>
              </a:rPr>
              <a:t>của</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hệ</a:t>
            </a:r>
            <a:r>
              <a:rPr lang="en-US" sz="2400" spc="-10" dirty="0">
                <a:latin typeface="Times New Roman" panose="02020603050405020304" pitchFamily="18" charset="0"/>
                <a:cs typeface="Times New Roman" panose="02020603050405020304" pitchFamily="18" charset="0"/>
              </a:rPr>
              <a:t> </a:t>
            </a:r>
            <a:r>
              <a:rPr lang="en-US" sz="2400" spc="-10" dirty="0" err="1">
                <a:latin typeface="Times New Roman" panose="02020603050405020304" pitchFamily="18" charset="0"/>
                <a:cs typeface="Times New Roman" panose="02020603050405020304" pitchFamily="18" charset="0"/>
              </a:rPr>
              <a:t>thống</a:t>
            </a:r>
            <a:r>
              <a:rPr lang="en-US" sz="2400" spc="-10" dirty="0">
                <a:latin typeface="Times New Roman" panose="02020603050405020304" pitchFamily="18" charset="0"/>
                <a:cs typeface="Times New Roman" panose="02020603050405020304" pitchFamily="18" charset="0"/>
              </a:rPr>
              <a:t> QMS </a:t>
            </a:r>
            <a:endParaRPr sz="2400" dirty="0">
              <a:latin typeface="Times New Roman" panose="02020603050405020304" pitchFamily="18" charset="0"/>
              <a:cs typeface="Times New Roman" panose="02020603050405020304" pitchFamily="18" charset="0"/>
            </a:endParaRPr>
          </a:p>
          <a:p>
            <a:pPr marL="469900" indent="-457834">
              <a:lnSpc>
                <a:spcPct val="100000"/>
              </a:lnSpc>
              <a:spcBef>
                <a:spcPts val="1445"/>
              </a:spcBef>
              <a:buAutoNum type="arabicPeriod"/>
              <a:tabLst>
                <a:tab pos="469900" algn="l"/>
                <a:tab pos="470534" algn="l"/>
              </a:tabLst>
            </a:pPr>
            <a:r>
              <a:rPr sz="2400" spc="-5" dirty="0">
                <a:latin typeface="Times New Roman" panose="02020603050405020304" pitchFamily="18" charset="0"/>
                <a:cs typeface="Times New Roman" panose="02020603050405020304" pitchFamily="18" charset="0"/>
              </a:rPr>
              <a:t>Quality </a:t>
            </a:r>
            <a:r>
              <a:rPr sz="2400" dirty="0">
                <a:latin typeface="Times New Roman" panose="02020603050405020304" pitchFamily="18" charset="0"/>
                <a:cs typeface="Times New Roman" panose="02020603050405020304" pitchFamily="18" charset="0"/>
              </a:rPr>
              <a:t>policy (clause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5.2)</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469900" indent="-457834">
              <a:lnSpc>
                <a:spcPct val="100000"/>
              </a:lnSpc>
              <a:spcBef>
                <a:spcPts val="1440"/>
              </a:spcBef>
              <a:buAutoNum type="arabicPeriod"/>
              <a:tabLst>
                <a:tab pos="469900" algn="l"/>
                <a:tab pos="470534" algn="l"/>
              </a:tabLst>
            </a:pPr>
            <a:r>
              <a:rPr sz="2400" spc="-5" dirty="0">
                <a:latin typeface="Times New Roman" panose="02020603050405020304" pitchFamily="18" charset="0"/>
                <a:cs typeface="Times New Roman" panose="02020603050405020304" pitchFamily="18" charset="0"/>
              </a:rPr>
              <a:t>Quality objectives (clause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6.2)</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Mục</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tiêu</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chất</a:t>
            </a:r>
            <a:r>
              <a:rPr lang="en-US" sz="2400" spc="-5" dirty="0">
                <a:latin typeface="Times New Roman" panose="02020603050405020304" pitchFamily="18" charset="0"/>
                <a:cs typeface="Times New Roman" panose="02020603050405020304" pitchFamily="18" charset="0"/>
              </a:rPr>
              <a:t> l</a:t>
            </a:r>
            <a:r>
              <a:rPr lang="vi-VN" sz="2400" spc="-5" dirty="0">
                <a:latin typeface="Times New Roman" panose="02020603050405020304" pitchFamily="18" charset="0"/>
                <a:cs typeface="Times New Roman" panose="02020603050405020304" pitchFamily="18" charset="0"/>
              </a:rPr>
              <a:t>ư</a:t>
            </a:r>
            <a:r>
              <a:rPr lang="en-US" sz="2400" spc="-5" dirty="0" err="1">
                <a:latin typeface="Times New Roman" panose="02020603050405020304" pitchFamily="18" charset="0"/>
                <a:cs typeface="Times New Roman" panose="02020603050405020304" pitchFamily="18" charset="0"/>
              </a:rPr>
              <a:t>ợng</a:t>
            </a:r>
            <a:r>
              <a:rPr lang="en-US" sz="2400" spc="-5"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469900" marR="5080" indent="-457834">
              <a:lnSpc>
                <a:spcPct val="150000"/>
              </a:lnSpc>
              <a:buAutoNum type="arabicPeriod"/>
              <a:tabLst>
                <a:tab pos="469900" algn="l"/>
                <a:tab pos="470534" algn="l"/>
              </a:tabLst>
            </a:pPr>
            <a:r>
              <a:rPr sz="2400" dirty="0">
                <a:latin typeface="Times New Roman" panose="02020603050405020304" pitchFamily="18" charset="0"/>
                <a:cs typeface="Times New Roman" panose="02020603050405020304" pitchFamily="18" charset="0"/>
              </a:rPr>
              <a:t>Criteria </a:t>
            </a:r>
            <a:r>
              <a:rPr sz="2400" spc="-10" dirty="0">
                <a:latin typeface="Times New Roman" panose="02020603050405020304" pitchFamily="18" charset="0"/>
                <a:cs typeface="Times New Roman" panose="02020603050405020304" pitchFamily="18" charset="0"/>
              </a:rPr>
              <a:t>for </a:t>
            </a:r>
            <a:r>
              <a:rPr sz="2400" spc="-5" dirty="0">
                <a:latin typeface="Times New Roman" panose="02020603050405020304" pitchFamily="18" charset="0"/>
                <a:cs typeface="Times New Roman" panose="02020603050405020304" pitchFamily="18" charset="0"/>
              </a:rPr>
              <a:t>evaluation </a:t>
            </a:r>
            <a:r>
              <a:rPr sz="2400" dirty="0">
                <a:latin typeface="Times New Roman" panose="02020603050405020304" pitchFamily="18" charset="0"/>
                <a:cs typeface="Times New Roman" panose="02020603050405020304" pitchFamily="18" charset="0"/>
              </a:rPr>
              <a:t>and </a:t>
            </a:r>
            <a:r>
              <a:rPr sz="2400" spc="-5" dirty="0">
                <a:latin typeface="Times New Roman" panose="02020603050405020304" pitchFamily="18" charset="0"/>
                <a:cs typeface="Times New Roman" panose="02020603050405020304" pitchFamily="18" charset="0"/>
              </a:rPr>
              <a:t>selection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suppliers  </a:t>
            </a:r>
            <a:r>
              <a:rPr sz="2400" dirty="0">
                <a:latin typeface="Times New Roman" panose="02020603050405020304" pitchFamily="18" charset="0"/>
                <a:cs typeface="Times New Roman" panose="02020603050405020304" pitchFamily="18" charset="0"/>
              </a:rPr>
              <a:t>(clause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8.4.1)</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Tiêu</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chí</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đánh</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giá</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và</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lựa</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chọn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nhà</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cung</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cấp</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04800" y="124305"/>
            <a:ext cx="8424036" cy="504625"/>
          </a:xfrm>
          <a:prstGeom prst="rect">
            <a:avLst/>
          </a:prstGeom>
        </p:spPr>
        <p:txBody>
          <a:bodyPr vert="horz" wrap="square" lIns="0" tIns="12065" rIns="0" bIns="0" rtlCol="0">
            <a:spAutoFit/>
          </a:bodyPr>
          <a:lstStyle/>
          <a:p>
            <a:pPr marL="12700">
              <a:lnSpc>
                <a:spcPct val="100000"/>
              </a:lnSpc>
              <a:spcBef>
                <a:spcPts val="95"/>
              </a:spcBef>
            </a:pPr>
            <a:r>
              <a:rPr sz="3200" spc="-10" dirty="0">
                <a:solidFill>
                  <a:schemeClr val="bg1"/>
                </a:solidFill>
                <a:latin typeface="Times New Roman" panose="02020603050405020304" pitchFamily="18" charset="0"/>
                <a:cs typeface="Times New Roman" panose="02020603050405020304" pitchFamily="18" charset="0"/>
              </a:rPr>
              <a:t>Mandatory</a:t>
            </a:r>
            <a:r>
              <a:rPr sz="3200" spc="-40" dirty="0">
                <a:solidFill>
                  <a:schemeClr val="bg1"/>
                </a:solidFill>
                <a:latin typeface="Times New Roman" panose="02020603050405020304" pitchFamily="18" charset="0"/>
                <a:cs typeface="Times New Roman" panose="02020603050405020304" pitchFamily="18" charset="0"/>
              </a:rPr>
              <a:t> </a:t>
            </a:r>
            <a:r>
              <a:rPr sz="3200" spc="-10" dirty="0">
                <a:solidFill>
                  <a:schemeClr val="bg1"/>
                </a:solidFill>
                <a:latin typeface="Times New Roman" panose="02020603050405020304" pitchFamily="18" charset="0"/>
                <a:cs typeface="Times New Roman" panose="02020603050405020304" pitchFamily="18" charset="0"/>
              </a:rPr>
              <a:t>Records</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Hồ</a:t>
            </a:r>
            <a:r>
              <a:rPr lang="en-US" sz="3200" spc="-10" dirty="0">
                <a:solidFill>
                  <a:schemeClr val="bg1"/>
                </a:solidFill>
                <a:latin typeface="Times New Roman" panose="02020603050405020304" pitchFamily="18" charset="0"/>
                <a:cs typeface="Times New Roman" panose="02020603050405020304" pitchFamily="18" charset="0"/>
              </a:rPr>
              <a:t> s</a:t>
            </a:r>
            <a:r>
              <a:rPr lang="vi-VN" sz="3200" spc="-10">
                <a:solidFill>
                  <a:schemeClr val="bg1"/>
                </a:solidFill>
                <a:latin typeface="Times New Roman" panose="02020603050405020304" pitchFamily="18" charset="0"/>
                <a:cs typeface="Times New Roman" panose="02020603050405020304" pitchFamily="18" charset="0"/>
              </a:rPr>
              <a:t>ơ</a:t>
            </a:r>
            <a:r>
              <a:rPr lang="en-US" sz="3200" spc="-10">
                <a:solidFill>
                  <a:schemeClr val="bg1"/>
                </a:solidFill>
                <a:latin typeface="Times New Roman" panose="02020603050405020304" pitchFamily="18" charset="0"/>
                <a:cs typeface="Times New Roman" panose="02020603050405020304" pitchFamily="18" charset="0"/>
              </a:rPr>
              <a:t> ghi </a:t>
            </a:r>
            <a:r>
              <a:rPr lang="en-US" sz="3200" spc="-10" dirty="0" err="1">
                <a:solidFill>
                  <a:schemeClr val="bg1"/>
                </a:solidFill>
                <a:latin typeface="Times New Roman" panose="02020603050405020304" pitchFamily="18" charset="0"/>
                <a:cs typeface="Times New Roman" panose="02020603050405020304" pitchFamily="18" charset="0"/>
              </a:rPr>
              <a:t>chép</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bắt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buộc</a:t>
            </a:r>
            <a:r>
              <a:rPr lang="en-US" sz="3200" spc="-1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77</a:t>
            </a:fld>
            <a:endParaRPr spc="-70" dirty="0"/>
          </a:p>
        </p:txBody>
      </p:sp>
      <p:sp>
        <p:nvSpPr>
          <p:cNvPr id="9" name="object 9"/>
          <p:cNvSpPr txBox="1"/>
          <p:nvPr/>
        </p:nvSpPr>
        <p:spPr>
          <a:xfrm>
            <a:off x="304800" y="990600"/>
            <a:ext cx="8686800" cy="5552161"/>
          </a:xfrm>
          <a:prstGeom prst="rect">
            <a:avLst/>
          </a:prstGeom>
        </p:spPr>
        <p:txBody>
          <a:bodyPr vert="horz" wrap="square" lIns="0" tIns="164465" rIns="0" bIns="0" rtlCol="0">
            <a:spAutoFit/>
          </a:bodyPr>
          <a:lstStyle/>
          <a:p>
            <a:pPr marL="469265" indent="-457200">
              <a:lnSpc>
                <a:spcPct val="100000"/>
              </a:lnSpc>
              <a:spcBef>
                <a:spcPts val="1295"/>
              </a:spcBef>
              <a:buAutoNum type="arabicPeriod"/>
              <a:tabLst>
                <a:tab pos="469265" algn="l"/>
                <a:tab pos="469900" algn="l"/>
              </a:tabLst>
            </a:pPr>
            <a:r>
              <a:rPr sz="2000" dirty="0">
                <a:latin typeface="Times New Roman" panose="02020603050405020304" pitchFamily="18" charset="0"/>
                <a:cs typeface="Times New Roman" panose="02020603050405020304" pitchFamily="18" charset="0"/>
              </a:rPr>
              <a:t>Monitoring and measuring </a:t>
            </a:r>
            <a:r>
              <a:rPr sz="2000" spc="-5" dirty="0">
                <a:latin typeface="Times New Roman" panose="02020603050405020304" pitchFamily="18" charset="0"/>
                <a:cs typeface="Times New Roman" panose="02020603050405020304" pitchFamily="18" charset="0"/>
              </a:rPr>
              <a:t>equipment calibration records</a:t>
            </a:r>
            <a:r>
              <a:rPr sz="2000" spc="-1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(clause</a:t>
            </a:r>
          </a:p>
          <a:p>
            <a:pPr marL="469265">
              <a:lnSpc>
                <a:spcPct val="100000"/>
              </a:lnSpc>
              <a:spcBef>
                <a:spcPts val="1205"/>
              </a:spcBef>
            </a:pPr>
            <a:r>
              <a:rPr sz="2000" spc="-25" dirty="0">
                <a:latin typeface="Times New Roman" panose="02020603050405020304" pitchFamily="18" charset="0"/>
                <a:cs typeface="Times New Roman" panose="02020603050405020304" pitchFamily="18" charset="0"/>
              </a:rPr>
              <a:t>7.1.5.1)</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Hồ</a:t>
            </a:r>
            <a:r>
              <a:rPr lang="en-US" sz="2000" spc="-25" dirty="0">
                <a:latin typeface="Times New Roman" panose="02020603050405020304" pitchFamily="18" charset="0"/>
                <a:cs typeface="Times New Roman" panose="02020603050405020304" pitchFamily="18" charset="0"/>
              </a:rPr>
              <a:t> s</a:t>
            </a:r>
            <a:r>
              <a:rPr lang="vi-VN" sz="2000" spc="-25" dirty="0">
                <a:latin typeface="Times New Roman" panose="02020603050405020304" pitchFamily="18" charset="0"/>
                <a:cs typeface="Times New Roman" panose="02020603050405020304" pitchFamily="18" charset="0"/>
              </a:rPr>
              <a:t>ơ</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giám</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sát</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và</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đo</a:t>
            </a:r>
            <a:r>
              <a:rPr lang="en-US" sz="2000" spc="-25" dirty="0">
                <a:latin typeface="Times New Roman" panose="02020603050405020304" pitchFamily="18" charset="0"/>
                <a:cs typeface="Times New Roman" panose="02020603050405020304" pitchFamily="18" charset="0"/>
              </a:rPr>
              <a:t> l</a:t>
            </a:r>
            <a:r>
              <a:rPr lang="vi-VN" sz="2000" spc="-25" dirty="0">
                <a:latin typeface="Times New Roman" panose="02020603050405020304" pitchFamily="18" charset="0"/>
                <a:cs typeface="Times New Roman" panose="02020603050405020304" pitchFamily="18" charset="0"/>
              </a:rPr>
              <a:t>ư</a:t>
            </a:r>
            <a:r>
              <a:rPr lang="en-US" sz="2000" spc="-25" dirty="0" err="1">
                <a:latin typeface="Times New Roman" panose="02020603050405020304" pitchFamily="18" charset="0"/>
                <a:cs typeface="Times New Roman" panose="02020603050405020304" pitchFamily="18" charset="0"/>
              </a:rPr>
              <a:t>ờng</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thiết</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bị</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hiệu</a:t>
            </a:r>
            <a:r>
              <a:rPr lang="en-US" sz="2000" spc="-25" dirty="0">
                <a:latin typeface="Times New Roman" panose="02020603050405020304" pitchFamily="18" charset="0"/>
                <a:cs typeface="Times New Roman" panose="02020603050405020304" pitchFamily="18" charset="0"/>
              </a:rPr>
              <a:t> </a:t>
            </a:r>
            <a:r>
              <a:rPr lang="en-US" sz="2000" spc="-25" dirty="0" err="1">
                <a:latin typeface="Times New Roman" panose="02020603050405020304" pitchFamily="18" charset="0"/>
                <a:cs typeface="Times New Roman" panose="02020603050405020304" pitchFamily="18" charset="0"/>
              </a:rPr>
              <a:t>chuẩn</a:t>
            </a:r>
            <a:r>
              <a:rPr lang="en-US" sz="2000" spc="-2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469265" marR="140970" indent="-457200">
              <a:lnSpc>
                <a:spcPct val="150000"/>
              </a:lnSpc>
              <a:buAutoNum type="arabicPeriod" startAt="2"/>
              <a:tabLst>
                <a:tab pos="469265" algn="l"/>
                <a:tab pos="469900" algn="l"/>
              </a:tabLst>
            </a:pPr>
            <a:r>
              <a:rPr sz="2000" spc="-10" dirty="0">
                <a:latin typeface="Times New Roman" panose="02020603050405020304" pitchFamily="18" charset="0"/>
                <a:cs typeface="Times New Roman" panose="02020603050405020304" pitchFamily="18" charset="0"/>
              </a:rPr>
              <a:t>Records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training, skills, experience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qualifications </a:t>
            </a:r>
            <a:r>
              <a:rPr sz="2000" dirty="0">
                <a:latin typeface="Times New Roman" panose="02020603050405020304" pitchFamily="18" charset="0"/>
                <a:cs typeface="Times New Roman" panose="02020603050405020304" pitchFamily="18" charset="0"/>
              </a:rPr>
              <a:t>(clause  </a:t>
            </a:r>
            <a:r>
              <a:rPr sz="2000" spc="-40" dirty="0">
                <a:latin typeface="Times New Roman" panose="02020603050405020304" pitchFamily="18" charset="0"/>
                <a:cs typeface="Times New Roman" panose="02020603050405020304" pitchFamily="18" charset="0"/>
              </a:rPr>
              <a:t>7.2)</a:t>
            </a:r>
            <a:endParaRPr lang="en-US" sz="2000" spc="-40" dirty="0">
              <a:latin typeface="Times New Roman" panose="02020603050405020304" pitchFamily="18" charset="0"/>
              <a:cs typeface="Times New Roman" panose="02020603050405020304" pitchFamily="18" charset="0"/>
            </a:endParaRPr>
          </a:p>
          <a:p>
            <a:pPr marL="12065" marR="140970">
              <a:lnSpc>
                <a:spcPct val="150000"/>
              </a:lnSpc>
              <a:tabLst>
                <a:tab pos="469265" algn="l"/>
                <a:tab pos="469900" algn="l"/>
              </a:tabLst>
            </a:pP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Hồ</a:t>
            </a:r>
            <a:r>
              <a:rPr lang="en-US" sz="2000" spc="-40" dirty="0">
                <a:latin typeface="Times New Roman" panose="02020603050405020304" pitchFamily="18" charset="0"/>
                <a:cs typeface="Times New Roman" panose="02020603050405020304" pitchFamily="18" charset="0"/>
              </a:rPr>
              <a:t> s</a:t>
            </a:r>
            <a:r>
              <a:rPr lang="vi-VN" sz="2000" spc="-40" dirty="0">
                <a:latin typeface="Times New Roman" panose="02020603050405020304" pitchFamily="18" charset="0"/>
                <a:cs typeface="Times New Roman" panose="02020603050405020304" pitchFamily="18" charset="0"/>
              </a:rPr>
              <a:t>ơ</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đào</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tạo</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kỹ</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năng</a:t>
            </a:r>
            <a:r>
              <a:rPr lang="en-US" sz="2000" spc="-40" dirty="0">
                <a:latin typeface="Times New Roman" panose="02020603050405020304" pitchFamily="18" charset="0"/>
                <a:cs typeface="Times New Roman" panose="02020603050405020304" pitchFamily="18" charset="0"/>
              </a:rPr>
              <a:t> , </a:t>
            </a:r>
            <a:r>
              <a:rPr lang="en-US" sz="2000" spc="-40" dirty="0" err="1">
                <a:latin typeface="Times New Roman" panose="02020603050405020304" pitchFamily="18" charset="0"/>
                <a:cs typeface="Times New Roman" panose="02020603050405020304" pitchFamily="18" charset="0"/>
              </a:rPr>
              <a:t>kinh</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nghiệm</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và</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trình</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độ</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chuyên</a:t>
            </a:r>
            <a:r>
              <a:rPr lang="en-US" sz="2000" spc="-40" dirty="0">
                <a:latin typeface="Times New Roman" panose="02020603050405020304" pitchFamily="18" charset="0"/>
                <a:cs typeface="Times New Roman" panose="02020603050405020304" pitchFamily="18" charset="0"/>
              </a:rPr>
              <a:t> </a:t>
            </a:r>
            <a:r>
              <a:rPr lang="en-US" sz="2000" spc="-40" dirty="0" err="1">
                <a:latin typeface="Times New Roman" panose="02020603050405020304" pitchFamily="18" charset="0"/>
                <a:cs typeface="Times New Roman" panose="02020603050405020304" pitchFamily="18" charset="0"/>
              </a:rPr>
              <a:t>môn</a:t>
            </a:r>
            <a:r>
              <a:rPr lang="en-US" sz="2000" spc="-4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12065">
              <a:lnSpc>
                <a:spcPct val="100000"/>
              </a:lnSpc>
              <a:spcBef>
                <a:spcPts val="1200"/>
              </a:spcBef>
              <a:tabLst>
                <a:tab pos="469265" algn="l"/>
                <a:tab pos="469900" algn="l"/>
              </a:tabLst>
            </a:pPr>
            <a:r>
              <a:rPr lang="en-US" sz="2000" spc="-5" dirty="0">
                <a:latin typeface="Times New Roman" panose="02020603050405020304" pitchFamily="18" charset="0"/>
                <a:cs typeface="Times New Roman" panose="02020603050405020304" pitchFamily="18" charset="0"/>
              </a:rPr>
              <a:t>3.    </a:t>
            </a:r>
            <a:r>
              <a:rPr sz="2000" spc="-5" dirty="0">
                <a:latin typeface="Times New Roman" panose="02020603050405020304" pitchFamily="18" charset="0"/>
                <a:cs typeface="Times New Roman" panose="02020603050405020304" pitchFamily="18" charset="0"/>
              </a:rPr>
              <a:t>Product/service requirements review records </a:t>
            </a:r>
            <a:r>
              <a:rPr sz="2000" dirty="0">
                <a:latin typeface="Times New Roman" panose="02020603050405020304" pitchFamily="18" charset="0"/>
                <a:cs typeface="Times New Roman" panose="02020603050405020304" pitchFamily="18" charset="0"/>
              </a:rPr>
              <a:t>(clause</a:t>
            </a:r>
            <a:r>
              <a:rPr sz="2000" spc="-5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8.2.3.2)</a:t>
            </a:r>
            <a:endParaRPr lang="en-US" sz="2000" dirty="0">
              <a:latin typeface="Times New Roman" panose="02020603050405020304" pitchFamily="18" charset="0"/>
              <a:cs typeface="Times New Roman" panose="02020603050405020304" pitchFamily="18" charset="0"/>
            </a:endParaRPr>
          </a:p>
          <a:p>
            <a:pPr marL="12065">
              <a:lnSpc>
                <a:spcPct val="100000"/>
              </a:lnSpc>
              <a:spcBef>
                <a:spcPts val="1200"/>
              </a:spcBef>
              <a:tabLst>
                <a:tab pos="469265" algn="l"/>
                <a:tab pos="469900" algn="l"/>
              </a:tabLs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s</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12065" marR="287655">
              <a:lnSpc>
                <a:spcPct val="150000"/>
              </a:lnSpc>
              <a:tabLst>
                <a:tab pos="469265" algn="l"/>
                <a:tab pos="469900" algn="l"/>
              </a:tabLst>
            </a:pPr>
            <a:r>
              <a:rPr lang="en-US" sz="2000" spc="-10" dirty="0">
                <a:latin typeface="Times New Roman" panose="02020603050405020304" pitchFamily="18" charset="0"/>
                <a:cs typeface="Times New Roman" panose="02020603050405020304" pitchFamily="18" charset="0"/>
              </a:rPr>
              <a:t>4.   </a:t>
            </a:r>
            <a:r>
              <a:rPr sz="2000" spc="-10" dirty="0">
                <a:latin typeface="Times New Roman" panose="02020603050405020304" pitchFamily="18" charset="0"/>
                <a:cs typeface="Times New Roman" panose="02020603050405020304" pitchFamily="18" charset="0"/>
              </a:rPr>
              <a:t>Record </a:t>
            </a:r>
            <a:r>
              <a:rPr sz="2000" dirty="0">
                <a:latin typeface="Times New Roman" panose="02020603050405020304" pitchFamily="18" charset="0"/>
                <a:cs typeface="Times New Roman" panose="02020603050405020304" pitchFamily="18" charset="0"/>
              </a:rPr>
              <a:t>about design and </a:t>
            </a:r>
            <a:r>
              <a:rPr sz="2000" spc="-5" dirty="0">
                <a:latin typeface="Times New Roman" panose="02020603050405020304" pitchFamily="18" charset="0"/>
                <a:cs typeface="Times New Roman" panose="02020603050405020304" pitchFamily="18" charset="0"/>
              </a:rPr>
              <a:t>development </a:t>
            </a:r>
            <a:r>
              <a:rPr sz="2000" dirty="0">
                <a:latin typeface="Times New Roman" panose="02020603050405020304" pitchFamily="18" charset="0"/>
                <a:cs typeface="Times New Roman" panose="02020603050405020304" pitchFamily="18" charset="0"/>
              </a:rPr>
              <a:t>outputs </a:t>
            </a:r>
            <a:r>
              <a:rPr sz="2000" spc="-5" dirty="0">
                <a:latin typeface="Times New Roman" panose="02020603050405020304" pitchFamily="18" charset="0"/>
                <a:cs typeface="Times New Roman" panose="02020603050405020304" pitchFamily="18" charset="0"/>
              </a:rPr>
              <a:t>review</a:t>
            </a:r>
            <a:r>
              <a:rPr sz="2000" spc="-1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(clause  8.3.2)</a:t>
            </a:r>
            <a:endParaRPr lang="en-US" sz="2000" dirty="0">
              <a:latin typeface="Times New Roman" panose="02020603050405020304" pitchFamily="18" charset="0"/>
              <a:cs typeface="Times New Roman" panose="02020603050405020304" pitchFamily="18" charset="0"/>
            </a:endParaRPr>
          </a:p>
          <a:p>
            <a:pPr marL="12065" marR="287655">
              <a:lnSpc>
                <a:spcPct val="150000"/>
              </a:lnSpc>
              <a:tabLst>
                <a:tab pos="469265" algn="l"/>
                <a:tab pos="469900" algn="l"/>
              </a:tabLs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s</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ra  </a:t>
            </a:r>
            <a:endParaRPr sz="2000" dirty="0">
              <a:latin typeface="Times New Roman" panose="02020603050405020304" pitchFamily="18" charset="0"/>
              <a:cs typeface="Times New Roman" panose="02020603050405020304" pitchFamily="18" charset="0"/>
            </a:endParaRPr>
          </a:p>
          <a:p>
            <a:pPr marL="12065">
              <a:lnSpc>
                <a:spcPct val="100000"/>
              </a:lnSpc>
              <a:spcBef>
                <a:spcPts val="1200"/>
              </a:spcBef>
              <a:tabLst>
                <a:tab pos="469265" algn="l"/>
                <a:tab pos="469900" algn="l"/>
              </a:tabLst>
            </a:pPr>
            <a:r>
              <a:rPr lang="en-US" sz="2000" spc="-10" dirty="0">
                <a:latin typeface="Times New Roman" panose="02020603050405020304" pitchFamily="18" charset="0"/>
                <a:cs typeface="Times New Roman" panose="02020603050405020304" pitchFamily="18" charset="0"/>
              </a:rPr>
              <a:t>5.   </a:t>
            </a:r>
            <a:r>
              <a:rPr sz="2000" spc="-10" dirty="0">
                <a:latin typeface="Times New Roman" panose="02020603050405020304" pitchFamily="18" charset="0"/>
                <a:cs typeface="Times New Roman" panose="02020603050405020304" pitchFamily="18" charset="0"/>
              </a:rPr>
              <a:t>Records </a:t>
            </a:r>
            <a:r>
              <a:rPr sz="2000" dirty="0">
                <a:latin typeface="Times New Roman" panose="02020603050405020304" pitchFamily="18" charset="0"/>
                <a:cs typeface="Times New Roman" panose="02020603050405020304" pitchFamily="18" charset="0"/>
              </a:rPr>
              <a:t>about design and </a:t>
            </a:r>
            <a:r>
              <a:rPr sz="2000" spc="-5" dirty="0">
                <a:latin typeface="Times New Roman" panose="02020603050405020304" pitchFamily="18" charset="0"/>
                <a:cs typeface="Times New Roman" panose="02020603050405020304" pitchFamily="18" charset="0"/>
              </a:rPr>
              <a:t>development inputs </a:t>
            </a:r>
            <a:r>
              <a:rPr sz="2000" dirty="0">
                <a:latin typeface="Times New Roman" panose="02020603050405020304" pitchFamily="18" charset="0"/>
                <a:cs typeface="Times New Roman" panose="02020603050405020304" pitchFamily="18" charset="0"/>
              </a:rPr>
              <a:t>(clause</a:t>
            </a:r>
            <a:r>
              <a:rPr sz="2000" spc="-1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8.3.3)</a:t>
            </a:r>
            <a:endParaRPr lang="en-US" sz="2000" dirty="0">
              <a:latin typeface="Times New Roman" panose="02020603050405020304" pitchFamily="18" charset="0"/>
              <a:cs typeface="Times New Roman" panose="02020603050405020304" pitchFamily="18" charset="0"/>
            </a:endParaRPr>
          </a:p>
          <a:p>
            <a:pPr marL="12065">
              <a:lnSpc>
                <a:spcPct val="100000"/>
              </a:lnSpc>
              <a:spcBef>
                <a:spcPts val="1200"/>
              </a:spcBef>
              <a:tabLst>
                <a:tab pos="469265" algn="l"/>
                <a:tab pos="469900" algn="l"/>
              </a:tabLs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s</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a:p>
            <a:pPr marL="12065">
              <a:lnSpc>
                <a:spcPct val="100000"/>
              </a:lnSpc>
              <a:spcBef>
                <a:spcPts val="1205"/>
              </a:spcBef>
              <a:tabLst>
                <a:tab pos="469265" algn="l"/>
                <a:tab pos="469900" algn="l"/>
              </a:tabLst>
            </a:pPr>
            <a:r>
              <a:rPr lang="en-US" sz="2000" spc="-10" dirty="0">
                <a:latin typeface="Times New Roman" panose="02020603050405020304" pitchFamily="18" charset="0"/>
                <a:cs typeface="Times New Roman" panose="02020603050405020304" pitchFamily="18" charset="0"/>
              </a:rPr>
              <a:t>6.   </a:t>
            </a:r>
            <a:r>
              <a:rPr sz="2000" spc="-10" dirty="0">
                <a:latin typeface="Times New Roman" panose="02020603050405020304" pitchFamily="18" charset="0"/>
                <a:cs typeface="Times New Roman" panose="02020603050405020304" pitchFamily="18" charset="0"/>
              </a:rPr>
              <a:t>Records </a:t>
            </a:r>
            <a:r>
              <a:rPr sz="2000" dirty="0">
                <a:latin typeface="Times New Roman" panose="02020603050405020304" pitchFamily="18" charset="0"/>
                <a:cs typeface="Times New Roman" panose="02020603050405020304" pitchFamily="18" charset="0"/>
              </a:rPr>
              <a:t>of design and </a:t>
            </a:r>
            <a:r>
              <a:rPr sz="2000" spc="-5" dirty="0">
                <a:latin typeface="Times New Roman" panose="02020603050405020304" pitchFamily="18" charset="0"/>
                <a:cs typeface="Times New Roman" panose="02020603050405020304" pitchFamily="18" charset="0"/>
              </a:rPr>
              <a:t>development controls </a:t>
            </a:r>
            <a:r>
              <a:rPr sz="2000" dirty="0">
                <a:latin typeface="Times New Roman" panose="02020603050405020304" pitchFamily="18" charset="0"/>
                <a:cs typeface="Times New Roman" panose="02020603050405020304" pitchFamily="18" charset="0"/>
              </a:rPr>
              <a:t>(clause</a:t>
            </a:r>
            <a:r>
              <a:rPr sz="2000" spc="-1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8.3.4)</a:t>
            </a:r>
            <a:r>
              <a:rPr lang="en-US" sz="2000" spc="-5" dirty="0">
                <a:latin typeface="Times New Roman" panose="02020603050405020304" pitchFamily="18" charset="0"/>
                <a:cs typeface="Times New Roman" panose="02020603050405020304" pitchFamily="18" charset="0"/>
              </a:rPr>
              <a:t> </a:t>
            </a:r>
          </a:p>
          <a:p>
            <a:pPr marL="12065">
              <a:lnSpc>
                <a:spcPct val="100000"/>
              </a:lnSpc>
              <a:spcBef>
                <a:spcPts val="1205"/>
              </a:spcBef>
              <a:tabLst>
                <a:tab pos="469265" algn="l"/>
                <a:tab pos="469900" algn="l"/>
              </a:tabLst>
            </a:pP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Hồ</a:t>
            </a:r>
            <a:r>
              <a:rPr lang="en-US" sz="2000" spc="-5" dirty="0">
                <a:latin typeface="Times New Roman" panose="02020603050405020304" pitchFamily="18" charset="0"/>
                <a:cs typeface="Times New Roman" panose="02020603050405020304" pitchFamily="18" charset="0"/>
              </a:rPr>
              <a:t> s</a:t>
            </a:r>
            <a:r>
              <a:rPr lang="vi-VN" sz="2000" spc="-5" dirty="0">
                <a:latin typeface="Times New Roman" panose="02020603050405020304" pitchFamily="18" charset="0"/>
                <a:cs typeface="Times New Roman" panose="02020603050405020304" pitchFamily="18" charset="0"/>
              </a:rPr>
              <a:t>ơ</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quản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lý</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thiết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kế</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phát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triển</a:t>
            </a:r>
            <a:r>
              <a:rPr lang="en-US" sz="2000" spc="-5"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78</a:t>
            </a:fld>
            <a:endParaRPr spc="-70" dirty="0"/>
          </a:p>
        </p:txBody>
      </p:sp>
      <p:sp>
        <p:nvSpPr>
          <p:cNvPr id="9" name="object 9"/>
          <p:cNvSpPr txBox="1"/>
          <p:nvPr/>
        </p:nvSpPr>
        <p:spPr>
          <a:xfrm>
            <a:off x="190500" y="1114264"/>
            <a:ext cx="8763000" cy="4629472"/>
          </a:xfrm>
          <a:prstGeom prst="rect">
            <a:avLst/>
          </a:prstGeom>
        </p:spPr>
        <p:txBody>
          <a:bodyPr vert="horz" wrap="square" lIns="0" tIns="165100" rIns="0" bIns="0" rtlCol="0">
            <a:spAutoFit/>
          </a:bodyPr>
          <a:lstStyle/>
          <a:p>
            <a:pPr marL="469265" indent="-457200">
              <a:lnSpc>
                <a:spcPct val="100000"/>
              </a:lnSpc>
              <a:spcBef>
                <a:spcPts val="1300"/>
              </a:spcBef>
              <a:buAutoNum type="arabicPeriod" startAt="7"/>
              <a:tabLst>
                <a:tab pos="469265" algn="l"/>
                <a:tab pos="469900" algn="l"/>
              </a:tabLst>
            </a:pPr>
            <a:r>
              <a:rPr sz="2000" spc="-5" dirty="0">
                <a:latin typeface="Times New Roman" panose="02020603050405020304" pitchFamily="18" charset="0"/>
                <a:cs typeface="Times New Roman" panose="02020603050405020304" pitchFamily="18" charset="0"/>
              </a:rPr>
              <a:t>Design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development </a:t>
            </a:r>
            <a:r>
              <a:rPr sz="2000" dirty="0">
                <a:latin typeface="Times New Roman" panose="02020603050405020304" pitchFamily="18" charset="0"/>
                <a:cs typeface="Times New Roman" panose="02020603050405020304" pitchFamily="18" charset="0"/>
              </a:rPr>
              <a:t>outputs (clause</a:t>
            </a:r>
            <a:r>
              <a:rPr sz="2000" spc="-1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8.3.5)</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ra</a:t>
            </a:r>
            <a:endParaRPr sz="2000" dirty="0">
              <a:latin typeface="Times New Roman" panose="02020603050405020304" pitchFamily="18" charset="0"/>
              <a:cs typeface="Times New Roman" panose="02020603050405020304" pitchFamily="18" charset="0"/>
            </a:endParaRPr>
          </a:p>
          <a:p>
            <a:pPr marL="469265" indent="-457200">
              <a:lnSpc>
                <a:spcPct val="100000"/>
              </a:lnSpc>
              <a:spcBef>
                <a:spcPts val="1200"/>
              </a:spcBef>
              <a:buAutoNum type="arabicPeriod" startAt="7"/>
              <a:tabLst>
                <a:tab pos="469265" algn="l"/>
                <a:tab pos="469900" algn="l"/>
              </a:tabLst>
            </a:pPr>
            <a:r>
              <a:rPr sz="2000" spc="-5" dirty="0">
                <a:latin typeface="Times New Roman" panose="02020603050405020304" pitchFamily="18" charset="0"/>
                <a:cs typeface="Times New Roman" panose="02020603050405020304" pitchFamily="18" charset="0"/>
              </a:rPr>
              <a:t>Design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development changes records </a:t>
            </a:r>
            <a:r>
              <a:rPr sz="2000" dirty="0">
                <a:latin typeface="Times New Roman" panose="02020603050405020304" pitchFamily="18" charset="0"/>
                <a:cs typeface="Times New Roman" panose="02020603050405020304" pitchFamily="18" charset="0"/>
              </a:rPr>
              <a:t>(clause</a:t>
            </a:r>
            <a:r>
              <a:rPr sz="2000" spc="-1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8.3.6)</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Hồ</a:t>
            </a:r>
            <a:r>
              <a:rPr lang="en-US" sz="2000" dirty="0">
                <a:latin typeface="Times New Roman" panose="02020603050405020304" pitchFamily="18" charset="0"/>
                <a:cs typeface="Times New Roman" panose="02020603050405020304" pitchFamily="18" charset="0"/>
              </a:rPr>
              <a:t> s</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endParaRPr sz="2000" dirty="0">
              <a:latin typeface="Times New Roman" panose="02020603050405020304" pitchFamily="18" charset="0"/>
              <a:cs typeface="Times New Roman" panose="02020603050405020304" pitchFamily="18" charset="0"/>
            </a:endParaRPr>
          </a:p>
          <a:p>
            <a:pPr marL="469265" marR="544830" indent="-457200">
              <a:lnSpc>
                <a:spcPct val="150000"/>
              </a:lnSpc>
              <a:buAutoNum type="arabicPeriod" startAt="7"/>
              <a:tabLst>
                <a:tab pos="469265" algn="l"/>
                <a:tab pos="469900" algn="l"/>
              </a:tabLst>
            </a:pPr>
            <a:r>
              <a:rPr sz="2000" spc="-5" dirty="0">
                <a:latin typeface="Times New Roman" panose="02020603050405020304" pitchFamily="18" charset="0"/>
                <a:cs typeface="Times New Roman" panose="02020603050405020304" pitchFamily="18" charset="0"/>
              </a:rPr>
              <a:t>Characteristics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product to be produced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service to be  </a:t>
            </a:r>
            <a:r>
              <a:rPr sz="2000" spc="-10" dirty="0">
                <a:latin typeface="Times New Roman" panose="02020603050405020304" pitchFamily="18" charset="0"/>
                <a:cs typeface="Times New Roman" panose="02020603050405020304" pitchFamily="18" charset="0"/>
              </a:rPr>
              <a:t>provided </a:t>
            </a:r>
            <a:r>
              <a:rPr sz="2000" dirty="0">
                <a:latin typeface="Times New Roman" panose="02020603050405020304" pitchFamily="18" charset="0"/>
                <a:cs typeface="Times New Roman" panose="02020603050405020304" pitchFamily="18" charset="0"/>
              </a:rPr>
              <a:t>(clause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8.5.1</a:t>
            </a:r>
            <a:r>
              <a:rPr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Đặc </a:t>
            </a:r>
            <a:r>
              <a:rPr lang="vi-VN" sz="2000" dirty="0">
                <a:latin typeface="Times New Roman" panose="02020603050405020304" pitchFamily="18" charset="0"/>
                <a:cs typeface="Times New Roman" panose="02020603050405020304" pitchFamily="18" charset="0"/>
              </a:rPr>
              <a:t>điểm của sản phẩm được sản xuất và dịch vụ được cung cấp</a:t>
            </a:r>
            <a:endParaRPr sz="2000" dirty="0">
              <a:latin typeface="Times New Roman" panose="02020603050405020304" pitchFamily="18" charset="0"/>
              <a:cs typeface="Times New Roman" panose="02020603050405020304" pitchFamily="18" charset="0"/>
            </a:endParaRPr>
          </a:p>
          <a:p>
            <a:pPr marL="469265" indent="-457200">
              <a:lnSpc>
                <a:spcPct val="100000"/>
              </a:lnSpc>
              <a:spcBef>
                <a:spcPts val="1205"/>
              </a:spcBef>
              <a:buAutoNum type="arabicPeriod" startAt="7"/>
              <a:tabLst>
                <a:tab pos="469900" algn="l"/>
              </a:tabLst>
            </a:pPr>
            <a:r>
              <a:rPr sz="2000" spc="-10" dirty="0">
                <a:latin typeface="Times New Roman" panose="02020603050405020304" pitchFamily="18" charset="0"/>
                <a:cs typeface="Times New Roman" panose="02020603050405020304" pitchFamily="18" charset="0"/>
              </a:rPr>
              <a:t>Records </a:t>
            </a:r>
            <a:r>
              <a:rPr sz="2000" dirty="0">
                <a:latin typeface="Times New Roman" panose="02020603050405020304" pitchFamily="18" charset="0"/>
                <a:cs typeface="Times New Roman" panose="02020603050405020304" pitchFamily="18" charset="0"/>
              </a:rPr>
              <a:t>about loss of customer </a:t>
            </a:r>
            <a:r>
              <a:rPr sz="2000" spc="-5" dirty="0">
                <a:latin typeface="Times New Roman" panose="02020603050405020304" pitchFamily="18" charset="0"/>
                <a:cs typeface="Times New Roman" panose="02020603050405020304" pitchFamily="18" charset="0"/>
              </a:rPr>
              <a:t>property </a:t>
            </a:r>
            <a:r>
              <a:rPr sz="2000" dirty="0">
                <a:latin typeface="Times New Roman" panose="02020603050405020304" pitchFamily="18" charset="0"/>
                <a:cs typeface="Times New Roman" panose="02020603050405020304" pitchFamily="18" charset="0"/>
              </a:rPr>
              <a:t>(clause</a:t>
            </a:r>
            <a:r>
              <a:rPr sz="2000" spc="-1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8.5.3)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Hồ sơ về mất tài sản của khách hàng </a:t>
            </a:r>
            <a:endParaRPr lang="en-US" sz="2000" dirty="0">
              <a:latin typeface="Times New Roman" panose="02020603050405020304" pitchFamily="18" charset="0"/>
              <a:cs typeface="Times New Roman" panose="02020603050405020304" pitchFamily="18" charset="0"/>
            </a:endParaRPr>
          </a:p>
          <a:p>
            <a:pPr marL="469265" indent="-457200">
              <a:lnSpc>
                <a:spcPct val="100000"/>
              </a:lnSpc>
              <a:spcBef>
                <a:spcPts val="1205"/>
              </a:spcBef>
              <a:buAutoNum type="arabicPeriod" startAt="7"/>
              <a:tabLst>
                <a:tab pos="469900" algn="l"/>
              </a:tabLst>
            </a:pPr>
            <a:r>
              <a:rPr sz="2000" spc="-5" dirty="0">
                <a:latin typeface="Times New Roman" panose="02020603050405020304" pitchFamily="18" charset="0"/>
                <a:cs typeface="Times New Roman" panose="02020603050405020304" pitchFamily="18" charset="0"/>
              </a:rPr>
              <a:t>Production/service provision change control records </a:t>
            </a:r>
            <a:r>
              <a:rPr sz="2000" dirty="0">
                <a:latin typeface="Times New Roman" panose="02020603050405020304" pitchFamily="18" charset="0"/>
                <a:cs typeface="Times New Roman" panose="02020603050405020304" pitchFamily="18" charset="0"/>
              </a:rPr>
              <a:t>(clause  8.5.6)</a:t>
            </a:r>
            <a:br>
              <a:rPr lang="en-US"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Hồ sơ kiểm soát thay đổi cung cấp sản xuất / dịch vụ </a:t>
            </a:r>
            <a:endParaRPr lang="en-US" sz="2000" dirty="0">
              <a:latin typeface="Times New Roman" panose="02020603050405020304" pitchFamily="18" charset="0"/>
              <a:cs typeface="Times New Roman" panose="02020603050405020304" pitchFamily="18" charset="0"/>
            </a:endParaRPr>
          </a:p>
          <a:p>
            <a:pPr marL="469265" indent="-457200">
              <a:lnSpc>
                <a:spcPct val="100000"/>
              </a:lnSpc>
              <a:spcBef>
                <a:spcPts val="1205"/>
              </a:spcBef>
              <a:buAutoNum type="arabicPeriod" startAt="7"/>
              <a:tabLst>
                <a:tab pos="469900" algn="l"/>
              </a:tabLst>
            </a:pPr>
            <a:r>
              <a:rPr sz="2000" spc="-10" dirty="0">
                <a:latin typeface="Times New Roman" panose="02020603050405020304" pitchFamily="18" charset="0"/>
                <a:cs typeface="Times New Roman" panose="02020603050405020304" pitchFamily="18" charset="0"/>
              </a:rPr>
              <a:t>Record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conformity </a:t>
            </a:r>
            <a:r>
              <a:rPr sz="2000" dirty="0">
                <a:latin typeface="Times New Roman" panose="02020603050405020304" pitchFamily="18" charset="0"/>
                <a:cs typeface="Times New Roman" panose="02020603050405020304" pitchFamily="18" charset="0"/>
              </a:rPr>
              <a:t>of </a:t>
            </a:r>
            <a:r>
              <a:rPr sz="2000" spc="-5" dirty="0">
                <a:latin typeface="Times New Roman" panose="02020603050405020304" pitchFamily="18" charset="0"/>
                <a:cs typeface="Times New Roman" panose="02020603050405020304" pitchFamily="18" charset="0"/>
              </a:rPr>
              <a:t>product/service with </a:t>
            </a:r>
            <a:r>
              <a:rPr sz="2000" dirty="0">
                <a:latin typeface="Times New Roman" panose="02020603050405020304" pitchFamily="18" charset="0"/>
                <a:cs typeface="Times New Roman" panose="02020603050405020304" pitchFamily="18" charset="0"/>
              </a:rPr>
              <a:t>acceptance</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criteria</a:t>
            </a:r>
            <a:endParaRPr sz="2000" dirty="0">
              <a:latin typeface="Times New Roman" panose="02020603050405020304" pitchFamily="18" charset="0"/>
              <a:cs typeface="Times New Roman" panose="02020603050405020304" pitchFamily="18" charset="0"/>
            </a:endParaRPr>
          </a:p>
          <a:p>
            <a:pPr marL="469265">
              <a:lnSpc>
                <a:spcPct val="100000"/>
              </a:lnSpc>
              <a:spcBef>
                <a:spcPts val="1200"/>
              </a:spcBef>
            </a:pPr>
            <a:r>
              <a:rPr sz="2000" dirty="0">
                <a:latin typeface="Times New Roman" panose="02020603050405020304" pitchFamily="18" charset="0"/>
                <a:cs typeface="Times New Roman" panose="02020603050405020304" pitchFamily="18" charset="0"/>
              </a:rPr>
              <a:t>(clause</a:t>
            </a:r>
            <a:r>
              <a:rPr sz="2000" spc="-25" dirty="0">
                <a:latin typeface="Times New Roman" panose="02020603050405020304" pitchFamily="18" charset="0"/>
                <a:cs typeface="Times New Roman" panose="02020603050405020304" pitchFamily="18" charset="0"/>
              </a:rPr>
              <a:t> </a:t>
            </a:r>
            <a:r>
              <a:rPr sz="2000">
                <a:latin typeface="Times New Roman" panose="02020603050405020304" pitchFamily="18" charset="0"/>
                <a:cs typeface="Times New Roman" panose="02020603050405020304" pitchFamily="18" charset="0"/>
              </a:rPr>
              <a:t>8.6)</a:t>
            </a:r>
            <a:r>
              <a:rPr lang="vi-VN" sz="2000" dirty="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Hồ </a:t>
            </a:r>
            <a:r>
              <a:rPr lang="vi-VN" sz="2000" dirty="0">
                <a:latin typeface="Times New Roman" panose="02020603050405020304" pitchFamily="18" charset="0"/>
                <a:cs typeface="Times New Roman" panose="02020603050405020304" pitchFamily="18" charset="0"/>
              </a:rPr>
              <a:t>sơ về sự phù hợp của sản phẩm / dịch vụ với tiêu chí chấp nhận</a:t>
            </a:r>
            <a:endParaRPr sz="2000" dirty="0">
              <a:latin typeface="Times New Roman" panose="02020603050405020304" pitchFamily="18" charset="0"/>
              <a:cs typeface="Times New Roman" panose="02020603050405020304" pitchFamily="18" charset="0"/>
            </a:endParaRPr>
          </a:p>
        </p:txBody>
      </p:sp>
      <p:sp>
        <p:nvSpPr>
          <p:cNvPr id="14" name="object 8">
            <a:extLst>
              <a:ext uri="{FF2B5EF4-FFF2-40B4-BE49-F238E27FC236}">
                <a16:creationId xmlns:a16="http://schemas.microsoft.com/office/drawing/2014/main" id="{725D963B-F85A-41BB-B6DB-3001518DBC5F}"/>
              </a:ext>
            </a:extLst>
          </p:cNvPr>
          <p:cNvSpPr txBox="1">
            <a:spLocks noGrp="1"/>
          </p:cNvSpPr>
          <p:nvPr>
            <p:ph type="title"/>
          </p:nvPr>
        </p:nvSpPr>
        <p:spPr>
          <a:xfrm>
            <a:off x="534988" y="119063"/>
            <a:ext cx="8266415" cy="504625"/>
          </a:xfrm>
          <a:prstGeom prst="rect">
            <a:avLst/>
          </a:prstGeom>
        </p:spPr>
        <p:txBody>
          <a:bodyPr vert="horz" wrap="square" lIns="0" tIns="12065" rIns="0" bIns="0" rtlCol="0">
            <a:spAutoFit/>
          </a:bodyPr>
          <a:lstStyle/>
          <a:p>
            <a:pPr marL="12700">
              <a:lnSpc>
                <a:spcPct val="100000"/>
              </a:lnSpc>
              <a:spcBef>
                <a:spcPts val="95"/>
              </a:spcBef>
            </a:pPr>
            <a:r>
              <a:rPr sz="3200" spc="-10" dirty="0">
                <a:solidFill>
                  <a:schemeClr val="bg1"/>
                </a:solidFill>
                <a:latin typeface="Times New Roman" panose="02020603050405020304" pitchFamily="18" charset="0"/>
                <a:cs typeface="Times New Roman" panose="02020603050405020304" pitchFamily="18" charset="0"/>
              </a:rPr>
              <a:t>Mandatory</a:t>
            </a:r>
            <a:r>
              <a:rPr sz="3200" spc="-40" dirty="0">
                <a:solidFill>
                  <a:schemeClr val="bg1"/>
                </a:solidFill>
                <a:latin typeface="Times New Roman" panose="02020603050405020304" pitchFamily="18" charset="0"/>
                <a:cs typeface="Times New Roman" panose="02020603050405020304" pitchFamily="18" charset="0"/>
              </a:rPr>
              <a:t> </a:t>
            </a:r>
            <a:r>
              <a:rPr sz="3200" spc="-10" dirty="0">
                <a:solidFill>
                  <a:schemeClr val="bg1"/>
                </a:solidFill>
                <a:latin typeface="Times New Roman" panose="02020603050405020304" pitchFamily="18" charset="0"/>
                <a:cs typeface="Times New Roman" panose="02020603050405020304" pitchFamily="18" charset="0"/>
              </a:rPr>
              <a:t>Records</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Hồ</a:t>
            </a:r>
            <a:r>
              <a:rPr lang="en-US" sz="3200" spc="-10" dirty="0">
                <a:solidFill>
                  <a:schemeClr val="bg1"/>
                </a:solidFill>
                <a:latin typeface="Times New Roman" panose="02020603050405020304" pitchFamily="18" charset="0"/>
                <a:cs typeface="Times New Roman" panose="02020603050405020304" pitchFamily="18" charset="0"/>
              </a:rPr>
              <a:t> s</a:t>
            </a:r>
            <a:r>
              <a:rPr lang="vi-VN" sz="3200" spc="-10" dirty="0">
                <a:solidFill>
                  <a:schemeClr val="bg1"/>
                </a:solidFill>
                <a:latin typeface="Times New Roman" panose="02020603050405020304" pitchFamily="18" charset="0"/>
                <a:cs typeface="Times New Roman" panose="02020603050405020304" pitchFamily="18" charset="0"/>
              </a:rPr>
              <a:t>ơ</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gi</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chép</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bắt</a:t>
            </a:r>
            <a:r>
              <a:rPr lang="en-US" sz="3200" spc="-10" dirty="0">
                <a:solidFill>
                  <a:schemeClr val="bg1"/>
                </a:solidFill>
                <a:latin typeface="Times New Roman" panose="02020603050405020304" pitchFamily="18" charset="0"/>
                <a:cs typeface="Times New Roman" panose="02020603050405020304" pitchFamily="18" charset="0"/>
              </a:rPr>
              <a:t> </a:t>
            </a:r>
            <a:r>
              <a:rPr lang="en-US" sz="3200" spc="-10" dirty="0" err="1">
                <a:solidFill>
                  <a:schemeClr val="bg1"/>
                </a:solidFill>
                <a:latin typeface="Times New Roman" panose="02020603050405020304" pitchFamily="18" charset="0"/>
                <a:cs typeface="Times New Roman" panose="02020603050405020304" pitchFamily="18" charset="0"/>
              </a:rPr>
              <a:t>buộc</a:t>
            </a:r>
            <a:r>
              <a:rPr lang="en-US" sz="3200" spc="-10" dirty="0">
                <a:solidFill>
                  <a:schemeClr val="bg1"/>
                </a:solidFill>
                <a:latin typeface="Times New Roman" panose="02020603050405020304" pitchFamily="18" charset="0"/>
                <a:cs typeface="Times New Roman" panose="02020603050405020304" pitchFamily="18" charset="0"/>
              </a:rPr>
              <a:t> </a:t>
            </a:r>
            <a:endParaRPr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79</a:t>
            </a:fld>
            <a:endParaRPr spc="-70" dirty="0"/>
          </a:p>
        </p:txBody>
      </p:sp>
      <p:sp>
        <p:nvSpPr>
          <p:cNvPr id="9" name="object 9"/>
          <p:cNvSpPr txBox="1"/>
          <p:nvPr/>
        </p:nvSpPr>
        <p:spPr>
          <a:xfrm>
            <a:off x="228600" y="1143000"/>
            <a:ext cx="8915400" cy="5368136"/>
          </a:xfrm>
          <a:prstGeom prst="rect">
            <a:avLst/>
          </a:prstGeom>
        </p:spPr>
        <p:txBody>
          <a:bodyPr vert="horz" wrap="square" lIns="0" tIns="165100" rIns="0" bIns="0" rtlCol="0">
            <a:spAutoFit/>
          </a:bodyPr>
          <a:lstStyle/>
          <a:p>
            <a:pPr marL="469265" indent="-457200">
              <a:lnSpc>
                <a:spcPct val="100000"/>
              </a:lnSpc>
              <a:spcBef>
                <a:spcPts val="1300"/>
              </a:spcBef>
              <a:buAutoNum type="arabicPeriod" startAt="13"/>
              <a:tabLst>
                <a:tab pos="469900" algn="l"/>
              </a:tabLst>
            </a:pPr>
            <a:r>
              <a:rPr sz="2400" spc="-10" dirty="0">
                <a:latin typeface="Times New Roman" panose="02020603050405020304" pitchFamily="18" charset="0"/>
                <a:cs typeface="Times New Roman" panose="02020603050405020304" pitchFamily="18" charset="0"/>
              </a:rPr>
              <a:t>Record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nonconforming </a:t>
            </a:r>
            <a:r>
              <a:rPr sz="2400" dirty="0">
                <a:latin typeface="Times New Roman" panose="02020603050405020304" pitchFamily="18" charset="0"/>
                <a:cs typeface="Times New Roman" panose="02020603050405020304" pitchFamily="18" charset="0"/>
              </a:rPr>
              <a:t>outputs (clause</a:t>
            </a:r>
            <a:r>
              <a:rPr sz="2400" spc="-7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8.7.2)</a:t>
            </a:r>
            <a:br>
              <a:rPr lang="en-US" sz="2400" spc="-35" dirty="0">
                <a:latin typeface="Times New Roman" panose="02020603050405020304" pitchFamily="18" charset="0"/>
                <a:cs typeface="Times New Roman" panose="02020603050405020304" pitchFamily="18" charset="0"/>
              </a:rPr>
            </a:br>
            <a:r>
              <a:rPr lang="en-US" sz="2400" spc="-35" dirty="0" err="1">
                <a:latin typeface="Times New Roman" panose="02020603050405020304" pitchFamily="18" charset="0"/>
                <a:cs typeface="Times New Roman" panose="02020603050405020304" pitchFamily="18" charset="0"/>
              </a:rPr>
              <a:t>Hồ</a:t>
            </a:r>
            <a:r>
              <a:rPr lang="en-US" sz="2400" spc="-35" dirty="0">
                <a:latin typeface="Times New Roman" panose="02020603050405020304" pitchFamily="18" charset="0"/>
                <a:cs typeface="Times New Roman" panose="02020603050405020304" pitchFamily="18" charset="0"/>
              </a:rPr>
              <a:t> s</a:t>
            </a:r>
            <a:r>
              <a:rPr lang="vi-VN" sz="2400" spc="-35" dirty="0">
                <a:latin typeface="Times New Roman" panose="02020603050405020304" pitchFamily="18" charset="0"/>
                <a:cs typeface="Times New Roman" panose="02020603050405020304" pitchFamily="18" charset="0"/>
              </a:rPr>
              <a:t>ơ</a:t>
            </a:r>
            <a:r>
              <a:rPr lang="en-US" sz="2400" spc="-35" dirty="0">
                <a:latin typeface="Times New Roman" panose="02020603050405020304" pitchFamily="18" charset="0"/>
                <a:cs typeface="Times New Roman" panose="02020603050405020304" pitchFamily="18" charset="0"/>
              </a:rPr>
              <a:t> </a:t>
            </a:r>
            <a:r>
              <a:rPr lang="en-US" sz="2400" spc="-35" dirty="0" err="1">
                <a:latin typeface="Times New Roman" panose="02020603050405020304" pitchFamily="18" charset="0"/>
                <a:cs typeface="Times New Roman" panose="02020603050405020304" pitchFamily="18" charset="0"/>
              </a:rPr>
              <a:t>ghi</a:t>
            </a:r>
            <a:r>
              <a:rPr lang="en-US" sz="2400" spc="-35" dirty="0">
                <a:latin typeface="Times New Roman" panose="02020603050405020304" pitchFamily="18" charset="0"/>
                <a:cs typeface="Times New Roman" panose="02020603050405020304" pitchFamily="18" charset="0"/>
              </a:rPr>
              <a:t> </a:t>
            </a:r>
            <a:r>
              <a:rPr lang="en-US" sz="2400" spc="-35" dirty="0" err="1">
                <a:latin typeface="Times New Roman" panose="02020603050405020304" pitchFamily="18" charset="0"/>
                <a:cs typeface="Times New Roman" panose="02020603050405020304" pitchFamily="18" charset="0"/>
              </a:rPr>
              <a:t>chép</a:t>
            </a:r>
            <a:r>
              <a:rPr lang="en-US" sz="2400" spc="-35" dirty="0">
                <a:latin typeface="Times New Roman" panose="02020603050405020304" pitchFamily="18" charset="0"/>
                <a:cs typeface="Times New Roman" panose="02020603050405020304" pitchFamily="18" charset="0"/>
              </a:rPr>
              <a:t> </a:t>
            </a:r>
            <a:r>
              <a:rPr lang="en-US" sz="2400" spc="-35" dirty="0" err="1">
                <a:latin typeface="Times New Roman" panose="02020603050405020304" pitchFamily="18" charset="0"/>
                <a:cs typeface="Times New Roman" panose="02020603050405020304" pitchFamily="18" charset="0"/>
              </a:rPr>
              <a:t>sản</a:t>
            </a:r>
            <a:r>
              <a:rPr lang="en-US" sz="2400" spc="-35" dirty="0">
                <a:latin typeface="Times New Roman" panose="02020603050405020304" pitchFamily="18" charset="0"/>
                <a:cs typeface="Times New Roman" panose="02020603050405020304" pitchFamily="18" charset="0"/>
              </a:rPr>
              <a:t> </a:t>
            </a:r>
            <a:r>
              <a:rPr lang="en-US" sz="2400" spc="-35" dirty="0" err="1">
                <a:latin typeface="Times New Roman" panose="02020603050405020304" pitchFamily="18" charset="0"/>
                <a:cs typeface="Times New Roman" panose="02020603050405020304" pitchFamily="18" charset="0"/>
              </a:rPr>
              <a:t>phẩm</a:t>
            </a:r>
            <a:r>
              <a:rPr lang="en-US" sz="2400" spc="-35" dirty="0">
                <a:latin typeface="Times New Roman" panose="02020603050405020304" pitchFamily="18" charset="0"/>
                <a:cs typeface="Times New Roman" panose="02020603050405020304" pitchFamily="18" charset="0"/>
              </a:rPr>
              <a:t> </a:t>
            </a:r>
            <a:r>
              <a:rPr lang="en-US" sz="2400" spc="-35" dirty="0" err="1">
                <a:latin typeface="Times New Roman" panose="02020603050405020304" pitchFamily="18" charset="0"/>
                <a:cs typeface="Times New Roman" panose="02020603050405020304" pitchFamily="18" charset="0"/>
              </a:rPr>
              <a:t>đầu</a:t>
            </a:r>
            <a:r>
              <a:rPr lang="en-US" sz="2400" spc="-35" dirty="0">
                <a:latin typeface="Times New Roman" panose="02020603050405020304" pitchFamily="18" charset="0"/>
                <a:cs typeface="Times New Roman" panose="02020603050405020304" pitchFamily="18" charset="0"/>
              </a:rPr>
              <a:t> ra  </a:t>
            </a:r>
            <a:r>
              <a:rPr lang="en-US" sz="2400" spc="-35" dirty="0" err="1">
                <a:latin typeface="Times New Roman" panose="02020603050405020304" pitchFamily="18" charset="0"/>
                <a:cs typeface="Times New Roman" panose="02020603050405020304" pitchFamily="18" charset="0"/>
              </a:rPr>
              <a:t>không</a:t>
            </a:r>
            <a:r>
              <a:rPr lang="en-US" sz="2400" spc="-35" dirty="0">
                <a:latin typeface="Times New Roman" panose="02020603050405020304" pitchFamily="18" charset="0"/>
                <a:cs typeface="Times New Roman" panose="02020603050405020304" pitchFamily="18" charset="0"/>
              </a:rPr>
              <a:t> </a:t>
            </a:r>
            <a:r>
              <a:rPr lang="en-US" sz="2400" spc="-35" dirty="0" err="1">
                <a:latin typeface="Times New Roman" panose="02020603050405020304" pitchFamily="18" charset="0"/>
                <a:cs typeface="Times New Roman" panose="02020603050405020304" pitchFamily="18" charset="0"/>
              </a:rPr>
              <a:t>phù</a:t>
            </a:r>
            <a:r>
              <a:rPr lang="en-US" sz="2400" spc="-35" dirty="0">
                <a:latin typeface="Times New Roman" panose="02020603050405020304" pitchFamily="18" charset="0"/>
                <a:cs typeface="Times New Roman" panose="02020603050405020304" pitchFamily="18" charset="0"/>
              </a:rPr>
              <a:t> </a:t>
            </a:r>
            <a:r>
              <a:rPr lang="en-US" sz="2400" spc="-35" dirty="0" err="1">
                <a:latin typeface="Times New Roman" panose="02020603050405020304" pitchFamily="18" charset="0"/>
                <a:cs typeface="Times New Roman" panose="02020603050405020304" pitchFamily="18" charset="0"/>
              </a:rPr>
              <a:t>hợp</a:t>
            </a:r>
            <a:endParaRPr sz="2400" dirty="0">
              <a:latin typeface="Times New Roman" panose="02020603050405020304" pitchFamily="18" charset="0"/>
              <a:cs typeface="Times New Roman" panose="02020603050405020304" pitchFamily="18" charset="0"/>
            </a:endParaRPr>
          </a:p>
          <a:p>
            <a:pPr marL="469265" indent="-457200">
              <a:lnSpc>
                <a:spcPct val="100000"/>
              </a:lnSpc>
              <a:spcBef>
                <a:spcPts val="1200"/>
              </a:spcBef>
              <a:buAutoNum type="arabicPeriod" startAt="13"/>
              <a:tabLst>
                <a:tab pos="469900" algn="l"/>
              </a:tabLst>
            </a:pPr>
            <a:r>
              <a:rPr sz="2400" dirty="0">
                <a:latin typeface="Times New Roman" panose="02020603050405020304" pitchFamily="18" charset="0"/>
                <a:cs typeface="Times New Roman" panose="02020603050405020304" pitchFamily="18" charset="0"/>
              </a:rPr>
              <a:t>Monitoring and </a:t>
            </a:r>
            <a:r>
              <a:rPr sz="2400" spc="-5" dirty="0">
                <a:latin typeface="Times New Roman" panose="02020603050405020304" pitchFamily="18" charset="0"/>
                <a:cs typeface="Times New Roman" panose="02020603050405020304" pitchFamily="18" charset="0"/>
              </a:rPr>
              <a:t>measurement results </a:t>
            </a:r>
            <a:r>
              <a:rPr sz="2400" dirty="0">
                <a:latin typeface="Times New Roman" panose="02020603050405020304" pitchFamily="18" charset="0"/>
                <a:cs typeface="Times New Roman" panose="02020603050405020304" pitchFamily="18" charset="0"/>
              </a:rPr>
              <a:t>(clause</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9.1.1)</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endParaRPr sz="2400" dirty="0">
              <a:latin typeface="Times New Roman" panose="02020603050405020304" pitchFamily="18" charset="0"/>
              <a:cs typeface="Times New Roman" panose="02020603050405020304" pitchFamily="18" charset="0"/>
            </a:endParaRPr>
          </a:p>
          <a:p>
            <a:pPr marL="469265" indent="-457200">
              <a:lnSpc>
                <a:spcPct val="100000"/>
              </a:lnSpc>
              <a:spcBef>
                <a:spcPts val="1200"/>
              </a:spcBef>
              <a:buAutoNum type="arabicPeriod" startAt="13"/>
              <a:tabLst>
                <a:tab pos="469900" algn="l"/>
              </a:tabLst>
            </a:pPr>
            <a:r>
              <a:rPr sz="2400" spc="-5" dirty="0">
                <a:latin typeface="Times New Roman" panose="02020603050405020304" pitchFamily="18" charset="0"/>
                <a:cs typeface="Times New Roman" panose="02020603050405020304" pitchFamily="18" charset="0"/>
              </a:rPr>
              <a:t>Internal audit </a:t>
            </a:r>
            <a:r>
              <a:rPr sz="2400" spc="-10" dirty="0">
                <a:latin typeface="Times New Roman" panose="02020603050405020304" pitchFamily="18" charset="0"/>
                <a:cs typeface="Times New Roman" panose="02020603050405020304" pitchFamily="18" charset="0"/>
              </a:rPr>
              <a:t>program </a:t>
            </a:r>
            <a:r>
              <a:rPr sz="2400" dirty="0">
                <a:latin typeface="Times New Roman" panose="02020603050405020304" pitchFamily="18" charset="0"/>
                <a:cs typeface="Times New Roman" panose="02020603050405020304" pitchFamily="18" charset="0"/>
              </a:rPr>
              <a:t>(clause 9.2)</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469265" indent="-457200">
              <a:lnSpc>
                <a:spcPct val="100000"/>
              </a:lnSpc>
              <a:spcBef>
                <a:spcPts val="1200"/>
              </a:spcBef>
              <a:buAutoNum type="arabicPeriod" startAt="13"/>
              <a:tabLst>
                <a:tab pos="469900" algn="l"/>
              </a:tabLst>
            </a:pPr>
            <a:r>
              <a:rPr sz="2400" spc="-5" dirty="0">
                <a:latin typeface="Times New Roman" panose="02020603050405020304" pitchFamily="18" charset="0"/>
                <a:cs typeface="Times New Roman" panose="02020603050405020304" pitchFamily="18" charset="0"/>
              </a:rPr>
              <a:t>Results </a:t>
            </a:r>
            <a:r>
              <a:rPr sz="2400" dirty="0">
                <a:latin typeface="Times New Roman" panose="02020603050405020304" pitchFamily="18" charset="0"/>
                <a:cs typeface="Times New Roman" panose="02020603050405020304" pitchFamily="18" charset="0"/>
              </a:rPr>
              <a:t>of internal audits (clause</a:t>
            </a:r>
            <a:r>
              <a:rPr sz="2400" spc="-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9.2)</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469265" indent="-457200">
              <a:lnSpc>
                <a:spcPct val="100000"/>
              </a:lnSpc>
              <a:spcBef>
                <a:spcPts val="1205"/>
              </a:spcBef>
              <a:buAutoNum type="arabicPeriod" startAt="13"/>
              <a:tabLst>
                <a:tab pos="469900" algn="l"/>
              </a:tabLst>
            </a:pPr>
            <a:r>
              <a:rPr sz="2400" spc="-5" dirty="0">
                <a:latin typeface="Times New Roman" panose="02020603050405020304" pitchFamily="18" charset="0"/>
                <a:cs typeface="Times New Roman" panose="02020603050405020304" pitchFamily="18" charset="0"/>
              </a:rPr>
              <a:t>Results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the </a:t>
            </a:r>
            <a:r>
              <a:rPr sz="2400" dirty="0">
                <a:latin typeface="Times New Roman" panose="02020603050405020304" pitchFamily="18" charset="0"/>
                <a:cs typeface="Times New Roman" panose="02020603050405020304" pitchFamily="18" charset="0"/>
              </a:rPr>
              <a:t>management </a:t>
            </a:r>
            <a:r>
              <a:rPr sz="2400" spc="-5" dirty="0">
                <a:latin typeface="Times New Roman" panose="02020603050405020304" pitchFamily="18" charset="0"/>
                <a:cs typeface="Times New Roman" panose="02020603050405020304" pitchFamily="18" charset="0"/>
              </a:rPr>
              <a:t>review </a:t>
            </a:r>
            <a:r>
              <a:rPr sz="2400" dirty="0">
                <a:latin typeface="Times New Roman" panose="02020603050405020304" pitchFamily="18" charset="0"/>
                <a:cs typeface="Times New Roman" panose="02020603050405020304" pitchFamily="18" charset="0"/>
              </a:rPr>
              <a:t>(clause</a:t>
            </a:r>
            <a:r>
              <a:rPr sz="2400" spc="-9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9.3)</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469265" indent="-457200">
              <a:lnSpc>
                <a:spcPct val="100000"/>
              </a:lnSpc>
              <a:spcBef>
                <a:spcPts val="1200"/>
              </a:spcBef>
              <a:buAutoNum type="arabicPeriod" startAt="13"/>
              <a:tabLst>
                <a:tab pos="469900" algn="l"/>
              </a:tabLst>
            </a:pPr>
            <a:r>
              <a:rPr sz="2400" spc="-5" dirty="0">
                <a:latin typeface="Times New Roman" panose="02020603050405020304" pitchFamily="18" charset="0"/>
                <a:cs typeface="Times New Roman" panose="02020603050405020304" pitchFamily="18" charset="0"/>
              </a:rPr>
              <a:t>Results </a:t>
            </a:r>
            <a:r>
              <a:rPr sz="2400"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corrective </a:t>
            </a:r>
            <a:r>
              <a:rPr sz="2400" dirty="0">
                <a:latin typeface="Times New Roman" panose="02020603050405020304" pitchFamily="18" charset="0"/>
                <a:cs typeface="Times New Roman" panose="02020603050405020304" pitchFamily="18" charset="0"/>
              </a:rPr>
              <a:t>actions (clause</a:t>
            </a:r>
            <a:r>
              <a:rPr sz="2400" spc="-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10.1)</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12" name="object 8">
            <a:extLst>
              <a:ext uri="{FF2B5EF4-FFF2-40B4-BE49-F238E27FC236}">
                <a16:creationId xmlns:a16="http://schemas.microsoft.com/office/drawing/2014/main" id="{7E9A5349-10F7-4F7A-92B0-06C61302D33D}"/>
              </a:ext>
            </a:extLst>
          </p:cNvPr>
          <p:cNvSpPr txBox="1">
            <a:spLocks/>
          </p:cNvSpPr>
          <p:nvPr/>
        </p:nvSpPr>
        <p:spPr>
          <a:xfrm>
            <a:off x="534988" y="119063"/>
            <a:ext cx="8266415" cy="504625"/>
          </a:xfrm>
          <a:prstGeom prst="rect">
            <a:avLst/>
          </a:prstGeom>
        </p:spPr>
        <p:txBody>
          <a:bodyPr vert="horz" wrap="square" lIns="0" tIns="12065" rIns="0" bIns="0" rtlCol="0">
            <a:spAutoFit/>
          </a:bodyPr>
          <a:lstStyle>
            <a:lvl1pPr>
              <a:defRPr sz="4000" b="1" i="0">
                <a:solidFill>
                  <a:srgbClr val="330066"/>
                </a:solidFill>
                <a:latin typeface="Arial"/>
                <a:ea typeface="+mj-ea"/>
                <a:cs typeface="Arial"/>
              </a:defRPr>
            </a:lvl1pPr>
          </a:lstStyle>
          <a:p>
            <a:pPr marL="12700">
              <a:spcBef>
                <a:spcPts val="95"/>
              </a:spcBef>
            </a:pPr>
            <a:r>
              <a:rPr lang="vi-VN" sz="3200" kern="0" spc="-10">
                <a:solidFill>
                  <a:schemeClr val="bg1"/>
                </a:solidFill>
                <a:latin typeface="Times New Roman" panose="02020603050405020304" pitchFamily="18" charset="0"/>
                <a:cs typeface="Times New Roman" panose="02020603050405020304" pitchFamily="18" charset="0"/>
              </a:rPr>
              <a:t>Mandatory</a:t>
            </a:r>
            <a:r>
              <a:rPr lang="vi-VN" sz="3200" kern="0" spc="-40">
                <a:solidFill>
                  <a:schemeClr val="bg1"/>
                </a:solidFill>
                <a:latin typeface="Times New Roman" panose="02020603050405020304" pitchFamily="18" charset="0"/>
                <a:cs typeface="Times New Roman" panose="02020603050405020304" pitchFamily="18" charset="0"/>
              </a:rPr>
              <a:t> </a:t>
            </a:r>
            <a:r>
              <a:rPr lang="vi-VN" sz="3200" kern="0" spc="-10">
                <a:solidFill>
                  <a:schemeClr val="bg1"/>
                </a:solidFill>
                <a:latin typeface="Times New Roman" panose="02020603050405020304" pitchFamily="18" charset="0"/>
                <a:cs typeface="Times New Roman" panose="02020603050405020304" pitchFamily="18" charset="0"/>
              </a:rPr>
              <a:t>Records/ Hồ sơ gi chép bắt buộc </a:t>
            </a:r>
            <a:endParaRPr lang="vi-VN" sz="3200" kern="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6327192" y="4495800"/>
            <a:ext cx="2795763" cy="954749"/>
          </a:xfrm>
          <a:prstGeom prst="rect">
            <a:avLst/>
          </a:prstGeom>
        </p:spPr>
        <p:txBody>
          <a:bodyPr vert="horz" wrap="square" lIns="0" tIns="66675" rIns="0" bIns="0" rtlCol="0">
            <a:spAutoFit/>
          </a:bodyPr>
          <a:lstStyle/>
          <a:p>
            <a:pPr marL="12700">
              <a:lnSpc>
                <a:spcPct val="100000"/>
              </a:lnSpc>
              <a:spcBef>
                <a:spcPts val="525"/>
              </a:spcBef>
            </a:pPr>
            <a:r>
              <a:rPr sz="4000" b="1" spc="-10" dirty="0">
                <a:solidFill>
                  <a:srgbClr val="000097"/>
                </a:solidFill>
                <a:latin typeface="Arial"/>
                <a:cs typeface="Arial"/>
              </a:rPr>
              <a:t>Act</a:t>
            </a:r>
            <a:endParaRPr sz="4000" dirty="0">
              <a:latin typeface="Arial"/>
              <a:cs typeface="Arial"/>
            </a:endParaRPr>
          </a:p>
          <a:p>
            <a:pPr marL="67310" marR="5080" indent="-55244">
              <a:lnSpc>
                <a:spcPct val="100000"/>
              </a:lnSpc>
              <a:spcBef>
                <a:spcPts val="170"/>
              </a:spcBef>
              <a:buFont typeface="Arial"/>
              <a:buChar char="•"/>
              <a:tabLst>
                <a:tab pos="140970" algn="l"/>
              </a:tabLst>
            </a:pPr>
            <a:r>
              <a:rPr sz="1600" b="1" spc="-10" dirty="0">
                <a:solidFill>
                  <a:srgbClr val="000097"/>
                </a:solidFill>
                <a:latin typeface="Arial"/>
                <a:cs typeface="Arial"/>
              </a:rPr>
              <a:t>How </a:t>
            </a:r>
            <a:r>
              <a:rPr sz="1600" b="1" spc="-5" dirty="0">
                <a:solidFill>
                  <a:srgbClr val="000097"/>
                </a:solidFill>
                <a:latin typeface="Arial"/>
                <a:cs typeface="Arial"/>
              </a:rPr>
              <a:t>to</a:t>
            </a:r>
            <a:r>
              <a:rPr sz="1600" b="1" spc="-70" dirty="0">
                <a:solidFill>
                  <a:srgbClr val="000097"/>
                </a:solidFill>
                <a:latin typeface="Arial"/>
                <a:cs typeface="Arial"/>
              </a:rPr>
              <a:t> </a:t>
            </a:r>
            <a:r>
              <a:rPr sz="1600" b="1" spc="-15" dirty="0">
                <a:solidFill>
                  <a:srgbClr val="000097"/>
                </a:solidFill>
                <a:latin typeface="Arial"/>
                <a:cs typeface="Arial"/>
              </a:rPr>
              <a:t>improve  </a:t>
            </a:r>
            <a:r>
              <a:rPr sz="1600" b="1" spc="-5" dirty="0">
                <a:solidFill>
                  <a:srgbClr val="000097"/>
                </a:solidFill>
                <a:latin typeface="Arial"/>
                <a:cs typeface="Arial"/>
              </a:rPr>
              <a:t>next</a:t>
            </a:r>
            <a:r>
              <a:rPr sz="1600" b="1" spc="-15" dirty="0">
                <a:solidFill>
                  <a:srgbClr val="000097"/>
                </a:solidFill>
                <a:latin typeface="Arial"/>
                <a:cs typeface="Arial"/>
              </a:rPr>
              <a:t> </a:t>
            </a:r>
            <a:r>
              <a:rPr sz="1600" b="1" spc="-5" dirty="0">
                <a:solidFill>
                  <a:srgbClr val="000097"/>
                </a:solidFill>
                <a:latin typeface="Arial"/>
                <a:cs typeface="Arial"/>
              </a:rPr>
              <a:t>time?</a:t>
            </a:r>
            <a:endParaRPr sz="1600" dirty="0">
              <a:latin typeface="Arial"/>
              <a:cs typeface="Arial"/>
            </a:endParaRPr>
          </a:p>
        </p:txBody>
      </p:sp>
      <p:sp>
        <p:nvSpPr>
          <p:cNvPr id="20" name="object 20"/>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8</a:t>
            </a:fld>
            <a:endParaRPr sz="1200">
              <a:latin typeface="Georgia"/>
              <a:cs typeface="Georgia"/>
            </a:endParaRPr>
          </a:p>
        </p:txBody>
      </p:sp>
      <p:sp>
        <p:nvSpPr>
          <p:cNvPr id="15" name="object 15"/>
          <p:cNvSpPr txBox="1">
            <a:spLocks noGrp="1"/>
          </p:cNvSpPr>
          <p:nvPr>
            <p:ph type="title"/>
          </p:nvPr>
        </p:nvSpPr>
        <p:spPr>
          <a:xfrm>
            <a:off x="6299794" y="1143000"/>
            <a:ext cx="2814599" cy="743152"/>
          </a:xfrm>
          <a:prstGeom prst="rect">
            <a:avLst/>
          </a:prstGeom>
        </p:spPr>
        <p:txBody>
          <a:bodyPr vert="horz" wrap="square" lIns="0" tIns="12065" rIns="0" bIns="0" rtlCol="0">
            <a:spAutoFit/>
          </a:bodyPr>
          <a:lstStyle/>
          <a:p>
            <a:pPr marL="12065">
              <a:lnSpc>
                <a:spcPts val="1914"/>
              </a:lnSpc>
              <a:spcBef>
                <a:spcPts val="95"/>
              </a:spcBef>
              <a:tabLst>
                <a:tab pos="140970" algn="l"/>
              </a:tabLst>
            </a:pPr>
            <a:r>
              <a:rPr spc="-10" dirty="0">
                <a:solidFill>
                  <a:srgbClr val="000097"/>
                </a:solidFill>
              </a:rPr>
              <a:t>P</a:t>
            </a:r>
            <a:r>
              <a:rPr dirty="0">
                <a:solidFill>
                  <a:srgbClr val="000097"/>
                </a:solidFill>
              </a:rPr>
              <a:t>l</a:t>
            </a:r>
            <a:r>
              <a:rPr spc="-5" dirty="0">
                <a:solidFill>
                  <a:srgbClr val="000097"/>
                </a:solidFill>
              </a:rPr>
              <a:t>an</a:t>
            </a:r>
            <a:br>
              <a:rPr lang="en-US" sz="1800" spc="-5" dirty="0">
                <a:solidFill>
                  <a:srgbClr val="000097"/>
                </a:solidFill>
              </a:rPr>
            </a:br>
            <a:r>
              <a:rPr lang="en-US" sz="1600" spc="-5" dirty="0">
                <a:solidFill>
                  <a:srgbClr val="000097"/>
                </a:solidFill>
              </a:rPr>
              <a:t>What to</a:t>
            </a:r>
            <a:r>
              <a:rPr lang="en-US" sz="1600" spc="-10" dirty="0">
                <a:solidFill>
                  <a:srgbClr val="000097"/>
                </a:solidFill>
              </a:rPr>
              <a:t> do?(“Objective”)</a:t>
            </a:r>
            <a:br>
              <a:rPr lang="en-US" sz="1600" dirty="0"/>
            </a:br>
            <a:r>
              <a:rPr lang="en-US" sz="1600" spc="-10" dirty="0">
                <a:solidFill>
                  <a:srgbClr val="000097"/>
                </a:solidFill>
              </a:rPr>
              <a:t>How </a:t>
            </a:r>
            <a:r>
              <a:rPr lang="en-US" sz="1600" spc="-5" dirty="0">
                <a:solidFill>
                  <a:srgbClr val="000097"/>
                </a:solidFill>
              </a:rPr>
              <a:t>to do</a:t>
            </a:r>
            <a:r>
              <a:rPr lang="en-US" sz="1600" spc="-20" dirty="0">
                <a:solidFill>
                  <a:srgbClr val="000097"/>
                </a:solidFill>
              </a:rPr>
              <a:t> </a:t>
            </a:r>
            <a:r>
              <a:rPr lang="en-US" sz="1600" spc="-5" dirty="0">
                <a:solidFill>
                  <a:srgbClr val="000097"/>
                </a:solidFill>
              </a:rPr>
              <a:t>it?(“Procedure”)</a:t>
            </a:r>
            <a:endParaRPr sz="1600" spc="-5" dirty="0">
              <a:solidFill>
                <a:srgbClr val="000097"/>
              </a:solidFill>
            </a:endParaRPr>
          </a:p>
        </p:txBody>
      </p:sp>
      <p:sp>
        <p:nvSpPr>
          <p:cNvPr id="17" name="object 17"/>
          <p:cNvSpPr txBox="1"/>
          <p:nvPr/>
        </p:nvSpPr>
        <p:spPr>
          <a:xfrm>
            <a:off x="6318630" y="3021508"/>
            <a:ext cx="2672970" cy="1199515"/>
          </a:xfrm>
          <a:prstGeom prst="rect">
            <a:avLst/>
          </a:prstGeom>
        </p:spPr>
        <p:txBody>
          <a:bodyPr vert="horz" wrap="square" lIns="0" tIns="67310" rIns="0" bIns="0" rtlCol="0">
            <a:spAutoFit/>
          </a:bodyPr>
          <a:lstStyle/>
          <a:p>
            <a:pPr marL="12700">
              <a:lnSpc>
                <a:spcPct val="100000"/>
              </a:lnSpc>
              <a:spcBef>
                <a:spcPts val="530"/>
              </a:spcBef>
            </a:pPr>
            <a:r>
              <a:rPr sz="4000" b="1" spc="-10" dirty="0">
                <a:solidFill>
                  <a:srgbClr val="000097"/>
                </a:solidFill>
                <a:latin typeface="Arial"/>
                <a:cs typeface="Arial"/>
              </a:rPr>
              <a:t>Check</a:t>
            </a:r>
            <a:endParaRPr sz="4000" dirty="0">
              <a:latin typeface="Arial"/>
              <a:cs typeface="Arial"/>
            </a:endParaRPr>
          </a:p>
          <a:p>
            <a:pPr marL="67310" marR="5080" indent="-55244">
              <a:lnSpc>
                <a:spcPct val="100000"/>
              </a:lnSpc>
              <a:spcBef>
                <a:spcPts val="170"/>
              </a:spcBef>
              <a:buFont typeface="Arial"/>
              <a:buChar char="•"/>
              <a:tabLst>
                <a:tab pos="140970" algn="l"/>
              </a:tabLst>
            </a:pPr>
            <a:r>
              <a:rPr sz="1600" b="1" spc="-10" dirty="0">
                <a:solidFill>
                  <a:srgbClr val="000097"/>
                </a:solidFill>
                <a:latin typeface="Arial"/>
                <a:cs typeface="Arial"/>
              </a:rPr>
              <a:t>Did things</a:t>
            </a:r>
            <a:r>
              <a:rPr sz="1600" b="1" spc="-60" dirty="0">
                <a:solidFill>
                  <a:srgbClr val="000097"/>
                </a:solidFill>
                <a:latin typeface="Arial"/>
                <a:cs typeface="Arial"/>
              </a:rPr>
              <a:t> </a:t>
            </a:r>
            <a:r>
              <a:rPr sz="1600" b="1" spc="-5" dirty="0">
                <a:solidFill>
                  <a:srgbClr val="000097"/>
                </a:solidFill>
                <a:latin typeface="Arial"/>
                <a:cs typeface="Arial"/>
              </a:rPr>
              <a:t>happen  according to</a:t>
            </a:r>
            <a:r>
              <a:rPr sz="1600" b="1" spc="-80" dirty="0">
                <a:solidFill>
                  <a:srgbClr val="000097"/>
                </a:solidFill>
                <a:latin typeface="Arial"/>
                <a:cs typeface="Arial"/>
              </a:rPr>
              <a:t> </a:t>
            </a:r>
            <a:r>
              <a:rPr sz="1600" b="1" spc="-10" dirty="0">
                <a:solidFill>
                  <a:srgbClr val="000097"/>
                </a:solidFill>
                <a:latin typeface="Arial"/>
                <a:cs typeface="Arial"/>
              </a:rPr>
              <a:t>plan?</a:t>
            </a:r>
            <a:endParaRPr sz="1600" dirty="0">
              <a:latin typeface="Arial"/>
              <a:cs typeface="Arial"/>
            </a:endParaRPr>
          </a:p>
        </p:txBody>
      </p:sp>
      <p:sp>
        <p:nvSpPr>
          <p:cNvPr id="18" name="object 18"/>
          <p:cNvSpPr txBox="1"/>
          <p:nvPr/>
        </p:nvSpPr>
        <p:spPr>
          <a:xfrm>
            <a:off x="6318630" y="1981200"/>
            <a:ext cx="2408301" cy="955390"/>
          </a:xfrm>
          <a:prstGeom prst="rect">
            <a:avLst/>
          </a:prstGeom>
        </p:spPr>
        <p:txBody>
          <a:bodyPr vert="horz" wrap="square" lIns="0" tIns="67310" rIns="0" bIns="0" rtlCol="0">
            <a:spAutoFit/>
          </a:bodyPr>
          <a:lstStyle/>
          <a:p>
            <a:pPr marL="12700">
              <a:lnSpc>
                <a:spcPct val="100000"/>
              </a:lnSpc>
              <a:spcBef>
                <a:spcPts val="530"/>
              </a:spcBef>
            </a:pPr>
            <a:r>
              <a:rPr sz="4000" b="1" spc="-10" dirty="0">
                <a:solidFill>
                  <a:srgbClr val="000097"/>
                </a:solidFill>
                <a:latin typeface="Arial"/>
                <a:cs typeface="Arial"/>
              </a:rPr>
              <a:t>Do</a:t>
            </a:r>
            <a:endParaRPr sz="4000" dirty="0">
              <a:latin typeface="Arial"/>
              <a:cs typeface="Arial"/>
            </a:endParaRPr>
          </a:p>
          <a:p>
            <a:pPr marL="67310" marR="5080" indent="-55244">
              <a:lnSpc>
                <a:spcPct val="100000"/>
              </a:lnSpc>
              <a:spcBef>
                <a:spcPts val="170"/>
              </a:spcBef>
              <a:buFont typeface="Arial"/>
              <a:buChar char="•"/>
              <a:tabLst>
                <a:tab pos="140970" algn="l"/>
              </a:tabLst>
            </a:pPr>
            <a:r>
              <a:rPr sz="1600" b="1" spc="-10" dirty="0">
                <a:solidFill>
                  <a:srgbClr val="000097"/>
                </a:solidFill>
                <a:latin typeface="Arial"/>
                <a:cs typeface="Arial"/>
              </a:rPr>
              <a:t>Do </a:t>
            </a:r>
            <a:r>
              <a:rPr sz="1600" b="1" spc="15" dirty="0">
                <a:solidFill>
                  <a:srgbClr val="000097"/>
                </a:solidFill>
                <a:latin typeface="Arial"/>
                <a:cs typeface="Arial"/>
              </a:rPr>
              <a:t>what</a:t>
            </a:r>
            <a:r>
              <a:rPr sz="1600" b="1" spc="-155" dirty="0">
                <a:solidFill>
                  <a:srgbClr val="000097"/>
                </a:solidFill>
                <a:latin typeface="Arial"/>
                <a:cs typeface="Arial"/>
              </a:rPr>
              <a:t> </a:t>
            </a:r>
            <a:r>
              <a:rPr sz="1600" b="1" spc="20" dirty="0">
                <a:solidFill>
                  <a:srgbClr val="000097"/>
                </a:solidFill>
                <a:latin typeface="Arial"/>
                <a:cs typeface="Arial"/>
              </a:rPr>
              <a:t>was  </a:t>
            </a:r>
            <a:r>
              <a:rPr sz="1600" b="1" spc="-5" dirty="0">
                <a:solidFill>
                  <a:srgbClr val="000097"/>
                </a:solidFill>
                <a:latin typeface="Arial"/>
                <a:cs typeface="Arial"/>
              </a:rPr>
              <a:t>planned</a:t>
            </a:r>
            <a:endParaRPr sz="1600" dirty="0">
              <a:latin typeface="Arial"/>
              <a:cs typeface="Arial"/>
            </a:endParaRPr>
          </a:p>
        </p:txBody>
      </p:sp>
      <p:sp>
        <p:nvSpPr>
          <p:cNvPr id="22" name="object 9">
            <a:extLst>
              <a:ext uri="{FF2B5EF4-FFF2-40B4-BE49-F238E27FC236}">
                <a16:creationId xmlns:a16="http://schemas.microsoft.com/office/drawing/2014/main" id="{F7FFE8E7-3608-41DF-98C9-9ADC5DCE50D6}"/>
              </a:ext>
            </a:extLst>
          </p:cNvPr>
          <p:cNvSpPr txBox="1">
            <a:spLocks/>
          </p:cNvSpPr>
          <p:nvPr/>
        </p:nvSpPr>
        <p:spPr>
          <a:xfrm>
            <a:off x="76200" y="124305"/>
            <a:ext cx="8915400" cy="628377"/>
          </a:xfrm>
          <a:prstGeom prst="rect">
            <a:avLst/>
          </a:prstGeom>
        </p:spPr>
        <p:txBody>
          <a:bodyPr vert="horz" wrap="square" lIns="0" tIns="12700" rIns="0" bIns="0" rtlCol="0">
            <a:spAutoFit/>
          </a:bodyPr>
          <a:lstStyle>
            <a:lvl1pPr>
              <a:defRPr sz="4000" b="1" i="0">
                <a:solidFill>
                  <a:srgbClr val="330066"/>
                </a:solidFill>
                <a:latin typeface="Arial"/>
                <a:ea typeface="+mj-ea"/>
                <a:cs typeface="Arial"/>
              </a:defRPr>
            </a:lvl1pPr>
          </a:lstStyle>
          <a:p>
            <a:pPr marL="12700" algn="ctr">
              <a:spcBef>
                <a:spcPts val="100"/>
              </a:spcBef>
            </a:pPr>
            <a:r>
              <a:rPr lang="en-US" kern="0" dirty="0">
                <a:solidFill>
                  <a:schemeClr val="bg1"/>
                </a:solidFill>
                <a:latin typeface="Times New Roman" panose="02020603050405020304" pitchFamily="18" charset="0"/>
                <a:cs typeface="Times New Roman" panose="02020603050405020304" pitchFamily="18" charset="0"/>
              </a:rPr>
              <a:t>PDCA process / Chu </a:t>
            </a:r>
            <a:r>
              <a:rPr lang="en-US" kern="0" dirty="0" err="1">
                <a:solidFill>
                  <a:schemeClr val="bg1"/>
                </a:solidFill>
                <a:latin typeface="Times New Roman" panose="02020603050405020304" pitchFamily="18" charset="0"/>
                <a:cs typeface="Times New Roman" panose="02020603050405020304" pitchFamily="18" charset="0"/>
              </a:rPr>
              <a:t>trình</a:t>
            </a:r>
            <a:r>
              <a:rPr lang="en-US" kern="0" dirty="0">
                <a:solidFill>
                  <a:schemeClr val="bg1"/>
                </a:solidFill>
                <a:latin typeface="Times New Roman" panose="02020603050405020304" pitchFamily="18" charset="0"/>
                <a:cs typeface="Times New Roman" panose="02020603050405020304" pitchFamily="18" charset="0"/>
              </a:rPr>
              <a:t> PDCA </a:t>
            </a:r>
          </a:p>
        </p:txBody>
      </p:sp>
      <p:pic>
        <p:nvPicPr>
          <p:cNvPr id="23" name="Picture 22">
            <a:extLst>
              <a:ext uri="{FF2B5EF4-FFF2-40B4-BE49-F238E27FC236}">
                <a16:creationId xmlns:a16="http://schemas.microsoft.com/office/drawing/2014/main" id="{B06C853F-C2B4-401E-8E3D-2D9B2805D197}"/>
              </a:ext>
            </a:extLst>
          </p:cNvPr>
          <p:cNvPicPr>
            <a:picLocks noChangeAspect="1"/>
          </p:cNvPicPr>
          <p:nvPr/>
        </p:nvPicPr>
        <p:blipFill>
          <a:blip r:embed="rId2"/>
          <a:stretch>
            <a:fillRect/>
          </a:stretch>
        </p:blipFill>
        <p:spPr>
          <a:xfrm>
            <a:off x="29607" y="1063451"/>
            <a:ext cx="6056616" cy="374627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264534" y="3537280"/>
            <a:ext cx="2437765" cy="635000"/>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04607A"/>
                </a:solidFill>
                <a:latin typeface="Carlito"/>
                <a:cs typeface="Carlito"/>
              </a:rPr>
              <a:t>QUESTIONS</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80</a:t>
            </a:fld>
            <a:endParaRPr spc="-7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806954" y="3537280"/>
            <a:ext cx="2480310" cy="635000"/>
          </a:xfrm>
          <a:prstGeom prst="rect">
            <a:avLst/>
          </a:prstGeom>
        </p:spPr>
        <p:txBody>
          <a:bodyPr vert="horz" wrap="square" lIns="0" tIns="12065" rIns="0" bIns="0" rtlCol="0">
            <a:spAutoFit/>
          </a:bodyPr>
          <a:lstStyle/>
          <a:p>
            <a:pPr marL="12700">
              <a:lnSpc>
                <a:spcPct val="100000"/>
              </a:lnSpc>
              <a:spcBef>
                <a:spcPts val="95"/>
              </a:spcBef>
            </a:pPr>
            <a:r>
              <a:rPr b="0" spc="-10" dirty="0">
                <a:solidFill>
                  <a:srgbClr val="04607A"/>
                </a:solidFill>
                <a:latin typeface="Carlito"/>
                <a:cs typeface="Carlito"/>
              </a:rPr>
              <a:t>THANK</a:t>
            </a:r>
            <a:r>
              <a:rPr b="0" spc="-75" dirty="0">
                <a:solidFill>
                  <a:srgbClr val="04607A"/>
                </a:solidFill>
                <a:latin typeface="Carlito"/>
                <a:cs typeface="Carlito"/>
              </a:rPr>
              <a:t> </a:t>
            </a:r>
            <a:r>
              <a:rPr b="0" spc="-50" dirty="0">
                <a:solidFill>
                  <a:srgbClr val="04607A"/>
                </a:solidFill>
                <a:latin typeface="Carlito"/>
                <a:cs typeface="Carlito"/>
              </a:rPr>
              <a:t>YOU</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70" dirty="0"/>
              <a:t>81</a:t>
            </a:fld>
            <a:endParaRPr spc="-7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820" y="0"/>
            <a:ext cx="8668449" cy="936154"/>
          </a:xfrm>
          <a:prstGeom prst="rect">
            <a:avLst/>
          </a:prstGeom>
        </p:spPr>
        <p:txBody>
          <a:bodyPr vert="horz" wrap="square" lIns="0" tIns="12700" rIns="0" bIns="0" rtlCol="0">
            <a:spAutoFit/>
          </a:bodyPr>
          <a:lstStyle/>
          <a:p>
            <a:pPr marL="12700" algn="ctr">
              <a:lnSpc>
                <a:spcPct val="100000"/>
              </a:lnSpc>
              <a:spcBef>
                <a:spcPts val="100"/>
              </a:spcBef>
            </a:pPr>
            <a:r>
              <a:rPr sz="3000" dirty="0">
                <a:solidFill>
                  <a:schemeClr val="bg1"/>
                </a:solidFill>
                <a:latin typeface="Times New Roman" panose="02020603050405020304" pitchFamily="18" charset="0"/>
                <a:cs typeface="Times New Roman" panose="02020603050405020304" pitchFamily="18" charset="0"/>
              </a:rPr>
              <a:t>“Annex SL” </a:t>
            </a:r>
            <a:r>
              <a:rPr sz="3000" spc="-5" dirty="0">
                <a:solidFill>
                  <a:schemeClr val="bg1"/>
                </a:solidFill>
                <a:latin typeface="Times New Roman" panose="02020603050405020304" pitchFamily="18" charset="0"/>
                <a:cs typeface="Times New Roman" panose="02020603050405020304" pitchFamily="18" charset="0"/>
              </a:rPr>
              <a:t>High </a:t>
            </a:r>
            <a:r>
              <a:rPr sz="3000" dirty="0">
                <a:solidFill>
                  <a:schemeClr val="bg1"/>
                </a:solidFill>
                <a:latin typeface="Times New Roman" panose="02020603050405020304" pitchFamily="18" charset="0"/>
                <a:cs typeface="Times New Roman" panose="02020603050405020304" pitchFamily="18" charset="0"/>
              </a:rPr>
              <a:t>Level</a:t>
            </a:r>
            <a:r>
              <a:rPr sz="3000" spc="65" dirty="0">
                <a:solidFill>
                  <a:schemeClr val="bg1"/>
                </a:solidFill>
                <a:latin typeface="Times New Roman" panose="02020603050405020304" pitchFamily="18" charset="0"/>
                <a:cs typeface="Times New Roman" panose="02020603050405020304" pitchFamily="18" charset="0"/>
              </a:rPr>
              <a:t> </a:t>
            </a:r>
            <a:r>
              <a:rPr sz="3000" spc="-5" dirty="0">
                <a:solidFill>
                  <a:schemeClr val="bg1"/>
                </a:solidFill>
                <a:latin typeface="Times New Roman" panose="02020603050405020304" pitchFamily="18" charset="0"/>
                <a:cs typeface="Times New Roman" panose="02020603050405020304" pitchFamily="18" charset="0"/>
              </a:rPr>
              <a:t>Structure</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Cấu</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trúc</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cấp</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cao</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của</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hệ</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thống</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quản</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lý</a:t>
            </a:r>
            <a:r>
              <a:rPr lang="en-US" sz="3000" spc="-5" dirty="0">
                <a:solidFill>
                  <a:schemeClr val="bg1"/>
                </a:solidFill>
                <a:latin typeface="Times New Roman" panose="02020603050405020304" pitchFamily="18" charset="0"/>
                <a:cs typeface="Times New Roman" panose="02020603050405020304" pitchFamily="18" charset="0"/>
              </a:rPr>
              <a:t> </a:t>
            </a:r>
            <a:r>
              <a:rPr lang="en-US" sz="3000" spc="-5" dirty="0" err="1">
                <a:solidFill>
                  <a:schemeClr val="bg1"/>
                </a:solidFill>
                <a:latin typeface="Times New Roman" panose="02020603050405020304" pitchFamily="18" charset="0"/>
                <a:cs typeface="Times New Roman" panose="02020603050405020304" pitchFamily="18" charset="0"/>
              </a:rPr>
              <a:t>chất</a:t>
            </a:r>
            <a:r>
              <a:rPr lang="en-US" sz="3000" spc="-5" dirty="0">
                <a:solidFill>
                  <a:schemeClr val="bg1"/>
                </a:solidFill>
                <a:latin typeface="Times New Roman" panose="02020603050405020304" pitchFamily="18" charset="0"/>
                <a:cs typeface="Times New Roman" panose="02020603050405020304" pitchFamily="18" charset="0"/>
              </a:rPr>
              <a:t> l</a:t>
            </a:r>
            <a:r>
              <a:rPr lang="vi-VN" sz="3000" spc="-5" dirty="0">
                <a:solidFill>
                  <a:schemeClr val="bg1"/>
                </a:solidFill>
                <a:latin typeface="Times New Roman" panose="02020603050405020304" pitchFamily="18" charset="0"/>
                <a:cs typeface="Times New Roman" panose="02020603050405020304" pitchFamily="18" charset="0"/>
              </a:rPr>
              <a:t>ư</a:t>
            </a:r>
            <a:r>
              <a:rPr lang="en-US" sz="3000" spc="-5" dirty="0" err="1">
                <a:solidFill>
                  <a:schemeClr val="bg1"/>
                </a:solidFill>
                <a:latin typeface="Times New Roman" panose="02020603050405020304" pitchFamily="18" charset="0"/>
                <a:cs typeface="Times New Roman" panose="02020603050405020304" pitchFamily="18" charset="0"/>
              </a:rPr>
              <a:t>ợng</a:t>
            </a:r>
            <a:r>
              <a:rPr lang="en-US" sz="3000" spc="-5" dirty="0">
                <a:solidFill>
                  <a:schemeClr val="bg1"/>
                </a:solidFill>
                <a:latin typeface="Times New Roman" panose="02020603050405020304" pitchFamily="18" charset="0"/>
                <a:cs typeface="Times New Roman" panose="02020603050405020304" pitchFamily="18" charset="0"/>
              </a:rPr>
              <a:t> </a:t>
            </a:r>
            <a:endParaRPr sz="3000" dirty="0">
              <a:solidFill>
                <a:schemeClr val="bg1"/>
              </a:solidFill>
              <a:latin typeface="Times New Roman" panose="02020603050405020304" pitchFamily="18" charset="0"/>
              <a:cs typeface="Times New Roman" panose="02020603050405020304" pitchFamily="18" charset="0"/>
            </a:endParaRPr>
          </a:p>
        </p:txBody>
      </p:sp>
      <p:sp>
        <p:nvSpPr>
          <p:cNvPr id="14" name="object 14"/>
          <p:cNvSpPr txBox="1"/>
          <p:nvPr/>
        </p:nvSpPr>
        <p:spPr>
          <a:xfrm>
            <a:off x="8494521" y="6555895"/>
            <a:ext cx="232410" cy="177800"/>
          </a:xfrm>
          <a:prstGeom prst="rect">
            <a:avLst/>
          </a:prstGeom>
        </p:spPr>
        <p:txBody>
          <a:bodyPr vert="horz" wrap="square" lIns="0" tIns="0" rIns="0" bIns="0" rtlCol="0">
            <a:spAutoFit/>
          </a:bodyPr>
          <a:lstStyle/>
          <a:p>
            <a:pPr marL="38100">
              <a:lnSpc>
                <a:spcPts val="1240"/>
              </a:lnSpc>
            </a:pPr>
            <a:fld id="{81D60167-4931-47E6-BA6A-407CBD079E47}" type="slidenum">
              <a:rPr sz="1200" spc="-90" dirty="0">
                <a:solidFill>
                  <a:srgbClr val="045C75"/>
                </a:solidFill>
                <a:latin typeface="Georgia"/>
                <a:cs typeface="Georgia"/>
              </a:rPr>
              <a:t>9</a:t>
            </a:fld>
            <a:endParaRPr sz="1200">
              <a:latin typeface="Georgia"/>
              <a:cs typeface="Georgia"/>
            </a:endParaRPr>
          </a:p>
        </p:txBody>
      </p:sp>
      <p:sp>
        <p:nvSpPr>
          <p:cNvPr id="6" name="object 6"/>
          <p:cNvSpPr txBox="1"/>
          <p:nvPr/>
        </p:nvSpPr>
        <p:spPr>
          <a:xfrm>
            <a:off x="76200" y="1094802"/>
            <a:ext cx="8780719" cy="5371855"/>
          </a:xfrm>
          <a:prstGeom prst="rect">
            <a:avLst/>
          </a:prstGeom>
        </p:spPr>
        <p:txBody>
          <a:bodyPr vert="horz" wrap="square" lIns="0" tIns="13335" rIns="0" bIns="0" rtlCol="0">
            <a:spAutoFit/>
          </a:bodyPr>
          <a:lstStyle/>
          <a:p>
            <a:pPr marL="513715" indent="-463550">
              <a:lnSpc>
                <a:spcPts val="2170"/>
              </a:lnSpc>
              <a:spcBef>
                <a:spcPts val="105"/>
              </a:spcBef>
              <a:buFont typeface="Arial"/>
              <a:buAutoNum type="arabicPeriod"/>
              <a:tabLst>
                <a:tab pos="513715" algn="l"/>
                <a:tab pos="514350" algn="l"/>
              </a:tabLst>
            </a:pPr>
            <a:r>
              <a:rPr sz="2000" b="1" dirty="0">
                <a:solidFill>
                  <a:srgbClr val="2E2E2E"/>
                </a:solidFill>
                <a:latin typeface="Times New Roman" panose="02020603050405020304" pitchFamily="18" charset="0"/>
                <a:cs typeface="Times New Roman" panose="02020603050405020304" pitchFamily="18" charset="0"/>
              </a:rPr>
              <a:t>Scope</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Phạm</a:t>
            </a:r>
            <a:r>
              <a:rPr lang="en-US" sz="2000" b="1" dirty="0">
                <a:solidFill>
                  <a:srgbClr val="2E2E2E"/>
                </a:solidFill>
                <a:latin typeface="Times New Roman" panose="02020603050405020304" pitchFamily="18" charset="0"/>
                <a:cs typeface="Times New Roman" panose="02020603050405020304" pitchFamily="18" charset="0"/>
              </a:rPr>
              <a:t> vi</a:t>
            </a:r>
            <a:endParaRPr sz="2000" dirty="0">
              <a:latin typeface="Times New Roman" panose="02020603050405020304" pitchFamily="18" charset="0"/>
              <a:cs typeface="Times New Roman" panose="02020603050405020304" pitchFamily="18" charset="0"/>
            </a:endParaRPr>
          </a:p>
          <a:p>
            <a:pPr marL="513715" indent="-463550">
              <a:lnSpc>
                <a:spcPts val="1925"/>
              </a:lnSpc>
              <a:buFont typeface="Arial"/>
              <a:buAutoNum type="arabicPeriod"/>
              <a:tabLst>
                <a:tab pos="513715" algn="l"/>
                <a:tab pos="514350" algn="l"/>
              </a:tabLst>
            </a:pPr>
            <a:r>
              <a:rPr sz="2000" b="1" spc="-5" dirty="0">
                <a:solidFill>
                  <a:srgbClr val="2E2E2E"/>
                </a:solidFill>
                <a:latin typeface="Times New Roman" panose="02020603050405020304" pitchFamily="18" charset="0"/>
                <a:cs typeface="Times New Roman" panose="02020603050405020304" pitchFamily="18" charset="0"/>
              </a:rPr>
              <a:t>Normative</a:t>
            </a:r>
            <a:r>
              <a:rPr sz="2000" b="1" spc="-105" dirty="0">
                <a:solidFill>
                  <a:srgbClr val="2E2E2E"/>
                </a:solidFill>
                <a:latin typeface="Times New Roman" panose="02020603050405020304" pitchFamily="18" charset="0"/>
                <a:cs typeface="Times New Roman" panose="02020603050405020304" pitchFamily="18" charset="0"/>
              </a:rPr>
              <a:t> </a:t>
            </a:r>
            <a:r>
              <a:rPr sz="2000" b="1" dirty="0">
                <a:solidFill>
                  <a:srgbClr val="2E2E2E"/>
                </a:solidFill>
                <a:latin typeface="Times New Roman" panose="02020603050405020304" pitchFamily="18" charset="0"/>
                <a:cs typeface="Times New Roman" panose="02020603050405020304" pitchFamily="18" charset="0"/>
              </a:rPr>
              <a:t>references</a:t>
            </a:r>
            <a:r>
              <a:rPr lang="en-US" sz="2000" b="1" dirty="0">
                <a:solidFill>
                  <a:srgbClr val="2E2E2E"/>
                </a:solidFill>
                <a:latin typeface="Times New Roman" panose="02020603050405020304" pitchFamily="18" charset="0"/>
                <a:cs typeface="Times New Roman" panose="02020603050405020304" pitchFamily="18" charset="0"/>
              </a:rPr>
              <a:t>/</a:t>
            </a:r>
            <a:r>
              <a:rPr lang="en-US" sz="2000" b="1" dirty="0" err="1">
                <a:solidFill>
                  <a:srgbClr val="2E2E2E"/>
                </a:solidFill>
                <a:latin typeface="Times New Roman" panose="02020603050405020304" pitchFamily="18" charset="0"/>
                <a:cs typeface="Times New Roman" panose="02020603050405020304" pitchFamily="18" charset="0"/>
              </a:rPr>
              <a:t>Tài</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liệu</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tham</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khảo</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tiêu</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chuẩn</a:t>
            </a:r>
            <a:endParaRPr sz="2000" dirty="0">
              <a:latin typeface="Times New Roman" panose="02020603050405020304" pitchFamily="18" charset="0"/>
              <a:cs typeface="Times New Roman" panose="02020603050405020304" pitchFamily="18" charset="0"/>
            </a:endParaRPr>
          </a:p>
          <a:p>
            <a:pPr marL="513715" indent="-463550">
              <a:lnSpc>
                <a:spcPts val="1914"/>
              </a:lnSpc>
              <a:buFont typeface="Arial"/>
              <a:buAutoNum type="arabicPeriod"/>
              <a:tabLst>
                <a:tab pos="513715" algn="l"/>
                <a:tab pos="514350" algn="l"/>
              </a:tabLst>
            </a:pPr>
            <a:r>
              <a:rPr sz="2000" b="1" spc="-30" dirty="0">
                <a:solidFill>
                  <a:srgbClr val="2E2E2E"/>
                </a:solidFill>
                <a:latin typeface="Times New Roman" panose="02020603050405020304" pitchFamily="18" charset="0"/>
                <a:cs typeface="Times New Roman" panose="02020603050405020304" pitchFamily="18" charset="0"/>
              </a:rPr>
              <a:t>Terms </a:t>
            </a:r>
            <a:r>
              <a:rPr sz="2000" b="1" dirty="0">
                <a:solidFill>
                  <a:srgbClr val="2E2E2E"/>
                </a:solidFill>
                <a:latin typeface="Times New Roman" panose="02020603050405020304" pitchFamily="18" charset="0"/>
                <a:cs typeface="Times New Roman" panose="02020603050405020304" pitchFamily="18" charset="0"/>
              </a:rPr>
              <a:t>and</a:t>
            </a:r>
            <a:r>
              <a:rPr sz="2000" b="1" spc="-60" dirty="0">
                <a:solidFill>
                  <a:srgbClr val="2E2E2E"/>
                </a:solidFill>
                <a:latin typeface="Times New Roman" panose="02020603050405020304" pitchFamily="18" charset="0"/>
                <a:cs typeface="Times New Roman" panose="02020603050405020304" pitchFamily="18" charset="0"/>
              </a:rPr>
              <a:t> </a:t>
            </a:r>
            <a:r>
              <a:rPr sz="2000" b="1" spc="-5" dirty="0">
                <a:solidFill>
                  <a:srgbClr val="2E2E2E"/>
                </a:solidFill>
                <a:latin typeface="Times New Roman" panose="02020603050405020304" pitchFamily="18" charset="0"/>
                <a:cs typeface="Times New Roman" panose="02020603050405020304" pitchFamily="18" charset="0"/>
              </a:rPr>
              <a:t>definitions</a:t>
            </a:r>
            <a:r>
              <a:rPr lang="en-US" sz="2000" b="1" spc="-5" dirty="0">
                <a:solidFill>
                  <a:srgbClr val="2E2E2E"/>
                </a:solidFill>
                <a:latin typeface="Times New Roman" panose="02020603050405020304" pitchFamily="18" charset="0"/>
                <a:cs typeface="Times New Roman" panose="02020603050405020304" pitchFamily="18" charset="0"/>
              </a:rPr>
              <a:t>/ </a:t>
            </a:r>
            <a:r>
              <a:rPr lang="en-US" sz="2000" b="1" spc="-5" dirty="0" err="1">
                <a:solidFill>
                  <a:srgbClr val="2E2E2E"/>
                </a:solidFill>
                <a:latin typeface="Times New Roman" panose="02020603050405020304" pitchFamily="18" charset="0"/>
                <a:cs typeface="Times New Roman" panose="02020603050405020304" pitchFamily="18" charset="0"/>
              </a:rPr>
              <a:t>Điều</a:t>
            </a:r>
            <a:r>
              <a:rPr lang="en-US" sz="2000" b="1" spc="-5" dirty="0">
                <a:solidFill>
                  <a:srgbClr val="2E2E2E"/>
                </a:solidFill>
                <a:latin typeface="Times New Roman" panose="02020603050405020304" pitchFamily="18" charset="0"/>
                <a:cs typeface="Times New Roman" panose="02020603050405020304" pitchFamily="18" charset="0"/>
              </a:rPr>
              <a:t> </a:t>
            </a:r>
            <a:r>
              <a:rPr lang="en-US" sz="2000" b="1" spc="-5" dirty="0" err="1">
                <a:solidFill>
                  <a:srgbClr val="2E2E2E"/>
                </a:solidFill>
                <a:latin typeface="Times New Roman" panose="02020603050405020304" pitchFamily="18" charset="0"/>
                <a:cs typeface="Times New Roman" panose="02020603050405020304" pitchFamily="18" charset="0"/>
              </a:rPr>
              <a:t>khoản</a:t>
            </a:r>
            <a:r>
              <a:rPr lang="en-US" sz="2000" b="1" spc="-5" dirty="0">
                <a:solidFill>
                  <a:srgbClr val="2E2E2E"/>
                </a:solidFill>
                <a:latin typeface="Times New Roman" panose="02020603050405020304" pitchFamily="18" charset="0"/>
                <a:cs typeface="Times New Roman" panose="02020603050405020304" pitchFamily="18" charset="0"/>
              </a:rPr>
              <a:t> </a:t>
            </a:r>
            <a:r>
              <a:rPr lang="en-US" sz="2000" b="1" spc="-5" dirty="0" err="1">
                <a:solidFill>
                  <a:srgbClr val="2E2E2E"/>
                </a:solidFill>
                <a:latin typeface="Times New Roman" panose="02020603050405020304" pitchFamily="18" charset="0"/>
                <a:cs typeface="Times New Roman" panose="02020603050405020304" pitchFamily="18" charset="0"/>
              </a:rPr>
              <a:t>và</a:t>
            </a:r>
            <a:r>
              <a:rPr lang="en-US" sz="2000" b="1" spc="-5" dirty="0">
                <a:solidFill>
                  <a:srgbClr val="2E2E2E"/>
                </a:solidFill>
                <a:latin typeface="Times New Roman" panose="02020603050405020304" pitchFamily="18" charset="0"/>
                <a:cs typeface="Times New Roman" panose="02020603050405020304" pitchFamily="18" charset="0"/>
              </a:rPr>
              <a:t> </a:t>
            </a:r>
            <a:r>
              <a:rPr lang="en-US" sz="2000" b="1" spc="-5" dirty="0" err="1">
                <a:solidFill>
                  <a:srgbClr val="2E2E2E"/>
                </a:solidFill>
                <a:latin typeface="Times New Roman" panose="02020603050405020304" pitchFamily="18" charset="0"/>
                <a:cs typeface="Times New Roman" panose="02020603050405020304" pitchFamily="18" charset="0"/>
              </a:rPr>
              <a:t>định</a:t>
            </a:r>
            <a:r>
              <a:rPr lang="en-US" sz="2000" b="1" spc="-5" dirty="0">
                <a:solidFill>
                  <a:srgbClr val="2E2E2E"/>
                </a:solidFill>
                <a:latin typeface="Times New Roman" panose="02020603050405020304" pitchFamily="18" charset="0"/>
                <a:cs typeface="Times New Roman" panose="02020603050405020304" pitchFamily="18" charset="0"/>
              </a:rPr>
              <a:t> </a:t>
            </a:r>
            <a:r>
              <a:rPr lang="en-US" sz="2000" b="1" spc="-5" dirty="0" err="1">
                <a:solidFill>
                  <a:srgbClr val="2E2E2E"/>
                </a:solidFill>
                <a:latin typeface="Times New Roman" panose="02020603050405020304" pitchFamily="18" charset="0"/>
                <a:cs typeface="Times New Roman" panose="02020603050405020304" pitchFamily="18" charset="0"/>
              </a:rPr>
              <a:t>nghĩa</a:t>
            </a:r>
            <a:endParaRPr sz="2000" dirty="0">
              <a:latin typeface="Times New Roman" panose="02020603050405020304" pitchFamily="18" charset="0"/>
              <a:cs typeface="Times New Roman" panose="02020603050405020304" pitchFamily="18" charset="0"/>
            </a:endParaRPr>
          </a:p>
          <a:p>
            <a:pPr marL="514350" marR="55880" indent="-514350">
              <a:lnSpc>
                <a:spcPct val="78400"/>
              </a:lnSpc>
              <a:spcBef>
                <a:spcPts val="280"/>
              </a:spcBef>
              <a:buFont typeface="Arial"/>
              <a:buAutoNum type="arabicPeriod"/>
              <a:tabLst>
                <a:tab pos="514350" algn="l"/>
              </a:tabLst>
            </a:pPr>
            <a:r>
              <a:rPr sz="2000" b="1" dirty="0">
                <a:solidFill>
                  <a:srgbClr val="2E2E2E"/>
                </a:solidFill>
                <a:latin typeface="Times New Roman" panose="02020603050405020304" pitchFamily="18" charset="0"/>
                <a:cs typeface="Times New Roman" panose="02020603050405020304" pitchFamily="18" charset="0"/>
              </a:rPr>
              <a:t>Context </a:t>
            </a:r>
            <a:r>
              <a:rPr sz="2000" b="1" spc="-5" dirty="0">
                <a:solidFill>
                  <a:srgbClr val="2E2E2E"/>
                </a:solidFill>
                <a:latin typeface="Times New Roman" panose="02020603050405020304" pitchFamily="18" charset="0"/>
                <a:cs typeface="Times New Roman" panose="02020603050405020304" pitchFamily="18" charset="0"/>
              </a:rPr>
              <a:t>of </a:t>
            </a:r>
            <a:r>
              <a:rPr sz="2000" b="1" dirty="0">
                <a:solidFill>
                  <a:srgbClr val="2E2E2E"/>
                </a:solidFill>
                <a:latin typeface="Times New Roman" panose="02020603050405020304" pitchFamily="18" charset="0"/>
                <a:cs typeface="Times New Roman" panose="02020603050405020304" pitchFamily="18" charset="0"/>
              </a:rPr>
              <a:t>the</a:t>
            </a:r>
            <a:r>
              <a:rPr sz="2000" b="1" spc="-165" dirty="0">
                <a:solidFill>
                  <a:srgbClr val="2E2E2E"/>
                </a:solidFill>
                <a:latin typeface="Times New Roman" panose="02020603050405020304" pitchFamily="18" charset="0"/>
                <a:cs typeface="Times New Roman" panose="02020603050405020304" pitchFamily="18" charset="0"/>
              </a:rPr>
              <a:t> </a:t>
            </a:r>
            <a:r>
              <a:rPr sz="2000" b="1" dirty="0">
                <a:solidFill>
                  <a:srgbClr val="2E2E2E"/>
                </a:solidFill>
                <a:latin typeface="Times New Roman" panose="02020603050405020304" pitchFamily="18" charset="0"/>
                <a:cs typeface="Times New Roman" panose="02020603050405020304" pitchFamily="18" charset="0"/>
              </a:rPr>
              <a:t>organization</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Bối</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cảnh</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của</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tổ</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chức</a:t>
            </a:r>
            <a:r>
              <a:rPr lang="en-US" sz="2000" b="1" dirty="0">
                <a:solidFill>
                  <a:srgbClr val="2E2E2E"/>
                </a:solidFill>
                <a:latin typeface="Times New Roman" panose="02020603050405020304" pitchFamily="18" charset="0"/>
                <a:cs typeface="Times New Roman" panose="02020603050405020304" pitchFamily="18" charset="0"/>
              </a:rPr>
              <a:t> </a:t>
            </a:r>
            <a:r>
              <a:rPr sz="2000" b="1" dirty="0">
                <a:solidFill>
                  <a:srgbClr val="2E2E2E"/>
                </a:solidFill>
                <a:latin typeface="Times New Roman" panose="02020603050405020304" pitchFamily="18" charset="0"/>
                <a:cs typeface="Times New Roman" panose="02020603050405020304" pitchFamily="18" charset="0"/>
              </a:rPr>
              <a:t> </a:t>
            </a:r>
            <a:r>
              <a:rPr sz="2000" b="1" dirty="0">
                <a:solidFill>
                  <a:srgbClr val="FF0000"/>
                </a:solidFill>
                <a:latin typeface="Times New Roman" panose="02020603050405020304" pitchFamily="18" charset="0"/>
                <a:cs typeface="Times New Roman" panose="02020603050405020304" pitchFamily="18" charset="0"/>
              </a:rPr>
              <a:t> </a:t>
            </a:r>
            <a:endParaRPr lang="en-US" sz="2000" b="1" dirty="0">
              <a:solidFill>
                <a:srgbClr val="FF0000"/>
              </a:solidFill>
              <a:latin typeface="Times New Roman" panose="02020603050405020304" pitchFamily="18" charset="0"/>
              <a:cs typeface="Times New Roman" panose="02020603050405020304" pitchFamily="18" charset="0"/>
            </a:endParaRPr>
          </a:p>
          <a:p>
            <a:pPr marL="342900" marR="55880" indent="-342900">
              <a:lnSpc>
                <a:spcPct val="78400"/>
              </a:lnSpc>
              <a:spcBef>
                <a:spcPts val="280"/>
              </a:spcBef>
              <a:buFont typeface="Wingdings" panose="05000000000000000000" pitchFamily="2" charset="2"/>
              <a:buChar char="ü"/>
              <a:tabLst>
                <a:tab pos="514350" algn="l"/>
              </a:tabLst>
            </a:pPr>
            <a:r>
              <a:rPr sz="2000" spc="-5" dirty="0">
                <a:latin typeface="Times New Roman" panose="02020603050405020304" pitchFamily="18" charset="0"/>
                <a:cs typeface="Times New Roman" panose="02020603050405020304" pitchFamily="18" charset="0"/>
              </a:rPr>
              <a:t>Understanding the </a:t>
            </a:r>
            <a:r>
              <a:rPr sz="2000" spc="-10" dirty="0">
                <a:latin typeface="Times New Roman" panose="02020603050405020304" pitchFamily="18" charset="0"/>
                <a:cs typeface="Times New Roman" panose="02020603050405020304" pitchFamily="18" charset="0"/>
              </a:rPr>
              <a:t>organization  </a:t>
            </a:r>
            <a:r>
              <a:rPr sz="2000" spc="-5" dirty="0">
                <a:latin typeface="Times New Roman" panose="02020603050405020304" pitchFamily="18" charset="0"/>
                <a:cs typeface="Times New Roman" panose="02020603050405020304" pitchFamily="18" charset="0"/>
              </a:rPr>
              <a:t>and its</a:t>
            </a:r>
            <a:r>
              <a:rPr sz="2000" spc="-1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context</a:t>
            </a:r>
            <a:endParaRPr lang="en-US" sz="2000" spc="-5" dirty="0">
              <a:latin typeface="Times New Roman" panose="02020603050405020304" pitchFamily="18" charset="0"/>
              <a:cs typeface="Times New Roman" panose="02020603050405020304" pitchFamily="18" charset="0"/>
            </a:endParaRPr>
          </a:p>
          <a:p>
            <a:pPr marR="55880">
              <a:lnSpc>
                <a:spcPct val="78400"/>
              </a:lnSpc>
              <a:spcBef>
                <a:spcPts val="280"/>
              </a:spcBef>
              <a:tabLst>
                <a:tab pos="514350" algn="l"/>
              </a:tabLst>
            </a:pP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Hiểu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về</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tổ</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chức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bối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cảnh</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nó</a:t>
            </a:r>
            <a:endParaRPr lang="en-US" sz="2000" dirty="0">
              <a:latin typeface="Times New Roman" panose="02020603050405020304" pitchFamily="18" charset="0"/>
              <a:cs typeface="Times New Roman" panose="02020603050405020304" pitchFamily="18" charset="0"/>
            </a:endParaRPr>
          </a:p>
          <a:p>
            <a:pPr marL="342900" marR="55880" indent="-342900">
              <a:lnSpc>
                <a:spcPct val="78400"/>
              </a:lnSpc>
              <a:spcBef>
                <a:spcPts val="280"/>
              </a:spcBef>
              <a:buFont typeface="Wingdings" panose="05000000000000000000" pitchFamily="2" charset="2"/>
              <a:buChar char="ü"/>
              <a:tabLst>
                <a:tab pos="514350" algn="l"/>
              </a:tabLst>
            </a:pPr>
            <a:r>
              <a:rPr sz="2000" spc="-5" dirty="0">
                <a:latin typeface="Times New Roman" panose="02020603050405020304" pitchFamily="18" charset="0"/>
                <a:cs typeface="Times New Roman" panose="02020603050405020304" pitchFamily="18" charset="0"/>
              </a:rPr>
              <a:t>Needs and expectations</a:t>
            </a:r>
            <a:r>
              <a:rPr sz="2000" spc="15" dirty="0">
                <a:latin typeface="Times New Roman" panose="02020603050405020304" pitchFamily="18" charset="0"/>
                <a:cs typeface="Times New Roman" panose="02020603050405020304" pitchFamily="18" charset="0"/>
              </a:rPr>
              <a:t> </a:t>
            </a:r>
            <a:r>
              <a:rPr sz="2000" spc="-15" baseline="-6172" dirty="0">
                <a:latin typeface="Times New Roman" panose="02020603050405020304" pitchFamily="18" charset="0"/>
                <a:cs typeface="Times New Roman" panose="02020603050405020304" pitchFamily="18" charset="0"/>
              </a:rPr>
              <a:t>of</a:t>
            </a:r>
            <a:r>
              <a:rPr lang="en-US" sz="2000" baseline="-6172"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interested parties </a:t>
            </a:r>
            <a:endParaRPr lang="en-US" sz="2000" spc="-5" dirty="0">
              <a:latin typeface="Times New Roman" panose="02020603050405020304" pitchFamily="18" charset="0"/>
              <a:cs typeface="Times New Roman" panose="02020603050405020304" pitchFamily="18" charset="0"/>
            </a:endParaRPr>
          </a:p>
          <a:p>
            <a:pPr marR="55880">
              <a:lnSpc>
                <a:spcPct val="78400"/>
              </a:lnSpc>
              <a:spcBef>
                <a:spcPts val="280"/>
              </a:spcBef>
              <a:tabLst>
                <a:tab pos="514350" algn="l"/>
              </a:tabLst>
            </a:pP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Nhu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cầu</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và</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mong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đợi</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của</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các</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bên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liên</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quan</a:t>
            </a:r>
            <a:r>
              <a:rPr lang="en-US"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 </a:t>
            </a:r>
            <a:endParaRPr lang="en-US" sz="2000" spc="-5" dirty="0">
              <a:latin typeface="Times New Roman" panose="02020603050405020304" pitchFamily="18" charset="0"/>
              <a:cs typeface="Times New Roman" panose="02020603050405020304" pitchFamily="18" charset="0"/>
            </a:endParaRPr>
          </a:p>
          <a:p>
            <a:pPr marL="342900" marR="55880" indent="-342900">
              <a:lnSpc>
                <a:spcPct val="78400"/>
              </a:lnSpc>
              <a:spcBef>
                <a:spcPts val="280"/>
              </a:spcBef>
              <a:buFont typeface="Wingdings" panose="05000000000000000000" pitchFamily="2" charset="2"/>
              <a:buChar char="ü"/>
              <a:tabLst>
                <a:tab pos="514350" algn="l"/>
              </a:tabLst>
            </a:pPr>
            <a:r>
              <a:rPr sz="2000" spc="-5" dirty="0">
                <a:solidFill>
                  <a:srgbClr val="2E2E2E"/>
                </a:solidFill>
                <a:latin typeface="Times New Roman" panose="02020603050405020304" pitchFamily="18" charset="0"/>
                <a:cs typeface="Times New Roman" panose="02020603050405020304" pitchFamily="18" charset="0"/>
              </a:rPr>
              <a:t>Determining the</a:t>
            </a:r>
            <a:r>
              <a:rPr sz="2000" spc="-55" dirty="0">
                <a:solidFill>
                  <a:srgbClr val="2E2E2E"/>
                </a:solidFill>
                <a:latin typeface="Times New Roman" panose="02020603050405020304" pitchFamily="18" charset="0"/>
                <a:cs typeface="Times New Roman" panose="02020603050405020304" pitchFamily="18" charset="0"/>
              </a:rPr>
              <a:t> </a:t>
            </a:r>
            <a:r>
              <a:rPr sz="2000" spc="-5" dirty="0">
                <a:solidFill>
                  <a:srgbClr val="2E2E2E"/>
                </a:solidFill>
                <a:latin typeface="Times New Roman" panose="02020603050405020304" pitchFamily="18" charset="0"/>
                <a:cs typeface="Times New Roman" panose="02020603050405020304" pitchFamily="18" charset="0"/>
              </a:rPr>
              <a:t>scope  Management </a:t>
            </a:r>
            <a:r>
              <a:rPr sz="2000" spc="-15" dirty="0">
                <a:solidFill>
                  <a:srgbClr val="2E2E2E"/>
                </a:solidFill>
                <a:latin typeface="Times New Roman" panose="02020603050405020304" pitchFamily="18" charset="0"/>
                <a:cs typeface="Times New Roman" panose="02020603050405020304" pitchFamily="18" charset="0"/>
              </a:rPr>
              <a:t>System</a:t>
            </a:r>
            <a:endParaRPr lang="en-US" sz="2000" spc="-15" dirty="0">
              <a:solidFill>
                <a:srgbClr val="2E2E2E"/>
              </a:solidFill>
              <a:latin typeface="Times New Roman" panose="02020603050405020304" pitchFamily="18" charset="0"/>
              <a:cs typeface="Times New Roman" panose="02020603050405020304" pitchFamily="18" charset="0"/>
            </a:endParaRPr>
          </a:p>
          <a:p>
            <a:pPr marR="55880">
              <a:lnSpc>
                <a:spcPct val="78400"/>
              </a:lnSpc>
              <a:spcBef>
                <a:spcPts val="280"/>
              </a:spcBef>
              <a:tabLst>
                <a:tab pos="514350" algn="l"/>
              </a:tabLst>
            </a:pPr>
            <a:r>
              <a:rPr lang="en-US" sz="2000" spc="-15" dirty="0">
                <a:solidFill>
                  <a:srgbClr val="2E2E2E"/>
                </a:solidFill>
                <a:latin typeface="Times New Roman" panose="02020603050405020304" pitchFamily="18" charset="0"/>
                <a:cs typeface="Times New Roman" panose="02020603050405020304" pitchFamily="18" charset="0"/>
              </a:rPr>
              <a:t>     </a:t>
            </a:r>
            <a:r>
              <a:rPr lang="en-US" sz="2000" spc="-15" dirty="0" err="1">
                <a:solidFill>
                  <a:srgbClr val="2E2E2E"/>
                </a:solidFill>
                <a:latin typeface="Times New Roman" panose="02020603050405020304" pitchFamily="18" charset="0"/>
                <a:cs typeface="Times New Roman" panose="02020603050405020304" pitchFamily="18" charset="0"/>
              </a:rPr>
              <a:t>Xác</a:t>
            </a:r>
            <a:r>
              <a:rPr lang="en-US" sz="2000" spc="-15" dirty="0">
                <a:solidFill>
                  <a:srgbClr val="2E2E2E"/>
                </a:solidFill>
                <a:latin typeface="Times New Roman" panose="02020603050405020304" pitchFamily="18" charset="0"/>
                <a:cs typeface="Times New Roman" panose="02020603050405020304" pitchFamily="18" charset="0"/>
              </a:rPr>
              <a:t> </a:t>
            </a:r>
            <a:r>
              <a:rPr lang="en-US" sz="2000" spc="-15" dirty="0" err="1">
                <a:solidFill>
                  <a:srgbClr val="2E2E2E"/>
                </a:solidFill>
                <a:latin typeface="Times New Roman" panose="02020603050405020304" pitchFamily="18" charset="0"/>
                <a:cs typeface="Times New Roman" panose="02020603050405020304" pitchFamily="18" charset="0"/>
              </a:rPr>
              <a:t>nhận</a:t>
            </a:r>
            <a:r>
              <a:rPr lang="en-US" sz="2000" spc="-15" dirty="0">
                <a:solidFill>
                  <a:srgbClr val="2E2E2E"/>
                </a:solidFill>
                <a:latin typeface="Times New Roman" panose="02020603050405020304" pitchFamily="18" charset="0"/>
                <a:cs typeface="Times New Roman" panose="02020603050405020304" pitchFamily="18" charset="0"/>
              </a:rPr>
              <a:t>  </a:t>
            </a:r>
            <a:r>
              <a:rPr lang="en-US" sz="2000" spc="-15" dirty="0" err="1">
                <a:solidFill>
                  <a:srgbClr val="2E2E2E"/>
                </a:solidFill>
                <a:latin typeface="Times New Roman" panose="02020603050405020304" pitchFamily="18" charset="0"/>
                <a:cs typeface="Times New Roman" panose="02020603050405020304" pitchFamily="18" charset="0"/>
              </a:rPr>
              <a:t>phạm</a:t>
            </a:r>
            <a:r>
              <a:rPr lang="en-US" sz="2000" spc="-15" dirty="0">
                <a:solidFill>
                  <a:srgbClr val="2E2E2E"/>
                </a:solidFill>
                <a:latin typeface="Times New Roman" panose="02020603050405020304" pitchFamily="18" charset="0"/>
                <a:cs typeface="Times New Roman" panose="02020603050405020304" pitchFamily="18" charset="0"/>
              </a:rPr>
              <a:t> vi </a:t>
            </a:r>
            <a:r>
              <a:rPr lang="en-US" sz="2000" spc="-15" dirty="0" err="1">
                <a:solidFill>
                  <a:srgbClr val="2E2E2E"/>
                </a:solidFill>
                <a:latin typeface="Times New Roman" panose="02020603050405020304" pitchFamily="18" charset="0"/>
                <a:cs typeface="Times New Roman" panose="02020603050405020304" pitchFamily="18" charset="0"/>
              </a:rPr>
              <a:t>của</a:t>
            </a:r>
            <a:r>
              <a:rPr lang="en-US" sz="2000" spc="-15" dirty="0">
                <a:solidFill>
                  <a:srgbClr val="2E2E2E"/>
                </a:solidFill>
                <a:latin typeface="Times New Roman" panose="02020603050405020304" pitchFamily="18" charset="0"/>
                <a:cs typeface="Times New Roman" panose="02020603050405020304" pitchFamily="18" charset="0"/>
              </a:rPr>
              <a:t> </a:t>
            </a:r>
            <a:r>
              <a:rPr lang="en-US" sz="2000" spc="-15" dirty="0" err="1">
                <a:solidFill>
                  <a:srgbClr val="2E2E2E"/>
                </a:solidFill>
                <a:latin typeface="Times New Roman" panose="02020603050405020304" pitchFamily="18" charset="0"/>
                <a:cs typeface="Times New Roman" panose="02020603050405020304" pitchFamily="18" charset="0"/>
              </a:rPr>
              <a:t>hệ</a:t>
            </a:r>
            <a:r>
              <a:rPr lang="en-US" sz="2000" spc="-15" dirty="0">
                <a:solidFill>
                  <a:srgbClr val="2E2E2E"/>
                </a:solidFill>
                <a:latin typeface="Times New Roman" panose="02020603050405020304" pitchFamily="18" charset="0"/>
                <a:cs typeface="Times New Roman" panose="02020603050405020304" pitchFamily="18" charset="0"/>
              </a:rPr>
              <a:t> </a:t>
            </a:r>
            <a:r>
              <a:rPr lang="en-US" sz="2000" spc="-15" dirty="0" err="1">
                <a:solidFill>
                  <a:srgbClr val="2E2E2E"/>
                </a:solidFill>
                <a:latin typeface="Times New Roman" panose="02020603050405020304" pitchFamily="18" charset="0"/>
                <a:cs typeface="Times New Roman" panose="02020603050405020304" pitchFamily="18" charset="0"/>
              </a:rPr>
              <a:t>thống</a:t>
            </a:r>
            <a:r>
              <a:rPr lang="en-US" sz="2000" spc="-15" dirty="0">
                <a:solidFill>
                  <a:srgbClr val="2E2E2E"/>
                </a:solidFill>
                <a:latin typeface="Times New Roman" panose="02020603050405020304" pitchFamily="18" charset="0"/>
                <a:cs typeface="Times New Roman" panose="02020603050405020304" pitchFamily="18" charset="0"/>
              </a:rPr>
              <a:t> </a:t>
            </a:r>
            <a:r>
              <a:rPr lang="en-US" sz="2000" spc="-15" dirty="0" err="1">
                <a:solidFill>
                  <a:srgbClr val="2E2E2E"/>
                </a:solidFill>
                <a:latin typeface="Times New Roman" panose="02020603050405020304" pitchFamily="18" charset="0"/>
                <a:cs typeface="Times New Roman" panose="02020603050405020304" pitchFamily="18" charset="0"/>
              </a:rPr>
              <a:t>chất</a:t>
            </a:r>
            <a:r>
              <a:rPr lang="en-US" sz="2000" spc="-15" dirty="0">
                <a:solidFill>
                  <a:srgbClr val="2E2E2E"/>
                </a:solidFill>
                <a:latin typeface="Times New Roman" panose="02020603050405020304" pitchFamily="18" charset="0"/>
                <a:cs typeface="Times New Roman" panose="02020603050405020304" pitchFamily="18" charset="0"/>
              </a:rPr>
              <a:t> l</a:t>
            </a:r>
            <a:r>
              <a:rPr lang="vi-VN" sz="2000" spc="-15" dirty="0">
                <a:solidFill>
                  <a:srgbClr val="2E2E2E"/>
                </a:solidFill>
                <a:latin typeface="Times New Roman" panose="02020603050405020304" pitchFamily="18" charset="0"/>
                <a:cs typeface="Times New Roman" panose="02020603050405020304" pitchFamily="18" charset="0"/>
              </a:rPr>
              <a:t>ư</a:t>
            </a:r>
            <a:r>
              <a:rPr lang="en-US" sz="2000" spc="-15" dirty="0" err="1">
                <a:solidFill>
                  <a:srgbClr val="2E2E2E"/>
                </a:solidFill>
                <a:latin typeface="Times New Roman" panose="02020603050405020304" pitchFamily="18" charset="0"/>
                <a:cs typeface="Times New Roman" panose="02020603050405020304" pitchFamily="18" charset="0"/>
              </a:rPr>
              <a:t>ợng</a:t>
            </a:r>
            <a:r>
              <a:rPr lang="en-US" sz="2000" spc="-15" dirty="0">
                <a:solidFill>
                  <a:srgbClr val="2E2E2E"/>
                </a:solidFill>
                <a:latin typeface="Times New Roman" panose="02020603050405020304" pitchFamily="18" charset="0"/>
                <a:cs typeface="Times New Roman" panose="02020603050405020304" pitchFamily="18" charset="0"/>
              </a:rPr>
              <a:t> </a:t>
            </a:r>
          </a:p>
          <a:p>
            <a:pPr marL="12065">
              <a:lnSpc>
                <a:spcPts val="1939"/>
              </a:lnSpc>
              <a:spcBef>
                <a:spcPts val="100"/>
              </a:spcBef>
              <a:buClr>
                <a:srgbClr val="21286B"/>
              </a:buClr>
              <a:buSzPct val="69444"/>
              <a:tabLst>
                <a:tab pos="225425" algn="l"/>
                <a:tab pos="226060" algn="l"/>
              </a:tabLst>
            </a:pPr>
            <a:r>
              <a:rPr lang="en-US" sz="2000" b="1" dirty="0">
                <a:solidFill>
                  <a:srgbClr val="2E2E2E"/>
                </a:solidFill>
                <a:latin typeface="Times New Roman" panose="02020603050405020304" pitchFamily="18" charset="0"/>
                <a:cs typeface="Times New Roman" panose="02020603050405020304" pitchFamily="18" charset="0"/>
              </a:rPr>
              <a:t>5. Leadership/ </a:t>
            </a:r>
            <a:r>
              <a:rPr lang="en-US" sz="2000" b="1" dirty="0" err="1">
                <a:solidFill>
                  <a:srgbClr val="2E2E2E"/>
                </a:solidFill>
                <a:latin typeface="Times New Roman" panose="02020603050405020304" pitchFamily="18" charset="0"/>
                <a:cs typeface="Times New Roman" panose="02020603050405020304" pitchFamily="18" charset="0"/>
              </a:rPr>
              <a:t>Sự</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lãnh</a:t>
            </a:r>
            <a:r>
              <a:rPr lang="en-US" sz="2000" b="1" dirty="0">
                <a:solidFill>
                  <a:srgbClr val="2E2E2E"/>
                </a:solidFill>
                <a:latin typeface="Times New Roman" panose="02020603050405020304" pitchFamily="18" charset="0"/>
                <a:cs typeface="Times New Roman" panose="02020603050405020304" pitchFamily="18" charset="0"/>
              </a:rPr>
              <a:t> </a:t>
            </a:r>
            <a:r>
              <a:rPr lang="en-US" sz="2000" b="1" dirty="0" err="1">
                <a:solidFill>
                  <a:srgbClr val="2E2E2E"/>
                </a:solidFill>
                <a:latin typeface="Times New Roman" panose="02020603050405020304" pitchFamily="18" charset="0"/>
                <a:cs typeface="Times New Roman" panose="02020603050405020304" pitchFamily="18" charset="0"/>
              </a:rPr>
              <a:t>đạo</a:t>
            </a:r>
            <a:r>
              <a:rPr lang="en-US" sz="2000" b="1" dirty="0">
                <a:solidFill>
                  <a:srgbClr val="2E2E2E"/>
                </a:solidFill>
                <a:latin typeface="Times New Roman" panose="02020603050405020304" pitchFamily="18" charset="0"/>
                <a:cs typeface="Times New Roman" panose="02020603050405020304" pitchFamily="18" charset="0"/>
              </a:rPr>
              <a:t> </a:t>
            </a:r>
            <a:endParaRPr lang="en-US" sz="2000" spc="-5" dirty="0">
              <a:solidFill>
                <a:srgbClr val="FF0000"/>
              </a:solidFill>
              <a:latin typeface="Times New Roman" panose="02020603050405020304" pitchFamily="18" charset="0"/>
              <a:cs typeface="Times New Roman" panose="02020603050405020304" pitchFamily="18" charset="0"/>
            </a:endParaRPr>
          </a:p>
          <a:p>
            <a:pPr marL="297815" indent="-285750">
              <a:lnSpc>
                <a:spcPts val="1939"/>
              </a:lnSpc>
              <a:spcBef>
                <a:spcPts val="100"/>
              </a:spcBef>
              <a:buClr>
                <a:srgbClr val="21286B"/>
              </a:buClr>
              <a:buSzPct val="69444"/>
              <a:buFont typeface="Wingdings" panose="05000000000000000000" pitchFamily="2" charset="2"/>
              <a:buChar char="ü"/>
              <a:tabLst>
                <a:tab pos="225425" algn="l"/>
                <a:tab pos="226060" algn="l"/>
              </a:tabLst>
            </a:pPr>
            <a:r>
              <a:rPr lang="en-US" sz="2000" spc="-5" dirty="0">
                <a:latin typeface="Times New Roman" panose="02020603050405020304" pitchFamily="18" charset="0"/>
                <a:cs typeface="Times New Roman" panose="02020603050405020304" pitchFamily="18" charset="0"/>
              </a:rPr>
              <a:t>Leadership and</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commitment/ </a:t>
            </a:r>
            <a:r>
              <a:rPr lang="en-US" sz="2000" spc="-15" dirty="0" err="1">
                <a:latin typeface="Times New Roman" panose="02020603050405020304" pitchFamily="18" charset="0"/>
                <a:cs typeface="Times New Roman" panose="02020603050405020304" pitchFamily="18" charset="0"/>
              </a:rPr>
              <a:t>Sự</a:t>
            </a:r>
            <a:r>
              <a:rPr lang="en-US" sz="2000" spc="-15" dirty="0">
                <a:latin typeface="Times New Roman" panose="02020603050405020304" pitchFamily="18" charset="0"/>
                <a:cs typeface="Times New Roman" panose="02020603050405020304" pitchFamily="18" charset="0"/>
              </a:rPr>
              <a:t> </a:t>
            </a:r>
            <a:r>
              <a:rPr lang="en-US" sz="2000" spc="-15" dirty="0" err="1">
                <a:latin typeface="Times New Roman" panose="02020603050405020304" pitchFamily="18" charset="0"/>
                <a:cs typeface="Times New Roman" panose="02020603050405020304" pitchFamily="18" charset="0"/>
              </a:rPr>
              <a:t>lãnh</a:t>
            </a:r>
            <a:r>
              <a:rPr lang="en-US" sz="2000" spc="-15" dirty="0">
                <a:latin typeface="Times New Roman" panose="02020603050405020304" pitchFamily="18" charset="0"/>
                <a:cs typeface="Times New Roman" panose="02020603050405020304" pitchFamily="18" charset="0"/>
              </a:rPr>
              <a:t> </a:t>
            </a:r>
            <a:r>
              <a:rPr lang="en-US" sz="2000" spc="-15" dirty="0" err="1">
                <a:latin typeface="Times New Roman" panose="02020603050405020304" pitchFamily="18" charset="0"/>
                <a:cs typeface="Times New Roman" panose="02020603050405020304" pitchFamily="18" charset="0"/>
              </a:rPr>
              <a:t>đạo</a:t>
            </a:r>
            <a:r>
              <a:rPr lang="en-US" sz="2000" spc="-15" dirty="0">
                <a:latin typeface="Times New Roman" panose="02020603050405020304" pitchFamily="18" charset="0"/>
                <a:cs typeface="Times New Roman" panose="02020603050405020304" pitchFamily="18" charset="0"/>
              </a:rPr>
              <a:t> </a:t>
            </a:r>
            <a:r>
              <a:rPr lang="en-US" sz="2000" spc="-15" dirty="0" err="1">
                <a:latin typeface="Times New Roman" panose="02020603050405020304" pitchFamily="18" charset="0"/>
                <a:cs typeface="Times New Roman" panose="02020603050405020304" pitchFamily="18" charset="0"/>
              </a:rPr>
              <a:t>và</a:t>
            </a:r>
            <a:r>
              <a:rPr lang="en-US" sz="2000" spc="-15" dirty="0">
                <a:latin typeface="Times New Roman" panose="02020603050405020304" pitchFamily="18" charset="0"/>
                <a:cs typeface="Times New Roman" panose="02020603050405020304" pitchFamily="18" charset="0"/>
              </a:rPr>
              <a:t> </a:t>
            </a:r>
            <a:r>
              <a:rPr lang="en-US" sz="2000" spc="-15" dirty="0" err="1">
                <a:latin typeface="Times New Roman" panose="02020603050405020304" pitchFamily="18" charset="0"/>
                <a:cs typeface="Times New Roman" panose="02020603050405020304" pitchFamily="18" charset="0"/>
              </a:rPr>
              <a:t>sự</a:t>
            </a:r>
            <a:r>
              <a:rPr lang="en-US" sz="2000" spc="-15" dirty="0">
                <a:latin typeface="Times New Roman" panose="02020603050405020304" pitchFamily="18" charset="0"/>
                <a:cs typeface="Times New Roman" panose="02020603050405020304" pitchFamily="18" charset="0"/>
              </a:rPr>
              <a:t> cam </a:t>
            </a:r>
            <a:r>
              <a:rPr lang="en-US" sz="2000" spc="-15" dirty="0" err="1">
                <a:latin typeface="Times New Roman" panose="02020603050405020304" pitchFamily="18" charset="0"/>
                <a:cs typeface="Times New Roman" panose="02020603050405020304" pitchFamily="18" charset="0"/>
              </a:rPr>
              <a:t>kết</a:t>
            </a:r>
            <a:r>
              <a:rPr lang="en-US" sz="2000" spc="-1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97816" indent="-285750">
              <a:lnSpc>
                <a:spcPts val="1760"/>
              </a:lnSpc>
              <a:buClr>
                <a:srgbClr val="21286B"/>
              </a:buClr>
              <a:buSzPct val="69444"/>
              <a:buFont typeface="Wingdings" panose="05000000000000000000" pitchFamily="2" charset="2"/>
              <a:buChar char="ü"/>
              <a:tabLst>
                <a:tab pos="239395" algn="l"/>
                <a:tab pos="240029" algn="l"/>
              </a:tabLst>
            </a:pPr>
            <a:r>
              <a:rPr lang="en-US" sz="2000" spc="-5" dirty="0">
                <a:solidFill>
                  <a:srgbClr val="2E2E2E"/>
                </a:solidFill>
                <a:latin typeface="Times New Roman" panose="02020603050405020304" pitchFamily="18" charset="0"/>
                <a:cs typeface="Times New Roman" panose="02020603050405020304" pitchFamily="18" charset="0"/>
              </a:rPr>
              <a:t>Policy/ </a:t>
            </a:r>
            <a:r>
              <a:rPr lang="en-US" sz="2000" spc="-5" dirty="0" err="1">
                <a:solidFill>
                  <a:srgbClr val="2E2E2E"/>
                </a:solidFill>
                <a:latin typeface="Times New Roman" panose="02020603050405020304" pitchFamily="18" charset="0"/>
                <a:cs typeface="Times New Roman" panose="02020603050405020304" pitchFamily="18" charset="0"/>
              </a:rPr>
              <a:t>Chính</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sách</a:t>
            </a:r>
            <a:r>
              <a:rPr lang="en-US" sz="2000" spc="-5" dirty="0">
                <a:solidFill>
                  <a:srgbClr val="2E2E2E"/>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97816" indent="-285750">
              <a:lnSpc>
                <a:spcPts val="1760"/>
              </a:lnSpc>
              <a:buClr>
                <a:srgbClr val="21286B"/>
              </a:buClr>
              <a:buSzPct val="69444"/>
              <a:buFont typeface="Wingdings" panose="05000000000000000000" pitchFamily="2" charset="2"/>
              <a:buChar char="ü"/>
              <a:tabLst>
                <a:tab pos="239395" algn="l"/>
                <a:tab pos="240029" algn="l"/>
              </a:tabLst>
            </a:pPr>
            <a:r>
              <a:rPr lang="en-US" sz="2000" spc="-5" dirty="0">
                <a:solidFill>
                  <a:srgbClr val="2E2E2E"/>
                </a:solidFill>
                <a:latin typeface="Times New Roman" panose="02020603050405020304" pitchFamily="18" charset="0"/>
                <a:cs typeface="Times New Roman" panose="02020603050405020304" pitchFamily="18" charset="0"/>
              </a:rPr>
              <a:t>Roles, responsibility</a:t>
            </a:r>
            <a:r>
              <a:rPr lang="en-US" sz="2000" spc="20" dirty="0">
                <a:solidFill>
                  <a:srgbClr val="2E2E2E"/>
                </a:solidFill>
                <a:latin typeface="Times New Roman" panose="02020603050405020304" pitchFamily="18" charset="0"/>
                <a:cs typeface="Times New Roman" panose="02020603050405020304" pitchFamily="18" charset="0"/>
              </a:rPr>
              <a:t> </a:t>
            </a:r>
            <a:r>
              <a:rPr lang="en-US" sz="2000" spc="-10" dirty="0">
                <a:solidFill>
                  <a:srgbClr val="2E2E2E"/>
                </a:solidFill>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a:t>
            </a:r>
            <a:r>
              <a:rPr lang="en-US" sz="2000" spc="-5" dirty="0">
                <a:solidFill>
                  <a:srgbClr val="2E2E2E"/>
                </a:solidFill>
                <a:latin typeface="Times New Roman" panose="02020603050405020304" pitchFamily="18" charset="0"/>
                <a:cs typeface="Times New Roman" panose="02020603050405020304" pitchFamily="18" charset="0"/>
              </a:rPr>
              <a:t>Authority</a:t>
            </a:r>
          </a:p>
          <a:p>
            <a:pPr marL="12066">
              <a:lnSpc>
                <a:spcPts val="1735"/>
              </a:lnSpc>
              <a:buClr>
                <a:srgbClr val="21286B"/>
              </a:buClr>
              <a:buSzPct val="69444"/>
              <a:tabLst>
                <a:tab pos="239395" algn="l"/>
                <a:tab pos="240029" algn="l"/>
              </a:tabLst>
            </a:pP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Vai</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trò</a:t>
            </a:r>
            <a:r>
              <a:rPr lang="en-US" sz="2000" spc="-5" dirty="0">
                <a:solidFill>
                  <a:srgbClr val="2E2E2E"/>
                </a:solidFill>
                <a:latin typeface="Times New Roman" panose="02020603050405020304" pitchFamily="18" charset="0"/>
                <a:cs typeface="Times New Roman" panose="02020603050405020304" pitchFamily="18" charset="0"/>
              </a:rPr>
              <a:t> , </a:t>
            </a:r>
            <a:r>
              <a:rPr lang="en-US" sz="2000" spc="-5" dirty="0" err="1">
                <a:solidFill>
                  <a:srgbClr val="2E2E2E"/>
                </a:solidFill>
                <a:latin typeface="Times New Roman" panose="02020603050405020304" pitchFamily="18" charset="0"/>
                <a:cs typeface="Times New Roman" panose="02020603050405020304" pitchFamily="18" charset="0"/>
              </a:rPr>
              <a:t>trách</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nhiệm</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và</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thẩm</a:t>
            </a:r>
            <a:r>
              <a:rPr lang="en-US" sz="2000" spc="-5" dirty="0">
                <a:solidFill>
                  <a:srgbClr val="2E2E2E"/>
                </a:solidFill>
                <a:latin typeface="Times New Roman" panose="02020603050405020304" pitchFamily="18" charset="0"/>
                <a:cs typeface="Times New Roman" panose="02020603050405020304" pitchFamily="18" charset="0"/>
              </a:rPr>
              <a:t> </a:t>
            </a:r>
            <a:r>
              <a:rPr lang="en-US" sz="2000" spc="-5" dirty="0" err="1">
                <a:solidFill>
                  <a:srgbClr val="2E2E2E"/>
                </a:solidFill>
                <a:latin typeface="Times New Roman" panose="02020603050405020304" pitchFamily="18" charset="0"/>
                <a:cs typeface="Times New Roman" panose="02020603050405020304" pitchFamily="18" charset="0"/>
              </a:rPr>
              <a:t>quyền</a:t>
            </a:r>
            <a:r>
              <a:rPr lang="en-US" sz="2000" spc="-5" dirty="0">
                <a:solidFill>
                  <a:srgbClr val="2E2E2E"/>
                </a:solidFill>
                <a:latin typeface="Times New Roman" panose="02020603050405020304" pitchFamily="18" charset="0"/>
                <a:cs typeface="Times New Roman" panose="02020603050405020304" pitchFamily="18" charset="0"/>
              </a:rPr>
              <a:t> </a:t>
            </a:r>
          </a:p>
          <a:p>
            <a:pPr marL="12065" marR="595630">
              <a:lnSpc>
                <a:spcPct val="78900"/>
              </a:lnSpc>
              <a:spcBef>
                <a:spcPts val="555"/>
              </a:spcBef>
              <a:buClr>
                <a:srgbClr val="21286B"/>
              </a:buClr>
              <a:buSzPct val="69444"/>
              <a:tabLst>
                <a:tab pos="295910" algn="l"/>
                <a:tab pos="296545" algn="l"/>
              </a:tabLst>
            </a:pPr>
            <a:r>
              <a:rPr lang="vi-VN" sz="2000" b="1" spc="-5" dirty="0">
                <a:solidFill>
                  <a:srgbClr val="2E2E2E"/>
                </a:solidFill>
                <a:latin typeface="Times New Roman" panose="02020603050405020304" pitchFamily="18" charset="0"/>
                <a:cs typeface="Times New Roman" panose="02020603050405020304" pitchFamily="18" charset="0"/>
              </a:rPr>
              <a:t>6. Planning/ Lập kế hoạch </a:t>
            </a:r>
            <a:endParaRPr lang="vi-VN" sz="2000" spc="-5" dirty="0">
              <a:solidFill>
                <a:srgbClr val="FF0000"/>
              </a:solidFill>
              <a:latin typeface="Times New Roman" panose="02020603050405020304" pitchFamily="18" charset="0"/>
              <a:cs typeface="Times New Roman" panose="02020603050405020304" pitchFamily="18" charset="0"/>
            </a:endParaRPr>
          </a:p>
          <a:p>
            <a:pPr marL="297815" marR="595630"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vi-VN" sz="2000" spc="-5" dirty="0">
                <a:latin typeface="Times New Roman" panose="02020603050405020304" pitchFamily="18" charset="0"/>
                <a:cs typeface="Times New Roman" panose="02020603050405020304" pitchFamily="18" charset="0"/>
              </a:rPr>
              <a:t>Actions to address risks </a:t>
            </a:r>
            <a:r>
              <a:rPr lang="vi-VN" sz="2000" dirty="0">
                <a:latin typeface="Times New Roman" panose="02020603050405020304" pitchFamily="18" charset="0"/>
                <a:cs typeface="Times New Roman" panose="02020603050405020304" pitchFamily="18" charset="0"/>
              </a:rPr>
              <a:t>&amp;  </a:t>
            </a:r>
            <a:r>
              <a:rPr lang="vi-VN" sz="2000" spc="-5" dirty="0">
                <a:latin typeface="Times New Roman" panose="02020603050405020304" pitchFamily="18" charset="0"/>
                <a:cs typeface="Times New Roman" panose="02020603050405020304" pitchFamily="18" charset="0"/>
              </a:rPr>
              <a:t>opportunities /Hành động để giải quyết rủi ro và cơ hội </a:t>
            </a:r>
          </a:p>
          <a:p>
            <a:pPr marL="297815" marR="595630" indent="-285750">
              <a:lnSpc>
                <a:spcPct val="78900"/>
              </a:lnSpc>
              <a:spcBef>
                <a:spcPts val="555"/>
              </a:spcBef>
              <a:buClr>
                <a:srgbClr val="21286B"/>
              </a:buClr>
              <a:buSzPct val="69444"/>
              <a:buFont typeface="Wingdings" panose="05000000000000000000" pitchFamily="2" charset="2"/>
              <a:buChar char="ü"/>
              <a:tabLst>
                <a:tab pos="295910" algn="l"/>
                <a:tab pos="296545" algn="l"/>
              </a:tabLst>
            </a:pPr>
            <a:r>
              <a:rPr lang="vi-VN" sz="2000" spc="-5" dirty="0">
                <a:solidFill>
                  <a:srgbClr val="2E2E2E"/>
                </a:solidFill>
                <a:latin typeface="Times New Roman" panose="02020603050405020304" pitchFamily="18" charset="0"/>
                <a:cs typeface="Times New Roman" panose="02020603050405020304" pitchFamily="18" charset="0"/>
              </a:rPr>
              <a:t>Objectives and plans </a:t>
            </a:r>
            <a:r>
              <a:rPr lang="vi-VN" sz="2000" dirty="0">
                <a:solidFill>
                  <a:srgbClr val="2E2E2E"/>
                </a:solidFill>
                <a:latin typeface="Times New Roman" panose="02020603050405020304" pitchFamily="18" charset="0"/>
                <a:cs typeface="Times New Roman" panose="02020603050405020304" pitchFamily="18" charset="0"/>
              </a:rPr>
              <a:t>to </a:t>
            </a:r>
            <a:r>
              <a:rPr lang="vi-VN" sz="2000" spc="-5" dirty="0">
                <a:solidFill>
                  <a:srgbClr val="2E2E2E"/>
                </a:solidFill>
                <a:latin typeface="Times New Roman" panose="02020603050405020304" pitchFamily="18" charset="0"/>
                <a:cs typeface="Times New Roman" panose="02020603050405020304" pitchFamily="18" charset="0"/>
              </a:rPr>
              <a:t>achieve  them/ Mục tiêu và kế hoạch đạt được </a:t>
            </a:r>
            <a:r>
              <a:rPr lang="vi-VN" sz="2000" spc="-5">
                <a:solidFill>
                  <a:srgbClr val="2E2E2E"/>
                </a:solidFill>
                <a:latin typeface="Times New Roman" panose="02020603050405020304" pitchFamily="18" charset="0"/>
                <a:cs typeface="Times New Roman" panose="02020603050405020304" pitchFamily="18" charset="0"/>
              </a:rPr>
              <a:t>mục tiêu</a:t>
            </a:r>
            <a:endParaRPr lang="vi-VN" sz="2000" spc="-5" dirty="0">
              <a:solidFill>
                <a:srgbClr val="2E2E2E"/>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2297</TotalTime>
  <Words>14660</Words>
  <Application>Microsoft Office PowerPoint</Application>
  <PresentationFormat>On-screen Show (4:3)</PresentationFormat>
  <Paragraphs>830</Paragraphs>
  <Slides>81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Carlito</vt:lpstr>
      <vt:lpstr>Arial</vt:lpstr>
      <vt:lpstr>Calibri</vt:lpstr>
      <vt:lpstr>Georgia</vt:lpstr>
      <vt:lpstr>Tahoma</vt:lpstr>
      <vt:lpstr>Times New Roman</vt:lpstr>
      <vt:lpstr>Wingdings</vt:lpstr>
      <vt:lpstr>Office Theme</vt:lpstr>
      <vt:lpstr>PowerPoint Presentation</vt:lpstr>
      <vt:lpstr>Các tiêu chuẩn về chất lượng công ty  đang áp dụng</vt:lpstr>
      <vt:lpstr>Tiêu chuẩn ISO9001</vt:lpstr>
      <vt:lpstr>Hệ thống quản lý chất lượng ngành viễn thông – TL9000</vt:lpstr>
      <vt:lpstr>Hệ thống quản lý quá trình phát sinh chất độc hại (IECQ QC080000)</vt:lpstr>
      <vt:lpstr>7 Quality Management Principles 7 Nguyên tắc quản lý chất lượng</vt:lpstr>
      <vt:lpstr>3 core concepts…/3 Khái niệm cốt lõi </vt:lpstr>
      <vt:lpstr>Plan What to do?(“Objective”) How to do it?(“Procedure”)</vt:lpstr>
      <vt:lpstr>“Annex SL” High Level Structure/ Cấu trúc cấp cao của hệ thống quản lý chất lượng </vt:lpstr>
      <vt:lpstr>“Annex SL” High Level Structure/ Cấu trúc cấp cao của hệ thống quản lý chất lượng </vt:lpstr>
      <vt:lpstr>Structure of ISO 9001:2015/  Cấu trúc của ISO 9001:2015</vt:lpstr>
      <vt:lpstr>Structure of ISO 9001:2015 Cấu trúc của ISO 9001:2015</vt:lpstr>
      <vt:lpstr>PowerPoint Presentation</vt:lpstr>
      <vt:lpstr>4.1 “Understanding the organization and its context”/ Hiểu về tổ chức và bối cảnh của nó</vt:lpstr>
      <vt:lpstr>Context of the organization Bối cảnh của tổ chức </vt:lpstr>
      <vt:lpstr>4.2 Understanding the needs and  expectations of interested parties Hiểu về nhu cầu và mong đợi của các bên quan tâm</vt:lpstr>
      <vt:lpstr>4.3 Determining the scope of the QMS/ Xác định phạm vi của hệ thống chất lượng</vt:lpstr>
      <vt:lpstr>4.3 Determining the scope of the QMS Xác định phạm vi của hệ thống chất lượng</vt:lpstr>
      <vt:lpstr>4.4 Quality management system  and its processes Hệ thống quản lý chất lượng và quy trình của nó</vt:lpstr>
      <vt:lpstr>PowerPoint Presentation</vt:lpstr>
      <vt:lpstr>5.1 Leadership and commitment Sự lãnh đạo và cam kết </vt:lpstr>
      <vt:lpstr>5.1 Leadership and commitment Sự lãnh đạo và cam kết </vt:lpstr>
      <vt:lpstr>5.1 Leadership and commitment Sự lãnh đạo và cam kết </vt:lpstr>
      <vt:lpstr>5.1 Leadership and commitment Sự lãnh đạo và cam kết </vt:lpstr>
      <vt:lpstr>5.2 Quality Policy/ Chính sách chất lượng</vt:lpstr>
      <vt:lpstr>5.3 Organizational roles,  responsibilities and authorities Vai trò tổ chức, trách nhiệm và quyền hạn</vt:lpstr>
      <vt:lpstr>6.1 Actions to address risks &amp;opportunities Hành động giải quyết rủi ro và cơ hội </vt:lpstr>
      <vt:lpstr>6.1 Actions to address risks &amp;opportunities Hành động giải quyết rủi ro và cơ hội </vt:lpstr>
      <vt:lpstr>6.2 Quality objectives and planning to achieve them Mục tiêu chất lượng và kế hoạch đạt được mục tiêu </vt:lpstr>
      <vt:lpstr>6.2 Quality objectives and  planning to achieve them Mục tiêu chất lượng và kế hoạch đạt được mục tiêu </vt:lpstr>
      <vt:lpstr>6.2 Quality objectives and  planning to achieve them Mục tiêu chất lượng và kế hoạch đạt được mục tiêu </vt:lpstr>
      <vt:lpstr>6.3 Planning of changes  Lập kế hoạch thay đổi </vt:lpstr>
      <vt:lpstr>7. Support Processes/ Quy trình hỗ trợ </vt:lpstr>
      <vt:lpstr>7.1 Resources/ Nguồn lực </vt:lpstr>
      <vt:lpstr>7.1 Resources/ Nguồn lực </vt:lpstr>
      <vt:lpstr>7.1 Resources/ Nguồn lực </vt:lpstr>
      <vt:lpstr>7.1.6 Organizational Knowledge Tri thức của tổ chức</vt:lpstr>
      <vt:lpstr>7.2 Competence/ Năng lực </vt:lpstr>
      <vt:lpstr>7.2 Competence/ Năng lực </vt:lpstr>
      <vt:lpstr>7.2 Competence/ Năng lực </vt:lpstr>
      <vt:lpstr>7.3 Awareness/ Nhận thức</vt:lpstr>
      <vt:lpstr>7.4 Communication/Truyền thông</vt:lpstr>
      <vt:lpstr>7.5 Documented information/ Thông tin tài liệu </vt:lpstr>
      <vt:lpstr>8. Operation/ Vận hành</vt:lpstr>
      <vt:lpstr>8.1 Operational planning  and control/  Lập kế hoạch và kiểm soát hoạt động</vt:lpstr>
      <vt:lpstr>8.1 Operational planning  and control Lập kế hoạch và kiểm soát hoạt động</vt:lpstr>
      <vt:lpstr>8.1 Operational planning  and control Lập kế hoạch và kiểm soát hoạt động</vt:lpstr>
      <vt:lpstr>8.1 Operational planning  and control Lập kế hoạch và kiểm soát hoạt động</vt:lpstr>
      <vt:lpstr>8.2 Determination of requirements  for products and  services Xác định các yêu cầu cho sản phẩm và dịch vụ</vt:lpstr>
      <vt:lpstr>8.2 Determination of requirements  for products and  services Xác định các yêu cầu cho sản phẩm và dịch vụ</vt:lpstr>
      <vt:lpstr>8.3 Design and development of  products and services  Thiết kế và phát triển sản phẩm và dịch vụ</vt:lpstr>
      <vt:lpstr>8.3 Design and development of  products and services  Thiết kế và phát triển sản phẩm và dịch vụ</vt:lpstr>
      <vt:lpstr>8.3 Design and development of  products and services  Thiết kế và phát triển sản phẩm và dịch vụ</vt:lpstr>
      <vt:lpstr>8.3 Design and development of  products and services  Thiết kế và phát triển sản phẩm và dịch vụ</vt:lpstr>
      <vt:lpstr>8.3 Design and development of  products and services  Thiết kế và phát triển sản phẩm và dịch vụ</vt:lpstr>
      <vt:lpstr>8.3 Design and development of  products and services  Thiết kế và phát triển sản phẩm và dịch vụ</vt:lpstr>
      <vt:lpstr>8.3 Design and development of  products and services  Thiết kế và phát triển sản phẩm và dịch vụ</vt:lpstr>
      <vt:lpstr>8.4 Control of externally provided products and services  Kiểm soát các sản phẩm và dịch vụ được cung cấp bên ngoài</vt:lpstr>
      <vt:lpstr>8.4 Control of externally provided products and services  Kiểm soát các sản phẩm và dịch vụ được cung cấp bên ngoài</vt:lpstr>
      <vt:lpstr>8.4 Control of externally provided products and services  Kiểm soát các sản phẩm và dịch vụ được cung cấp bên ngoài</vt:lpstr>
      <vt:lpstr>8.5 Production and service  provision Cung cấp sản phẩm và dịch vụ </vt:lpstr>
      <vt:lpstr>8.5 Production and service  provision ( cont) Cung cấp sản phẩm và dịch vụ ( Tiếp)</vt:lpstr>
      <vt:lpstr>8.5 Production and service  provision ( cont) Cung cấp sản phẩm và dịch vụ ( Tiếp)</vt:lpstr>
      <vt:lpstr>8.5 Production and service  provision ( cont) Cung cấp sản phẩm và dịch vụ ( Tiếp)</vt:lpstr>
      <vt:lpstr>8.5 Production and service  provision ( cont) Cung cấp sản phẩm và dịch vụ ( Tiếp)</vt:lpstr>
      <vt:lpstr>8. Operation (continued) Vận hành ( tiếp) </vt:lpstr>
      <vt:lpstr>9 Performance evaluation/ Đánh giá hiệu xuất  </vt:lpstr>
      <vt:lpstr>9.1 Monitoring, measurement,  analysis and  evaluation Giám sát , đo lượng, phân tích và đánh giá</vt:lpstr>
      <vt:lpstr>9.1 Monitoring, measurement,  analysis and  evaluation Giám sát , đo lượng, phân tích và đánh giá</vt:lpstr>
      <vt:lpstr>9.1 Monitoring, measurement,  analysis and  evaluation Giám sát , đo lượng, phân tích và đánh giá</vt:lpstr>
      <vt:lpstr>9.3 Management review/ Xem xét quản lý </vt:lpstr>
      <vt:lpstr>10 Improvement/ Cải tiến liên tục</vt:lpstr>
      <vt:lpstr>10.1 General/ Tổng quan</vt:lpstr>
      <vt:lpstr>10.2 Nonconformity and corrective action  Sản phẩm không phù hợp và hành động khắc phục </vt:lpstr>
      <vt:lpstr>10.3 Continual improvement/ Cải tiến liên tục </vt:lpstr>
      <vt:lpstr>Mandatory Documents/ Tài liệu bắt buộc </vt:lpstr>
      <vt:lpstr>Mandatory Records/ Hồ sơ ghi chép bắt buộc </vt:lpstr>
      <vt:lpstr>Mandatory Records/ Hồ sơ gi chép bắt buộc </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ramasubramanian sankaranarayanan</dc:creator>
  <cp:lastModifiedBy>VN58</cp:lastModifiedBy>
  <cp:revision>114</cp:revision>
  <cp:lastPrinted>2020-05-30T06:58:40Z</cp:lastPrinted>
  <dcterms:created xsi:type="dcterms:W3CDTF">2020-04-22T07:03:28Z</dcterms:created>
  <dcterms:modified xsi:type="dcterms:W3CDTF">2023-09-19T10:17:52Z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2016-06-01T00:00:00Z</vt:filetime>
  </property>
  <property fmtid="{D5CDD505-2E9C-101B-9397-08002B2CF9AE}" pid="3" name="Creator">
    <vt:lpwstr>Microsoft® PowerPoint® 2010</vt:lpwstr>
  </property>
  <property fmtid="{D5CDD505-2E9C-101B-9397-08002B2CF9AE}" pid="4" name="LastSaved">
    <vt:filetime>2020-04-22T00:00:00Z</vt:filetime>
  </property>
</Properties>
</file>