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59" r:id="rId6"/>
    <p:sldId id="260" r:id="rId7"/>
    <p:sldId id="261" r:id="rId8"/>
    <p:sldId id="263" r:id="rId9"/>
    <p:sldId id="269" r:id="rId10"/>
    <p:sldId id="272" r:id="rId11"/>
    <p:sldId id="271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162800" cy="91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XX</a:t>
            </a:r>
            <a:r>
              <a:rPr lang="zh-CN" altLang="en-US" noProof="0"/>
              <a:t>仓别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5935F-C414-4004-A480-D15598286C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2024/8/12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560" y="1878806"/>
            <a:ext cx="8714880" cy="19389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45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Cable Loss Calibration SOP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024440" y="4695832"/>
            <a:ext cx="3437904" cy="1292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  <a:defRPr/>
            </a:pPr>
            <a:endParaRPr lang="en-US" altLang="zh-CN" sz="4400" b="1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6AF2D-F0F1-4D73-8500-50F4016C1F40}"/>
              </a:ext>
            </a:extLst>
          </p:cNvPr>
          <p:cNvSpPr txBox="1"/>
          <p:nvPr/>
        </p:nvSpPr>
        <p:spPr>
          <a:xfrm>
            <a:off x="3851920" y="3848665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*Cycle: 1time/week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3CB02B-A2B1-485D-9EAB-C9B8D6EDD4DA}"/>
              </a:ext>
            </a:extLst>
          </p:cNvPr>
          <p:cNvSpPr txBox="1"/>
          <p:nvPr/>
        </p:nvSpPr>
        <p:spPr>
          <a:xfrm>
            <a:off x="107504" y="965099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 Set Shift value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Click Shift CSV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1AF02A-EDE4-4F33-99C9-22CAC6D2C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4" y="1327554"/>
            <a:ext cx="7580952" cy="59523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0E3717-5CBD-402A-8D00-02413EA4D6B0}"/>
              </a:ext>
            </a:extLst>
          </p:cNvPr>
          <p:cNvSpPr/>
          <p:nvPr/>
        </p:nvSpPr>
        <p:spPr>
          <a:xfrm>
            <a:off x="6300192" y="1628800"/>
            <a:ext cx="102462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CDEDE-7872-4CE7-BE66-210C1770A540}"/>
              </a:ext>
            </a:extLst>
          </p:cNvPr>
          <p:cNvSpPr/>
          <p:nvPr/>
        </p:nvSpPr>
        <p:spPr>
          <a:xfrm>
            <a:off x="7367911" y="2348880"/>
            <a:ext cx="880612" cy="291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3886558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3CB02B-A2B1-485D-9EAB-C9B8D6EDD4DA}"/>
              </a:ext>
            </a:extLst>
          </p:cNvPr>
          <p:cNvSpPr txBox="1"/>
          <p:nvPr/>
        </p:nvSpPr>
        <p:spPr>
          <a:xfrm>
            <a:off x="107504" y="965099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10: Link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path_loss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-Shift-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yyyymmdd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to the ‘C:\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Iqpathloss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\1.8.1’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Save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path_loss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-Shift-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yyyymmdd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is saved. Cable Loss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Calibraton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0B9E9-609E-430D-94A6-C05CBDA8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6832"/>
            <a:ext cx="4947588" cy="33123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5CE41A-1847-4633-94D6-096E72D3709B}"/>
              </a:ext>
            </a:extLst>
          </p:cNvPr>
          <p:cNvSpPr/>
          <p:nvPr/>
        </p:nvSpPr>
        <p:spPr>
          <a:xfrm>
            <a:off x="827584" y="2132856"/>
            <a:ext cx="20882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D17F2E-DDAD-45F3-B2E9-F792045BF7A1}"/>
              </a:ext>
            </a:extLst>
          </p:cNvPr>
          <p:cNvSpPr/>
          <p:nvPr/>
        </p:nvSpPr>
        <p:spPr>
          <a:xfrm>
            <a:off x="3275856" y="4941168"/>
            <a:ext cx="1080120" cy="23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1F2D4-FEE7-42C1-A5CA-565522DC9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75" t="8122"/>
          <a:stretch/>
        </p:blipFill>
        <p:spPr>
          <a:xfrm>
            <a:off x="5065046" y="1772816"/>
            <a:ext cx="4030024" cy="34563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89AF98-5E84-48AB-B14F-CE1AE00CECC3}"/>
              </a:ext>
            </a:extLst>
          </p:cNvPr>
          <p:cNvSpPr/>
          <p:nvPr/>
        </p:nvSpPr>
        <p:spPr>
          <a:xfrm>
            <a:off x="5292080" y="4275607"/>
            <a:ext cx="3528392" cy="23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38900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5B45-9C59-4C35-A9AB-684BD22BE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16" y="2874640"/>
            <a:ext cx="7162800" cy="914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9900101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E9718-DE93-408B-8B1B-719CAE7A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" y="1653336"/>
            <a:ext cx="9009524" cy="4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BEA13-1662-4290-8BD7-5645F2BB70D0}"/>
              </a:ext>
            </a:extLst>
          </p:cNvPr>
          <p:cNvSpPr txBox="1"/>
          <p:nvPr/>
        </p:nvSpPr>
        <p:spPr>
          <a:xfrm>
            <a:off x="107504" y="965099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Run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IQpathloss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1.8.1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21B7E-8900-4FAF-9F6A-1F10DB13C1F0}"/>
              </a:ext>
            </a:extLst>
          </p:cNvPr>
          <p:cNvSpPr/>
          <p:nvPr/>
        </p:nvSpPr>
        <p:spPr>
          <a:xfrm>
            <a:off x="1331640" y="5589240"/>
            <a:ext cx="4824536" cy="303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4F589-DE2E-4838-8F7F-33901B58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2" y="2032424"/>
            <a:ext cx="9098720" cy="4780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1CB7E-5F65-4F46-9AD7-1B2781208A58}"/>
              </a:ext>
            </a:extLst>
          </p:cNvPr>
          <p:cNvSpPr txBox="1"/>
          <p:nvPr/>
        </p:nvSpPr>
        <p:spPr>
          <a:xfrm>
            <a:off x="107504" y="965099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IQpathloss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is appeared as shown below, just follow step by step: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►Select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IQxel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Set IP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then Connect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►Set Number of chains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Select port routing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(5)(6)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Click Start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→ connect RF1A to RF2A by RF cable then click OK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D2C7FD-D30F-4D6D-8471-367D41A40ABE}"/>
              </a:ext>
            </a:extLst>
          </p:cNvPr>
          <p:cNvSpPr/>
          <p:nvPr/>
        </p:nvSpPr>
        <p:spPr>
          <a:xfrm>
            <a:off x="107503" y="3040536"/>
            <a:ext cx="131174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767BF-6A3C-4661-96C2-F7E5770B554F}"/>
              </a:ext>
            </a:extLst>
          </p:cNvPr>
          <p:cNvSpPr/>
          <p:nvPr/>
        </p:nvSpPr>
        <p:spPr>
          <a:xfrm>
            <a:off x="1434389" y="3040536"/>
            <a:ext cx="98913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9B091F-0F68-4893-9CA2-CB0FCFAC0BFD}"/>
              </a:ext>
            </a:extLst>
          </p:cNvPr>
          <p:cNvSpPr/>
          <p:nvPr/>
        </p:nvSpPr>
        <p:spPr>
          <a:xfrm>
            <a:off x="2699792" y="2824512"/>
            <a:ext cx="116599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EE08E-E647-49E8-B180-DBF0D904B2C8}"/>
              </a:ext>
            </a:extLst>
          </p:cNvPr>
          <p:cNvSpPr/>
          <p:nvPr/>
        </p:nvSpPr>
        <p:spPr>
          <a:xfrm>
            <a:off x="107504" y="6313334"/>
            <a:ext cx="145749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BF23-5F67-4F92-BE3E-9FADFE3B8802}"/>
              </a:ext>
            </a:extLst>
          </p:cNvPr>
          <p:cNvSpPr/>
          <p:nvPr/>
        </p:nvSpPr>
        <p:spPr>
          <a:xfrm>
            <a:off x="3819911" y="3196429"/>
            <a:ext cx="76114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996061-01AE-41F7-A841-59D8FCA096AA}"/>
              </a:ext>
            </a:extLst>
          </p:cNvPr>
          <p:cNvSpPr/>
          <p:nvPr/>
        </p:nvSpPr>
        <p:spPr>
          <a:xfrm>
            <a:off x="4627755" y="4120656"/>
            <a:ext cx="76114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FCB857-9960-4E62-9037-43B02648095D}"/>
              </a:ext>
            </a:extLst>
          </p:cNvPr>
          <p:cNvSpPr/>
          <p:nvPr/>
        </p:nvSpPr>
        <p:spPr>
          <a:xfrm>
            <a:off x="2699792" y="3525844"/>
            <a:ext cx="116599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FF9411-E4B6-45A1-9153-ABF06B5CB6DB}"/>
              </a:ext>
            </a:extLst>
          </p:cNvPr>
          <p:cNvSpPr/>
          <p:nvPr/>
        </p:nvSpPr>
        <p:spPr>
          <a:xfrm>
            <a:off x="5076055" y="6241326"/>
            <a:ext cx="94737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61AFC7-5F04-4D96-80CC-FF625533249C}"/>
              </a:ext>
            </a:extLst>
          </p:cNvPr>
          <p:cNvGrpSpPr/>
          <p:nvPr/>
        </p:nvGrpSpPr>
        <p:grpSpPr>
          <a:xfrm>
            <a:off x="5564460" y="4549698"/>
            <a:ext cx="3262782" cy="1343203"/>
            <a:chOff x="899592" y="2262333"/>
            <a:chExt cx="5419048" cy="233333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373733E-9529-4630-ABB3-76A82EA3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2262333"/>
              <a:ext cx="5419048" cy="2333333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E8F3CB-F06A-4740-87C0-68155B1F1CAF}"/>
                </a:ext>
              </a:extLst>
            </p:cNvPr>
            <p:cNvSpPr/>
            <p:nvPr/>
          </p:nvSpPr>
          <p:spPr>
            <a:xfrm>
              <a:off x="2771800" y="2420888"/>
              <a:ext cx="864096" cy="14401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0804D6-34A8-4B54-8EEE-C85A24BD05B2}"/>
                </a:ext>
              </a:extLst>
            </p:cNvPr>
            <p:cNvSpPr/>
            <p:nvPr/>
          </p:nvSpPr>
          <p:spPr>
            <a:xfrm>
              <a:off x="4427984" y="2407961"/>
              <a:ext cx="864096" cy="14401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zh-CN" sz="4800" b="1">
              <a:solidFill>
                <a:srgbClr val="FFFFFF"/>
              </a:solidFill>
              <a:latin typeface="標楷體" pitchFamily="65" charset="-120"/>
              <a:ea typeface="標楷體" pitchFamily="65" charset="-12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53336-9146-4829-B15B-268967558A1E}"/>
              </a:ext>
            </a:extLst>
          </p:cNvPr>
          <p:cNvSpPr txBox="1"/>
          <p:nvPr/>
        </p:nvSpPr>
        <p:spPr>
          <a:xfrm>
            <a:off x="107504" y="965099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Waiting for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IQpathloss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measuring, then click OK.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8ADFF-3ACC-4CF3-ADD4-D3B7A1B7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08" y="1700808"/>
            <a:ext cx="7200000" cy="40476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5A8735-6B83-471A-BB08-1E630B87EE39}"/>
              </a:ext>
            </a:extLst>
          </p:cNvPr>
          <p:cNvSpPr/>
          <p:nvPr/>
        </p:nvSpPr>
        <p:spPr>
          <a:xfrm>
            <a:off x="6373000" y="4581128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DEBB25-3714-4FC2-86E6-C08D0840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72257"/>
            <a:ext cx="7200000" cy="4057143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0" y="142852"/>
            <a:ext cx="2643174" cy="771548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b="1" dirty="0">
                <a:solidFill>
                  <a:srgbClr val="FFFFFF"/>
                </a:solidFill>
                <a:ea typeface="Arial Unicode MS" pitchFamily="34" charset="-120"/>
                <a:cs typeface="Arial" charset="0"/>
              </a:rPr>
            </a:br>
            <a:endParaRPr lang="zh-TW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7688" y="1133475"/>
            <a:ext cx="5810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endParaRPr lang="zh-CN" altLang="en-US" b="1" dirty="0">
              <a:solidFill>
                <a:schemeClr val="tx2"/>
              </a:solidFill>
              <a:latin typeface="標楷體" pitchFamily="65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6C44B-62A8-4002-A877-F37A715CDEF1}"/>
              </a:ext>
            </a:extLst>
          </p:cNvPr>
          <p:cNvSpPr txBox="1"/>
          <p:nvPr/>
        </p:nvSpPr>
        <p:spPr>
          <a:xfrm>
            <a:off x="107504" y="965099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IQpathloss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 Start on Chain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OK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RF cable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Chain1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as the below pictures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OK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111C6-DFF9-4877-BF8A-832F305E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77806"/>
            <a:ext cx="766068" cy="1076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65D241-9833-4538-AC5B-F4B74791E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05"/>
          <a:stretch/>
        </p:blipFill>
        <p:spPr>
          <a:xfrm>
            <a:off x="4618843" y="1676874"/>
            <a:ext cx="1510822" cy="10757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54EACC-7CA6-4CE6-A01B-83C782778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950" y="1676875"/>
            <a:ext cx="793263" cy="1075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656BCF-1D84-4FF8-A0E6-BB94CF40A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844" y="1676875"/>
            <a:ext cx="767216" cy="1075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78138E-60DA-4FC9-BD3B-82AD906D58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8768" y="1677805"/>
            <a:ext cx="676728" cy="1074782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83E456C-BACA-49B9-ABE5-A553E039EE0E}"/>
              </a:ext>
            </a:extLst>
          </p:cNvPr>
          <p:cNvCxnSpPr>
            <a:cxnSpLocks/>
            <a:stCxn id="3" idx="2"/>
            <a:endCxn id="17" idx="2"/>
          </p:cNvCxnSpPr>
          <p:nvPr/>
        </p:nvCxnSpPr>
        <p:spPr>
          <a:xfrm rot="5400000" flipH="1" flipV="1">
            <a:off x="1885111" y="2150102"/>
            <a:ext cx="1855" cy="1206826"/>
          </a:xfrm>
          <a:prstGeom prst="bentConnector3">
            <a:avLst>
              <a:gd name="adj1" fmla="val -991886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0B2E684-AF09-4B6E-A2D8-5FEE5BEE13A3}"/>
              </a:ext>
            </a:extLst>
          </p:cNvPr>
          <p:cNvCxnSpPr>
            <a:cxnSpLocks/>
            <a:stCxn id="17" idx="0"/>
            <a:endCxn id="16" idx="0"/>
          </p:cNvCxnSpPr>
          <p:nvPr/>
        </p:nvCxnSpPr>
        <p:spPr>
          <a:xfrm rot="5400000" flipH="1" flipV="1">
            <a:off x="3102517" y="1063810"/>
            <a:ext cx="12700" cy="1226130"/>
          </a:xfrm>
          <a:prstGeom prst="bentConnector3">
            <a:avLst>
              <a:gd name="adj1" fmla="val 184878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0A17413-60B3-42EB-997F-C6EB2F5AC476}"/>
              </a:ext>
            </a:extLst>
          </p:cNvPr>
          <p:cNvCxnSpPr>
            <a:cxnSpLocks/>
            <a:stCxn id="16" idx="0"/>
            <a:endCxn id="9" idx="0"/>
          </p:cNvCxnSpPr>
          <p:nvPr/>
        </p:nvCxnSpPr>
        <p:spPr>
          <a:xfrm rot="5400000" flipH="1" flipV="1">
            <a:off x="4544918" y="847539"/>
            <a:ext cx="1" cy="1658672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056DCC-A658-4058-B129-C4E2BBF4D0A1}"/>
              </a:ext>
            </a:extLst>
          </p:cNvPr>
          <p:cNvSpPr txBox="1"/>
          <p:nvPr/>
        </p:nvSpPr>
        <p:spPr>
          <a:xfrm>
            <a:off x="899592" y="2534707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RF1A </a:t>
            </a:r>
            <a:r>
              <a:rPr lang="en-US" sz="1000" b="1" dirty="0" err="1">
                <a:highlight>
                  <a:srgbClr val="FFFF00"/>
                </a:highlight>
              </a:rPr>
              <a:t>IQxel</a:t>
            </a:r>
            <a:endParaRPr lang="en-US" sz="1000" b="1" dirty="0">
              <a:highlight>
                <a:srgbClr val="FFFF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2CFA89-7821-41DD-B387-61EA28FBB369}"/>
              </a:ext>
            </a:extLst>
          </p:cNvPr>
          <p:cNvSpPr txBox="1"/>
          <p:nvPr/>
        </p:nvSpPr>
        <p:spPr>
          <a:xfrm>
            <a:off x="2437673" y="2318683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Chain1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B4ECCC-45E6-4362-A8F9-03DF1FD77ED0}"/>
              </a:ext>
            </a:extLst>
          </p:cNvPr>
          <p:cNvSpPr txBox="1"/>
          <p:nvPr/>
        </p:nvSpPr>
        <p:spPr>
          <a:xfrm>
            <a:off x="2051720" y="1958643"/>
            <a:ext cx="91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highlight>
                  <a:srgbClr val="FFFF00"/>
                </a:highlight>
              </a:rPr>
              <a:t>Devider</a:t>
            </a:r>
            <a:r>
              <a:rPr lang="en-US" sz="1000" b="1" dirty="0">
                <a:highlight>
                  <a:srgbClr val="FFFF00"/>
                </a:highlight>
              </a:rPr>
              <a:t> input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59351-BE9F-4B78-AFC0-2D0D78694343}"/>
              </a:ext>
            </a:extLst>
          </p:cNvPr>
          <p:cNvSpPr txBox="1"/>
          <p:nvPr/>
        </p:nvSpPr>
        <p:spPr>
          <a:xfrm>
            <a:off x="3275856" y="1881964"/>
            <a:ext cx="91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highlight>
                  <a:srgbClr val="FFFF00"/>
                </a:highlight>
              </a:rPr>
              <a:t>Shelding</a:t>
            </a:r>
            <a:r>
              <a:rPr lang="en-US" sz="1000" b="1" dirty="0">
                <a:highlight>
                  <a:srgbClr val="FFFF00"/>
                </a:highlight>
              </a:rPr>
              <a:t> box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A35F1C-DB81-4B36-8A03-44A3D8F79972}"/>
              </a:ext>
            </a:extLst>
          </p:cNvPr>
          <p:cNvSpPr txBox="1"/>
          <p:nvPr/>
        </p:nvSpPr>
        <p:spPr>
          <a:xfrm>
            <a:off x="4811699" y="1814627"/>
            <a:ext cx="1317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</a:rPr>
              <a:t>10dB </a:t>
            </a:r>
            <a:r>
              <a:rPr lang="en-US" sz="1000" b="1" dirty="0" err="1">
                <a:highlight>
                  <a:srgbClr val="FFFF00"/>
                </a:highlight>
              </a:rPr>
              <a:t>atenuatator</a:t>
            </a:r>
            <a:endParaRPr lang="en-US" sz="1000" b="1" dirty="0">
              <a:highlight>
                <a:srgbClr val="FFFF00"/>
              </a:highlight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53BA-CF01-4DF3-80E0-184AFFD57F11}"/>
              </a:ext>
            </a:extLst>
          </p:cNvPr>
          <p:cNvCxnSpPr>
            <a:cxnSpLocks/>
            <a:stCxn id="9" idx="2"/>
            <a:endCxn id="20" idx="2"/>
          </p:cNvCxnSpPr>
          <p:nvPr/>
        </p:nvCxnSpPr>
        <p:spPr>
          <a:xfrm rot="16200000" flipH="1">
            <a:off x="6135693" y="1991148"/>
            <a:ext cx="12700" cy="1522878"/>
          </a:xfrm>
          <a:prstGeom prst="bentConnector3">
            <a:avLst>
              <a:gd name="adj1" fmla="val 14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10B0E41-F220-4520-BD7D-0CB465C5F9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800" y="3412017"/>
            <a:ext cx="3247619" cy="14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EEAE10A-01FF-4629-9AB1-41A6A518190D}"/>
              </a:ext>
            </a:extLst>
          </p:cNvPr>
          <p:cNvSpPr/>
          <p:nvPr/>
        </p:nvSpPr>
        <p:spPr>
          <a:xfrm>
            <a:off x="5364088" y="5874216"/>
            <a:ext cx="880612" cy="291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C08754-06D1-4441-83E8-10BA6F7EFD38}"/>
              </a:ext>
            </a:extLst>
          </p:cNvPr>
          <p:cNvSpPr/>
          <p:nvPr/>
        </p:nvSpPr>
        <p:spPr>
          <a:xfrm>
            <a:off x="7092609" y="4578072"/>
            <a:ext cx="880612" cy="291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0" y="142852"/>
            <a:ext cx="7162800" cy="771548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b="1" dirty="0">
                <a:solidFill>
                  <a:srgbClr val="FFFFFF"/>
                </a:solidFill>
                <a:ea typeface="Arial Unicode MS" pitchFamily="34" charset="-120"/>
                <a:cs typeface="Arial" charset="0"/>
              </a:rPr>
            </a:br>
            <a:endParaRPr lang="zh-TW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7688" y="1133475"/>
            <a:ext cx="5810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endParaRPr lang="zh-CN" altLang="en-US" b="1" dirty="0">
              <a:solidFill>
                <a:schemeClr val="tx2"/>
              </a:solidFill>
              <a:latin typeface="標楷體" pitchFamily="65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D8443-26F3-4F38-82B6-ADA700684F02}"/>
              </a:ext>
            </a:extLst>
          </p:cNvPr>
          <p:cNvSpPr txBox="1"/>
          <p:nvPr/>
        </p:nvSpPr>
        <p:spPr>
          <a:xfrm>
            <a:off x="107504" y="965099"/>
            <a:ext cx="9036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Waiting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Chain1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measurement results, click OK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► Repeat step 5 until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IQpathloss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 Start on Chain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insert RF cable 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Chain2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► Repeat step 5 until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IQpathloss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 Start on Chain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insert RF cable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Chain3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► Repeat step 5 until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IQpathloss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 Start on Chain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insert RF cable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Chain4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► Repeat step 5 until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IQpathloss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 Cable loss measurement done., click OK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10352-D048-4784-A318-EE0833B4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190476" cy="404761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B88FC46-66F7-432B-A698-5939ADDD982C}"/>
              </a:ext>
            </a:extLst>
          </p:cNvPr>
          <p:cNvGrpSpPr/>
          <p:nvPr/>
        </p:nvGrpSpPr>
        <p:grpSpPr>
          <a:xfrm>
            <a:off x="1115616" y="2780928"/>
            <a:ext cx="2724344" cy="2559573"/>
            <a:chOff x="3204799" y="2336093"/>
            <a:chExt cx="2724344" cy="25595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129769-5A29-4CF0-8D4F-F30E3CD3D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064"/>
            <a:stretch/>
          </p:blipFill>
          <p:spPr>
            <a:xfrm>
              <a:off x="3204799" y="2336093"/>
              <a:ext cx="2724344" cy="255957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FC64FD-62EE-4445-B9A8-6356E5221490}"/>
                </a:ext>
              </a:extLst>
            </p:cNvPr>
            <p:cNvSpPr txBox="1"/>
            <p:nvPr/>
          </p:nvSpPr>
          <p:spPr>
            <a:xfrm>
              <a:off x="5076056" y="3754200"/>
              <a:ext cx="5501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highlight>
                    <a:srgbClr val="FFFF00"/>
                  </a:highlight>
                </a:rPr>
                <a:t>Chain1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5FB6CB-E096-4E1D-A1A6-8077014B1D32}"/>
                </a:ext>
              </a:extLst>
            </p:cNvPr>
            <p:cNvSpPr txBox="1"/>
            <p:nvPr/>
          </p:nvSpPr>
          <p:spPr>
            <a:xfrm>
              <a:off x="4499992" y="3758843"/>
              <a:ext cx="5501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highlight>
                    <a:srgbClr val="FFFF00"/>
                  </a:highlight>
                </a:rPr>
                <a:t>Chain2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05C542-36F6-42EB-98D8-B78CFDD9AA2F}"/>
                </a:ext>
              </a:extLst>
            </p:cNvPr>
            <p:cNvSpPr txBox="1"/>
            <p:nvPr/>
          </p:nvSpPr>
          <p:spPr>
            <a:xfrm>
              <a:off x="3949841" y="3758843"/>
              <a:ext cx="5501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highlight>
                    <a:srgbClr val="FFFF00"/>
                  </a:highlight>
                </a:rPr>
                <a:t>Chain3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BD44A-15EA-4B2A-B4FF-EDAD23FBC2DB}"/>
                </a:ext>
              </a:extLst>
            </p:cNvPr>
            <p:cNvSpPr txBox="1"/>
            <p:nvPr/>
          </p:nvSpPr>
          <p:spPr>
            <a:xfrm>
              <a:off x="3373777" y="3758843"/>
              <a:ext cx="5501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highlight>
                    <a:srgbClr val="FFFF00"/>
                  </a:highlight>
                </a:rPr>
                <a:t>Chain4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0C5E30-0163-4EF2-8981-3D0C0D7165DC}"/>
                </a:ext>
              </a:extLst>
            </p:cNvPr>
            <p:cNvSpPr txBox="1"/>
            <p:nvPr/>
          </p:nvSpPr>
          <p:spPr>
            <a:xfrm>
              <a:off x="3635896" y="2819476"/>
              <a:ext cx="151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Power divider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9377932-0EEB-4500-845C-D8A09B4ED04F}"/>
              </a:ext>
            </a:extLst>
          </p:cNvPr>
          <p:cNvSpPr/>
          <p:nvPr/>
        </p:nvSpPr>
        <p:spPr>
          <a:xfrm>
            <a:off x="6300192" y="5589240"/>
            <a:ext cx="880612" cy="291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19E7E7-8893-4F07-B7F3-1007B57C4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05" y="3084050"/>
            <a:ext cx="2047619" cy="123809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26B4B87-388B-47E5-B86F-87E6B6267076}"/>
              </a:ext>
            </a:extLst>
          </p:cNvPr>
          <p:cNvSpPr/>
          <p:nvPr/>
        </p:nvSpPr>
        <p:spPr>
          <a:xfrm>
            <a:off x="7154095" y="3996026"/>
            <a:ext cx="880612" cy="291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0" y="142852"/>
            <a:ext cx="7162800" cy="771548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b="1" dirty="0">
                <a:solidFill>
                  <a:srgbClr val="FFFFFF"/>
                </a:solidFill>
                <a:ea typeface="Arial Unicode MS" pitchFamily="34" charset="-120"/>
                <a:cs typeface="Arial" charset="0"/>
              </a:rPr>
            </a:br>
            <a:endParaRPr lang="zh-TW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7688" y="1133475"/>
            <a:ext cx="5810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endParaRPr lang="zh-CN" altLang="en-US" b="1" dirty="0">
              <a:solidFill>
                <a:schemeClr val="tx2"/>
              </a:solidFill>
              <a:latin typeface="標楷體" pitchFamily="65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F20C7-1D0B-4070-8713-7600D5210964}"/>
              </a:ext>
            </a:extLst>
          </p:cNvPr>
          <p:cNvSpPr txBox="1"/>
          <p:nvPr/>
        </p:nvSpPr>
        <p:spPr>
          <a:xfrm>
            <a:off x="107504" y="965099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Run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CableLossTool_2.0.0.1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5C92BC-0C01-4514-B458-4E93ED4EA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"/>
          <a:stretch/>
        </p:blipFill>
        <p:spPr>
          <a:xfrm>
            <a:off x="83406" y="1700807"/>
            <a:ext cx="9028571" cy="4745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46E27C-489E-4E02-9FAD-BA743E0F1A2B}"/>
              </a:ext>
            </a:extLst>
          </p:cNvPr>
          <p:cNvSpPr/>
          <p:nvPr/>
        </p:nvSpPr>
        <p:spPr>
          <a:xfrm>
            <a:off x="1331640" y="2924944"/>
            <a:ext cx="4824536" cy="231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0" y="142852"/>
            <a:ext cx="2786050" cy="771548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b="1" dirty="0">
                <a:solidFill>
                  <a:srgbClr val="FFFFFF"/>
                </a:solidFill>
                <a:ea typeface="Arial Unicode MS" pitchFamily="34" charset="-120"/>
                <a:cs typeface="Arial" charset="0"/>
              </a:rPr>
            </a:br>
            <a:endParaRPr lang="zh-TW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7688" y="1133475"/>
            <a:ext cx="5810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endParaRPr lang="zh-CN" altLang="en-US" b="1" dirty="0">
              <a:solidFill>
                <a:schemeClr val="tx2"/>
              </a:solidFill>
              <a:latin typeface="標楷體" pitchFamily="65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6F651-D35F-4B5D-9FD1-EA316E7977A3}"/>
              </a:ext>
            </a:extLst>
          </p:cNvPr>
          <p:cNvSpPr txBox="1"/>
          <p:nvPr/>
        </p:nvSpPr>
        <p:spPr>
          <a:xfrm>
            <a:off x="107504" y="965099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Click select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Link to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path_loss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Click Open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E4475-BA03-45A8-957C-1D8ABFE0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1" y="1342527"/>
            <a:ext cx="7542857" cy="55428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4D2523-8D21-4EAE-A665-BCBB68925DF2}"/>
              </a:ext>
            </a:extLst>
          </p:cNvPr>
          <p:cNvSpPr/>
          <p:nvPr/>
        </p:nvSpPr>
        <p:spPr>
          <a:xfrm>
            <a:off x="800571" y="1965155"/>
            <a:ext cx="880612" cy="291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BDCF0-BF55-464C-87F3-7E15F90C198A}"/>
              </a:ext>
            </a:extLst>
          </p:cNvPr>
          <p:cNvSpPr/>
          <p:nvPr/>
        </p:nvSpPr>
        <p:spPr>
          <a:xfrm>
            <a:off x="3131840" y="4365104"/>
            <a:ext cx="3888432" cy="21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A1EB0-2ECA-47AC-9D82-50E373A9A610}"/>
              </a:ext>
            </a:extLst>
          </p:cNvPr>
          <p:cNvSpPr/>
          <p:nvPr/>
        </p:nvSpPr>
        <p:spPr>
          <a:xfrm>
            <a:off x="5724128" y="6522288"/>
            <a:ext cx="952620" cy="291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9C799C-B1C8-4F8B-97FC-FEDBAD68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48578"/>
            <a:ext cx="4077006" cy="3235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CB02B-A2B1-485D-9EAB-C9B8D6EDD4DA}"/>
              </a:ext>
            </a:extLst>
          </p:cNvPr>
          <p:cNvSpPr txBox="1"/>
          <p:nvPr/>
        </p:nvSpPr>
        <p:spPr>
          <a:xfrm>
            <a:off x="107504" y="965099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Cable loss result PASS/FAIL will be shown as the below: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►On the case FAIL, check again the connections then proceed cable loss again.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►On the case PASS, move to Step 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6AE0F-91ED-49AF-A230-230649418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650003"/>
            <a:ext cx="4077006" cy="3168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E6170-BCE6-4A1E-B96D-5006C000CA51}"/>
              </a:ext>
            </a:extLst>
          </p:cNvPr>
          <p:cNvSpPr txBox="1"/>
          <p:nvPr/>
        </p:nvSpPr>
        <p:spPr>
          <a:xfrm>
            <a:off x="1780818" y="6021288"/>
            <a:ext cx="7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00362-3E21-434C-AD41-3331AE608683}"/>
              </a:ext>
            </a:extLst>
          </p:cNvPr>
          <p:cNvSpPr txBox="1"/>
          <p:nvPr/>
        </p:nvSpPr>
        <p:spPr>
          <a:xfrm>
            <a:off x="6245314" y="6021288"/>
            <a:ext cx="6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404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標楷體</vt:lpstr>
      <vt:lpstr>Arial</vt:lpstr>
      <vt:lpstr>Calibri</vt:lpstr>
      <vt:lpstr>Times New Roman</vt:lpstr>
      <vt:lpstr>Office 佈景主題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Lena_Du-杜銀麗</dc:creator>
  <cp:lastModifiedBy>vn36</cp:lastModifiedBy>
  <cp:revision>78</cp:revision>
  <dcterms:modified xsi:type="dcterms:W3CDTF">2024-08-12T04:25:12Z</dcterms:modified>
</cp:coreProperties>
</file>