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sldIdLst>
    <p:sldId id="1003" r:id="rId2"/>
    <p:sldId id="833" r:id="rId3"/>
    <p:sldId id="1006" r:id="rId4"/>
    <p:sldId id="1008" r:id="rId5"/>
    <p:sldId id="1005" r:id="rId6"/>
    <p:sldId id="1004" r:id="rId7"/>
    <p:sldId id="1007" r:id="rId8"/>
    <p:sldId id="340"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_Ba_Hue-阮波化" initials="N阮" lastIdx="1" clrIdx="0">
    <p:extLst>
      <p:ext uri="{19B8F6BF-5375-455C-9EA6-DF929625EA0E}">
        <p15:presenceInfo xmlns:p15="http://schemas.microsoft.com/office/powerpoint/2012/main" userId="S-1-5-21-2252870255-2079032709-3418301791-21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FF"/>
    <a:srgbClr val="006600"/>
    <a:srgbClr val="FF9900"/>
    <a:srgbClr val="6CA75F"/>
    <a:srgbClr val="3333CC"/>
    <a:srgbClr val="FF3333"/>
    <a:srgbClr val="FFFFCC"/>
    <a:srgbClr val="740074"/>
    <a:srgbClr val="4CAA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424" autoAdjust="0"/>
  </p:normalViewPr>
  <p:slideViewPr>
    <p:cSldViewPr>
      <p:cViewPr varScale="1">
        <p:scale>
          <a:sx n="86" d="100"/>
          <a:sy n="86" d="100"/>
        </p:scale>
        <p:origin x="115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739B8A-CD5D-4B1E-89DB-64D5464228FE}" type="datetimeFigureOut">
              <a:rPr lang="zh-TW" altLang="en-US" smtClean="0"/>
              <a:pPr/>
              <a:t>2025/3/20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9F94D0-AE1E-4450-81B2-7DB3D17BB6FE}" type="slidenum">
              <a:rPr lang="zh-TW" altLang="en-US" smtClean="0"/>
              <a:pPr/>
              <a:t>‹#›</a:t>
            </a:fld>
            <a:endParaRPr lang="zh-TW" altLang="en-US"/>
          </a:p>
        </p:txBody>
      </p:sp>
    </p:spTree>
    <p:extLst>
      <p:ext uri="{BB962C8B-B14F-4D97-AF65-F5344CB8AC3E}">
        <p14:creationId xmlns:p14="http://schemas.microsoft.com/office/powerpoint/2010/main" val="214946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lgn="l" rtl="0" eaLnBrk="0" fontAlgn="base" hangingPunct="0">
              <a:lnSpc>
                <a:spcPct val="90000"/>
              </a:lnSpc>
              <a:spcBef>
                <a:spcPct val="30000"/>
              </a:spcBef>
              <a:spcAft>
                <a:spcPct val="0"/>
              </a:spcAft>
              <a:buFont typeface="+mj-lt"/>
              <a:buAutoNum type="arabicPeriod"/>
              <a:defRPr/>
            </a:pPr>
            <a:r>
              <a:rPr lang="zh-CN" altLang="en-US" sz="1200" b="0" kern="1200">
                <a:solidFill>
                  <a:schemeClr val="tx1"/>
                </a:solidFill>
                <a:latin typeface="Calibri" pitchFamily="34" charset="0"/>
                <a:ea typeface="標楷體" pitchFamily="65" charset="-120"/>
                <a:cs typeface="Arial" panose="020B0604020202020204" pitchFamily="34" charset="0"/>
              </a:rPr>
              <a:t>原來手貼保護膜，無固定方法，貼完后鋼網開孔處會有氣泡</a:t>
            </a:r>
            <a:endParaRPr lang="en-US" altLang="zh-CN" sz="1200" b="0" kern="1200">
              <a:solidFill>
                <a:schemeClr val="tx1"/>
              </a:solidFill>
              <a:latin typeface="Calibri" pitchFamily="34" charset="0"/>
              <a:ea typeface="標楷體" pitchFamily="65" charset="-120"/>
              <a:cs typeface="Arial" panose="020B0604020202020204" pitchFamily="34" charset="0"/>
            </a:endParaRPr>
          </a:p>
          <a:p>
            <a:pPr marL="228600" indent="-228600" algn="l" rtl="0" eaLnBrk="0" fontAlgn="base" hangingPunct="0">
              <a:lnSpc>
                <a:spcPct val="90000"/>
              </a:lnSpc>
              <a:spcBef>
                <a:spcPct val="30000"/>
              </a:spcBef>
              <a:spcAft>
                <a:spcPct val="0"/>
              </a:spcAft>
              <a:buFont typeface="+mj-lt"/>
              <a:buAutoNum type="arabicPeriod"/>
              <a:defRPr/>
            </a:pPr>
            <a:r>
              <a:rPr lang="zh-CN" altLang="en-US" sz="1200" b="0" kern="1200">
                <a:solidFill>
                  <a:schemeClr val="tx1"/>
                </a:solidFill>
                <a:latin typeface="Calibri" pitchFamily="34" charset="0"/>
                <a:ea typeface="標楷體" pitchFamily="65" charset="-120"/>
                <a:cs typeface="Arial" panose="020B0604020202020204" pitchFamily="34" charset="0"/>
              </a:rPr>
              <a:t>現在指定專用工具，使用專用工具貼膜，貼完后開孔處無氣泡</a:t>
            </a:r>
            <a:endParaRPr lang="en-US" altLang="zh-CN" sz="1200" b="0" kern="1200">
              <a:solidFill>
                <a:schemeClr val="tx1"/>
              </a:solidFill>
              <a:latin typeface="Calibri" pitchFamily="34" charset="0"/>
              <a:ea typeface="標楷體" pitchFamily="65" charset="-120"/>
              <a:cs typeface="Arial" panose="020B0604020202020204" pitchFamily="34" charset="0"/>
            </a:endParaRPr>
          </a:p>
          <a:p>
            <a:pPr marL="228600" indent="-228600" algn="l" rtl="0" eaLnBrk="0" fontAlgn="base" hangingPunct="0">
              <a:lnSpc>
                <a:spcPct val="90000"/>
              </a:lnSpc>
              <a:spcBef>
                <a:spcPct val="30000"/>
              </a:spcBef>
              <a:spcAft>
                <a:spcPct val="0"/>
              </a:spcAft>
              <a:buFont typeface="+mj-lt"/>
              <a:buAutoNum type="arabicPeriod"/>
              <a:defRPr/>
            </a:pPr>
            <a:r>
              <a:rPr lang="zh-CN" altLang="en-US" sz="1200" b="0" kern="1200">
                <a:solidFill>
                  <a:schemeClr val="tx1"/>
                </a:solidFill>
                <a:latin typeface="Calibri" pitchFamily="34" charset="0"/>
                <a:ea typeface="標楷體" pitchFamily="65" charset="-120"/>
                <a:cs typeface="Arial" panose="020B0604020202020204" pitchFamily="34" charset="0"/>
              </a:rPr>
              <a:t>在</a:t>
            </a:r>
            <a:r>
              <a:rPr lang="en-US" altLang="zh-CN" sz="1200" b="0" kern="1200">
                <a:solidFill>
                  <a:schemeClr val="tx1"/>
                </a:solidFill>
                <a:latin typeface="Calibri" pitchFamily="34" charset="0"/>
                <a:ea typeface="標楷體" pitchFamily="65" charset="-120"/>
                <a:cs typeface="Arial" panose="020B0604020202020204" pitchFamily="34" charset="0"/>
              </a:rPr>
              <a:t>SOP</a:t>
            </a:r>
            <a:r>
              <a:rPr lang="zh-CN" altLang="en-US" sz="1200" b="0" kern="1200">
                <a:solidFill>
                  <a:schemeClr val="tx1"/>
                </a:solidFill>
                <a:latin typeface="Calibri" pitchFamily="34" charset="0"/>
                <a:ea typeface="標楷體" pitchFamily="65" charset="-120"/>
                <a:cs typeface="Arial" panose="020B0604020202020204" pitchFamily="34" charset="0"/>
              </a:rPr>
              <a:t>中定義專用工具與貼膜方法</a:t>
            </a:r>
            <a:endParaRPr lang="en-US" altLang="zh-CN" sz="1200" b="0" kern="1200">
              <a:solidFill>
                <a:schemeClr val="tx1"/>
              </a:solidFill>
              <a:latin typeface="Calibri" pitchFamily="34" charset="0"/>
              <a:ea typeface="標楷體" pitchFamily="65" charset="-120"/>
              <a:cs typeface="Arial" panose="020B0604020202020204" pitchFamily="34" charset="0"/>
            </a:endParaRPr>
          </a:p>
          <a:p>
            <a:endParaRPr lang="zh-TW" altLang="en-US"/>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49542-F586-4CA9-96CE-5294B3CCF813}"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TW"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09084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057CA-2C2F-986E-7441-14D6E8A07660}"/>
            </a:ext>
          </a:extLst>
        </p:cNvPr>
        <p:cNvGrpSpPr/>
        <p:nvPr/>
      </p:nvGrpSpPr>
      <p:grpSpPr>
        <a:xfrm>
          <a:off x="0" y="0"/>
          <a:ext cx="0" cy="0"/>
          <a:chOff x="0" y="0"/>
          <a:chExt cx="0" cy="0"/>
        </a:xfrm>
      </p:grpSpPr>
      <p:sp>
        <p:nvSpPr>
          <p:cNvPr id="2" name="投影片圖像版面配置區 1">
            <a:extLst>
              <a:ext uri="{FF2B5EF4-FFF2-40B4-BE49-F238E27FC236}">
                <a16:creationId xmlns:a16="http://schemas.microsoft.com/office/drawing/2014/main" id="{B35CE696-ABF0-1E86-CC03-9BEF166E48B5}"/>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C1347C6-BD3E-9FCD-7A19-7D5147E49DC2}"/>
              </a:ext>
            </a:extLst>
          </p:cNvPr>
          <p:cNvSpPr>
            <a:spLocks noGrp="1"/>
          </p:cNvSpPr>
          <p:nvPr>
            <p:ph type="body" idx="1"/>
          </p:nvPr>
        </p:nvSpPr>
        <p:spPr/>
        <p:txBody>
          <a:bodyPr>
            <a:normAutofit/>
          </a:bodyPr>
          <a:lstStyle/>
          <a:p>
            <a:pPr marL="228600" indent="-228600" algn="l" rtl="0" eaLnBrk="0" fontAlgn="base" hangingPunct="0">
              <a:lnSpc>
                <a:spcPct val="90000"/>
              </a:lnSpc>
              <a:spcBef>
                <a:spcPct val="30000"/>
              </a:spcBef>
              <a:spcAft>
                <a:spcPct val="0"/>
              </a:spcAft>
              <a:buFont typeface="+mj-lt"/>
              <a:buAutoNum type="arabicPeriod"/>
              <a:defRPr/>
            </a:pPr>
            <a:r>
              <a:rPr lang="zh-CN" altLang="en-US" sz="1200" b="0" kern="1200">
                <a:solidFill>
                  <a:schemeClr val="tx1"/>
                </a:solidFill>
                <a:latin typeface="Calibri" pitchFamily="34" charset="0"/>
                <a:ea typeface="標楷體" pitchFamily="65" charset="-120"/>
                <a:cs typeface="Arial" panose="020B0604020202020204" pitchFamily="34" charset="0"/>
              </a:rPr>
              <a:t>原來手貼保護膜，無固定方法，貼完后鋼網開孔處會有氣泡</a:t>
            </a:r>
            <a:endParaRPr lang="en-US" altLang="zh-CN" sz="1200" b="0" kern="1200">
              <a:solidFill>
                <a:schemeClr val="tx1"/>
              </a:solidFill>
              <a:latin typeface="Calibri" pitchFamily="34" charset="0"/>
              <a:ea typeface="標楷體" pitchFamily="65" charset="-120"/>
              <a:cs typeface="Arial" panose="020B0604020202020204" pitchFamily="34" charset="0"/>
            </a:endParaRPr>
          </a:p>
          <a:p>
            <a:pPr marL="228600" indent="-228600" algn="l" rtl="0" eaLnBrk="0" fontAlgn="base" hangingPunct="0">
              <a:lnSpc>
                <a:spcPct val="90000"/>
              </a:lnSpc>
              <a:spcBef>
                <a:spcPct val="30000"/>
              </a:spcBef>
              <a:spcAft>
                <a:spcPct val="0"/>
              </a:spcAft>
              <a:buFont typeface="+mj-lt"/>
              <a:buAutoNum type="arabicPeriod"/>
              <a:defRPr/>
            </a:pPr>
            <a:r>
              <a:rPr lang="zh-CN" altLang="en-US" sz="1200" b="0" kern="1200">
                <a:solidFill>
                  <a:schemeClr val="tx1"/>
                </a:solidFill>
                <a:latin typeface="Calibri" pitchFamily="34" charset="0"/>
                <a:ea typeface="標楷體" pitchFamily="65" charset="-120"/>
                <a:cs typeface="Arial" panose="020B0604020202020204" pitchFamily="34" charset="0"/>
              </a:rPr>
              <a:t>現在指定專用工具，使用專用工具貼膜，貼完后開孔處無氣泡</a:t>
            </a:r>
            <a:endParaRPr lang="en-US" altLang="zh-CN" sz="1200" b="0" kern="1200">
              <a:solidFill>
                <a:schemeClr val="tx1"/>
              </a:solidFill>
              <a:latin typeface="Calibri" pitchFamily="34" charset="0"/>
              <a:ea typeface="標楷體" pitchFamily="65" charset="-120"/>
              <a:cs typeface="Arial" panose="020B0604020202020204" pitchFamily="34" charset="0"/>
            </a:endParaRPr>
          </a:p>
          <a:p>
            <a:pPr marL="228600" indent="-228600" algn="l" rtl="0" eaLnBrk="0" fontAlgn="base" hangingPunct="0">
              <a:lnSpc>
                <a:spcPct val="90000"/>
              </a:lnSpc>
              <a:spcBef>
                <a:spcPct val="30000"/>
              </a:spcBef>
              <a:spcAft>
                <a:spcPct val="0"/>
              </a:spcAft>
              <a:buFont typeface="+mj-lt"/>
              <a:buAutoNum type="arabicPeriod"/>
              <a:defRPr/>
            </a:pPr>
            <a:r>
              <a:rPr lang="zh-CN" altLang="en-US" sz="1200" b="0" kern="1200">
                <a:solidFill>
                  <a:schemeClr val="tx1"/>
                </a:solidFill>
                <a:latin typeface="Calibri" pitchFamily="34" charset="0"/>
                <a:ea typeface="標楷體" pitchFamily="65" charset="-120"/>
                <a:cs typeface="Arial" panose="020B0604020202020204" pitchFamily="34" charset="0"/>
              </a:rPr>
              <a:t>在</a:t>
            </a:r>
            <a:r>
              <a:rPr lang="en-US" altLang="zh-CN" sz="1200" b="0" kern="1200">
                <a:solidFill>
                  <a:schemeClr val="tx1"/>
                </a:solidFill>
                <a:latin typeface="Calibri" pitchFamily="34" charset="0"/>
                <a:ea typeface="標楷體" pitchFamily="65" charset="-120"/>
                <a:cs typeface="Arial" panose="020B0604020202020204" pitchFamily="34" charset="0"/>
              </a:rPr>
              <a:t>SOP</a:t>
            </a:r>
            <a:r>
              <a:rPr lang="zh-CN" altLang="en-US" sz="1200" b="0" kern="1200">
                <a:solidFill>
                  <a:schemeClr val="tx1"/>
                </a:solidFill>
                <a:latin typeface="Calibri" pitchFamily="34" charset="0"/>
                <a:ea typeface="標楷體" pitchFamily="65" charset="-120"/>
                <a:cs typeface="Arial" panose="020B0604020202020204" pitchFamily="34" charset="0"/>
              </a:rPr>
              <a:t>中定義專用工具與貼膜方法</a:t>
            </a:r>
            <a:endParaRPr lang="en-US" altLang="zh-CN" sz="1200" b="0" kern="1200">
              <a:solidFill>
                <a:schemeClr val="tx1"/>
              </a:solidFill>
              <a:latin typeface="Calibri" pitchFamily="34" charset="0"/>
              <a:ea typeface="標楷體" pitchFamily="65" charset="-120"/>
              <a:cs typeface="Arial" panose="020B0604020202020204" pitchFamily="34" charset="0"/>
            </a:endParaRPr>
          </a:p>
          <a:p>
            <a:endParaRPr lang="zh-TW" altLang="en-US"/>
          </a:p>
        </p:txBody>
      </p:sp>
      <p:sp>
        <p:nvSpPr>
          <p:cNvPr id="4" name="投影片編號版面配置區 3">
            <a:extLst>
              <a:ext uri="{FF2B5EF4-FFF2-40B4-BE49-F238E27FC236}">
                <a16:creationId xmlns:a16="http://schemas.microsoft.com/office/drawing/2014/main" id="{2A4927B8-A5CF-BA10-B56A-AB1B7AFC2EB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49542-F586-4CA9-96CE-5294B3CCF813}"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TW"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744998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tel:+886-930-230-729"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Gemtek Front_標題投影片">
    <p:spTree>
      <p:nvGrpSpPr>
        <p:cNvPr id="1" name=""/>
        <p:cNvGrpSpPr/>
        <p:nvPr/>
      </p:nvGrpSpPr>
      <p:grpSpPr>
        <a:xfrm>
          <a:off x="0" y="0"/>
          <a:ext cx="0" cy="0"/>
          <a:chOff x="0" y="0"/>
          <a:chExt cx="0" cy="0"/>
        </a:xfrm>
      </p:grpSpPr>
      <p:grpSp>
        <p:nvGrpSpPr>
          <p:cNvPr id="17" name="群組 16"/>
          <p:cNvGrpSpPr/>
          <p:nvPr/>
        </p:nvGrpSpPr>
        <p:grpSpPr>
          <a:xfrm>
            <a:off x="-32" y="0"/>
            <a:ext cx="9144032" cy="6858000"/>
            <a:chOff x="-43" y="0"/>
            <a:chExt cx="12192043" cy="6858000"/>
          </a:xfrm>
        </p:grpSpPr>
        <p:pic>
          <p:nvPicPr>
            <p:cNvPr id="5" name="Shape 21" descr="C:\Users\MISNB\Desktop\2017-09-05[8].png"/>
            <p:cNvPicPr preferRelativeResize="0"/>
            <p:nvPr/>
          </p:nvPicPr>
          <p:blipFill rotWithShape="1">
            <a:blip r:embed="rId2">
              <a:biLevel thresh="25000"/>
            </a:blip>
            <a:srcRect/>
            <a:stretch>
              <a:fillRect/>
            </a:stretch>
          </p:blipFill>
          <p:spPr>
            <a:xfrm>
              <a:off x="-43" y="0"/>
              <a:ext cx="12192043" cy="6858000"/>
            </a:xfrm>
            <a:prstGeom prst="rect">
              <a:avLst/>
            </a:prstGeom>
            <a:noFill/>
            <a:ln>
              <a:noFill/>
            </a:ln>
          </p:spPr>
        </p:pic>
        <p:pic>
          <p:nvPicPr>
            <p:cNvPr id="8" name="Shape 6" descr="background.png"/>
            <p:cNvPicPr preferRelativeResize="0"/>
            <p:nvPr/>
          </p:nvPicPr>
          <p:blipFill rotWithShape="1">
            <a:blip r:embed="rId3" cstate="screen"/>
            <a:srcRect t="18858"/>
            <a:stretch>
              <a:fillRect/>
            </a:stretch>
          </p:blipFill>
          <p:spPr>
            <a:xfrm>
              <a:off x="-1" y="756619"/>
              <a:ext cx="12172494" cy="5556870"/>
            </a:xfrm>
            <a:prstGeom prst="rect">
              <a:avLst/>
            </a:prstGeom>
            <a:noFill/>
            <a:ln>
              <a:noFill/>
            </a:ln>
          </p:spPr>
        </p:pic>
      </p:grpSp>
      <p:pic>
        <p:nvPicPr>
          <p:cNvPr id="10" name="Shape 24" descr="C:\Users\MISNB\Desktop\2017-09-05[7].png"/>
          <p:cNvPicPr preferRelativeResize="0"/>
          <p:nvPr/>
        </p:nvPicPr>
        <p:blipFill rotWithShape="1">
          <a:blip r:embed="rId4"/>
          <a:srcRect/>
          <a:stretch>
            <a:fillRect/>
          </a:stretch>
        </p:blipFill>
        <p:spPr>
          <a:xfrm>
            <a:off x="7740651" y="6308727"/>
            <a:ext cx="1142714" cy="336455"/>
          </a:xfrm>
          <a:prstGeom prst="rect">
            <a:avLst/>
          </a:prstGeom>
          <a:noFill/>
          <a:ln>
            <a:noFill/>
          </a:ln>
        </p:spPr>
      </p:pic>
      <p:sp>
        <p:nvSpPr>
          <p:cNvPr id="18" name="標題 17"/>
          <p:cNvSpPr>
            <a:spLocks noGrp="1"/>
          </p:cNvSpPr>
          <p:nvPr>
            <p:ph type="title"/>
          </p:nvPr>
        </p:nvSpPr>
        <p:spPr>
          <a:xfrm>
            <a:off x="262479" y="498475"/>
            <a:ext cx="8496000" cy="1800000"/>
          </a:xfrm>
        </p:spPr>
        <p:txBody>
          <a:bodyPr anchor="t"/>
          <a:lstStyle>
            <a:lvl1pPr>
              <a:defRPr sz="4800">
                <a:solidFill>
                  <a:srgbClr val="055198"/>
                </a:solidFill>
              </a:defRPr>
            </a:lvl1pPr>
          </a:lstStyle>
          <a:p>
            <a:r>
              <a:rPr lang="zh-TW" altLang="en-US"/>
              <a:t>按一下以編輯母片標題樣式</a:t>
            </a:r>
            <a:endParaRPr lang="zh-TW" altLang="en-US" dirty="0"/>
          </a:p>
        </p:txBody>
      </p:sp>
      <p:sp>
        <p:nvSpPr>
          <p:cNvPr id="22" name="文字版面配置區 21"/>
          <p:cNvSpPr>
            <a:spLocks noGrp="1"/>
          </p:cNvSpPr>
          <p:nvPr>
            <p:ph type="body" sz="quarter" idx="10"/>
          </p:nvPr>
        </p:nvSpPr>
        <p:spPr>
          <a:xfrm>
            <a:off x="262480" y="5229320"/>
            <a:ext cx="5167313" cy="1080000"/>
          </a:xfrm>
        </p:spPr>
        <p:txBody>
          <a:bodyPr anchor="b">
            <a:normAutofit/>
          </a:bodyPr>
          <a:lstStyle>
            <a:lvl1pPr marL="0" indent="0">
              <a:buNone/>
              <a:defRPr sz="2400">
                <a:solidFill>
                  <a:srgbClr val="4591C5"/>
                </a:solidFill>
                <a:latin typeface="Calibri" panose="020F0502020204030204" pitchFamily="34" charset="0"/>
                <a:cs typeface="Calibri" panose="020F0502020204030204" pitchFamily="34" charset="0"/>
              </a:defRPr>
            </a:lvl1pPr>
          </a:lstStyle>
          <a:p>
            <a:pPr lvl="0"/>
            <a:r>
              <a:rPr lang="zh-TW" altLang="en-US" dirty="0"/>
              <a:t>按一下以編輯母片文字樣式</a:t>
            </a:r>
          </a:p>
        </p:txBody>
      </p:sp>
      <p:sp>
        <p:nvSpPr>
          <p:cNvPr id="11" name="Shape 33"/>
          <p:cNvSpPr txBox="1"/>
          <p:nvPr userDrawn="1"/>
        </p:nvSpPr>
        <p:spPr>
          <a:xfrm>
            <a:off x="262481" y="6361476"/>
            <a:ext cx="2160000" cy="360000"/>
          </a:xfrm>
          <a:prstGeom prst="rect">
            <a:avLst/>
          </a:prstGeom>
          <a:noFill/>
          <a:ln>
            <a:noFill/>
          </a:ln>
        </p:spPr>
        <p:txBody>
          <a:bodyPr wrap="square" lIns="34275" tIns="34275" rIns="34275" bIns="34275" anchor="t" anchorCtr="0">
            <a:noAutofit/>
          </a:bodyPr>
          <a:lstStyle/>
          <a:p>
            <a:pPr>
              <a:buSzPct val="25000"/>
            </a:pPr>
            <a:r>
              <a:rPr lang="en-US" altLang="zh-TW" sz="1050" dirty="0">
                <a:solidFill>
                  <a:srgbClr val="055198"/>
                </a:solidFill>
                <a:latin typeface="Calibri" panose="020F0502020204030204" pitchFamily="34" charset="0"/>
                <a:ea typeface="Cambria Math" panose="02040503050406030204" pitchFamily="18" charset="0"/>
                <a:cs typeface="Calibri" panose="020F0502020204030204" pitchFamily="34" charset="0"/>
                <a:sym typeface="Calibri" panose="020F0502020204030204"/>
              </a:rPr>
              <a:t>Gemtek Confidential</a:t>
            </a:r>
          </a:p>
          <a:p>
            <a:pPr>
              <a:buSzPct val="25000"/>
            </a:pPr>
            <a:r>
              <a:rPr lang="en-US" altLang="zh-TW" sz="1050" dirty="0">
                <a:solidFill>
                  <a:srgbClr val="055198"/>
                </a:solidFill>
                <a:latin typeface="Calibri" panose="020F0502020204030204" pitchFamily="34" charset="0"/>
                <a:ea typeface="Cambria Math" panose="02040503050406030204" pitchFamily="18" charset="0"/>
                <a:cs typeface="Calibri" panose="020F0502020204030204" pitchFamily="34" charset="0"/>
                <a:sym typeface="Calibri" panose="020F0502020204030204"/>
              </a:rPr>
              <a:t>Distribution Prohibited</a:t>
            </a:r>
          </a:p>
        </p:txBody>
      </p:sp>
      <p:pic>
        <p:nvPicPr>
          <p:cNvPr id="12" name="Shape 7" descr="pasted-image.pdf"/>
          <p:cNvPicPr preferRelativeResize="0"/>
          <p:nvPr userDrawn="1"/>
        </p:nvPicPr>
        <p:blipFill rotWithShape="1">
          <a:blip r:embed="rId5" cstate="screen"/>
          <a:srcRect/>
          <a:stretch>
            <a:fillRect/>
          </a:stretch>
        </p:blipFill>
        <p:spPr>
          <a:xfrm>
            <a:off x="7740651" y="6391491"/>
            <a:ext cx="1142047" cy="3299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lvl1pPr marL="533400" indent="-533400">
              <a:defRPr lang="zh-TW" altLang="en-US" sz="2800"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stStyle>
          <a:p>
            <a:pPr marL="533400" lvl="0"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按一下以編輯母片文字樣式</a:t>
            </a:r>
          </a:p>
          <a:p>
            <a:pPr marL="533400" lvl="1"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第二層</a:t>
            </a:r>
          </a:p>
          <a:p>
            <a:pPr marL="533400" lvl="2"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第三層</a:t>
            </a:r>
          </a:p>
          <a:p>
            <a:pPr marL="533400" lvl="3"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第四層</a:t>
            </a:r>
          </a:p>
          <a:p>
            <a:pPr marL="533400" lvl="4"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第五層</a:t>
            </a:r>
            <a:endParaRPr lang="zh-TW" altLang="en-US" dirty="0"/>
          </a:p>
        </p:txBody>
      </p:sp>
      <p:sp>
        <p:nvSpPr>
          <p:cNvPr id="10" name="日期版面配置區 3"/>
          <p:cNvSpPr>
            <a:spLocks noGrp="1"/>
          </p:cNvSpPr>
          <p:nvPr>
            <p:ph type="dt" sz="half" idx="2"/>
          </p:nvPr>
        </p:nvSpPr>
        <p:spPr>
          <a:xfrm>
            <a:off x="3239404"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226496" y="543595"/>
            <a:ext cx="81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927A5-F559-4A31-8E57-1FF2A7A131B6}"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1052735"/>
            <a:ext cx="1971675" cy="5124227"/>
          </a:xfrm>
        </p:spPr>
        <p:txBody>
          <a:bodyPr vert="eaVert"/>
          <a:lstStyle/>
          <a:p>
            <a:r>
              <a:rPr lang="zh-TW" altLang="en-US"/>
              <a:t>按一下以編輯母片標題樣式</a:t>
            </a:r>
            <a:endParaRPr lang="zh-TW" altLang="en-US" dirty="0"/>
          </a:p>
        </p:txBody>
      </p:sp>
      <p:sp>
        <p:nvSpPr>
          <p:cNvPr id="3" name="直排文字版面配置區 2"/>
          <p:cNvSpPr>
            <a:spLocks noGrp="1"/>
          </p:cNvSpPr>
          <p:nvPr>
            <p:ph type="body" orient="vert" idx="1"/>
          </p:nvPr>
        </p:nvSpPr>
        <p:spPr>
          <a:xfrm>
            <a:off x="628650" y="1052735"/>
            <a:ext cx="5800725" cy="5124228"/>
          </a:xfrm>
        </p:spPr>
        <p:txBody>
          <a:bodyPr vert="eaVert"/>
          <a:lstStyle>
            <a:lvl1pPr marL="533400" indent="-533400">
              <a:defRPr lang="zh-TW" altLang="en-US" sz="2800"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stStyle>
          <a:p>
            <a:pPr marL="533400" lvl="0"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按一下以編輯母片文字樣式</a:t>
            </a:r>
          </a:p>
          <a:p>
            <a:pPr marL="533400" lvl="1"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第二層</a:t>
            </a:r>
          </a:p>
          <a:p>
            <a:pPr marL="533400" lvl="2"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第三層</a:t>
            </a:r>
          </a:p>
          <a:p>
            <a:pPr marL="533400" lvl="3"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第四層</a:t>
            </a:r>
          </a:p>
          <a:p>
            <a:pPr marL="533400" lvl="4"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第五層</a:t>
            </a:r>
            <a:endParaRPr lang="zh-TW" altLang="en-US" dirty="0"/>
          </a:p>
        </p:txBody>
      </p:sp>
      <p:sp>
        <p:nvSpPr>
          <p:cNvPr id="6" name="日期版面配置區 3"/>
          <p:cNvSpPr>
            <a:spLocks noGrp="1"/>
          </p:cNvSpPr>
          <p:nvPr>
            <p:ph type="dt" sz="half" idx="2"/>
          </p:nvPr>
        </p:nvSpPr>
        <p:spPr>
          <a:xfrm>
            <a:off x="3239404"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7" name="投影片編號版面配置區 5"/>
          <p:cNvSpPr>
            <a:spLocks noGrp="1"/>
          </p:cNvSpPr>
          <p:nvPr>
            <p:ph type="sldNum" sz="quarter" idx="4"/>
          </p:nvPr>
        </p:nvSpPr>
        <p:spPr>
          <a:xfrm>
            <a:off x="8244408" y="543595"/>
            <a:ext cx="81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927A5-F559-4A31-8E57-1FF2A7A131B6}"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結尾投影片">
    <p:spTree>
      <p:nvGrpSpPr>
        <p:cNvPr id="1" name=""/>
        <p:cNvGrpSpPr/>
        <p:nvPr/>
      </p:nvGrpSpPr>
      <p:grpSpPr>
        <a:xfrm>
          <a:off x="0" y="0"/>
          <a:ext cx="0" cy="0"/>
          <a:chOff x="0" y="0"/>
          <a:chExt cx="0" cy="0"/>
        </a:xfrm>
      </p:grpSpPr>
      <p:pic>
        <p:nvPicPr>
          <p:cNvPr id="2" name="Shape 93" descr="C:\Users\MISNB\Desktop\2017-09-05[3] (3).png"/>
          <p:cNvPicPr preferRelativeResize="0"/>
          <p:nvPr/>
        </p:nvPicPr>
        <p:blipFill rotWithShape="1">
          <a:blip r:embed="rId2">
            <a:duotone>
              <a:prstClr val="black"/>
              <a:schemeClr val="accent1">
                <a:tint val="45000"/>
                <a:satMod val="400000"/>
              </a:schemeClr>
            </a:duotone>
          </a:blip>
          <a:srcRect/>
          <a:stretch>
            <a:fillRect/>
          </a:stretch>
        </p:blipFill>
        <p:spPr>
          <a:xfrm>
            <a:off x="1992213" y="969569"/>
            <a:ext cx="5135271" cy="1950445"/>
          </a:xfrm>
          <a:prstGeom prst="rect">
            <a:avLst/>
          </a:prstGeom>
          <a:noFill/>
          <a:ln>
            <a:noFill/>
          </a:ln>
        </p:spPr>
      </p:pic>
      <p:sp>
        <p:nvSpPr>
          <p:cNvPr id="4" name="標題 3"/>
          <p:cNvSpPr>
            <a:spLocks noGrp="1"/>
          </p:cNvSpPr>
          <p:nvPr>
            <p:ph type="title" hasCustomPrompt="1"/>
          </p:nvPr>
        </p:nvSpPr>
        <p:spPr>
          <a:xfrm>
            <a:off x="623888" y="1709739"/>
            <a:ext cx="7886700" cy="4383557"/>
          </a:xfrm>
        </p:spPr>
        <p:txBody>
          <a:bodyPr vert="horz" wrap="square" lIns="91440" tIns="45720" rIns="91440" bIns="45720" rtlCol="0" anchor="b" anchorCtr="0">
            <a:noAutofit/>
          </a:bodyPr>
          <a:lstStyle>
            <a:lvl1pPr>
              <a:defRPr baseline="0">
                <a:solidFill>
                  <a:srgbClr val="013366"/>
                </a:solidFill>
              </a:defRPr>
            </a:lvl1pPr>
          </a:lstStyle>
          <a:p>
            <a:r>
              <a:rPr lang="en-US" altLang="zh-TW" sz="1500" dirty="0"/>
              <a:t>Violeine Hsiung</a:t>
            </a:r>
            <a:br>
              <a:rPr lang="en-US" altLang="zh-TW" sz="1500" dirty="0"/>
            </a:br>
            <a:r>
              <a:rPr lang="en-US" altLang="zh-TW" sz="1500" b="0" dirty="0"/>
              <a:t>​</a:t>
            </a:r>
            <a:br>
              <a:rPr lang="en-US" altLang="zh-TW" sz="1500" b="0" dirty="0"/>
            </a:br>
            <a:r>
              <a:rPr lang="en-US" altLang="zh-TW" sz="1500" b="0" dirty="0"/>
              <a:t>Gemtek Technology Co., Ltd.</a:t>
            </a:r>
            <a:br>
              <a:rPr lang="en-US" altLang="zh-TW" sz="1500" b="0" dirty="0"/>
            </a:br>
            <a:r>
              <a:rPr lang="en-US" altLang="zh-TW" sz="1500" b="0" dirty="0"/>
              <a:t>Sales Div. I, Sales Dept. I</a:t>
            </a:r>
            <a:br>
              <a:rPr lang="en-US" altLang="zh-TW" sz="1500" b="0" dirty="0"/>
            </a:br>
            <a:r>
              <a:rPr lang="en-US" altLang="zh-TW" sz="1500" b="0" dirty="0"/>
              <a:t>Office: +886-3-598-5535 ext. 1406</a:t>
            </a:r>
            <a:br>
              <a:rPr lang="en-US" altLang="zh-TW" sz="1500" b="0" dirty="0"/>
            </a:br>
            <a:r>
              <a:rPr lang="en-US" altLang="zh-TW" sz="1500" b="0" dirty="0"/>
              <a:t>Mobile: +886-930-230-729</a:t>
            </a:r>
            <a:r>
              <a:rPr lang="en-US" altLang="zh-TW" sz="1500" b="0" dirty="0">
                <a:hlinkClick r:id="rId3"/>
              </a:rPr>
              <a:t>​</a:t>
            </a:r>
            <a:br>
              <a:rPr lang="en-US" altLang="zh-TW" sz="1500" b="0" dirty="0"/>
            </a:br>
            <a:r>
              <a:rPr lang="en-US" altLang="zh-TW" sz="1500" b="0" dirty="0"/>
              <a:t>Email: violeine_Hsiung@gemteks.com</a:t>
            </a:r>
            <a:endParaRPr lang="zh-TW" altLang="en-US" sz="1500" dirty="0"/>
          </a:p>
        </p:txBody>
      </p:sp>
      <p:sp>
        <p:nvSpPr>
          <p:cNvPr id="6" name="日期版面配置區 3"/>
          <p:cNvSpPr>
            <a:spLocks noGrp="1"/>
          </p:cNvSpPr>
          <p:nvPr>
            <p:ph type="dt" sz="half" idx="2"/>
          </p:nvPr>
        </p:nvSpPr>
        <p:spPr>
          <a:xfrm>
            <a:off x="3239404"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7" name="投影片編號版面配置區 5"/>
          <p:cNvSpPr>
            <a:spLocks noGrp="1"/>
          </p:cNvSpPr>
          <p:nvPr>
            <p:ph type="sldNum" sz="quarter" idx="4"/>
          </p:nvPr>
        </p:nvSpPr>
        <p:spPr>
          <a:xfrm>
            <a:off x="8244408" y="543595"/>
            <a:ext cx="81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927A5-F559-4A31-8E57-1FF2A7A131B6}" type="slidenum">
              <a:rPr lang="zh-TW" altLang="en-US" smtClean="0"/>
              <a:pPr/>
              <a:t>‹#›</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結尾投影片">
    <p:spTree>
      <p:nvGrpSpPr>
        <p:cNvPr id="1" name=""/>
        <p:cNvGrpSpPr/>
        <p:nvPr/>
      </p:nvGrpSpPr>
      <p:grpSpPr>
        <a:xfrm>
          <a:off x="0" y="0"/>
          <a:ext cx="0" cy="0"/>
          <a:chOff x="0" y="0"/>
          <a:chExt cx="0" cy="0"/>
        </a:xfrm>
      </p:grpSpPr>
      <p:pic>
        <p:nvPicPr>
          <p:cNvPr id="3" name="Picture 6" descr="C:\Users\MISNB\Desktop\2017-09-05[8].png"/>
          <p:cNvPicPr>
            <a:picLocks noChangeArrowheads="1"/>
          </p:cNvPicPr>
          <p:nvPr/>
        </p:nvPicPr>
        <p:blipFill>
          <a:blip r:embed="rId2"/>
          <a:srcRect/>
          <a:stretch>
            <a:fillRect/>
          </a:stretch>
        </p:blipFill>
        <p:spPr bwMode="auto">
          <a:xfrm>
            <a:off x="0" y="0"/>
            <a:ext cx="9216000" cy="6912000"/>
          </a:xfrm>
          <a:prstGeom prst="rect">
            <a:avLst/>
          </a:prstGeom>
          <a:noFill/>
          <a:ln w="9525">
            <a:noFill/>
            <a:miter lim="800000"/>
            <a:headEnd/>
            <a:tailEnd/>
          </a:ln>
        </p:spPr>
      </p:pic>
      <p:pic>
        <p:nvPicPr>
          <p:cNvPr id="5" name="Shape 93" descr="C:\Users\MISNB\Desktop\2017-09-05[3] (3).png"/>
          <p:cNvPicPr preferRelativeResize="0"/>
          <p:nvPr/>
        </p:nvPicPr>
        <p:blipFill rotWithShape="1">
          <a:blip r:embed="rId3"/>
          <a:srcRect/>
          <a:stretch>
            <a:fillRect/>
          </a:stretch>
        </p:blipFill>
        <p:spPr>
          <a:xfrm>
            <a:off x="-14288" y="14288"/>
            <a:ext cx="9129370" cy="2600593"/>
          </a:xfrm>
          <a:prstGeom prst="rect">
            <a:avLst/>
          </a:prstGeom>
          <a:noFill/>
          <a:ln>
            <a:noFill/>
          </a:ln>
        </p:spPr>
      </p:pic>
      <p:sp>
        <p:nvSpPr>
          <p:cNvPr id="7" name="標題 1"/>
          <p:cNvSpPr>
            <a:spLocks noGrp="1"/>
          </p:cNvSpPr>
          <p:nvPr>
            <p:ph type="title"/>
          </p:nvPr>
        </p:nvSpPr>
        <p:spPr>
          <a:xfrm>
            <a:off x="623888" y="1800000"/>
            <a:ext cx="7886700" cy="2160000"/>
          </a:xfrm>
        </p:spPr>
        <p:txBody>
          <a:bodyPr anchor="b"/>
          <a:lstStyle>
            <a:lvl1pPr algn="ctr">
              <a:defRPr sz="4000">
                <a:solidFill>
                  <a:schemeClr val="bg1"/>
                </a:solidFill>
              </a:defRPr>
            </a:lvl1pPr>
          </a:lstStyle>
          <a:p>
            <a:r>
              <a:rPr lang="zh-TW" altLang="en-US"/>
              <a:t>按一下以編輯母片標題樣式</a:t>
            </a:r>
            <a:endParaRPr lang="zh-TW"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結尾投影片">
    <p:spTree>
      <p:nvGrpSpPr>
        <p:cNvPr id="1" name=""/>
        <p:cNvGrpSpPr/>
        <p:nvPr/>
      </p:nvGrpSpPr>
      <p:grpSpPr>
        <a:xfrm>
          <a:off x="0" y="0"/>
          <a:ext cx="0" cy="0"/>
          <a:chOff x="0" y="0"/>
          <a:chExt cx="0" cy="0"/>
        </a:xfrm>
      </p:grpSpPr>
      <p:pic>
        <p:nvPicPr>
          <p:cNvPr id="5" name="Picture 6" descr="C:\Users\MISNB\Desktop\2017-09-05[8].png"/>
          <p:cNvPicPr>
            <a:picLocks noChangeArrowheads="1"/>
          </p:cNvPicPr>
          <p:nvPr/>
        </p:nvPicPr>
        <p:blipFill>
          <a:blip r:embed="rId2"/>
          <a:srcRect/>
          <a:stretch>
            <a:fillRect/>
          </a:stretch>
        </p:blipFill>
        <p:spPr bwMode="auto">
          <a:xfrm>
            <a:off x="0" y="0"/>
            <a:ext cx="9216000" cy="6912000"/>
          </a:xfrm>
          <a:prstGeom prst="rect">
            <a:avLst/>
          </a:prstGeom>
          <a:noFill/>
          <a:ln w="9525">
            <a:noFill/>
            <a:miter lim="800000"/>
            <a:headEnd/>
            <a:tailEnd/>
          </a:ln>
        </p:spPr>
      </p:pic>
      <p:pic>
        <p:nvPicPr>
          <p:cNvPr id="8" name="Shape 87" descr="C:\Users\MISNB\Desktop\2017-09-05[3] (2).png"/>
          <p:cNvPicPr preferRelativeResize="0"/>
          <p:nvPr/>
        </p:nvPicPr>
        <p:blipFill rotWithShape="1">
          <a:blip r:embed="rId3"/>
          <a:srcRect/>
          <a:stretch>
            <a:fillRect/>
          </a:stretch>
        </p:blipFill>
        <p:spPr>
          <a:xfrm>
            <a:off x="1130300" y="1268413"/>
            <a:ext cx="6604290" cy="2702836"/>
          </a:xfrm>
          <a:prstGeom prst="rect">
            <a:avLst/>
          </a:prstGeom>
          <a:noFill/>
          <a:ln>
            <a:noFill/>
          </a:ln>
        </p:spPr>
      </p:pic>
      <p:sp>
        <p:nvSpPr>
          <p:cNvPr id="9" name="標題 1"/>
          <p:cNvSpPr>
            <a:spLocks noGrp="1"/>
          </p:cNvSpPr>
          <p:nvPr>
            <p:ph type="title"/>
          </p:nvPr>
        </p:nvSpPr>
        <p:spPr>
          <a:xfrm>
            <a:off x="623888" y="2880000"/>
            <a:ext cx="7886700" cy="2160000"/>
          </a:xfrm>
        </p:spPr>
        <p:txBody>
          <a:bodyPr anchor="b"/>
          <a:lstStyle>
            <a:lvl1pPr algn="ctr">
              <a:defRPr sz="4000">
                <a:solidFill>
                  <a:schemeClr val="bg1"/>
                </a:solidFill>
              </a:defRPr>
            </a:lvl1pPr>
          </a:lstStyle>
          <a:p>
            <a:r>
              <a:rPr lang="zh-TW" altLang="en-US"/>
              <a:t>按一下以編輯母片標題樣式</a:t>
            </a:r>
            <a:endParaRPr lang="zh-TW"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1_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sldNum" sz="quarter" idx="10"/>
          </p:nvPr>
        </p:nvSpPr>
        <p:spPr/>
        <p:txBody>
          <a:bodyPr/>
          <a:lstStyle>
            <a:lvl1pPr>
              <a:defRPr b="1">
                <a:latin typeface="標楷體" pitchFamily="65" charset="-120"/>
              </a:defRPr>
            </a:lvl1pPr>
          </a:lstStyle>
          <a:p>
            <a:pPr>
              <a:defRPr/>
            </a:pPr>
            <a:fld id="{C84119CF-CF64-4D6A-AAAB-69127331E9D5}" type="slidenum">
              <a:rPr lang="en-US" altLang="zh-TW"/>
              <a:pPr>
                <a:defRPr/>
              </a:pPr>
              <a:t>‹#›</a:t>
            </a:fld>
            <a:endParaRPr lang="en-US" altLang="zh-TW"/>
          </a:p>
        </p:txBody>
      </p:sp>
    </p:spTree>
    <p:extLst>
      <p:ext uri="{BB962C8B-B14F-4D97-AF65-F5344CB8AC3E}">
        <p14:creationId xmlns:p14="http://schemas.microsoft.com/office/powerpoint/2010/main" val="402849119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85738" y="1152000"/>
            <a:ext cx="8801100" cy="4862513"/>
          </a:xfrm>
        </p:spPr>
        <p:txBody>
          <a:bodyPr/>
          <a:lstStyle>
            <a:lvl1pPr marL="533400" indent="-533400">
              <a:buClr>
                <a:schemeClr val="accent1"/>
              </a:buClr>
              <a:buFont typeface="Wingdings" panose="05000000000000000000" pitchFamily="2" charset="2"/>
              <a:buChar char="l"/>
              <a:defRPr>
                <a:solidFill>
                  <a:srgbClr val="002060"/>
                </a:solidFill>
              </a:defRPr>
            </a:lvl1pPr>
            <a:lvl2pPr marL="901700" indent="-558800">
              <a:buFont typeface="Arial" panose="020B0604020202020204" pitchFamily="34" charset="0"/>
              <a:buChar char="•"/>
              <a:defRPr/>
            </a:lvl2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標題版面配置區 1"/>
          <p:cNvSpPr>
            <a:spLocks noGrp="1"/>
          </p:cNvSpPr>
          <p:nvPr>
            <p:ph type="title"/>
          </p:nvPr>
        </p:nvSpPr>
        <p:spPr>
          <a:xfrm>
            <a:off x="108000" y="0"/>
            <a:ext cx="8370000" cy="932400"/>
          </a:xfrm>
          <a:prstGeom prst="rect">
            <a:avLst/>
          </a:prstGeom>
          <a:noFill/>
          <a:ln>
            <a:noFill/>
          </a:ln>
        </p:spPr>
        <p:txBody>
          <a:bodyPr wrap="square" lIns="91425" tIns="91425" rIns="91425" bIns="91425" anchor="ctr" anchorCtr="0"/>
          <a:lstStyle>
            <a:lvl1pPr>
              <a:defRPr lang="zh-TW" altLang="en-US" dirty="0"/>
            </a:lvl1pPr>
          </a:lstStyle>
          <a:p>
            <a:pPr marL="0" marR="0" lvl="0" indent="0">
              <a:lnSpc>
                <a:spcPct val="100000"/>
              </a:lnSpc>
              <a:spcBef>
                <a:spcPts val="0"/>
              </a:spcBef>
              <a:spcAft>
                <a:spcPts val="0"/>
              </a:spcAft>
            </a:pPr>
            <a:r>
              <a:rPr lang="zh-TW" altLang="en-US" dirty="0"/>
              <a:t>按一下以編輯母片標題樣式</a:t>
            </a:r>
          </a:p>
        </p:txBody>
      </p:sp>
      <p:sp>
        <p:nvSpPr>
          <p:cNvPr id="11" name="日期版面配置區 3"/>
          <p:cNvSpPr>
            <a:spLocks noGrp="1"/>
          </p:cNvSpPr>
          <p:nvPr>
            <p:ph type="dt" sz="half" idx="2"/>
          </p:nvPr>
        </p:nvSpPr>
        <p:spPr>
          <a:xfrm>
            <a:off x="3239404" y="6356351"/>
            <a:ext cx="2057400" cy="365125"/>
          </a:xfrm>
          <a:prstGeom prst="rect">
            <a:avLst/>
          </a:prstGeom>
        </p:spPr>
        <p:txBody>
          <a:bodyPr vert="horz" lIns="91440" tIns="45720" rIns="91440" bIns="45720" rtlCol="0" anchor="ctr"/>
          <a:lstStyle>
            <a:lvl1pPr algn="l">
              <a:defRPr sz="900">
                <a:solidFill>
                  <a:schemeClr val="bg1">
                    <a:lumMod val="75000"/>
                  </a:schemeClr>
                </a:solidFill>
              </a:defRPr>
            </a:lvl1pPr>
          </a:lstStyle>
          <a:p>
            <a:endParaRPr lang="zh-TW" altLang="en-US"/>
          </a:p>
        </p:txBody>
      </p:sp>
      <p:sp>
        <p:nvSpPr>
          <p:cNvPr id="6" name="投影片編號版面配置區 5"/>
          <p:cNvSpPr>
            <a:spLocks noGrp="1"/>
          </p:cNvSpPr>
          <p:nvPr>
            <p:ph type="sldNum" sz="quarter" idx="4"/>
          </p:nvPr>
        </p:nvSpPr>
        <p:spPr>
          <a:xfrm>
            <a:off x="8244408" y="548680"/>
            <a:ext cx="81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927A5-F559-4A31-8E57-1FF2A7A131B6}"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emtek 章節標題">
    <p:spTree>
      <p:nvGrpSpPr>
        <p:cNvPr id="1" name=""/>
        <p:cNvGrpSpPr/>
        <p:nvPr/>
      </p:nvGrpSpPr>
      <p:grpSpPr>
        <a:xfrm>
          <a:off x="0" y="0"/>
          <a:ext cx="0" cy="0"/>
          <a:chOff x="0" y="0"/>
          <a:chExt cx="0" cy="0"/>
        </a:xfrm>
      </p:grpSpPr>
      <p:pic>
        <p:nvPicPr>
          <p:cNvPr id="7" name="Picture 6" descr="C:\Users\MISNB\Desktop\2017-09-05[8].png"/>
          <p:cNvPicPr>
            <a:picLocks noChangeArrowheads="1"/>
          </p:cNvPicPr>
          <p:nvPr/>
        </p:nvPicPr>
        <p:blipFill>
          <a:blip r:embed="rId2"/>
          <a:srcRect/>
          <a:stretch>
            <a:fillRect/>
          </a:stretch>
        </p:blipFill>
        <p:spPr bwMode="auto">
          <a:xfrm>
            <a:off x="0" y="0"/>
            <a:ext cx="9216000" cy="6912000"/>
          </a:xfrm>
          <a:prstGeom prst="rect">
            <a:avLst/>
          </a:prstGeom>
          <a:noFill/>
          <a:ln w="9525">
            <a:noFill/>
            <a:miter lim="800000"/>
            <a:headEnd/>
            <a:tailEnd/>
          </a:ln>
        </p:spPr>
      </p:pic>
      <p:sp>
        <p:nvSpPr>
          <p:cNvPr id="2" name="標題 1"/>
          <p:cNvSpPr>
            <a:spLocks noGrp="1"/>
          </p:cNvSpPr>
          <p:nvPr>
            <p:ph type="title"/>
          </p:nvPr>
        </p:nvSpPr>
        <p:spPr>
          <a:xfrm>
            <a:off x="623888" y="1709739"/>
            <a:ext cx="7886700" cy="2852737"/>
          </a:xfrm>
        </p:spPr>
        <p:txBody>
          <a:bodyPr anchor="b"/>
          <a:lstStyle>
            <a:lvl1pPr>
              <a:defRPr sz="4000">
                <a:solidFill>
                  <a:schemeClr val="bg1"/>
                </a:solidFill>
              </a:defRPr>
            </a:lvl1pPr>
          </a:lstStyle>
          <a:p>
            <a:r>
              <a:rPr lang="zh-TW" altLang="en-US" dirty="0"/>
              <a:t>按一下以編輯母片標題樣式</a:t>
            </a:r>
          </a:p>
        </p:txBody>
      </p:sp>
      <p:sp>
        <p:nvSpPr>
          <p:cNvPr id="3" name="文字版面配置區 2"/>
          <p:cNvSpPr>
            <a:spLocks noGrp="1"/>
          </p:cNvSpPr>
          <p:nvPr>
            <p:ph type="body" idx="1"/>
          </p:nvPr>
        </p:nvSpPr>
        <p:spPr>
          <a:xfrm>
            <a:off x="623888" y="4589464"/>
            <a:ext cx="7886700" cy="1500187"/>
          </a:xfrm>
        </p:spPr>
        <p:txBody>
          <a:bodyPr>
            <a:normAutofit/>
          </a:bodyPr>
          <a:lstStyle>
            <a:lvl1pPr marL="0" indent="0">
              <a:buNone/>
              <a:defRPr sz="24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dirty="0"/>
              <a:t>按一下以編輯母片文字樣式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noFill/>
          <a:ln>
            <a:noFill/>
          </a:ln>
        </p:spPr>
        <p:txBody>
          <a:bodyPr wrap="square" lIns="91425" tIns="91425" rIns="91425" bIns="91425" anchor="ctr" anchorCtr="0"/>
          <a:lstStyle>
            <a:lvl1pPr>
              <a:defRPr lang="zh-TW" altLang="en-US" dirty="0"/>
            </a:lvl1pPr>
          </a:lstStyle>
          <a:p>
            <a:pPr marL="0" marR="0" lvl="0" indent="0">
              <a:lnSpc>
                <a:spcPct val="100000"/>
              </a:lnSpc>
              <a:spcBef>
                <a:spcPts val="0"/>
              </a:spcBef>
              <a:spcAft>
                <a:spcPts val="0"/>
              </a:spcAft>
            </a:pPr>
            <a:r>
              <a:rPr lang="zh-TW" altLang="en-US"/>
              <a:t>按一下以編輯母片標題樣式</a:t>
            </a:r>
            <a:endParaRPr lang="zh-TW" altLang="en-US" dirty="0"/>
          </a:p>
        </p:txBody>
      </p:sp>
      <p:sp>
        <p:nvSpPr>
          <p:cNvPr id="3" name="內容版面配置區 2"/>
          <p:cNvSpPr>
            <a:spLocks noGrp="1"/>
          </p:cNvSpPr>
          <p:nvPr>
            <p:ph sz="half" idx="1"/>
          </p:nvPr>
        </p:nvSpPr>
        <p:spPr>
          <a:xfrm>
            <a:off x="628650" y="1268760"/>
            <a:ext cx="3886200" cy="4896000"/>
          </a:xfrm>
        </p:spPr>
        <p:txBody>
          <a:bodyPr/>
          <a:lstStyle>
            <a:lvl1pPr marL="533400" indent="-533400">
              <a:defRPr lang="zh-TW" altLang="en-US" sz="2800" b="1"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stStyle>
          <a:p>
            <a:pPr marL="533400" lvl="0"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按一下以編輯母片文字樣式</a:t>
            </a:r>
          </a:p>
          <a:p>
            <a:pPr marL="533400" lvl="1"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第二層</a:t>
            </a:r>
          </a:p>
          <a:p>
            <a:pPr marL="533400" lvl="2"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第三層</a:t>
            </a:r>
          </a:p>
          <a:p>
            <a:pPr marL="533400" lvl="3"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第四層</a:t>
            </a:r>
          </a:p>
          <a:p>
            <a:pPr marL="533400" lvl="4"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第五層</a:t>
            </a:r>
            <a:endParaRPr lang="zh-TW" altLang="en-US" dirty="0"/>
          </a:p>
        </p:txBody>
      </p:sp>
      <p:sp>
        <p:nvSpPr>
          <p:cNvPr id="4" name="內容版面配置區 3"/>
          <p:cNvSpPr>
            <a:spLocks noGrp="1"/>
          </p:cNvSpPr>
          <p:nvPr>
            <p:ph sz="half" idx="2"/>
          </p:nvPr>
        </p:nvSpPr>
        <p:spPr>
          <a:xfrm>
            <a:off x="4629150" y="1268760"/>
            <a:ext cx="3886200" cy="4896000"/>
          </a:xfrm>
        </p:spPr>
        <p:txBody>
          <a:bodyPr/>
          <a:lstStyle>
            <a:lvl1pPr marL="533400" indent="-533400">
              <a:defRPr lang="zh-TW" altLang="en-US" sz="2800"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stStyle>
          <a:p>
            <a:pPr marL="533400" lvl="0"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按一下以編輯母片文字樣式</a:t>
            </a:r>
          </a:p>
          <a:p>
            <a:pPr marL="533400" lvl="1"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第二層</a:t>
            </a:r>
          </a:p>
          <a:p>
            <a:pPr marL="533400" lvl="2"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第三層</a:t>
            </a:r>
          </a:p>
          <a:p>
            <a:pPr marL="533400" lvl="3"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第四層</a:t>
            </a:r>
          </a:p>
          <a:p>
            <a:pPr marL="533400" lvl="4"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第五層</a:t>
            </a:r>
            <a:endParaRPr lang="zh-TW" altLang="en-US" dirty="0"/>
          </a:p>
        </p:txBody>
      </p:sp>
      <p:sp>
        <p:nvSpPr>
          <p:cNvPr id="11" name="日期版面配置區 3"/>
          <p:cNvSpPr>
            <a:spLocks noGrp="1"/>
          </p:cNvSpPr>
          <p:nvPr>
            <p:ph type="dt" sz="half" idx="10"/>
          </p:nvPr>
        </p:nvSpPr>
        <p:spPr>
          <a:xfrm>
            <a:off x="3239404" y="6356351"/>
            <a:ext cx="2057400" cy="365125"/>
          </a:xfrm>
          <a:prstGeom prst="rect">
            <a:avLst/>
          </a:prstGeom>
        </p:spPr>
        <p:txBody>
          <a:bodyPr vert="horz" lIns="91440" tIns="45720" rIns="91440" bIns="45720" rtlCol="0" anchor="ctr"/>
          <a:lstStyle>
            <a:lvl1pPr algn="l">
              <a:defRPr sz="900">
                <a:solidFill>
                  <a:schemeClr val="bg1">
                    <a:lumMod val="75000"/>
                  </a:schemeClr>
                </a:solidFill>
              </a:defRPr>
            </a:lvl1pPr>
          </a:lstStyle>
          <a:p>
            <a:endParaRPr lang="zh-TW" altLang="en-US"/>
          </a:p>
        </p:txBody>
      </p:sp>
      <p:sp>
        <p:nvSpPr>
          <p:cNvPr id="7" name="投影片編號版面配置區 5"/>
          <p:cNvSpPr>
            <a:spLocks noGrp="1"/>
          </p:cNvSpPr>
          <p:nvPr>
            <p:ph type="sldNum" sz="quarter" idx="4"/>
          </p:nvPr>
        </p:nvSpPr>
        <p:spPr>
          <a:xfrm>
            <a:off x="8244408" y="548680"/>
            <a:ext cx="81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927A5-F559-4A31-8E57-1FF2A7A131B6}"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629842" y="1166813"/>
            <a:ext cx="3868340" cy="823912"/>
          </a:xfrm>
        </p:spPr>
        <p:txBody>
          <a:bodyPr anchor="t">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629842" y="1990725"/>
            <a:ext cx="3868340" cy="4048125"/>
          </a:xfrm>
        </p:spPr>
        <p:txBody>
          <a:bodyPr/>
          <a:lstStyle>
            <a:lvl1pPr marL="533400" indent="-533400">
              <a:defRPr lang="zh-TW" altLang="en-US" sz="2800" b="1"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stStyle>
          <a:p>
            <a:pPr marL="533400" lvl="0"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按一下以編輯母片文字樣式</a:t>
            </a:r>
          </a:p>
          <a:p>
            <a:pPr marL="533400" lvl="1"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第二層</a:t>
            </a:r>
          </a:p>
          <a:p>
            <a:pPr marL="533400" lvl="2"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第三層</a:t>
            </a:r>
          </a:p>
          <a:p>
            <a:pPr marL="533400" lvl="3"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第四層</a:t>
            </a:r>
          </a:p>
          <a:p>
            <a:pPr marL="533400" lvl="4"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第五層</a:t>
            </a:r>
            <a:endParaRPr lang="zh-TW" altLang="en-US" dirty="0"/>
          </a:p>
        </p:txBody>
      </p:sp>
      <p:sp>
        <p:nvSpPr>
          <p:cNvPr id="5" name="文字版面配置區 4"/>
          <p:cNvSpPr>
            <a:spLocks noGrp="1"/>
          </p:cNvSpPr>
          <p:nvPr>
            <p:ph type="body" sz="quarter" idx="3"/>
          </p:nvPr>
        </p:nvSpPr>
        <p:spPr>
          <a:xfrm>
            <a:off x="4629150" y="1166813"/>
            <a:ext cx="3887391" cy="823912"/>
          </a:xfrm>
        </p:spPr>
        <p:txBody>
          <a:bodyPr anchor="t">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4629150" y="1990725"/>
            <a:ext cx="3887391" cy="4048124"/>
          </a:xfrm>
        </p:spPr>
        <p:txBody>
          <a:bodyPr/>
          <a:lstStyle>
            <a:lvl1pPr marL="533400" indent="-533400">
              <a:defRPr lang="zh-TW" altLang="en-US" sz="2800"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stStyle>
          <a:p>
            <a:pPr marL="533400" lvl="0"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按一下以編輯母片文字樣式</a:t>
            </a:r>
          </a:p>
          <a:p>
            <a:pPr marL="533400" lvl="1"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第二層</a:t>
            </a:r>
          </a:p>
          <a:p>
            <a:pPr marL="533400" lvl="2"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第三層</a:t>
            </a:r>
          </a:p>
          <a:p>
            <a:pPr marL="533400" lvl="3"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第四層</a:t>
            </a:r>
          </a:p>
          <a:p>
            <a:pPr marL="533400" lvl="4"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第五層</a:t>
            </a:r>
            <a:endParaRPr lang="zh-TW" altLang="en-US" dirty="0"/>
          </a:p>
        </p:txBody>
      </p:sp>
      <p:sp>
        <p:nvSpPr>
          <p:cNvPr id="13" name="標題 1"/>
          <p:cNvSpPr txBox="1"/>
          <p:nvPr/>
        </p:nvSpPr>
        <p:spPr>
          <a:xfrm>
            <a:off x="108000" y="0"/>
            <a:ext cx="8370000" cy="932400"/>
          </a:xfrm>
          <a:prstGeom prst="rect">
            <a:avLst/>
          </a:prstGeom>
          <a:noFill/>
          <a:ln>
            <a:noFill/>
          </a:ln>
        </p:spPr>
        <p:txBody>
          <a:bodyPr wrap="square" lIns="91425" tIns="91425" rIns="91425" bIns="91425" anchor="ctr" anchorCtr="0"/>
          <a:lstStyle>
            <a:lvl1pPr marL="0" indent="0" defTabSz="685800" eaLnBrk="1" latinLnBrk="0" hangingPunct="1">
              <a:defRPr lang="zh-TW" altLang="en-US" sz="3200" b="1" kern="1200">
                <a:solidFill>
                  <a:srgbClr val="FFFFFF"/>
                </a:solidFill>
                <a:latin typeface="Calibri" panose="020F0502020204030204"/>
                <a:ea typeface="+mj-ea"/>
                <a:cs typeface="Calibri" panose="020F0502020204030204"/>
              </a:defRPr>
            </a:lvl1pPr>
          </a:lstStyle>
          <a:p>
            <a:pPr lvl="0"/>
            <a:r>
              <a:rPr lang="zh-TW" altLang="en-US" dirty="0"/>
              <a:t>按一下以編輯母片標題樣式</a:t>
            </a:r>
          </a:p>
        </p:txBody>
      </p:sp>
      <p:sp>
        <p:nvSpPr>
          <p:cNvPr id="14" name="日期版面配置區 3"/>
          <p:cNvSpPr>
            <a:spLocks noGrp="1"/>
          </p:cNvSpPr>
          <p:nvPr>
            <p:ph type="dt" sz="half" idx="10"/>
          </p:nvPr>
        </p:nvSpPr>
        <p:spPr>
          <a:xfrm>
            <a:off x="3239404"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15" name="投影片編號版面配置區 5"/>
          <p:cNvSpPr>
            <a:spLocks noGrp="1"/>
          </p:cNvSpPr>
          <p:nvPr>
            <p:ph type="sldNum" sz="quarter" idx="11"/>
          </p:nvPr>
        </p:nvSpPr>
        <p:spPr>
          <a:xfrm>
            <a:off x="8244408" y="521240"/>
            <a:ext cx="81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927A5-F559-4A31-8E57-1FF2A7A131B6}"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noFill/>
          <a:ln>
            <a:noFill/>
          </a:ln>
        </p:spPr>
        <p:txBody>
          <a:bodyPr wrap="square" lIns="91425" tIns="91425" rIns="91425" bIns="91425" anchor="ctr" anchorCtr="0"/>
          <a:lstStyle>
            <a:lvl1pPr>
              <a:defRPr lang="zh-TW" altLang="en-US"/>
            </a:lvl1pPr>
          </a:lstStyle>
          <a:p>
            <a:pPr marL="0" marR="0" lvl="0" indent="0">
              <a:lnSpc>
                <a:spcPct val="100000"/>
              </a:lnSpc>
              <a:spcBef>
                <a:spcPts val="0"/>
              </a:spcBef>
              <a:spcAft>
                <a:spcPts val="0"/>
              </a:spcAft>
            </a:pPr>
            <a:r>
              <a:rPr lang="zh-TW" altLang="en-US"/>
              <a:t>按一下以編輯母片標題樣式</a:t>
            </a:r>
          </a:p>
        </p:txBody>
      </p:sp>
      <p:sp>
        <p:nvSpPr>
          <p:cNvPr id="9" name="日期版面配置區 3"/>
          <p:cNvSpPr>
            <a:spLocks noGrp="1"/>
          </p:cNvSpPr>
          <p:nvPr>
            <p:ph type="dt" sz="half" idx="2"/>
          </p:nvPr>
        </p:nvSpPr>
        <p:spPr>
          <a:xfrm>
            <a:off x="3239404"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5" name="投影片編號版面配置區 5"/>
          <p:cNvSpPr>
            <a:spLocks noGrp="1"/>
          </p:cNvSpPr>
          <p:nvPr>
            <p:ph type="sldNum" sz="quarter" idx="4"/>
          </p:nvPr>
        </p:nvSpPr>
        <p:spPr>
          <a:xfrm>
            <a:off x="8244408" y="543595"/>
            <a:ext cx="81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927A5-F559-4A31-8E57-1FF2A7A131B6}"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日期版面配置區 3"/>
          <p:cNvSpPr>
            <a:spLocks noGrp="1"/>
          </p:cNvSpPr>
          <p:nvPr>
            <p:ph type="dt" sz="half" idx="2"/>
          </p:nvPr>
        </p:nvSpPr>
        <p:spPr>
          <a:xfrm>
            <a:off x="3239404"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4" name="投影片編號版面配置區 5"/>
          <p:cNvSpPr>
            <a:spLocks noGrp="1"/>
          </p:cNvSpPr>
          <p:nvPr>
            <p:ph type="sldNum" sz="quarter" idx="4"/>
          </p:nvPr>
        </p:nvSpPr>
        <p:spPr>
          <a:xfrm>
            <a:off x="8244408" y="543595"/>
            <a:ext cx="81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927A5-F559-4A31-8E57-1FF2A7A131B6}"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內容版面配置區 2"/>
          <p:cNvSpPr>
            <a:spLocks noGrp="1"/>
          </p:cNvSpPr>
          <p:nvPr>
            <p:ph idx="1"/>
          </p:nvPr>
        </p:nvSpPr>
        <p:spPr>
          <a:xfrm>
            <a:off x="3887391" y="987426"/>
            <a:ext cx="4629150" cy="4873625"/>
          </a:xfrm>
        </p:spPr>
        <p:txBody>
          <a:bodyPr/>
          <a:lstStyle>
            <a:lvl1pPr marL="533400" indent="-533400">
              <a:defRPr lang="zh-TW" altLang="en-US" sz="2800"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vl3pPr>
              <a:defRPr sz="1800"/>
            </a:lvl3pPr>
            <a:lvl4pPr>
              <a:defRPr sz="1500"/>
            </a:lvl4pPr>
            <a:lvl5pPr>
              <a:defRPr sz="1500"/>
            </a:lvl5pPr>
            <a:lvl6pPr>
              <a:defRPr sz="1500"/>
            </a:lvl6pPr>
            <a:lvl7pPr>
              <a:defRPr sz="1500"/>
            </a:lvl7pPr>
            <a:lvl8pPr>
              <a:defRPr sz="1500"/>
            </a:lvl8pPr>
            <a:lvl9pPr>
              <a:defRPr sz="1500"/>
            </a:lvl9pPr>
          </a:lstStyle>
          <a:p>
            <a:pPr marL="533400" lvl="0"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按一下以編輯母片文字樣式</a:t>
            </a:r>
          </a:p>
          <a:p>
            <a:pPr marL="533400" lvl="1"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第二層</a:t>
            </a:r>
          </a:p>
          <a:p>
            <a:pPr marL="533400" lvl="2"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第三層</a:t>
            </a:r>
          </a:p>
          <a:p>
            <a:pPr marL="533400" lvl="3"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第四層</a:t>
            </a:r>
          </a:p>
          <a:p>
            <a:pPr marL="533400" lvl="4"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第五層</a:t>
            </a:r>
            <a:endParaRPr lang="zh-TW" altLang="en-US" dirty="0"/>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11" name="日期版面配置區 3"/>
          <p:cNvSpPr>
            <a:spLocks noGrp="1"/>
          </p:cNvSpPr>
          <p:nvPr>
            <p:ph type="dt" sz="half" idx="10"/>
          </p:nvPr>
        </p:nvSpPr>
        <p:spPr>
          <a:xfrm>
            <a:off x="3239404"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7" name="投影片編號版面配置區 5"/>
          <p:cNvSpPr>
            <a:spLocks noGrp="1"/>
          </p:cNvSpPr>
          <p:nvPr>
            <p:ph type="sldNum" sz="quarter" idx="4"/>
          </p:nvPr>
        </p:nvSpPr>
        <p:spPr>
          <a:xfrm>
            <a:off x="8244408" y="543595"/>
            <a:ext cx="81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927A5-F559-4A31-8E57-1FF2A7A131B6}"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圖片版面配置區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11" name="日期版面配置區 3"/>
          <p:cNvSpPr>
            <a:spLocks noGrp="1"/>
          </p:cNvSpPr>
          <p:nvPr>
            <p:ph type="dt" sz="half" idx="10"/>
          </p:nvPr>
        </p:nvSpPr>
        <p:spPr>
          <a:xfrm>
            <a:off x="3239404"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7" name="投影片編號版面配置區 5"/>
          <p:cNvSpPr>
            <a:spLocks noGrp="1"/>
          </p:cNvSpPr>
          <p:nvPr>
            <p:ph type="sldNum" sz="quarter" idx="4"/>
          </p:nvPr>
        </p:nvSpPr>
        <p:spPr>
          <a:xfrm>
            <a:off x="8244408" y="543595"/>
            <a:ext cx="81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927A5-F559-4A31-8E57-1FF2A7A131B6}"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Shape 11" descr="C:\Users\MISNB\Desktop\2017-09-05[3].png"/>
          <p:cNvPicPr preferRelativeResize="0"/>
          <p:nvPr/>
        </p:nvPicPr>
        <p:blipFill rotWithShape="1">
          <a:blip r:embed="rId17"/>
          <a:srcRect/>
          <a:stretch>
            <a:fillRect/>
          </a:stretch>
        </p:blipFill>
        <p:spPr>
          <a:xfrm>
            <a:off x="398" y="1"/>
            <a:ext cx="9143634" cy="965103"/>
          </a:xfrm>
          <a:prstGeom prst="rect">
            <a:avLst/>
          </a:prstGeom>
          <a:noFill/>
          <a:ln>
            <a:noFill/>
          </a:ln>
        </p:spPr>
      </p:pic>
      <p:sp>
        <p:nvSpPr>
          <p:cNvPr id="2" name="標題版面配置區 1"/>
          <p:cNvSpPr>
            <a:spLocks noGrp="1"/>
          </p:cNvSpPr>
          <p:nvPr>
            <p:ph type="title"/>
          </p:nvPr>
        </p:nvSpPr>
        <p:spPr>
          <a:xfrm>
            <a:off x="108000" y="0"/>
            <a:ext cx="8370000" cy="932400"/>
          </a:xfrm>
          <a:prstGeom prst="rect">
            <a:avLst/>
          </a:prstGeom>
          <a:noFill/>
          <a:ln>
            <a:noFill/>
          </a:ln>
        </p:spPr>
        <p:txBody>
          <a:bodyPr wrap="square" lIns="91425" tIns="91425" rIns="91425" bIns="91425" anchor="ctr" anchorCtr="0"/>
          <a:lstStyle/>
          <a:p>
            <a:pPr marL="0" marR="0" lvl="0" indent="0">
              <a:lnSpc>
                <a:spcPct val="100000"/>
              </a:lnSpc>
              <a:spcBef>
                <a:spcPts val="0"/>
              </a:spcBef>
              <a:spcAft>
                <a:spcPts val="0"/>
              </a:spcAft>
            </a:pPr>
            <a:r>
              <a:rPr lang="zh-TW" altLang="en-US" dirty="0"/>
              <a:t>按一下以編輯母片標題樣式</a:t>
            </a:r>
          </a:p>
        </p:txBody>
      </p:sp>
      <p:sp>
        <p:nvSpPr>
          <p:cNvPr id="3" name="文字版面配置區 2"/>
          <p:cNvSpPr>
            <a:spLocks noGrp="1"/>
          </p:cNvSpPr>
          <p:nvPr>
            <p:ph type="body" idx="1"/>
          </p:nvPr>
        </p:nvSpPr>
        <p:spPr>
          <a:xfrm>
            <a:off x="185738" y="1152000"/>
            <a:ext cx="8801100" cy="4862513"/>
          </a:xfrm>
          <a:prstGeom prst="rect">
            <a:avLst/>
          </a:prstGeom>
        </p:spPr>
        <p:txBody>
          <a:bodyPr vert="horz" lIns="91440" tIns="45720" rIns="91440" bIns="45720" rtlCol="0">
            <a:normAutofit/>
          </a:bodyPr>
          <a:lstStyle/>
          <a:p>
            <a:pPr marL="533400" lvl="0"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dirty="0"/>
              <a:t>按一下以編輯母片文字樣式</a:t>
            </a:r>
          </a:p>
          <a:p>
            <a:pPr marL="901700" lvl="1" indent="-558800" algn="l" defTabSz="685800" rtl="0" eaLnBrk="1" latinLnBrk="0" hangingPunct="1">
              <a:lnSpc>
                <a:spcPct val="100000"/>
              </a:lnSpc>
              <a:spcBef>
                <a:spcPts val="450"/>
              </a:spcBef>
              <a:buClrTx/>
              <a:buFont typeface="Arial" panose="020B0604020202020204" pitchFamily="34" charset="0"/>
              <a:buChar char="•"/>
            </a:pPr>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3239404"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311674" y="532351"/>
            <a:ext cx="81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927A5-F559-4A31-8E57-1FF2A7A131B6}" type="slidenum">
              <a:rPr lang="zh-TW" altLang="en-US" smtClean="0"/>
              <a:pPr/>
              <a:t>‹#›</a:t>
            </a:fld>
            <a:endParaRPr lang="zh-TW" altLang="en-US"/>
          </a:p>
        </p:txBody>
      </p:sp>
      <p:sp>
        <p:nvSpPr>
          <p:cNvPr id="9" name="Shape 33"/>
          <p:cNvSpPr txBox="1"/>
          <p:nvPr/>
        </p:nvSpPr>
        <p:spPr>
          <a:xfrm>
            <a:off x="262481" y="6361476"/>
            <a:ext cx="2160000" cy="360000"/>
          </a:xfrm>
          <a:prstGeom prst="rect">
            <a:avLst/>
          </a:prstGeom>
          <a:noFill/>
          <a:ln>
            <a:noFill/>
          </a:ln>
        </p:spPr>
        <p:txBody>
          <a:bodyPr wrap="square" lIns="34275" tIns="34275" rIns="34275" bIns="34275" anchor="t" anchorCtr="0">
            <a:noAutofit/>
          </a:bodyPr>
          <a:lstStyle/>
          <a:p>
            <a:pPr>
              <a:buSzPct val="25000"/>
            </a:pPr>
            <a:r>
              <a:rPr lang="en-US" altLang="zh-TW" sz="1050" dirty="0">
                <a:solidFill>
                  <a:srgbClr val="055198"/>
                </a:solidFill>
                <a:latin typeface="Calibri" panose="020F0502020204030204" pitchFamily="34" charset="0"/>
                <a:ea typeface="Cambria Math" panose="02040503050406030204" pitchFamily="18" charset="0"/>
                <a:cs typeface="Calibri" panose="020F0502020204030204" pitchFamily="34" charset="0"/>
                <a:sym typeface="Calibri" panose="020F0502020204030204"/>
              </a:rPr>
              <a:t>Gemtek Confidential</a:t>
            </a:r>
          </a:p>
          <a:p>
            <a:pPr>
              <a:buSzPct val="25000"/>
            </a:pPr>
            <a:r>
              <a:rPr lang="en-US" altLang="zh-TW" sz="1050" dirty="0">
                <a:solidFill>
                  <a:srgbClr val="055198"/>
                </a:solidFill>
                <a:latin typeface="Calibri" panose="020F0502020204030204" pitchFamily="34" charset="0"/>
                <a:ea typeface="Cambria Math" panose="02040503050406030204" pitchFamily="18" charset="0"/>
                <a:cs typeface="Calibri" panose="020F0502020204030204" pitchFamily="34" charset="0"/>
                <a:sym typeface="Calibri" panose="020F0502020204030204"/>
              </a:rPr>
              <a:t>Distribution Prohibited</a:t>
            </a:r>
          </a:p>
        </p:txBody>
      </p:sp>
      <p:pic>
        <p:nvPicPr>
          <p:cNvPr id="10" name="Shape 7" descr="pasted-image.pdf"/>
          <p:cNvPicPr preferRelativeResize="0"/>
          <p:nvPr/>
        </p:nvPicPr>
        <p:blipFill rotWithShape="1">
          <a:blip r:embed="rId18" cstate="screen"/>
          <a:srcRect/>
          <a:stretch>
            <a:fillRect/>
          </a:stretch>
        </p:blipFill>
        <p:spPr>
          <a:xfrm>
            <a:off x="7740651" y="6391491"/>
            <a:ext cx="1142047" cy="32998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p:hf hdr="0" ftr="0" dt="0"/>
  <p:txStyles>
    <p:titleStyle>
      <a:lvl1pPr algn="l" defTabSz="685800" rtl="0" eaLnBrk="1" latinLnBrk="0" hangingPunct="1">
        <a:lnSpc>
          <a:spcPct val="90000"/>
        </a:lnSpc>
        <a:spcBef>
          <a:spcPct val="0"/>
        </a:spcBef>
        <a:buNone/>
        <a:defRPr lang="zh-TW" altLang="en-US" sz="3200" b="1" i="0" u="none" strike="noStrike" kern="1200" cap="none">
          <a:solidFill>
            <a:srgbClr val="FFFFFF"/>
          </a:solidFill>
          <a:latin typeface="Calibri" panose="020F0502020204030204" pitchFamily="34" charset="0"/>
          <a:ea typeface="+mj-ea"/>
          <a:cs typeface="Calibri" panose="020F0502020204030204" pitchFamily="34" charset="0"/>
          <a:sym typeface="Arial" panose="020B0604020202020204"/>
        </a:defRPr>
      </a:lvl1pPr>
    </p:titleStyle>
    <p:bodyStyle>
      <a:lvl1pPr marL="533400" indent="-533400" algn="l" defTabSz="685800" rtl="0" eaLnBrk="1" latinLnBrk="0" hangingPunct="1">
        <a:lnSpc>
          <a:spcPct val="100000"/>
        </a:lnSpc>
        <a:spcBef>
          <a:spcPts val="600"/>
        </a:spcBef>
        <a:buFont typeface="Wingdings" panose="05000000000000000000" pitchFamily="2" charset="2"/>
        <a:buChar char="u"/>
        <a:defRPr lang="zh-TW" altLang="en-US" sz="2800" b="1" kern="1200" dirty="0" smtClean="0">
          <a:solidFill>
            <a:srgbClr val="002060"/>
          </a:solidFill>
          <a:latin typeface="Calibri" panose="020F0502020204030204" pitchFamily="34" charset="0"/>
          <a:ea typeface="+mn-ea"/>
          <a:cs typeface="Calibri" panose="020F0502020204030204" pitchFamily="34" charset="0"/>
        </a:defRPr>
      </a:lvl1pPr>
      <a:lvl2pPr marL="533400" indent="-533400" algn="l" defTabSz="685800" rtl="0" eaLnBrk="1" latinLnBrk="0" hangingPunct="1">
        <a:lnSpc>
          <a:spcPct val="100000"/>
        </a:lnSpc>
        <a:spcBef>
          <a:spcPts val="600"/>
        </a:spcBef>
        <a:buClrTx/>
        <a:buFont typeface="Wingdings" panose="05000000000000000000" pitchFamily="2" charset="2"/>
        <a:buChar char="l"/>
        <a:defRPr lang="zh-TW" altLang="en-US" sz="2400" kern="1200" dirty="0" smtClean="0">
          <a:solidFill>
            <a:schemeClr val="tx1"/>
          </a:solidFill>
          <a:latin typeface="Calibri" panose="020F0502020204030204" pitchFamily="34" charset="0"/>
          <a:ea typeface="+mn-ea"/>
          <a:cs typeface="Calibri" panose="020F0502020204030204" pitchFamily="34" charset="0"/>
        </a:defRPr>
      </a:lvl2pPr>
      <a:lvl3pPr marL="1168400" indent="-482600" algn="l" defTabSz="685800" rtl="0" eaLnBrk="1" latinLnBrk="0" hangingPunct="1">
        <a:lnSpc>
          <a:spcPct val="100000"/>
        </a:lnSpc>
        <a:spcBef>
          <a:spcPts val="600"/>
        </a:spcBef>
        <a:buFont typeface="Wingdings" panose="05000000000000000000" pitchFamily="2" charset="2"/>
        <a:buChar char="ü"/>
        <a:defRPr sz="2000" kern="1200">
          <a:solidFill>
            <a:schemeClr val="tx1"/>
          </a:solidFill>
          <a:latin typeface="Calibri" panose="020F0502020204030204" pitchFamily="34" charset="0"/>
          <a:ea typeface="+mn-ea"/>
          <a:cs typeface="Calibri" panose="020F0502020204030204" pitchFamily="34" charset="0"/>
        </a:defRPr>
      </a:lvl3pPr>
      <a:lvl4pPr marL="1524000" indent="-495300" algn="l" defTabSz="685800" rtl="0" eaLnBrk="1" latinLnBrk="0" hangingPunct="1">
        <a:lnSpc>
          <a:spcPct val="100000"/>
        </a:lnSpc>
        <a:spcBef>
          <a:spcPts val="600"/>
        </a:spcBef>
        <a:buFont typeface="Wingdings" panose="05000000000000000000" pitchFamily="2" charset="2"/>
        <a:buChar char="n"/>
        <a:defRPr sz="1600" kern="1200">
          <a:solidFill>
            <a:schemeClr val="tx1"/>
          </a:solidFill>
          <a:latin typeface="Calibri" panose="020F0502020204030204" pitchFamily="34" charset="0"/>
          <a:ea typeface="+mn-ea"/>
          <a:cs typeface="Calibri" panose="020F0502020204030204" pitchFamily="34" charset="0"/>
        </a:defRPr>
      </a:lvl4pPr>
      <a:lvl5pPr marL="1879600" indent="-508000" algn="l" defTabSz="685800" rtl="0" eaLnBrk="1" latinLnBrk="0" hangingPunct="1">
        <a:lnSpc>
          <a:spcPct val="100000"/>
        </a:lnSpc>
        <a:spcBef>
          <a:spcPts val="600"/>
        </a:spcBef>
        <a:buFont typeface="Wingdings" panose="05000000000000000000" pitchFamily="2" charset="2"/>
        <a:buChar char="p"/>
        <a:defRPr sz="1200" kern="1200">
          <a:solidFill>
            <a:schemeClr val="tx1"/>
          </a:solidFill>
          <a:latin typeface="Calibri" panose="020F0502020204030204" pitchFamily="34" charset="0"/>
          <a:ea typeface="+mn-ea"/>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直線單箭頭接點 9">
            <a:extLst>
              <a:ext uri="{FF2B5EF4-FFF2-40B4-BE49-F238E27FC236}">
                <a16:creationId xmlns:a16="http://schemas.microsoft.com/office/drawing/2014/main" id="{AA2EF154-C7EC-DBD6-9014-BD91A90D5AC0}"/>
              </a:ext>
            </a:extLst>
          </p:cNvPr>
          <p:cNvCxnSpPr>
            <a:cxnSpLocks noChangeShapeType="1"/>
          </p:cNvCxnSpPr>
          <p:nvPr/>
        </p:nvCxnSpPr>
        <p:spPr bwMode="auto">
          <a:xfrm>
            <a:off x="6248400" y="2790825"/>
            <a:ext cx="228600"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type="arrow" w="med" len="med"/>
                <a:tailEnd type="arrow" w="med" len="med"/>
              </a14:hiddenLine>
            </a:ext>
          </a:extLst>
        </p:spPr>
      </p:cxnSp>
      <p:sp>
        <p:nvSpPr>
          <p:cNvPr id="3" name="Hộp Văn bản 2">
            <a:extLst>
              <a:ext uri="{FF2B5EF4-FFF2-40B4-BE49-F238E27FC236}">
                <a16:creationId xmlns:a16="http://schemas.microsoft.com/office/drawing/2014/main" id="{E112009D-A33E-4C63-4CF7-FF0989843E4C}"/>
              </a:ext>
            </a:extLst>
          </p:cNvPr>
          <p:cNvSpPr txBox="1"/>
          <p:nvPr/>
        </p:nvSpPr>
        <p:spPr>
          <a:xfrm>
            <a:off x="381000" y="1676400"/>
            <a:ext cx="8121650" cy="2123658"/>
          </a:xfrm>
          <a:prstGeom prst="rect">
            <a:avLst/>
          </a:prstGeom>
          <a:noFill/>
        </p:spPr>
        <p:txBody>
          <a:bodyPr wrap="square">
            <a:spAutoFit/>
          </a:bodyPr>
          <a:lstStyle/>
          <a:p>
            <a:pPr algn="ctr">
              <a:spcBef>
                <a:spcPct val="0"/>
              </a:spcBef>
            </a:pPr>
            <a:r>
              <a:rPr lang="en-US" altLang="zh-CN" sz="6000" dirty="0">
                <a:solidFill>
                  <a:srgbClr val="0000FF"/>
                </a:solidFill>
                <a:latin typeface="Times" panose="02020603050405020304" pitchFamily="18" charset="0"/>
                <a:ea typeface="標楷體" panose="03000509000000000000" pitchFamily="65" charset="-120"/>
                <a:cs typeface="Times" panose="02020603050405020304" pitchFamily="18" charset="0"/>
              </a:rPr>
              <a:t>Wi-Fi</a:t>
            </a:r>
            <a:r>
              <a:rPr lang="zh-CN" altLang="en-US" sz="6000" dirty="0">
                <a:solidFill>
                  <a:srgbClr val="0000FF"/>
                </a:solidFill>
                <a:latin typeface="Times" panose="02020603050405020304" pitchFamily="18" charset="0"/>
                <a:ea typeface="標楷體" panose="03000509000000000000" pitchFamily="65" charset="-120"/>
                <a:cs typeface="Times" panose="02020603050405020304" pitchFamily="18" charset="0"/>
              </a:rPr>
              <a:t>相关理论知识</a:t>
            </a:r>
            <a:endParaRPr lang="en-US" altLang="zh-CN" sz="6000" dirty="0">
              <a:solidFill>
                <a:srgbClr val="0000FF"/>
              </a:solidFill>
              <a:latin typeface="Times" panose="02020603050405020304" pitchFamily="18" charset="0"/>
              <a:ea typeface="標楷體" panose="03000509000000000000" pitchFamily="65" charset="-120"/>
              <a:cs typeface="Times" panose="02020603050405020304" pitchFamily="18" charset="0"/>
            </a:endParaRPr>
          </a:p>
          <a:p>
            <a:pPr algn="ctr">
              <a:spcBef>
                <a:spcPct val="0"/>
              </a:spcBef>
            </a:pPr>
            <a:r>
              <a:rPr lang="en-US" altLang="zh-TW" sz="3600" dirty="0">
                <a:solidFill>
                  <a:srgbClr val="0000FF"/>
                </a:solidFill>
                <a:latin typeface="Times" panose="02020603050405020304" pitchFamily="18" charset="0"/>
                <a:ea typeface="標楷體" panose="03000509000000000000" pitchFamily="65" charset="-120"/>
                <a:cs typeface="Times" panose="02020603050405020304" pitchFamily="18" charset="0"/>
              </a:rPr>
              <a:t>EVM&amp;PER</a:t>
            </a:r>
          </a:p>
          <a:p>
            <a:pPr algn="ctr">
              <a:spcBef>
                <a:spcPct val="0"/>
              </a:spcBef>
            </a:pPr>
            <a:r>
              <a:rPr lang="en-US" altLang="zh-TW" sz="3600" dirty="0" err="1">
                <a:solidFill>
                  <a:srgbClr val="0000FF"/>
                </a:solidFill>
                <a:latin typeface="Times" panose="02020603050405020304" pitchFamily="18" charset="0"/>
                <a:ea typeface="標楷體" panose="03000509000000000000" pitchFamily="65" charset="-120"/>
                <a:cs typeface="Times" panose="02020603050405020304" pitchFamily="18" charset="0"/>
              </a:rPr>
              <a:t>Kiến</a:t>
            </a:r>
            <a:r>
              <a:rPr lang="en-US" altLang="zh-TW" sz="3600" dirty="0">
                <a:solidFill>
                  <a:srgbClr val="0000FF"/>
                </a:solidFill>
                <a:latin typeface="Times" panose="02020603050405020304" pitchFamily="18" charset="0"/>
                <a:ea typeface="標楷體" panose="03000509000000000000" pitchFamily="65" charset="-120"/>
                <a:cs typeface="Times" panose="02020603050405020304" pitchFamily="18" charset="0"/>
              </a:rPr>
              <a:t> </a:t>
            </a:r>
            <a:r>
              <a:rPr lang="en-US" altLang="zh-TW" sz="3600" dirty="0" err="1">
                <a:solidFill>
                  <a:srgbClr val="0000FF"/>
                </a:solidFill>
                <a:latin typeface="Times" panose="02020603050405020304" pitchFamily="18" charset="0"/>
                <a:ea typeface="標楷體" panose="03000509000000000000" pitchFamily="65" charset="-120"/>
                <a:cs typeface="Times" panose="02020603050405020304" pitchFamily="18" charset="0"/>
              </a:rPr>
              <a:t>thức</a:t>
            </a:r>
            <a:r>
              <a:rPr lang="en-US" altLang="zh-TW" sz="3600" dirty="0">
                <a:solidFill>
                  <a:srgbClr val="0000FF"/>
                </a:solidFill>
                <a:latin typeface="Times" panose="02020603050405020304" pitchFamily="18" charset="0"/>
                <a:ea typeface="標楷體" panose="03000509000000000000" pitchFamily="65" charset="-120"/>
                <a:cs typeface="Times" panose="02020603050405020304" pitchFamily="18" charset="0"/>
              </a:rPr>
              <a:t> </a:t>
            </a:r>
            <a:r>
              <a:rPr lang="en-US" altLang="zh-TW" sz="3600" dirty="0" err="1">
                <a:solidFill>
                  <a:srgbClr val="0000FF"/>
                </a:solidFill>
                <a:latin typeface="Times" panose="02020603050405020304" pitchFamily="18" charset="0"/>
                <a:ea typeface="標楷體" panose="03000509000000000000" pitchFamily="65" charset="-120"/>
                <a:cs typeface="Times" panose="02020603050405020304" pitchFamily="18" charset="0"/>
              </a:rPr>
              <a:t>lý</a:t>
            </a:r>
            <a:r>
              <a:rPr lang="en-US" altLang="zh-TW" sz="3600" dirty="0">
                <a:solidFill>
                  <a:srgbClr val="0000FF"/>
                </a:solidFill>
                <a:latin typeface="Times" panose="02020603050405020304" pitchFamily="18" charset="0"/>
                <a:ea typeface="標楷體" panose="03000509000000000000" pitchFamily="65" charset="-120"/>
                <a:cs typeface="Times" panose="02020603050405020304" pitchFamily="18" charset="0"/>
              </a:rPr>
              <a:t> </a:t>
            </a:r>
            <a:r>
              <a:rPr lang="en-US" altLang="zh-TW" sz="3600" dirty="0" err="1">
                <a:solidFill>
                  <a:srgbClr val="0000FF"/>
                </a:solidFill>
                <a:latin typeface="Times" panose="02020603050405020304" pitchFamily="18" charset="0"/>
                <a:ea typeface="標楷體" panose="03000509000000000000" pitchFamily="65" charset="-120"/>
                <a:cs typeface="Times" panose="02020603050405020304" pitchFamily="18" charset="0"/>
              </a:rPr>
              <a:t>thuyết</a:t>
            </a:r>
            <a:r>
              <a:rPr lang="en-US" altLang="zh-TW" sz="3600" dirty="0">
                <a:solidFill>
                  <a:srgbClr val="0000FF"/>
                </a:solidFill>
                <a:latin typeface="Times" panose="02020603050405020304" pitchFamily="18" charset="0"/>
                <a:ea typeface="標楷體" panose="03000509000000000000" pitchFamily="65" charset="-120"/>
                <a:cs typeface="Times" panose="02020603050405020304" pitchFamily="18" charset="0"/>
              </a:rPr>
              <a:t> </a:t>
            </a:r>
            <a:r>
              <a:rPr lang="en-US" altLang="zh-TW" sz="3600" dirty="0" err="1">
                <a:solidFill>
                  <a:srgbClr val="0000FF"/>
                </a:solidFill>
                <a:latin typeface="Times" panose="02020603050405020304" pitchFamily="18" charset="0"/>
                <a:ea typeface="標楷體" panose="03000509000000000000" pitchFamily="65" charset="-120"/>
                <a:cs typeface="Times" panose="02020603050405020304" pitchFamily="18" charset="0"/>
              </a:rPr>
              <a:t>về</a:t>
            </a:r>
            <a:r>
              <a:rPr lang="en-US" altLang="zh-TW" sz="3600" dirty="0">
                <a:solidFill>
                  <a:srgbClr val="0000FF"/>
                </a:solidFill>
                <a:latin typeface="Times" panose="02020603050405020304" pitchFamily="18" charset="0"/>
                <a:ea typeface="標楷體" panose="03000509000000000000" pitchFamily="65" charset="-120"/>
                <a:cs typeface="Times" panose="02020603050405020304" pitchFamily="18" charset="0"/>
              </a:rPr>
              <a:t> EVM&amp;PER Wi-Fi</a:t>
            </a:r>
            <a:endParaRPr lang="zh-TW" altLang="en-US" sz="3600" dirty="0">
              <a:solidFill>
                <a:srgbClr val="0000FF"/>
              </a:solidFill>
              <a:latin typeface="Times" panose="02020603050405020304" pitchFamily="18" charset="0"/>
              <a:ea typeface="標楷體" panose="03000509000000000000" pitchFamily="65" charset="-120"/>
              <a:cs typeface="Times" panose="02020603050405020304" pitchFamily="18" charset="0"/>
            </a:endParaRPr>
          </a:p>
        </p:txBody>
      </p:sp>
      <p:sp>
        <p:nvSpPr>
          <p:cNvPr id="2" name="Hộp Văn bản 2">
            <a:extLst>
              <a:ext uri="{FF2B5EF4-FFF2-40B4-BE49-F238E27FC236}">
                <a16:creationId xmlns:a16="http://schemas.microsoft.com/office/drawing/2014/main" id="{BC6E7932-1DF0-A470-1988-EE15166E9B0F}"/>
              </a:ext>
            </a:extLst>
          </p:cNvPr>
          <p:cNvSpPr txBox="1"/>
          <p:nvPr/>
        </p:nvSpPr>
        <p:spPr>
          <a:xfrm>
            <a:off x="6705600" y="5029200"/>
            <a:ext cx="2155190" cy="1200329"/>
          </a:xfrm>
          <a:prstGeom prst="rect">
            <a:avLst/>
          </a:prstGeom>
          <a:noFill/>
        </p:spPr>
        <p:txBody>
          <a:bodyPr wrap="square">
            <a:spAutoFit/>
          </a:bodyPr>
          <a:lstStyle/>
          <a:p>
            <a:pPr>
              <a:spcBef>
                <a:spcPct val="0"/>
              </a:spcBef>
            </a:pPr>
            <a:r>
              <a:rPr lang="en-US" altLang="zh-TW" dirty="0" err="1">
                <a:solidFill>
                  <a:srgbClr val="0000FF"/>
                </a:solidFill>
                <a:latin typeface="Times" panose="02020603050405020304" pitchFamily="18" charset="0"/>
                <a:ea typeface="標楷體" panose="03000509000000000000" pitchFamily="65" charset="-120"/>
                <a:cs typeface="Times" panose="02020603050405020304" pitchFamily="18" charset="0"/>
              </a:rPr>
              <a:t>Gemtek</a:t>
            </a:r>
            <a:r>
              <a:rPr lang="en-US" altLang="zh-TW" dirty="0">
                <a:solidFill>
                  <a:srgbClr val="0000FF"/>
                </a:solidFill>
                <a:latin typeface="Times" panose="02020603050405020304" pitchFamily="18" charset="0"/>
                <a:ea typeface="標楷體" panose="03000509000000000000" pitchFamily="65" charset="-120"/>
                <a:cs typeface="Times" panose="02020603050405020304" pitchFamily="18" charset="0"/>
              </a:rPr>
              <a:t>-VN</a:t>
            </a:r>
          </a:p>
          <a:p>
            <a:pPr>
              <a:spcBef>
                <a:spcPct val="0"/>
              </a:spcBef>
            </a:pPr>
            <a:r>
              <a:rPr lang="en-US" altLang="zh-TW" dirty="0">
                <a:solidFill>
                  <a:srgbClr val="0000FF"/>
                </a:solidFill>
                <a:latin typeface="Times" panose="02020603050405020304" pitchFamily="18" charset="0"/>
                <a:ea typeface="標楷體" panose="03000509000000000000" pitchFamily="65" charset="-120"/>
                <a:cs typeface="Times" panose="02020603050405020304" pitchFamily="18" charset="0"/>
              </a:rPr>
              <a:t>Non-EMS</a:t>
            </a:r>
          </a:p>
          <a:p>
            <a:pPr>
              <a:spcBef>
                <a:spcPct val="0"/>
              </a:spcBef>
            </a:pPr>
            <a:r>
              <a:rPr lang="en-US" altLang="zh-TW" dirty="0" err="1">
                <a:solidFill>
                  <a:srgbClr val="0000FF"/>
                </a:solidFill>
                <a:latin typeface="Times" panose="02020603050405020304" pitchFamily="18" charset="0"/>
                <a:ea typeface="標楷體" panose="03000509000000000000" pitchFamily="65" charset="-120"/>
                <a:cs typeface="Times" panose="02020603050405020304" pitchFamily="18" charset="0"/>
              </a:rPr>
              <a:t>PE:Franki_He</a:t>
            </a:r>
            <a:endParaRPr lang="en-US" altLang="zh-TW" dirty="0">
              <a:solidFill>
                <a:srgbClr val="0000FF"/>
              </a:solidFill>
              <a:latin typeface="Times" panose="02020603050405020304" pitchFamily="18" charset="0"/>
              <a:ea typeface="標楷體" panose="03000509000000000000" pitchFamily="65" charset="-120"/>
              <a:cs typeface="Times" panose="02020603050405020304" pitchFamily="18" charset="0"/>
            </a:endParaRPr>
          </a:p>
          <a:p>
            <a:pPr>
              <a:spcBef>
                <a:spcPct val="0"/>
              </a:spcBef>
            </a:pPr>
            <a:r>
              <a:rPr lang="en-US" altLang="zh-TW" dirty="0">
                <a:solidFill>
                  <a:srgbClr val="0000FF"/>
                </a:solidFill>
                <a:latin typeface="Times" panose="02020603050405020304" pitchFamily="18" charset="0"/>
                <a:ea typeface="標楷體" panose="03000509000000000000" pitchFamily="65" charset="-120"/>
                <a:cs typeface="Times" panose="02020603050405020304" pitchFamily="18" charset="0"/>
              </a:rPr>
              <a:t>2025/3/13</a:t>
            </a:r>
            <a:endParaRPr lang="zh-TW" altLang="en-US" dirty="0">
              <a:solidFill>
                <a:srgbClr val="0000FF"/>
              </a:solidFill>
              <a:latin typeface="Times" panose="02020603050405020304" pitchFamily="18" charset="0"/>
              <a:ea typeface="標楷體" panose="03000509000000000000" pitchFamily="65" charset="-120"/>
              <a:cs typeface="Times"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0"/>
          </p:nvPr>
        </p:nvSpPr>
        <p:spPr>
          <a:xfrm>
            <a:off x="8534400" y="813627"/>
            <a:ext cx="457200" cy="3048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4119CF-CF64-4D6A-AAAB-69127331E9D5}" type="slidenum">
              <a:rPr kumimoji="0" lang="en-US" altLang="zh-TW" sz="900" b="1" i="0" u="none" strike="noStrike" kern="1200" cap="none" spc="0" normalizeH="0" baseline="0" noProof="0" smtClean="0">
                <a:ln>
                  <a:noFill/>
                </a:ln>
                <a:solidFill>
                  <a:prstClr val="black">
                    <a:tint val="75000"/>
                  </a:prstClr>
                </a:solidFill>
                <a:effectLst/>
                <a:uLnTx/>
                <a:uFillTx/>
                <a:latin typeface="標楷體" pitchFamily="65" charset="-120"/>
                <a:ea typeface="微軟正黑體"/>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TW" sz="900" b="1" i="0" u="none" strike="noStrike" kern="1200" cap="none" spc="0" normalizeH="0" baseline="0" noProof="0">
              <a:ln>
                <a:noFill/>
              </a:ln>
              <a:solidFill>
                <a:prstClr val="black">
                  <a:tint val="75000"/>
                </a:prstClr>
              </a:solidFill>
              <a:effectLst/>
              <a:uLnTx/>
              <a:uFillTx/>
              <a:latin typeface="標楷體" pitchFamily="65" charset="-120"/>
              <a:ea typeface="微軟正黑體"/>
              <a:cs typeface="+mn-cs"/>
            </a:endParaRPr>
          </a:p>
        </p:txBody>
      </p:sp>
      <p:sp>
        <p:nvSpPr>
          <p:cNvPr id="5" name="Arrow: Right 4">
            <a:extLst>
              <a:ext uri="{FF2B5EF4-FFF2-40B4-BE49-F238E27FC236}">
                <a16:creationId xmlns:a16="http://schemas.microsoft.com/office/drawing/2014/main" id="{021FFBF7-C767-4397-9A5E-B359FB279E7A}"/>
              </a:ext>
            </a:extLst>
          </p:cNvPr>
          <p:cNvSpPr/>
          <p:nvPr/>
        </p:nvSpPr>
        <p:spPr bwMode="auto">
          <a:xfrm>
            <a:off x="6876256" y="4149080"/>
            <a:ext cx="356416" cy="288032"/>
          </a:xfrm>
          <a:prstGeom prst="right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Char char="n"/>
              <a:tabLst/>
              <a:defRPr/>
            </a:pPr>
            <a:endParaRPr kumimoji="1" lang="vi-VN" sz="1400" b="0" i="0" u="none" strike="noStrike" kern="1200" cap="none" spc="0" normalizeH="0" baseline="0" noProof="0">
              <a:ln>
                <a:noFill/>
              </a:ln>
              <a:solidFill>
                <a:prstClr val="black"/>
              </a:solidFill>
              <a:effectLst/>
              <a:highlight>
                <a:srgbClr val="FFFF00"/>
              </a:highlight>
              <a:uLnTx/>
              <a:uFillTx/>
              <a:latin typeface="Arial" charset="0"/>
              <a:ea typeface="標楷體" pitchFamily="65" charset="-120"/>
              <a:cs typeface="+mn-cs"/>
            </a:endParaRPr>
          </a:p>
        </p:txBody>
      </p:sp>
      <p:sp>
        <p:nvSpPr>
          <p:cNvPr id="6" name="TextBox 5">
            <a:extLst>
              <a:ext uri="{FF2B5EF4-FFF2-40B4-BE49-F238E27FC236}">
                <a16:creationId xmlns:a16="http://schemas.microsoft.com/office/drawing/2014/main" id="{C5E1AB83-3C42-4367-9705-A9900B9230A1}"/>
              </a:ext>
            </a:extLst>
          </p:cNvPr>
          <p:cNvSpPr txBox="1"/>
          <p:nvPr/>
        </p:nvSpPr>
        <p:spPr>
          <a:xfrm>
            <a:off x="131940" y="198372"/>
            <a:ext cx="8849500" cy="584775"/>
          </a:xfrm>
          <a:prstGeom prst="rect">
            <a:avLst/>
          </a:prstGeom>
          <a:noFill/>
        </p:spPr>
        <p:txBody>
          <a:bodyPr wrap="square" rtlCol="0">
            <a:spAutoFit/>
          </a:bodyPr>
          <a:lstStyle/>
          <a:p>
            <a:pPr>
              <a:spcBef>
                <a:spcPct val="0"/>
              </a:spcBef>
            </a:pPr>
            <a:r>
              <a:rPr lang="en-US" altLang="zh-CN" sz="3200" dirty="0">
                <a:solidFill>
                  <a:schemeClr val="bg1"/>
                </a:solidFill>
                <a:latin typeface="Times" panose="02020603050405020304" pitchFamily="18" charset="0"/>
                <a:ea typeface="標楷體" panose="03000509000000000000" pitchFamily="65" charset="-120"/>
                <a:cs typeface="Times" panose="02020603050405020304" pitchFamily="18" charset="0"/>
              </a:rPr>
              <a:t>EVM:</a:t>
            </a:r>
            <a:endParaRPr lang="zh-TW" altLang="en-US" sz="3200" dirty="0">
              <a:solidFill>
                <a:schemeClr val="bg1"/>
              </a:solidFill>
              <a:latin typeface="Times" panose="02020603050405020304" pitchFamily="18" charset="0"/>
              <a:ea typeface="標楷體" panose="03000509000000000000" pitchFamily="65" charset="-120"/>
              <a:cs typeface="Times" panose="02020603050405020304" pitchFamily="18" charset="0"/>
            </a:endParaRPr>
          </a:p>
        </p:txBody>
      </p:sp>
      <p:sp>
        <p:nvSpPr>
          <p:cNvPr id="13" name="矩形 12"/>
          <p:cNvSpPr/>
          <p:nvPr/>
        </p:nvSpPr>
        <p:spPr bwMode="auto">
          <a:xfrm>
            <a:off x="300945" y="1069665"/>
            <a:ext cx="8542110" cy="5289093"/>
          </a:xfrm>
          <a:prstGeom prst="rect">
            <a:avLst/>
          </a:prstGeom>
          <a:solidFill>
            <a:schemeClr val="bg1"/>
          </a:solidFill>
          <a:ln w="19050" cap="flat" cmpd="sng" algn="ctr">
            <a:no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nSpc>
                <a:spcPct val="90000"/>
              </a:lnSpc>
              <a:buClr>
                <a:schemeClr val="dk1"/>
              </a:buClr>
              <a:buSzPct val="100000"/>
              <a:defRPr/>
            </a:pP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1. </a:t>
            </a:r>
            <a:r>
              <a:rPr lang="zh-CN" altLang="en-US"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什么是</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EVM</a:t>
            </a:r>
            <a:r>
              <a:rPr lang="zh-CN" altLang="en-US"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EVM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là</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gì</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a:t>
            </a: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-EVM</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全称</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Error Vector Magnitude:</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误差向量幅度，衡量实际信号与理想调制信号之间的偏差，反映信号调制质量。</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EVM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tên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đầy</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đủ</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Error Vector Magnitude: </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Độ lớn vectơ lỗi đo độ lệch giữa tín hiệu thực tế và tín hiệu điều chế lý tưởng và phản ánh chất lượng điều chế tín hiệu.</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p:txBody>
      </p:sp>
      <p:pic>
        <p:nvPicPr>
          <p:cNvPr id="30" name="图片 29">
            <a:extLst>
              <a:ext uri="{FF2B5EF4-FFF2-40B4-BE49-F238E27FC236}">
                <a16:creationId xmlns:a16="http://schemas.microsoft.com/office/drawing/2014/main" id="{34731DB5-405D-67FE-2425-A3E80004F764}"/>
              </a:ext>
            </a:extLst>
          </p:cNvPr>
          <p:cNvPicPr>
            <a:picLocks noChangeAspect="1"/>
          </p:cNvPicPr>
          <p:nvPr/>
        </p:nvPicPr>
        <p:blipFill>
          <a:blip r:embed="rId3"/>
          <a:stretch>
            <a:fillRect/>
          </a:stretch>
        </p:blipFill>
        <p:spPr>
          <a:xfrm>
            <a:off x="1219200" y="2209800"/>
            <a:ext cx="6405265" cy="4148959"/>
          </a:xfrm>
          <a:prstGeom prst="rect">
            <a:avLst/>
          </a:prstGeom>
        </p:spPr>
      </p:pic>
    </p:spTree>
    <p:extLst>
      <p:ext uri="{BB962C8B-B14F-4D97-AF65-F5344CB8AC3E}">
        <p14:creationId xmlns:p14="http://schemas.microsoft.com/office/powerpoint/2010/main" val="24039287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E7BCD5E-EACA-0A9A-482A-A541F90B3F78}"/>
              </a:ext>
            </a:extLst>
          </p:cNvPr>
          <p:cNvSpPr>
            <a:spLocks noGrp="1"/>
          </p:cNvSpPr>
          <p:nvPr>
            <p:ph type="sldNum" sz="quarter" idx="10"/>
          </p:nvPr>
        </p:nvSpPr>
        <p:spPr/>
        <p:txBody>
          <a:bodyPr/>
          <a:lstStyle/>
          <a:p>
            <a:pPr>
              <a:defRPr/>
            </a:pPr>
            <a:fld id="{C84119CF-CF64-4D6A-AAAB-69127331E9D5}" type="slidenum">
              <a:rPr lang="en-US" altLang="zh-TW" smtClean="0"/>
              <a:pPr>
                <a:defRPr/>
              </a:pPr>
              <a:t>3</a:t>
            </a:fld>
            <a:endParaRPr lang="en-US" altLang="zh-TW"/>
          </a:p>
        </p:txBody>
      </p:sp>
      <p:sp>
        <p:nvSpPr>
          <p:cNvPr id="8" name="TextBox 5">
            <a:extLst>
              <a:ext uri="{FF2B5EF4-FFF2-40B4-BE49-F238E27FC236}">
                <a16:creationId xmlns:a16="http://schemas.microsoft.com/office/drawing/2014/main" id="{5B7AE919-0906-D9A2-B42C-3EBB8F94E01B}"/>
              </a:ext>
            </a:extLst>
          </p:cNvPr>
          <p:cNvSpPr txBox="1"/>
          <p:nvPr/>
        </p:nvSpPr>
        <p:spPr>
          <a:xfrm>
            <a:off x="131940" y="198372"/>
            <a:ext cx="8849500" cy="584775"/>
          </a:xfrm>
          <a:prstGeom prst="rect">
            <a:avLst/>
          </a:prstGeom>
          <a:noFill/>
        </p:spPr>
        <p:txBody>
          <a:bodyPr wrap="square" rtlCol="0">
            <a:spAutoFit/>
          </a:bodyPr>
          <a:lstStyle/>
          <a:p>
            <a:pPr>
              <a:spcBef>
                <a:spcPct val="0"/>
              </a:spcBef>
            </a:pPr>
            <a:r>
              <a:rPr lang="en-US" altLang="zh-CN" sz="3200" dirty="0">
                <a:solidFill>
                  <a:schemeClr val="bg1"/>
                </a:solidFill>
                <a:latin typeface="Times" panose="02020603050405020304" pitchFamily="18" charset="0"/>
                <a:ea typeface="標楷體" panose="03000509000000000000" pitchFamily="65" charset="-120"/>
                <a:cs typeface="Times" panose="02020603050405020304" pitchFamily="18" charset="0"/>
              </a:rPr>
              <a:t>EVM:</a:t>
            </a:r>
            <a:endParaRPr lang="zh-TW" altLang="en-US" sz="3200" dirty="0">
              <a:solidFill>
                <a:schemeClr val="bg1"/>
              </a:solidFill>
              <a:latin typeface="Times" panose="02020603050405020304" pitchFamily="18" charset="0"/>
              <a:ea typeface="標楷體" panose="03000509000000000000" pitchFamily="65" charset="-120"/>
              <a:cs typeface="Times" panose="02020603050405020304" pitchFamily="18" charset="0"/>
            </a:endParaRPr>
          </a:p>
        </p:txBody>
      </p:sp>
      <p:sp>
        <p:nvSpPr>
          <p:cNvPr id="9" name="矩形 8">
            <a:extLst>
              <a:ext uri="{FF2B5EF4-FFF2-40B4-BE49-F238E27FC236}">
                <a16:creationId xmlns:a16="http://schemas.microsoft.com/office/drawing/2014/main" id="{CD08BD2C-471B-AC37-CE19-6B83A66A6E96}"/>
              </a:ext>
            </a:extLst>
          </p:cNvPr>
          <p:cNvSpPr/>
          <p:nvPr/>
        </p:nvSpPr>
        <p:spPr bwMode="auto">
          <a:xfrm>
            <a:off x="147250" y="1231456"/>
            <a:ext cx="8849500" cy="5169344"/>
          </a:xfrm>
          <a:prstGeom prst="rect">
            <a:avLst/>
          </a:prstGeom>
          <a:solidFill>
            <a:schemeClr val="bg1"/>
          </a:solidFill>
          <a:ln w="19050" cap="flat" cmpd="sng" algn="ctr">
            <a:no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nSpc>
                <a:spcPct val="90000"/>
              </a:lnSpc>
              <a:buClr>
                <a:schemeClr val="dk1"/>
              </a:buClr>
              <a:buSzPct val="100000"/>
              <a:defRPr/>
            </a:pP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2.</a:t>
            </a:r>
            <a:r>
              <a:rPr lang="zh-CN" altLang="en-US"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有什么作用？</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Nó</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có</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tác</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dụng</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gì</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a:t>
            </a:r>
          </a:p>
          <a:p>
            <a:pPr>
              <a:lnSpc>
                <a:spcPct val="90000"/>
              </a:lnSpc>
              <a:buClr>
                <a:schemeClr val="dk1"/>
              </a:buClr>
              <a:buSzPct val="100000"/>
              <a:defRPr/>
            </a:pPr>
            <a:r>
              <a:rPr lang="en-US" altLang="zh-CN" sz="1400" dirty="0">
                <a:solidFill>
                  <a:srgbClr val="0000FF"/>
                </a:solidFill>
                <a:latin typeface="Times" panose="02020603050405020304" pitchFamily="18" charset="0"/>
                <a:ea typeface="標楷體" pitchFamily="65" charset="-120"/>
                <a:cs typeface="Times" panose="02020603050405020304" pitchFamily="18" charset="0"/>
              </a:rPr>
              <a:t>-</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信号质量评估：</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EVM </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值越低，信号越接近理想状态，</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Wi-Fi</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品质越好。</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Đánh giá chất lượng tín hiệu: Giá trị EVM càng thấp thì tín hiệu càng gần với trạng thái lý tưởng và chất lượng Wi-Fi càng tốt.</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3.</a:t>
            </a:r>
            <a:r>
              <a:rPr lang="zh-CN" altLang="en-US"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怎么计算</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EVM</a:t>
            </a:r>
            <a:r>
              <a:rPr lang="zh-CN" altLang="en-US"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的值？</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Cách</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tính</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giá</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trị</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của</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EVM)</a:t>
            </a: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单位通常以百分比或</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dB</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表示，工厂测试基本选择使用</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dB.</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Đơn vị thường được biểu thị bằng </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hoặc dB. Kiểm tra tại nhà máy về cơ bản chọn sử dụng dB.</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计算公式：</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Công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thức</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tính</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toán</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p:txBody>
      </p:sp>
      <p:pic>
        <p:nvPicPr>
          <p:cNvPr id="11" name="图片 10">
            <a:extLst>
              <a:ext uri="{FF2B5EF4-FFF2-40B4-BE49-F238E27FC236}">
                <a16:creationId xmlns:a16="http://schemas.microsoft.com/office/drawing/2014/main" id="{54D69B6C-8647-6DA0-C718-36CDA53A6823}"/>
              </a:ext>
            </a:extLst>
          </p:cNvPr>
          <p:cNvPicPr>
            <a:picLocks noChangeAspect="1"/>
          </p:cNvPicPr>
          <p:nvPr/>
        </p:nvPicPr>
        <p:blipFill>
          <a:blip r:embed="rId2"/>
          <a:stretch>
            <a:fillRect/>
          </a:stretch>
        </p:blipFill>
        <p:spPr>
          <a:xfrm>
            <a:off x="2057400" y="3657600"/>
            <a:ext cx="4343400" cy="895350"/>
          </a:xfrm>
          <a:prstGeom prst="rect">
            <a:avLst/>
          </a:prstGeom>
        </p:spPr>
      </p:pic>
    </p:spTree>
    <p:extLst>
      <p:ext uri="{BB962C8B-B14F-4D97-AF65-F5344CB8AC3E}">
        <p14:creationId xmlns:p14="http://schemas.microsoft.com/office/powerpoint/2010/main" val="34601856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C4D591D-F261-515F-E76E-8ECFCD53F299}"/>
              </a:ext>
            </a:extLst>
          </p:cNvPr>
          <p:cNvSpPr>
            <a:spLocks noGrp="1"/>
          </p:cNvSpPr>
          <p:nvPr>
            <p:ph type="sldNum" sz="quarter" idx="10"/>
          </p:nvPr>
        </p:nvSpPr>
        <p:spPr/>
        <p:txBody>
          <a:bodyPr/>
          <a:lstStyle/>
          <a:p>
            <a:pPr>
              <a:defRPr/>
            </a:pPr>
            <a:fld id="{C84119CF-CF64-4D6A-AAAB-69127331E9D5}" type="slidenum">
              <a:rPr lang="en-US" altLang="zh-TW" smtClean="0"/>
              <a:pPr>
                <a:defRPr/>
              </a:pPr>
              <a:t>4</a:t>
            </a:fld>
            <a:endParaRPr lang="en-US" altLang="zh-TW"/>
          </a:p>
        </p:txBody>
      </p:sp>
      <p:sp>
        <p:nvSpPr>
          <p:cNvPr id="8" name="TextBox 5">
            <a:extLst>
              <a:ext uri="{FF2B5EF4-FFF2-40B4-BE49-F238E27FC236}">
                <a16:creationId xmlns:a16="http://schemas.microsoft.com/office/drawing/2014/main" id="{6029B725-D926-B9CB-52DD-D24C70BB68FE}"/>
              </a:ext>
            </a:extLst>
          </p:cNvPr>
          <p:cNvSpPr txBox="1"/>
          <p:nvPr/>
        </p:nvSpPr>
        <p:spPr>
          <a:xfrm>
            <a:off x="131940" y="198372"/>
            <a:ext cx="8849500" cy="584775"/>
          </a:xfrm>
          <a:prstGeom prst="rect">
            <a:avLst/>
          </a:prstGeom>
          <a:noFill/>
        </p:spPr>
        <p:txBody>
          <a:bodyPr wrap="square" rtlCol="0">
            <a:spAutoFit/>
          </a:bodyPr>
          <a:lstStyle/>
          <a:p>
            <a:pPr>
              <a:spcBef>
                <a:spcPct val="0"/>
              </a:spcBef>
            </a:pPr>
            <a:r>
              <a:rPr lang="en-US" altLang="zh-CN" sz="3200" dirty="0">
                <a:solidFill>
                  <a:schemeClr val="bg1"/>
                </a:solidFill>
                <a:latin typeface="Times" panose="02020603050405020304" pitchFamily="18" charset="0"/>
                <a:ea typeface="標楷體" panose="03000509000000000000" pitchFamily="65" charset="-120"/>
                <a:cs typeface="Times" panose="02020603050405020304" pitchFamily="18" charset="0"/>
              </a:rPr>
              <a:t>EVM:</a:t>
            </a:r>
            <a:endParaRPr lang="zh-TW" altLang="en-US" sz="3200" dirty="0">
              <a:solidFill>
                <a:schemeClr val="bg1"/>
              </a:solidFill>
              <a:latin typeface="Times" panose="02020603050405020304" pitchFamily="18" charset="0"/>
              <a:ea typeface="標楷體" panose="03000509000000000000" pitchFamily="65" charset="-120"/>
              <a:cs typeface="Times" panose="02020603050405020304" pitchFamily="18" charset="0"/>
            </a:endParaRPr>
          </a:p>
        </p:txBody>
      </p:sp>
      <p:sp>
        <p:nvSpPr>
          <p:cNvPr id="9" name="矩形 8">
            <a:extLst>
              <a:ext uri="{FF2B5EF4-FFF2-40B4-BE49-F238E27FC236}">
                <a16:creationId xmlns:a16="http://schemas.microsoft.com/office/drawing/2014/main" id="{2D0468D9-D4F6-CBE6-5851-0DFF7C374086}"/>
              </a:ext>
            </a:extLst>
          </p:cNvPr>
          <p:cNvSpPr/>
          <p:nvPr/>
        </p:nvSpPr>
        <p:spPr bwMode="auto">
          <a:xfrm>
            <a:off x="147250" y="1117126"/>
            <a:ext cx="8849500" cy="5283674"/>
          </a:xfrm>
          <a:prstGeom prst="rect">
            <a:avLst/>
          </a:prstGeom>
          <a:solidFill>
            <a:schemeClr val="bg1"/>
          </a:solidFill>
          <a:ln w="19050" cap="flat" cmpd="sng" algn="ctr">
            <a:no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平均误差向量功率（</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Average Error Vector Power</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），实际信号与理想信号之间误差的功率均值，反映信号失真程度。</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Công suất vectơ lỗi trung bình (</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Average Error Vector Power</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 là công suất trung bình của lỗi giữa tín hiệu thực tế và tín hiệu lý tưởng, phản ánh mức độ méo tiếng của tín hiệu.</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理想信号平均功率就是我们通常所讲的</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Average Power</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，但工厂测试时基本使用</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Average Power</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表示实际信号的平均功率。</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Công suất tín hiệu trung bình lý tưởng là công suất mà chúng ta thường gọi là Công suất trung bình, nhưng trong quá trình thử nghiệm tại nhà máy, Công suất trung bình về cơ bản được sử dụng để biểu diễn công suất trung bình của tín hiệu thực tế.</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-10log₁₀</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（比值）是将</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EVM %</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转换为</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dB</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的一个标准公式，可以直接借用网上的工具计算。</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marL="285750" indent="-285750">
              <a:lnSpc>
                <a:spcPct val="90000"/>
              </a:lnSpc>
              <a:buClr>
                <a:schemeClr val="dk1"/>
              </a:buClr>
              <a:buSzPct val="100000"/>
              <a:buFontTx/>
              <a:buChar char="-"/>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10log₁₀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tỉ</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lệ</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Đây</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là</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công</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thức</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chuẩn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để</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chuyển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đổi</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EVM% sang dB,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có</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thể</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tính</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toán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trực</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tiếp</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bằng</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các</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công</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cụ</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trực</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tuyến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p>
          <a:p>
            <a:pPr marL="285750" indent="-285750">
              <a:lnSpc>
                <a:spcPct val="90000"/>
              </a:lnSpc>
              <a:buClr>
                <a:schemeClr val="dk1"/>
              </a:buClr>
              <a:buSzPct val="100000"/>
              <a:buFontTx/>
              <a:buChar char="-"/>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从公式可以看出，平均误差向量功率越大，</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EVM %</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越大，相对转换为</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dB</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也就越大。</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 Từ công thức, ta có thể thấy rằng công suất vectơ lỗi trung bình càng lớn thì EVM% càng lớn và độ chuyển đổi tương đối sang dB càng lớn.</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p:txBody>
      </p:sp>
    </p:spTree>
    <p:extLst>
      <p:ext uri="{BB962C8B-B14F-4D97-AF65-F5344CB8AC3E}">
        <p14:creationId xmlns:p14="http://schemas.microsoft.com/office/powerpoint/2010/main" val="15612777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62DDE-8286-BBD9-DC88-97DB32B50920}"/>
            </a:ext>
          </a:extLst>
        </p:cNvPr>
        <p:cNvGrpSpPr/>
        <p:nvPr/>
      </p:nvGrpSpPr>
      <p:grpSpPr>
        <a:xfrm>
          <a:off x="0" y="0"/>
          <a:ext cx="0" cy="0"/>
          <a:chOff x="0" y="0"/>
          <a:chExt cx="0" cy="0"/>
        </a:xfrm>
      </p:grpSpPr>
      <p:sp>
        <p:nvSpPr>
          <p:cNvPr id="7" name="投影片編號版面配置區 6">
            <a:extLst>
              <a:ext uri="{FF2B5EF4-FFF2-40B4-BE49-F238E27FC236}">
                <a16:creationId xmlns:a16="http://schemas.microsoft.com/office/drawing/2014/main" id="{E7B7F59B-E5F8-F447-9B73-1CD3F53534D7}"/>
              </a:ext>
            </a:extLst>
          </p:cNvPr>
          <p:cNvSpPr>
            <a:spLocks noGrp="1"/>
          </p:cNvSpPr>
          <p:nvPr>
            <p:ph type="sldNum" sz="quarter" idx="10"/>
          </p:nvPr>
        </p:nvSpPr>
        <p:spPr>
          <a:xfrm>
            <a:off x="8534400" y="813627"/>
            <a:ext cx="457200" cy="3048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4119CF-CF64-4D6A-AAAB-69127331E9D5}" type="slidenum">
              <a:rPr kumimoji="0" lang="en-US" altLang="zh-TW" sz="900" b="1" i="0" u="none" strike="noStrike" kern="1200" cap="none" spc="0" normalizeH="0" baseline="0" noProof="0" smtClean="0">
                <a:ln>
                  <a:noFill/>
                </a:ln>
                <a:solidFill>
                  <a:prstClr val="black">
                    <a:tint val="75000"/>
                  </a:prstClr>
                </a:solidFill>
                <a:effectLst/>
                <a:uLnTx/>
                <a:uFillTx/>
                <a:latin typeface="標楷體" pitchFamily="65" charset="-120"/>
                <a:ea typeface="微軟正黑體"/>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TW" sz="900" b="1" i="0" u="none" strike="noStrike" kern="1200" cap="none" spc="0" normalizeH="0" baseline="0" noProof="0">
              <a:ln>
                <a:noFill/>
              </a:ln>
              <a:solidFill>
                <a:prstClr val="black">
                  <a:tint val="75000"/>
                </a:prstClr>
              </a:solidFill>
              <a:effectLst/>
              <a:uLnTx/>
              <a:uFillTx/>
              <a:latin typeface="標楷體" pitchFamily="65" charset="-120"/>
              <a:ea typeface="微軟正黑體"/>
              <a:cs typeface="+mn-cs"/>
            </a:endParaRPr>
          </a:p>
        </p:txBody>
      </p:sp>
      <p:sp>
        <p:nvSpPr>
          <p:cNvPr id="5" name="Arrow: Right 4">
            <a:extLst>
              <a:ext uri="{FF2B5EF4-FFF2-40B4-BE49-F238E27FC236}">
                <a16:creationId xmlns:a16="http://schemas.microsoft.com/office/drawing/2014/main" id="{26B05632-6177-D22E-1DAF-610A8E339132}"/>
              </a:ext>
            </a:extLst>
          </p:cNvPr>
          <p:cNvSpPr/>
          <p:nvPr/>
        </p:nvSpPr>
        <p:spPr bwMode="auto">
          <a:xfrm>
            <a:off x="6876256" y="4149080"/>
            <a:ext cx="356416" cy="288032"/>
          </a:xfrm>
          <a:prstGeom prst="right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FF3300"/>
              </a:buClr>
              <a:buSzTx/>
              <a:buFont typeface="Wingdings" pitchFamily="2" charset="2"/>
              <a:buChar char="n"/>
              <a:tabLst/>
              <a:defRPr/>
            </a:pPr>
            <a:endParaRPr kumimoji="1" lang="vi-VN" sz="1400" b="0" i="0" u="none" strike="noStrike" kern="1200" cap="none" spc="0" normalizeH="0" baseline="0" noProof="0">
              <a:ln>
                <a:noFill/>
              </a:ln>
              <a:solidFill>
                <a:prstClr val="black"/>
              </a:solidFill>
              <a:effectLst/>
              <a:highlight>
                <a:srgbClr val="FFFF00"/>
              </a:highlight>
              <a:uLnTx/>
              <a:uFillTx/>
              <a:latin typeface="Arial" charset="0"/>
              <a:ea typeface="標楷體" pitchFamily="65" charset="-120"/>
              <a:cs typeface="+mn-cs"/>
            </a:endParaRPr>
          </a:p>
        </p:txBody>
      </p:sp>
      <p:sp>
        <p:nvSpPr>
          <p:cNvPr id="6" name="TextBox 5">
            <a:extLst>
              <a:ext uri="{FF2B5EF4-FFF2-40B4-BE49-F238E27FC236}">
                <a16:creationId xmlns:a16="http://schemas.microsoft.com/office/drawing/2014/main" id="{5A534101-E357-16EB-67C5-3668B88CC7E4}"/>
              </a:ext>
            </a:extLst>
          </p:cNvPr>
          <p:cNvSpPr txBox="1"/>
          <p:nvPr/>
        </p:nvSpPr>
        <p:spPr>
          <a:xfrm>
            <a:off x="177660" y="205239"/>
            <a:ext cx="8849500" cy="584775"/>
          </a:xfrm>
          <a:prstGeom prst="rect">
            <a:avLst/>
          </a:prstGeom>
          <a:noFill/>
        </p:spPr>
        <p:txBody>
          <a:bodyPr wrap="square" rtlCol="0">
            <a:spAutoFit/>
          </a:bodyPr>
          <a:lstStyle/>
          <a:p>
            <a:pPr>
              <a:spcBef>
                <a:spcPct val="0"/>
              </a:spcBef>
            </a:pPr>
            <a:r>
              <a:rPr lang="en-US" altLang="zh-CN" sz="3200" dirty="0">
                <a:solidFill>
                  <a:schemeClr val="bg1"/>
                </a:solidFill>
                <a:latin typeface="Times" panose="02020603050405020304" pitchFamily="18" charset="0"/>
                <a:ea typeface="標楷體" panose="03000509000000000000" pitchFamily="65" charset="-120"/>
                <a:cs typeface="Times" panose="02020603050405020304" pitchFamily="18" charset="0"/>
              </a:rPr>
              <a:t>PER:</a:t>
            </a:r>
            <a:endParaRPr lang="zh-TW" altLang="en-US" sz="3200" dirty="0">
              <a:solidFill>
                <a:schemeClr val="bg1"/>
              </a:solidFill>
              <a:latin typeface="Times" panose="02020603050405020304" pitchFamily="18" charset="0"/>
              <a:ea typeface="標楷體" panose="03000509000000000000" pitchFamily="65" charset="-120"/>
              <a:cs typeface="Times" panose="02020603050405020304" pitchFamily="18" charset="0"/>
            </a:endParaRPr>
          </a:p>
        </p:txBody>
      </p:sp>
      <p:sp>
        <p:nvSpPr>
          <p:cNvPr id="13" name="矩形 12">
            <a:extLst>
              <a:ext uri="{FF2B5EF4-FFF2-40B4-BE49-F238E27FC236}">
                <a16:creationId xmlns:a16="http://schemas.microsoft.com/office/drawing/2014/main" id="{0EF5AD03-69A6-A466-961A-5102D0B680B7}"/>
              </a:ext>
            </a:extLst>
          </p:cNvPr>
          <p:cNvSpPr/>
          <p:nvPr/>
        </p:nvSpPr>
        <p:spPr bwMode="auto">
          <a:xfrm>
            <a:off x="300945" y="1066800"/>
            <a:ext cx="8542110" cy="5257800"/>
          </a:xfrm>
          <a:prstGeom prst="rect">
            <a:avLst/>
          </a:prstGeom>
          <a:solidFill>
            <a:schemeClr val="bg1"/>
          </a:solidFill>
          <a:ln w="19050" cap="flat" cmpd="sng" algn="ctr">
            <a:no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nSpc>
                <a:spcPct val="90000"/>
              </a:lnSpc>
              <a:buClr>
                <a:schemeClr val="dk1"/>
              </a:buClr>
              <a:buSzPct val="100000"/>
              <a:defRPr/>
            </a:pP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1. </a:t>
            </a:r>
            <a:r>
              <a:rPr lang="zh-CN" altLang="en-US"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什么是</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PER</a:t>
            </a:r>
            <a:r>
              <a:rPr lang="zh-CN" altLang="en-US"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PER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là</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gì</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a:t>
            </a: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-PER(Packet Error Rate): </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数据包传输中错误的比例，反映数据传输的可靠性。</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-PER(Packet Error Rate):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Tỷ</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lệ</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lỗi</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trong</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quá</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trình</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truyền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gói</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dữ</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liệu</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phản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ánh</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độ</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tin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cậy</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của</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việc</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truyền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dữ</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liệu</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2.</a:t>
            </a:r>
            <a:r>
              <a:rPr lang="zh-CN" altLang="en-US"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有什么作用？</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Nó</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có</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tác</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dụng</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gì</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a:t>
            </a: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衡量数据传输可靠性的核心指标，丢包严重将直接影响用户体验（如视频卡顿、网页加载延迟）</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 Một chỉ số cốt lõi để đo độ tin cậy truyền dữ liệu. Mất gói dữ liệu nghiêm trọng sẽ ảnh hưởng trực tiếp đến trải nghiệm của người dùng (chẳng hạn như video bị đóng băng và độ trễ tải trang web).</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Acceptable PER range: </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Phạm vi PER chấp nhận được</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-Generally considered good: Less than 1% packet loss.</a:t>
            </a: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Nhìn chung được coi là tốt: Tỷ lệ mất gói tin dưới 1%.</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-May cause noticeable issues: Between 1% and 5% packet loss.</a:t>
            </a: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Có</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thể</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gây</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ra</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các</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vấn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đề</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đáng</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chú</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ý: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Tỉ</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lệ</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mất</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gói</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tin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từ</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1%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đến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5%.</a:t>
            </a: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-GTK Factory spec: Less than 10% packet loss.</a:t>
            </a: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Thông số kỹ thuật của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nhà</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máy</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GTK: Tỷ lệ mất gói tin dưới 10%</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3.</a:t>
            </a:r>
            <a:r>
              <a:rPr lang="zh-CN" altLang="en-US"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怎么计算</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PER</a:t>
            </a:r>
            <a:r>
              <a:rPr lang="zh-CN" altLang="en-US"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的值？</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Cách</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tính</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giá</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trị</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highlight>
                  <a:srgbClr val="00FF00"/>
                </a:highlight>
                <a:latin typeface="Times" panose="02020603050405020304" pitchFamily="18" charset="0"/>
                <a:ea typeface="標楷體" pitchFamily="65" charset="-120"/>
                <a:cs typeface="Times" panose="02020603050405020304" pitchFamily="18" charset="0"/>
              </a:rPr>
              <a:t>của</a:t>
            </a:r>
            <a:r>
              <a:rPr lang="en-US" altLang="zh-CN" sz="1600" dirty="0">
                <a:solidFill>
                  <a:srgbClr val="0000FF"/>
                </a:solidFill>
                <a:highlight>
                  <a:srgbClr val="00FF00"/>
                </a:highlight>
                <a:latin typeface="Times" panose="02020603050405020304" pitchFamily="18" charset="0"/>
                <a:ea typeface="標楷體" pitchFamily="65" charset="-120"/>
                <a:cs typeface="Times" panose="02020603050405020304" pitchFamily="18" charset="0"/>
              </a:rPr>
              <a:t> PER)</a:t>
            </a: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计算公式：</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Cách</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tính</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công</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thức</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p:txBody>
      </p:sp>
      <p:pic>
        <p:nvPicPr>
          <p:cNvPr id="3" name="图片 2">
            <a:extLst>
              <a:ext uri="{FF2B5EF4-FFF2-40B4-BE49-F238E27FC236}">
                <a16:creationId xmlns:a16="http://schemas.microsoft.com/office/drawing/2014/main" id="{6A304383-02DE-733E-EE11-340ED966889F}"/>
              </a:ext>
            </a:extLst>
          </p:cNvPr>
          <p:cNvPicPr>
            <a:picLocks noChangeAspect="1"/>
          </p:cNvPicPr>
          <p:nvPr/>
        </p:nvPicPr>
        <p:blipFill>
          <a:blip r:embed="rId3"/>
          <a:stretch>
            <a:fillRect/>
          </a:stretch>
        </p:blipFill>
        <p:spPr>
          <a:xfrm>
            <a:off x="1981200" y="5543533"/>
            <a:ext cx="2902099" cy="647733"/>
          </a:xfrm>
          <a:prstGeom prst="rect">
            <a:avLst/>
          </a:prstGeom>
        </p:spPr>
      </p:pic>
    </p:spTree>
    <p:extLst>
      <p:ext uri="{BB962C8B-B14F-4D97-AF65-F5344CB8AC3E}">
        <p14:creationId xmlns:p14="http://schemas.microsoft.com/office/powerpoint/2010/main" val="13098418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80F2BB0-9D92-8509-C144-359C588DDF8A}"/>
              </a:ext>
            </a:extLst>
          </p:cNvPr>
          <p:cNvSpPr>
            <a:spLocks noGrp="1"/>
          </p:cNvSpPr>
          <p:nvPr>
            <p:ph type="sldNum" sz="quarter" idx="10"/>
          </p:nvPr>
        </p:nvSpPr>
        <p:spPr/>
        <p:txBody>
          <a:bodyPr/>
          <a:lstStyle/>
          <a:p>
            <a:pPr>
              <a:defRPr/>
            </a:pPr>
            <a:fld id="{C84119CF-CF64-4D6A-AAAB-69127331E9D5}" type="slidenum">
              <a:rPr lang="en-US" altLang="zh-TW" smtClean="0"/>
              <a:pPr>
                <a:defRPr/>
              </a:pPr>
              <a:t>6</a:t>
            </a:fld>
            <a:endParaRPr lang="en-US" altLang="zh-TW"/>
          </a:p>
        </p:txBody>
      </p:sp>
      <p:sp>
        <p:nvSpPr>
          <p:cNvPr id="13" name="矩形 12">
            <a:extLst>
              <a:ext uri="{FF2B5EF4-FFF2-40B4-BE49-F238E27FC236}">
                <a16:creationId xmlns:a16="http://schemas.microsoft.com/office/drawing/2014/main" id="{8E596CF9-F8BD-8D15-0E0F-DF12E7D7B732}"/>
              </a:ext>
            </a:extLst>
          </p:cNvPr>
          <p:cNvSpPr/>
          <p:nvPr/>
        </p:nvSpPr>
        <p:spPr bwMode="auto">
          <a:xfrm>
            <a:off x="381000" y="1055571"/>
            <a:ext cx="8382000" cy="4800600"/>
          </a:xfrm>
          <a:prstGeom prst="rect">
            <a:avLst/>
          </a:prstGeom>
          <a:solidFill>
            <a:schemeClr val="bg1"/>
          </a:solidFill>
          <a:ln w="19050" cap="flat" cmpd="sng" algn="ctr">
            <a:no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EVM&amp;PER</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在工厂会受到哪些因素影响？</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vi-VN" altLang="zh-CN" sz="1600" dirty="0">
                <a:solidFill>
                  <a:srgbClr val="0000FF"/>
                </a:solidFill>
                <a:latin typeface="Times" panose="02020603050405020304" pitchFamily="18" charset="0"/>
                <a:ea typeface="標楷體" pitchFamily="65" charset="-120"/>
                <a:cs typeface="Times" panose="02020603050405020304" pitchFamily="18" charset="0"/>
              </a:rPr>
              <a:t>Những yếu tố nào sẽ ảnh hưởng đến EVM và PER trong nhà máy?</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-Wi-Fi </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芯片性能</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(Hiệu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suất</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chip Wi-Fi)</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如不同</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Wi-Fi</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芯片厂商差异，甚至不同</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D/C</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生产工艺的差异导致</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EVM</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不同，在研发</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&amp;</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试产中常见不同厂商差异，建议使用不用厂商</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Wi-Fi</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芯片进行比较，从良率</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&amp;</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价格方面择优而用。量产机种多以</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D/C</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差异导致不良，建议使用不同</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D/C</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的</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Wi-Fi</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芯片做</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A-B-B-A</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验证分析。</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vi-VN" altLang="zh-CN" sz="1600" dirty="0">
                <a:solidFill>
                  <a:srgbClr val="0000FF"/>
                </a:solidFill>
                <a:latin typeface="Times" panose="02020603050405020304" pitchFamily="18" charset="0"/>
                <a:ea typeface="標楷體" pitchFamily="65" charset="-120"/>
                <a:cs typeface="Times" panose="02020603050405020304" pitchFamily="18" charset="0"/>
              </a:rPr>
              <a:t>Ví dụ, sự khác biệt giữa các nhà sản xuất chip Wi-Fi khác nhau và thậm chí sự khác biệt trong các quy trình sản xuất D/C khác nhau dẫn đến các EVM khác nhau. Sự khác biệt giữa các nhà sản xuất khác nhau thường thấy trong R&amp;D và sản xuất thử nghiệm. Nên so sánh các chip Wi-Fi từ các nhà sản xuất khác nhau và chọn loại tốt nhất về năng suất và giá cả. Hầu hết các mẫu sản xuất hàng loạt đều có lỗi do sự khác biệt về D/C. Chúng tôi khuyên bạn nên sử dụng chip Wi-Fi có D/C khác nhau để phân tích xác minh A-B-B-A.</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制程工艺 </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Qúa</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trình</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xử</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lý</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SMT</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制程工艺，包括连锡，吃锡量等均会干扰</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EVM&amp;PER</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。以</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WRTM-390</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机种为例，典型的</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RF</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路径上的</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Baw filter</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吃锡不足导致</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PER</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出现丢包现象。</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X-RAY</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是一个很好分析的工具。</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Qúa</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trình</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xử lý SMT, bao gồm cả quá trình hàn và lượng hàn, sẽ ảnh hưởng đến EVM&amp;PER. Lấy mô hình WRTM-390 làm ví dụ, việc hàn không đủ bộ lọc Baw trên đường dẫn RF thông thường sẽ gây ra tình trạng mất gói tin trong PER. X-RAY là một công cụ phân tích tốt.</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p:txBody>
      </p:sp>
      <p:sp>
        <p:nvSpPr>
          <p:cNvPr id="2" name="TextBox 1">
            <a:extLst>
              <a:ext uri="{FF2B5EF4-FFF2-40B4-BE49-F238E27FC236}">
                <a16:creationId xmlns:a16="http://schemas.microsoft.com/office/drawing/2014/main" id="{D1AB5232-D6EC-7AB3-DA56-D3EA3618C322}"/>
              </a:ext>
            </a:extLst>
          </p:cNvPr>
          <p:cNvSpPr txBox="1"/>
          <p:nvPr/>
        </p:nvSpPr>
        <p:spPr>
          <a:xfrm>
            <a:off x="147250" y="101417"/>
            <a:ext cx="8849500" cy="523220"/>
          </a:xfrm>
          <a:prstGeom prst="rect">
            <a:avLst/>
          </a:prstGeom>
          <a:noFill/>
        </p:spPr>
        <p:txBody>
          <a:bodyPr wrap="square" rtlCol="0">
            <a:spAutoFit/>
          </a:bodyPr>
          <a:lstStyle/>
          <a:p>
            <a:pPr>
              <a:spcBef>
                <a:spcPct val="0"/>
              </a:spcBef>
            </a:pPr>
            <a:r>
              <a:rPr lang="zh-CN" altLang="en-US" sz="2800" dirty="0">
                <a:solidFill>
                  <a:schemeClr val="bg1"/>
                </a:solidFill>
                <a:latin typeface="Times" panose="02020603050405020304" pitchFamily="18" charset="0"/>
                <a:ea typeface="標楷體" panose="03000509000000000000" pitchFamily="65" charset="-120"/>
                <a:cs typeface="Times" panose="02020603050405020304" pitchFamily="18" charset="0"/>
              </a:rPr>
              <a:t>干扰因素：</a:t>
            </a:r>
            <a:endParaRPr lang="zh-TW" altLang="en-US" sz="2800" dirty="0">
              <a:solidFill>
                <a:schemeClr val="bg1"/>
              </a:solidFill>
              <a:latin typeface="Times" panose="02020603050405020304" pitchFamily="18" charset="0"/>
              <a:ea typeface="標楷體" panose="03000509000000000000" pitchFamily="65" charset="-120"/>
              <a:cs typeface="Times" panose="02020603050405020304" pitchFamily="18" charset="0"/>
            </a:endParaRPr>
          </a:p>
        </p:txBody>
      </p:sp>
    </p:spTree>
    <p:extLst>
      <p:ext uri="{BB962C8B-B14F-4D97-AF65-F5344CB8AC3E}">
        <p14:creationId xmlns:p14="http://schemas.microsoft.com/office/powerpoint/2010/main" val="13492402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607AEA7-3187-EDC3-ACAD-E31DA72C377B}"/>
              </a:ext>
            </a:extLst>
          </p:cNvPr>
          <p:cNvSpPr>
            <a:spLocks noGrp="1"/>
          </p:cNvSpPr>
          <p:nvPr>
            <p:ph type="sldNum" sz="quarter" idx="10"/>
          </p:nvPr>
        </p:nvSpPr>
        <p:spPr/>
        <p:txBody>
          <a:bodyPr/>
          <a:lstStyle/>
          <a:p>
            <a:pPr>
              <a:defRPr/>
            </a:pPr>
            <a:fld id="{C84119CF-CF64-4D6A-AAAB-69127331E9D5}" type="slidenum">
              <a:rPr lang="en-US" altLang="zh-TW" smtClean="0"/>
              <a:pPr>
                <a:defRPr/>
              </a:pPr>
              <a:t>7</a:t>
            </a:fld>
            <a:endParaRPr lang="en-US" altLang="zh-TW"/>
          </a:p>
        </p:txBody>
      </p:sp>
      <p:sp>
        <p:nvSpPr>
          <p:cNvPr id="8" name="TextBox 7">
            <a:extLst>
              <a:ext uri="{FF2B5EF4-FFF2-40B4-BE49-F238E27FC236}">
                <a16:creationId xmlns:a16="http://schemas.microsoft.com/office/drawing/2014/main" id="{BE85A59F-B481-FAB6-88F4-0B94EEFF4194}"/>
              </a:ext>
            </a:extLst>
          </p:cNvPr>
          <p:cNvSpPr txBox="1"/>
          <p:nvPr/>
        </p:nvSpPr>
        <p:spPr>
          <a:xfrm>
            <a:off x="147250" y="270741"/>
            <a:ext cx="8849500" cy="523220"/>
          </a:xfrm>
          <a:prstGeom prst="rect">
            <a:avLst/>
          </a:prstGeom>
          <a:noFill/>
        </p:spPr>
        <p:txBody>
          <a:bodyPr wrap="square" rtlCol="0">
            <a:spAutoFit/>
          </a:bodyPr>
          <a:lstStyle/>
          <a:p>
            <a:pPr>
              <a:spcBef>
                <a:spcPct val="0"/>
              </a:spcBef>
            </a:pPr>
            <a:r>
              <a:rPr lang="zh-CN" altLang="en-US" sz="2800" dirty="0">
                <a:solidFill>
                  <a:schemeClr val="bg1"/>
                </a:solidFill>
                <a:latin typeface="Times" panose="02020603050405020304" pitchFamily="18" charset="0"/>
                <a:ea typeface="標楷體" panose="03000509000000000000" pitchFamily="65" charset="-120"/>
                <a:cs typeface="Times" panose="02020603050405020304" pitchFamily="18" charset="0"/>
              </a:rPr>
              <a:t>干扰因素：</a:t>
            </a:r>
            <a:endParaRPr lang="zh-TW" altLang="en-US" sz="2800" dirty="0">
              <a:solidFill>
                <a:schemeClr val="bg1"/>
              </a:solidFill>
              <a:latin typeface="Times" panose="02020603050405020304" pitchFamily="18" charset="0"/>
              <a:ea typeface="標楷體" panose="03000509000000000000" pitchFamily="65" charset="-120"/>
              <a:cs typeface="Times" panose="02020603050405020304" pitchFamily="18" charset="0"/>
            </a:endParaRPr>
          </a:p>
        </p:txBody>
      </p:sp>
      <p:sp>
        <p:nvSpPr>
          <p:cNvPr id="9" name="矩形 12">
            <a:extLst>
              <a:ext uri="{FF2B5EF4-FFF2-40B4-BE49-F238E27FC236}">
                <a16:creationId xmlns:a16="http://schemas.microsoft.com/office/drawing/2014/main" id="{373E69E5-213B-4074-7B6B-DDBB7C5E54AB}"/>
              </a:ext>
            </a:extLst>
          </p:cNvPr>
          <p:cNvSpPr/>
          <p:nvPr/>
        </p:nvSpPr>
        <p:spPr bwMode="auto">
          <a:xfrm>
            <a:off x="381000" y="1143000"/>
            <a:ext cx="8382000" cy="4800600"/>
          </a:xfrm>
          <a:prstGeom prst="rect">
            <a:avLst/>
          </a:prstGeom>
          <a:solidFill>
            <a:schemeClr val="bg1"/>
          </a:solidFill>
          <a:ln w="19050" cap="flat" cmpd="sng" algn="ctr">
            <a:no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同频</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Wi-Fi</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信号干扰 </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Nhiễu</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tín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hiệu</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Wi-Fi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cùng</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tần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số</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如手机</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&amp;</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笔电蓝牙</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2.4G</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干扰，其他同频</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Wi-Fi</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产品信号干扰。对于环境同频干扰的问题，最简单的判断方式是将测试站台转移到没有相同无线信号的地方验证，此外可以使用</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spectrum</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扫描当下环境</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Wi-Fi</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频率，或使用手机</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APP  Wi-Fi</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分析助手检查，其次屏蔽箱隔离度量测是否符合标准。</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vi-VN" altLang="zh-CN" sz="1600" dirty="0">
                <a:solidFill>
                  <a:srgbClr val="0000FF"/>
                </a:solidFill>
                <a:latin typeface="Times" panose="02020603050405020304" pitchFamily="18" charset="0"/>
                <a:ea typeface="標楷體" pitchFamily="65" charset="-120"/>
                <a:cs typeface="Times" panose="02020603050405020304" pitchFamily="18" charset="0"/>
              </a:rPr>
              <a:t>Chẳng hạn như nhiễu sóng từ điện thoại di động và máy tính xách tay Bluetooth 2.4G và nhiễu tín hiệu từ các sản phẩm Wi-Fi khác có cùng tần số. Đối với vấn đề nhiễu tần số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cùng</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 môi trường, cách đơn giản nhất để đánh giá là di chuyển trạm thử nghiệm đến nơi không có cùng tín hiệu không dây để xác minh. Ngoài ra, bạn có thể sử dụng phổ để quét tần số Wi-Fi môi trường hiện tại hoặc sử dụng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cách</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phân tích Wi-Fi trên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APP</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 điện thoại di động để kiểm tra. Thứ hai,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dùng</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hộp</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che</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chắn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vi-VN" altLang="zh-CN" sz="1600" dirty="0">
                <a:solidFill>
                  <a:srgbClr val="0000FF"/>
                </a:solidFill>
                <a:latin typeface="Times" panose="02020603050405020304" pitchFamily="18" charset="0"/>
                <a:ea typeface="標楷體" pitchFamily="65" charset="-120"/>
                <a:cs typeface="Times" panose="02020603050405020304" pitchFamily="18" charset="0"/>
              </a:rPr>
              <a:t>cách ly đáp ứng các tiêu chuẩn.</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a:solidFill>
                  <a:srgbClr val="0000FF"/>
                </a:solidFill>
                <a:latin typeface="Times" panose="02020603050405020304" pitchFamily="18" charset="0"/>
                <a:ea typeface="標楷體" pitchFamily="65" charset="-120"/>
                <a:cs typeface="Times" panose="02020603050405020304" pitchFamily="18" charset="0"/>
              </a:rPr>
              <a:t>-EVM</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值越大，</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PER</a:t>
            </a:r>
            <a:r>
              <a:rPr lang="zh-CN" altLang="en-US" sz="1600" dirty="0">
                <a:solidFill>
                  <a:srgbClr val="0000FF"/>
                </a:solidFill>
                <a:latin typeface="Times" panose="02020603050405020304" pitchFamily="18" charset="0"/>
                <a:ea typeface="標楷體" pitchFamily="65" charset="-120"/>
                <a:cs typeface="Times" panose="02020603050405020304" pitchFamily="18" charset="0"/>
              </a:rPr>
              <a:t>丢包越严重。</a:t>
            </a:r>
            <a:endParaRPr lang="en-US" altLang="zh-CN" sz="1600" dirty="0">
              <a:solidFill>
                <a:srgbClr val="0000FF"/>
              </a:solidFill>
              <a:latin typeface="Times" panose="02020603050405020304" pitchFamily="18" charset="0"/>
              <a:ea typeface="標楷體" pitchFamily="65" charset="-120"/>
              <a:cs typeface="Times" panose="02020603050405020304" pitchFamily="18" charset="0"/>
            </a:endParaRPr>
          </a:p>
          <a:p>
            <a:pPr>
              <a:lnSpc>
                <a:spcPct val="90000"/>
              </a:lnSpc>
              <a:buClr>
                <a:schemeClr val="dk1"/>
              </a:buClr>
              <a:buSzPct val="100000"/>
              <a:defRPr/>
            </a:pP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Giá</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trị</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EVM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càng</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lớn</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thì</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tình</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trạng</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mất</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gói</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tin PER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càng</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nghiêm</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 </a:t>
            </a:r>
            <a:r>
              <a:rPr lang="en-US" altLang="zh-CN" sz="1600" dirty="0" err="1">
                <a:solidFill>
                  <a:srgbClr val="0000FF"/>
                </a:solidFill>
                <a:latin typeface="Times" panose="02020603050405020304" pitchFamily="18" charset="0"/>
                <a:ea typeface="標楷體" pitchFamily="65" charset="-120"/>
                <a:cs typeface="Times" panose="02020603050405020304" pitchFamily="18" charset="0"/>
              </a:rPr>
              <a:t>trọng</a:t>
            </a:r>
            <a:r>
              <a:rPr lang="en-US" altLang="zh-CN" sz="1600" dirty="0">
                <a:solidFill>
                  <a:srgbClr val="0000FF"/>
                </a:solidFill>
                <a:latin typeface="Times" panose="02020603050405020304" pitchFamily="18" charset="0"/>
                <a:ea typeface="標楷體" pitchFamily="65" charset="-120"/>
                <a:cs typeface="Times" panose="02020603050405020304" pitchFamily="18" charset="0"/>
              </a:rPr>
              <a:t>.</a:t>
            </a:r>
          </a:p>
        </p:txBody>
      </p:sp>
    </p:spTree>
    <p:extLst>
      <p:ext uri="{BB962C8B-B14F-4D97-AF65-F5344CB8AC3E}">
        <p14:creationId xmlns:p14="http://schemas.microsoft.com/office/powerpoint/2010/main" val="139519002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矩形 3"/>
          <p:cNvSpPr/>
          <p:nvPr/>
        </p:nvSpPr>
        <p:spPr>
          <a:xfrm>
            <a:off x="2628900" y="4191000"/>
            <a:ext cx="4137672" cy="1446550"/>
          </a:xfrm>
          <a:prstGeom prst="rect">
            <a:avLst/>
          </a:prstGeom>
          <a:noFill/>
        </p:spPr>
        <p:txBody>
          <a:bodyPr wrap="none" lIns="91440" tIns="45720" rIns="91440" bIns="45720">
            <a:spAutoFit/>
          </a:bodyPr>
          <a:lstStyle/>
          <a:p>
            <a:pPr algn="ctr"/>
            <a:r>
              <a:rPr lang="en-US" altLang="zh-CN" sz="8800" b="1" i="1" cap="none" spc="0" dirty="0">
                <a:ln w="1905"/>
                <a:solidFill>
                  <a:schemeClr val="bg1"/>
                </a:solidFill>
                <a:effectLst>
                  <a:innerShdw blurRad="69850" dist="43180" dir="5400000">
                    <a:srgbClr val="000000">
                      <a:alpha val="65000"/>
                    </a:srgbClr>
                  </a:innerShdw>
                </a:effectLst>
              </a:rPr>
              <a:t>Thanks</a:t>
            </a:r>
            <a:endParaRPr lang="zh-TW" altLang="en-US" sz="8800" b="1" i="1" cap="none" spc="0" dirty="0">
              <a:ln w="1905"/>
              <a:solidFill>
                <a:schemeClr val="bg1"/>
              </a:solidFill>
              <a:effectLst>
                <a:innerShdw blurRad="69850" dist="43180" dir="5400000">
                  <a:srgbClr val="000000">
                    <a:alpha val="65000"/>
                  </a:srgbClr>
                </a:innerShdw>
              </a:effectLst>
            </a:endParaRPr>
          </a:p>
        </p:txBody>
      </p:sp>
    </p:spTree>
  </p:cSld>
  <p:clrMapOvr>
    <a:masterClrMapping/>
  </p:clrMapOvr>
  <p:transition/>
</p:sld>
</file>

<file path=ppt/theme/theme1.xml><?xml version="1.0" encoding="utf-8"?>
<a:theme xmlns:a="http://schemas.openxmlformats.org/drawingml/2006/main" name="佈景主題VH2">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H 1">
      <a:majorFont>
        <a:latin typeface="Arial Black"/>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6323</TotalTime>
  <Words>1774</Words>
  <Application>Microsoft Office PowerPoint</Application>
  <PresentationFormat>On-screen Show (4:3)</PresentationFormat>
  <Paragraphs>94</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標楷體</vt:lpstr>
      <vt:lpstr>Arial</vt:lpstr>
      <vt:lpstr>Calibri</vt:lpstr>
      <vt:lpstr>Times</vt:lpstr>
      <vt:lpstr>Wingdings</vt:lpstr>
      <vt:lpstr>佈景主題VH2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Machine &amp; Equipment Weekly report</dc:title>
  <dc:creator>VN07</dc:creator>
  <cp:lastModifiedBy>vn36</cp:lastModifiedBy>
  <cp:revision>265</cp:revision>
  <dcterms:created xsi:type="dcterms:W3CDTF">2020-01-14T08:48:42Z</dcterms:created>
  <dcterms:modified xsi:type="dcterms:W3CDTF">2025-03-20T06:11:02Z</dcterms:modified>
</cp:coreProperties>
</file>