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1410" r:id="rId2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_Hsu-許宏銘" initials="Peter" lastIdx="2" clrIdx="0">
    <p:extLst>
      <p:ext uri="{19B8F6BF-5375-455C-9EA6-DF929625EA0E}">
        <p15:presenceInfo xmlns:p15="http://schemas.microsoft.com/office/powerpoint/2012/main" userId="Peter_Hsu-許宏銘" providerId="None"/>
      </p:ext>
    </p:extLst>
  </p:cmAuthor>
  <p:cmAuthor id="2" name="VN66" initials="V" lastIdx="3" clrIdx="1">
    <p:extLst>
      <p:ext uri="{19B8F6BF-5375-455C-9EA6-DF929625EA0E}">
        <p15:presenceInfo xmlns:p15="http://schemas.microsoft.com/office/powerpoint/2012/main" userId="S::VN66@gemtek.com.tw::d4abc34a-209e-4aae-9073-4d022ec956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00"/>
    <a:srgbClr val="990033"/>
    <a:srgbClr val="66FFCC"/>
    <a:srgbClr val="FF66CC"/>
    <a:srgbClr val="FF0066"/>
    <a:srgbClr val="FF6699"/>
    <a:srgbClr val="FF0000"/>
    <a:srgbClr val="FFCC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B8F5FF-B68B-4E9C-B3BC-022B2FC59442}">
  <a:tblStyle styleId="{C4B8F5FF-B68B-4E9C-B3BC-022B2FC59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5201" autoAdjust="0"/>
  </p:normalViewPr>
  <p:slideViewPr>
    <p:cSldViewPr>
      <p:cViewPr>
        <p:scale>
          <a:sx n="50" d="100"/>
          <a:sy n="50" d="100"/>
        </p:scale>
        <p:origin x="1280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9CE38-13DF-B608-C537-30DC917E2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DECE9-EFCA-ABDE-5079-77264B4AD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6A51F-4479-48A6-979B-0252423D72D7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30DE7-F88A-6F83-3376-281050E8D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C7324-6F59-E674-4595-F031D1779A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9F309-F56F-41E9-B50D-1F568C9B15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83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1" cy="4466987"/>
          </a:xfrm>
          <a:prstGeom prst="rect">
            <a:avLst/>
          </a:prstGeom>
          <a:noFill/>
          <a:ln>
            <a:noFill/>
          </a:ln>
        </p:spPr>
        <p:txBody>
          <a:bodyPr wrap="square" lIns="91398" tIns="91398" rIns="91398" bIns="91398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spcBef>
                <a:spcPts val="40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spcBef>
                <a:spcPts val="40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spcBef>
                <a:spcPts val="40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spcBef>
                <a:spcPts val="40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02008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1328-1359-4F14-8C35-E2B54D13E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1E87A-442D-4EA5-A741-DEB26025A3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F199-5248-48E4-8013-C494EBDDD8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8"/>
            <a:ext cx="12191995" cy="685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320870" y="6308726"/>
            <a:ext cx="1523517" cy="3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66B1-4745-4B21-983F-91F7933C47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045B-3371-453D-AA14-FFE0A00E50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3" y="50"/>
            <a:ext cx="12191466" cy="965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320870" y="6313488"/>
            <a:ext cx="1522704" cy="329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0117" y="2395220"/>
            <a:ext cx="369176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1637" y="1177201"/>
            <a:ext cx="6016625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Page</a:t>
            </a:r>
            <a:endParaRPr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14B8-8BA4-4E79-8B91-852DADDD3867}" type="datetime1">
              <a:rPr lang="en-US" sz="18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11/16/2023</a:t>
            </a:fld>
            <a:endParaRPr lang="en-US"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58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932D08BB-FA06-40FE-AE58-F2929075A736}"/>
              </a:ext>
            </a:extLst>
          </p:cNvPr>
          <p:cNvSpPr txBox="1"/>
          <p:nvPr/>
        </p:nvSpPr>
        <p:spPr>
          <a:xfrm>
            <a:off x="191344" y="214630"/>
            <a:ext cx="10657184" cy="4144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/>
              <a:t>錫膏使用流程</a:t>
            </a:r>
            <a:r>
              <a:rPr lang="en-US" altLang="zh-CN" sz="2000"/>
              <a:t>/</a:t>
            </a:r>
            <a:r>
              <a:rPr lang="vi-VN" sz="2000"/>
              <a:t>Lưu trình sử dụng kem hàn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3E7230-8B88-68A3-E229-76649204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5" y="2259833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採購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7" name="文字方塊 5">
            <a:extLst>
              <a:ext uri="{FF2B5EF4-FFF2-40B4-BE49-F238E27FC236}">
                <a16:creationId xmlns:a16="http://schemas.microsoft.com/office/drawing/2014/main" id="{694CB487-DFDF-FAC4-16E1-D5513E8B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6444"/>
            <a:ext cx="1207266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Key message: </a:t>
            </a: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对于英特尔来说，发生这一事件是因为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WH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按照供应商的有效期（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个月）进行了维护。 客户要求是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个月。</a:t>
            </a:r>
            <a:endParaRPr lang="vi-VN" altLang="zh-CN" dirty="0">
              <a:solidFill>
                <a:schemeClr val="tx1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此次使用延长保质期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BKM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来评估焊膏的质量（焊膏可使用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&lt;6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个月，需在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周内完成）</a:t>
            </a:r>
            <a:endParaRPr lang="vi-VN" altLang="zh-CN" dirty="0">
              <a:solidFill>
                <a:schemeClr val="tx1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其他类型的焊膏的有效期为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个月（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SFCS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系統卡關）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Intel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使用的錫膏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SFCS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進行系統設定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2.5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小時預警提示，超過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小時將無法上綫使用，倉庫，錫膏房，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SMT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通知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ME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ME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通知客戶，按照客戶要求進行驗證，待客戶同意后方可進行延期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個月使用（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SFCS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程式預計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11/21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完成）</a:t>
            </a:r>
            <a:endParaRPr lang="en-US" altLang="zh-TW" dirty="0">
              <a:solidFill>
                <a:srgbClr val="0000FF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1AFC2-110F-57F1-7814-3CD7FA49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389" y="2243456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仓库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FACAF8-E0D5-F694-CAFE-80578114B9D3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 flipV="1">
            <a:off x="1078138" y="2635786"/>
            <a:ext cx="1787251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D8314F8-E2CF-E572-BB08-D73A53FCA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055" y="2232349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存放在冷库中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7E6829-E237-338B-37B8-B590568C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312" y="2204864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回溫</a:t>
            </a:r>
            <a:endParaRPr lang="vi-VN" altLang="zh-CN" sz="120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TW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(IC room)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B32A6C-8596-71DC-F3D3-1C15BB943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1351" y="2204864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使用</a:t>
            </a:r>
            <a:endParaRPr lang="vi-VN" altLang="zh-CN" sz="1200" b="0" i="0" strike="noStrike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TW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(SMT)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9EF10-76B6-61AB-27E2-36B98DA8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312" y="1268760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Scrap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266553-C2B6-D667-CC67-37AC38A6020F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3673352" y="2635786"/>
            <a:ext cx="837638" cy="1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96530A-486D-05EC-48F1-EA7D6290E768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7633018" y="2597194"/>
            <a:ext cx="1271294" cy="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C22784-62A3-71DD-2BA1-4A124662D430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9712275" y="2597194"/>
            <a:ext cx="125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A2FBB52-3DC6-2883-A297-39953491A656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16200000" flipV="1">
            <a:off x="10271917" y="1101448"/>
            <a:ext cx="543774" cy="1663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A3D9035-C8D7-AFD7-683E-E1A2D7CDF34F}"/>
              </a:ext>
            </a:extLst>
          </p:cNvPr>
          <p:cNvCxnSpPr>
            <a:cxnSpLocks/>
            <a:stCxn id="25" idx="0"/>
            <a:endCxn id="30" idx="1"/>
          </p:cNvCxnSpPr>
          <p:nvPr/>
        </p:nvCxnSpPr>
        <p:spPr>
          <a:xfrm rot="5400000" flipH="1" flipV="1">
            <a:off x="7781045" y="1109083"/>
            <a:ext cx="571259" cy="1675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FF605F9-C289-C103-7C48-C7CA9B92DA94}"/>
              </a:ext>
            </a:extLst>
          </p:cNvPr>
          <p:cNvCxnSpPr>
            <a:cxnSpLocks/>
            <a:stCxn id="30" idx="0"/>
            <a:endCxn id="2" idx="0"/>
          </p:cNvCxnSpPr>
          <p:nvPr/>
        </p:nvCxnSpPr>
        <p:spPr>
          <a:xfrm rot="16200000" flipH="1" flipV="1">
            <a:off x="4495689" y="-2552773"/>
            <a:ext cx="991073" cy="8634137"/>
          </a:xfrm>
          <a:prstGeom prst="bentConnector3">
            <a:avLst>
              <a:gd name="adj1" fmla="val -23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1E9AD52-55AC-DF4E-815B-610AD708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75" y="3092228"/>
            <a:ext cx="1289321" cy="24970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向制造商采购订单并负责销毁废锡膏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AFB3DFA-9DE0-B026-1153-63DA6E90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3103326"/>
            <a:ext cx="3600400" cy="24970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負責人接到倉庫通知後，立即到倉庫，領取錫膏時需檢查：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1.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外箱是否破損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2.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冰袋是否熔化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3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是否有 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Lot code (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客戶有特殊要求，則需檢查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4.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是否有出廠檢驗報告 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5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成分和有效期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-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新進錫膏需做錫膏資料維護 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(Warehouse)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1.</a:t>
            </a:r>
            <a:r>
              <a:rPr lang="zh-TW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依據錫膏標籤選擇製造日期</a:t>
            </a:r>
            <a:r>
              <a:rPr lang="en-US" altLang="zh-TW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/</a:t>
            </a:r>
            <a:r>
              <a:rPr lang="zh-TW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依據錫膏標籤選擇有效日期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2.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選擇錫膏種類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/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選擇錫膏名稱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/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輸入批號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C6B13C2-91D9-B1E4-512E-B889DCFFE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990" y="2254564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vi-VN" altLang="zh-TW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IQC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C58A78-6CA4-2B20-8132-9B2C4B16556D}"/>
              </a:ext>
            </a:extLst>
          </p:cNvPr>
          <p:cNvCxnSpPr>
            <a:cxnSpLocks/>
            <a:stCxn id="79" idx="3"/>
            <a:endCxn id="25" idx="1"/>
          </p:cNvCxnSpPr>
          <p:nvPr/>
        </p:nvCxnSpPr>
        <p:spPr>
          <a:xfrm flipV="1">
            <a:off x="5318953" y="2624679"/>
            <a:ext cx="1506102" cy="2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01B65DB-EB67-DCB7-65DE-20B5398F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03326"/>
            <a:ext cx="2473712" cy="24970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存儲溫度 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: 0℃~10℃</a:t>
            </a:r>
          </a:p>
          <a:p>
            <a:pPr rtl="0">
              <a:lnSpc>
                <a:spcPts val="1400"/>
              </a:lnSpc>
              <a:defRPr sz="1000"/>
            </a:pP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存儲期限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(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未開封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 :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Harima , Loctite , Koki : 6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個月 、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Senju ( Intel) : 3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個月</a:t>
            </a:r>
          </a:p>
          <a:p>
            <a:pPr rtl="0">
              <a:lnSpc>
                <a:spcPts val="1400"/>
              </a:lnSpc>
              <a:defRPr sz="1000"/>
            </a:pP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常溫存儲期限： </a:t>
            </a:r>
          </a:p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Harima , Loctite , Koki : ≦7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天 、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Senju ( Intel) : ≦60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小时</a:t>
            </a:r>
            <a:endParaRPr lang="en-US" altLang="zh-TW" sz="1200" b="0" i="0" strike="noStrike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rtl="0">
              <a:lnSpc>
                <a:spcPts val="1400"/>
              </a:lnSpc>
              <a:defRPr sz="1000"/>
            </a:pPr>
            <a:r>
              <a:rPr lang="vi-VN" altLang="zh-TW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=&gt;</a:t>
            </a:r>
            <a:r>
              <a:rPr lang="zh-CN" altLang="en-US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如果逾期则需要报废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3D59A2-4602-667D-9C08-4625DCE6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167" y="3087272"/>
            <a:ext cx="1559497" cy="2497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SMT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產線錫膏使用過期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, Harima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、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Loctite, KOKI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開封超出 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24H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，千住锡膏超过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8H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，通知制程工程師處理；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56956E6-626D-9675-7AC7-4070AFB5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568" y="3087271"/>
            <a:ext cx="1668904" cy="24970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Harima, Loctite, KOKI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錫膏回溫時間 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4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小時</a:t>
            </a:r>
          </a:p>
          <a:p>
            <a:pPr rtl="0">
              <a:lnSpc>
                <a:spcPts val="1400"/>
              </a:lnSpc>
              <a:defRPr sz="1000"/>
            </a:pP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千住锡膏回温时间 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8 </a:t>
            </a:r>
            <a:r>
              <a:rPr lang="zh-TW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小时以上</a:t>
            </a:r>
            <a:r>
              <a:rPr lang="en-US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;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AF9F97-9C4A-581E-2777-78037167A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556" y="5582247"/>
            <a:ext cx="3374107" cy="5110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在此过程中，所有内容都会被扫描到 </a:t>
            </a:r>
            <a:r>
              <a:rPr lang="en-US" altLang="zh-CN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PVS </a:t>
            </a:r>
            <a:r>
              <a:rPr lang="zh-CN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系统上。 该系统可以覆盖过期的焊膏。</a:t>
            </a:r>
            <a:endParaRPr lang="zh-TW" altLang="en-US" sz="1200" b="0" i="0" strike="noStrike" dirty="0">
              <a:solidFill>
                <a:srgbClr val="0000FF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6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43094</TotalTime>
  <Words>571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Gemtek Company</dc:title>
  <dc:creator>louisc</dc:creator>
  <cp:lastModifiedBy>VN79</cp:lastModifiedBy>
  <cp:revision>2286</cp:revision>
  <cp:lastPrinted>2022-04-28T08:17:33Z</cp:lastPrinted>
  <dcterms:modified xsi:type="dcterms:W3CDTF">2023-11-16T12:05:46Z</dcterms:modified>
</cp:coreProperties>
</file>