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5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84" r:id="rId15"/>
    <p:sldId id="285" r:id="rId16"/>
    <p:sldId id="279" r:id="rId17"/>
    <p:sldId id="280" r:id="rId18"/>
    <p:sldId id="281" r:id="rId19"/>
    <p:sldId id="283" r:id="rId20"/>
    <p:sldId id="286" r:id="rId21"/>
    <p:sldId id="287" r:id="rId22"/>
    <p:sldId id="282" r:id="rId23"/>
    <p:sldId id="274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ADC7"/>
    <a:srgbClr val="76C0D4"/>
    <a:srgbClr val="728E3A"/>
    <a:srgbClr val="A1C064"/>
    <a:srgbClr val="95B850"/>
    <a:srgbClr val="008000"/>
    <a:srgbClr val="3BDA20"/>
    <a:srgbClr val="FF0066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BD0B6-1312-46B8-9113-1D14E386DD62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D5BA-FADD-4688-9179-AB90DB67895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D57BD-779A-4E92-9E56-5AAC68306B3E}" type="slidenum">
              <a:rPr lang="en-US"/>
              <a:pPr/>
              <a:t>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CACEB-2FED-49B7-94B7-0E8A1A24289B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BCF03-D16D-49FC-AE9F-65036C293CB6}" type="slidenum">
              <a:rPr lang="en-US"/>
              <a:pPr/>
              <a:t>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557C3-A893-4FA2-A557-49CC5D639394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0C268-73DE-470F-A3BB-955F7D43E02A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6D5BA-FADD-4688-9179-AB90DB678958}" type="slidenum">
              <a:rPr lang="hr-HR" smtClean="0"/>
              <a:pPr/>
              <a:t>17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2FAE3-336B-461A-8EC6-A28D6267303A}" type="slidenum">
              <a:rPr lang="en-US"/>
              <a:pPr/>
              <a:t>23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671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619D62-4E4F-427B-9625-78C0E2EEA112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3" y="39671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59313" y="16287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62B31C-4574-4778-8C84-B8BC322A0B6D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8167-0F76-466E-8178-04CDD301ABF0}" type="datetimeFigureOut">
              <a:rPr lang="sr-Latn-CS" smtClean="0"/>
              <a:pPr/>
              <a:t>25.8.2009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8BE7-F6DF-47C4-B97A-17C0376660BB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18" y="1285860"/>
            <a:ext cx="8229600" cy="168592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38100" h="38100" prst="slope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hr-HR" sz="3000" b="1" cap="all" dirty="0" smtClean="0">
                <a:ln w="0"/>
                <a:solidFill>
                  <a:srgbClr val="90BBE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Antique Olive CompactPS" pitchFamily="34" charset="0"/>
              </a:rPr>
              <a:t>THE PHOTOMETRY GROUP</a:t>
            </a:r>
            <a:endParaRPr lang="hr-HR" sz="3000" b="1" cap="all" dirty="0">
              <a:ln w="0"/>
              <a:solidFill>
                <a:srgbClr val="90BBE2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Antique Olive CompactP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884" y="5357826"/>
            <a:ext cx="278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Team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members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: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Ivana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Barišić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Dino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Bektešević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Neven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Golenić</a:t>
            </a:r>
            <a:endParaRPr lang="hr-HR" sz="1600" b="1" dirty="0" smtClean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Lucija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Šabarić</a:t>
            </a:r>
            <a:endParaRPr lang="hr-HR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357826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Team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leaders</a:t>
            </a:r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: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Aleksandar Cikota</a:t>
            </a:r>
          </a:p>
          <a:p>
            <a:r>
              <a:rPr lang="hr-H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	Dijana </a:t>
            </a:r>
            <a:r>
              <a:rPr lang="hr-HR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rington" pitchFamily="82" charset="0"/>
              </a:rPr>
              <a:t>Vrbanec</a:t>
            </a:r>
            <a:endParaRPr lang="hr-HR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ringto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2357454" cy="71438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Outpu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70"/>
            <a:ext cx="8820150" cy="1152525"/>
          </a:xfrm>
        </p:spPr>
        <p:txBody>
          <a:bodyPr>
            <a:normAutofit/>
          </a:bodyPr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prints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right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ascension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declination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and magnitude</a:t>
            </a:r>
            <a:endParaRPr lang="en-US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676" name="Picture 4" descr="priojava prog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000240"/>
            <a:ext cx="4095750" cy="4321175"/>
          </a:xfrm>
          <a:prstGeom prst="rect">
            <a:avLst/>
          </a:prstGeom>
          <a:noFill/>
        </p:spPr>
      </p:pic>
      <p:pic>
        <p:nvPicPr>
          <p:cNvPr id="28677" name="Picture 5" descr="priojava tx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000240"/>
            <a:ext cx="4138612" cy="4344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96857" y="142852"/>
            <a:ext cx="1954213" cy="633412"/>
          </a:xfrm>
        </p:spPr>
        <p:txBody>
          <a:bodyPr>
            <a:normAutofit/>
          </a:bodyPr>
          <a:lstStyle/>
          <a:p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AAVSO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85794"/>
            <a:ext cx="8229600" cy="2590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American association of variable stars observers</a:t>
            </a:r>
          </a:p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Web page that contains a list of variable stars</a:t>
            </a:r>
          </a:p>
          <a:p>
            <a:r>
              <a:rPr lang="en-US" sz="2600" i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www.aavso.org</a:t>
            </a:r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contains VSX</a:t>
            </a:r>
          </a:p>
        </p:txBody>
      </p:sp>
      <p:pic>
        <p:nvPicPr>
          <p:cNvPr id="4" name="Picture 3" descr="vsx search printscrean.PNG"/>
          <p:cNvPicPr>
            <a:picLocks noChangeAspect="1"/>
          </p:cNvPicPr>
          <p:nvPr/>
        </p:nvPicPr>
        <p:blipFill>
          <a:blip r:embed="rId4"/>
          <a:srcRect b="3509"/>
          <a:stretch>
            <a:fillRect/>
          </a:stretch>
        </p:blipFill>
        <p:spPr>
          <a:xfrm>
            <a:off x="1857356" y="2285992"/>
            <a:ext cx="521497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71414"/>
            <a:ext cx="2257412" cy="714380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857364"/>
            <a:ext cx="3500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Program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plotting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precise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time, magnitude, and</a:t>
            </a: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derived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period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muuuuuuuuuuuuuuuuuu2.PNG"/>
          <p:cNvPicPr>
            <a:picLocks noChangeAspect="1"/>
          </p:cNvPicPr>
          <p:nvPr/>
        </p:nvPicPr>
        <p:blipFill>
          <a:blip r:embed="rId3" cstate="print"/>
          <a:srcRect b="3289"/>
          <a:stretch>
            <a:fillRect/>
          </a:stretch>
        </p:blipFill>
        <p:spPr>
          <a:xfrm>
            <a:off x="3929058" y="1502270"/>
            <a:ext cx="4429156" cy="3212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tars_8b_244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42918"/>
            <a:ext cx="4038600" cy="3028950"/>
          </a:xfrm>
        </p:spPr>
      </p:pic>
      <p:pic>
        <p:nvPicPr>
          <p:cNvPr id="13" name="Content Placeholder 12" descr="var_7b_562.bmp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3214686"/>
            <a:ext cx="4038600" cy="3028950"/>
          </a:xfrm>
        </p:spPr>
      </p:pic>
      <p:pic>
        <p:nvPicPr>
          <p:cNvPr id="6" name="Picture 5" descr="star-8b-2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6" y="642918"/>
            <a:ext cx="2762269" cy="2071702"/>
          </a:xfrm>
          <a:prstGeom prst="rect">
            <a:avLst/>
          </a:prstGeom>
        </p:spPr>
      </p:pic>
      <p:pic>
        <p:nvPicPr>
          <p:cNvPr id="7" name="Picture 6" descr="star-7b-56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2" y="4071942"/>
            <a:ext cx="2800351" cy="2100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sa2009_phot_group_variables_l.jpg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1071538" y="0"/>
            <a:ext cx="6858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sa2009_phot_group_variables_ll.jpg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45809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14346" y="214290"/>
            <a:ext cx="3571900" cy="642942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XO-2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285720" y="1285860"/>
            <a:ext cx="8858280" cy="3714775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extrasolar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planet is a planet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evolves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around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star (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There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several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ways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detecting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transit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our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spectroscopic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method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astrometry</a:t>
            </a: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mehod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	-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gravity</a:t>
            </a:r>
            <a:r>
              <a:rPr lang="hr-H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lensing</a:t>
            </a: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exoplanet-trans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714752"/>
            <a:ext cx="4286250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472" y="1357298"/>
            <a:ext cx="4103687" cy="4525963"/>
          </a:xfrm>
        </p:spPr>
        <p:txBody>
          <a:bodyPr>
            <a:normAutofit lnSpcReduction="10000"/>
          </a:bodyPr>
          <a:lstStyle/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198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XO-2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taken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07/03/2009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La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Sagra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noise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images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because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bad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weather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Plotting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etermining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all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orbital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parameters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extrasolar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planet XO-2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’s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Content Placeholder 9" descr="OLS_LOGO.jp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5429256" y="1928802"/>
            <a:ext cx="2601909" cy="2601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XO-2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00034" y="857232"/>
            <a:ext cx="8215370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70" y="142852"/>
            <a:ext cx="3000396" cy="785818"/>
          </a:xfrm>
        </p:spPr>
        <p:txBody>
          <a:bodyPr>
            <a:norm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472" y="1357298"/>
            <a:ext cx="5429288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 new LPV-s (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long  period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 or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(ο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Ceti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 stars) that were considered as potential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miras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en-US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Višnjan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Check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databases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extracting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star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names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coordinates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html-s</a:t>
            </a: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SDSS and SIMBAD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2357454" cy="1000108"/>
          </a:xfrm>
        </p:spPr>
        <p:txBody>
          <a:bodyPr>
            <a:normAutofit/>
          </a:bodyPr>
          <a:lstStyle/>
          <a:p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Introduction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is a procedure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measuring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visible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units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weighted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according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sensitivity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human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eye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change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their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brightness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Some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brightness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because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physical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as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pulsations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eruptions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vary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output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due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eclipses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or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stellar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rotation</a:t>
            </a:r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142852"/>
            <a:ext cx="3857652" cy="785818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SDSS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dss_search_prntsc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785926"/>
            <a:ext cx="6014728" cy="354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4500562" cy="785818"/>
          </a:xfrm>
        </p:spPr>
        <p:txBody>
          <a:bodyPr>
            <a:no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Mira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- SIMBAD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imbad_search_prnts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071546"/>
            <a:ext cx="4634374" cy="3595260"/>
          </a:xfrm>
          <a:prstGeom prst="rect">
            <a:avLst/>
          </a:prstGeom>
        </p:spPr>
      </p:pic>
      <p:pic>
        <p:nvPicPr>
          <p:cNvPr id="6" name="Picture 5" descr="simbad_search_prntsc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3000372"/>
            <a:ext cx="4599599" cy="3571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214290"/>
            <a:ext cx="3114668" cy="642942"/>
          </a:xfrm>
        </p:spPr>
        <p:txBody>
          <a:bodyPr>
            <a:normAutofit/>
          </a:bodyPr>
          <a:lstStyle/>
          <a:p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Future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goals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0034" y="1643050"/>
            <a:ext cx="6604017" cy="3429024"/>
          </a:xfrm>
        </p:spPr>
        <p:txBody>
          <a:bodyPr>
            <a:normAutofit/>
          </a:bodyPr>
          <a:lstStyle/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publish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new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we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have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found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their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JAAVSO (</a:t>
            </a:r>
            <a:r>
              <a:rPr lang="hr-HR" sz="2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Journal</a:t>
            </a:r>
            <a:r>
              <a:rPr lang="hr-HR" sz="26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i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AAVSO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hr-HR" sz="26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Finish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new mira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IMG_676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500042"/>
            <a:ext cx="6000792" cy="5260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072074"/>
            <a:ext cx="9144000" cy="1785926"/>
          </a:xfrm>
          <a:solidFill>
            <a:schemeClr val="tx1">
              <a:alpha val="4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hr-HR" b="1" dirty="0" err="1">
                <a:ln/>
                <a:solidFill>
                  <a:srgbClr val="4DADC7"/>
                </a:solidFill>
              </a:rPr>
              <a:t>Thank</a:t>
            </a:r>
            <a:r>
              <a:rPr lang="hr-HR" b="1" dirty="0">
                <a:ln/>
                <a:solidFill>
                  <a:srgbClr val="4DADC7"/>
                </a:solidFill>
              </a:rPr>
              <a:t> </a:t>
            </a:r>
            <a:r>
              <a:rPr lang="hr-HR" b="1" dirty="0" err="1">
                <a:ln/>
                <a:solidFill>
                  <a:srgbClr val="4DADC7"/>
                </a:solidFill>
              </a:rPr>
              <a:t>you</a:t>
            </a:r>
            <a:r>
              <a:rPr lang="hr-HR" b="1" dirty="0">
                <a:ln/>
                <a:solidFill>
                  <a:srgbClr val="4DADC7"/>
                </a:solidFill>
              </a:rPr>
              <a:t> </a:t>
            </a:r>
            <a:r>
              <a:rPr lang="hr-HR" b="1" dirty="0" err="1">
                <a:ln/>
                <a:solidFill>
                  <a:srgbClr val="4DADC7"/>
                </a:solidFill>
              </a:rPr>
              <a:t>for</a:t>
            </a:r>
            <a:r>
              <a:rPr lang="hr-HR" b="1" dirty="0">
                <a:ln/>
                <a:solidFill>
                  <a:srgbClr val="4DADC7"/>
                </a:solidFill>
              </a:rPr>
              <a:t> </a:t>
            </a:r>
            <a:r>
              <a:rPr lang="hr-HR" b="1" dirty="0" err="1">
                <a:ln/>
                <a:solidFill>
                  <a:srgbClr val="4DADC7"/>
                </a:solidFill>
              </a:rPr>
              <a:t>your</a:t>
            </a:r>
            <a:r>
              <a:rPr lang="hr-HR" b="1" dirty="0">
                <a:ln/>
                <a:solidFill>
                  <a:srgbClr val="4DADC7"/>
                </a:solidFill>
              </a:rPr>
              <a:t> </a:t>
            </a:r>
            <a:r>
              <a:rPr lang="hr-HR" b="1" dirty="0" err="1">
                <a:ln/>
                <a:solidFill>
                  <a:srgbClr val="4DADC7"/>
                </a:solidFill>
              </a:rPr>
              <a:t>attention</a:t>
            </a:r>
            <a:r>
              <a:rPr lang="hr-HR" b="1" dirty="0">
                <a:ln/>
                <a:solidFill>
                  <a:srgbClr val="4DADC7"/>
                </a:solidFill>
              </a:rPr>
              <a:t>!</a:t>
            </a:r>
            <a:br>
              <a:rPr lang="hr-HR" b="1" dirty="0">
                <a:ln/>
                <a:solidFill>
                  <a:srgbClr val="4DADC7"/>
                </a:solidFill>
              </a:rPr>
            </a:br>
            <a:r>
              <a:rPr lang="hr-HR" b="1" dirty="0" err="1">
                <a:ln/>
                <a:solidFill>
                  <a:srgbClr val="4DADC7"/>
                </a:solidFill>
              </a:rPr>
              <a:t>Any</a:t>
            </a:r>
            <a:r>
              <a:rPr lang="hr-HR" b="1" dirty="0">
                <a:ln/>
                <a:solidFill>
                  <a:srgbClr val="4DADC7"/>
                </a:solidFill>
              </a:rPr>
              <a:t> </a:t>
            </a:r>
            <a:r>
              <a:rPr lang="hr-HR" b="1" dirty="0" err="1">
                <a:ln/>
                <a:solidFill>
                  <a:srgbClr val="4DADC7"/>
                </a:solidFill>
              </a:rPr>
              <a:t>questions</a:t>
            </a:r>
            <a:r>
              <a:rPr lang="hr-HR" b="1" dirty="0" smtClean="0">
                <a:ln/>
                <a:solidFill>
                  <a:srgbClr val="4DADC7"/>
                </a:solidFill>
              </a:rPr>
              <a:t>?</a:t>
            </a:r>
            <a:br>
              <a:rPr lang="hr-HR" b="1" dirty="0" smtClean="0">
                <a:ln/>
                <a:solidFill>
                  <a:srgbClr val="4DADC7"/>
                </a:solidFill>
              </a:rPr>
            </a:br>
            <a:r>
              <a:rPr lang="hr-HR" b="1" dirty="0" smtClean="0">
                <a:ln/>
                <a:solidFill>
                  <a:srgbClr val="4DADC7"/>
                </a:solidFill>
                <a:sym typeface="Wingdings" pitchFamily="2" charset="2"/>
              </a:rPr>
              <a:t></a:t>
            </a:r>
            <a:endParaRPr lang="hr-HR" b="1" dirty="0">
              <a:ln/>
              <a:solidFill>
                <a:srgbClr val="4DADC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2864"/>
            <a:ext cx="2171690" cy="885806"/>
          </a:xfrm>
        </p:spPr>
        <p:txBody>
          <a:bodyPr/>
          <a:lstStyle/>
          <a:p>
            <a:pPr algn="l"/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Our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aims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7298"/>
            <a:ext cx="8064500" cy="400052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Reduce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20Gb of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from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Tel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Aviv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Observatory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and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search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(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18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nights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Plot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all </a:t>
            </a: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(35 </a:t>
            </a:r>
            <a:r>
              <a:rPr lang="hr-HR" sz="4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000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heck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all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light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curves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eterming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if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those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are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unknown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hotometry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Canopus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pproximately</a:t>
            </a:r>
            <a:r>
              <a:rPr lang="en-US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determine variable star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type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</a:p>
          <a:p>
            <a:pPr>
              <a:buFont typeface="Wingdings" pitchFamily="2" charset="2"/>
              <a:buChar char="ü"/>
            </a:pPr>
            <a:r>
              <a:rPr lang="hr-HR" sz="4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hotometry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of an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exoplanet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Check</a:t>
            </a:r>
            <a:r>
              <a:rPr lang="hr-HR" sz="4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mira </a:t>
            </a:r>
            <a:r>
              <a:rPr lang="hr-HR" sz="4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4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hr-HR" sz="28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1785950" cy="857256"/>
          </a:xfrm>
        </p:spPr>
        <p:txBody>
          <a:bodyPr>
            <a:normAutofit/>
          </a:bodyPr>
          <a:lstStyle/>
          <a:p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57364"/>
            <a:ext cx="4038600" cy="2333625"/>
          </a:xfrm>
          <a:noFill/>
          <a:ln/>
        </p:spPr>
        <p:txBody>
          <a:bodyPr>
            <a:normAutofit/>
          </a:bodyPr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learning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basics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writing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for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sorting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images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81" name="Picture 9" descr="untitled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071934" y="1071546"/>
            <a:ext cx="4500594" cy="4943473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3085" name="Picture 13" descr="Slika1 copy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lum contrast="-6000"/>
          </a:blip>
          <a:srcRect/>
          <a:stretch>
            <a:fillRect/>
          </a:stretch>
        </p:blipFill>
        <p:spPr>
          <a:xfrm>
            <a:off x="285720" y="4357694"/>
            <a:ext cx="4035425" cy="136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2285984" cy="857256"/>
          </a:xfrm>
        </p:spPr>
        <p:txBody>
          <a:bodyPr/>
          <a:lstStyle/>
          <a:p>
            <a:r>
              <a:rPr lang="hr-HR" sz="3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MaxIm</a:t>
            </a:r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5681663" y="2000241"/>
            <a:ext cx="3462337" cy="1285884"/>
          </a:xfrm>
        </p:spPr>
        <p:txBody>
          <a:bodyPr/>
          <a:lstStyle/>
          <a:p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calibrating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photos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variable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stars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hr-HR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133" name="Picture 13" descr="untitled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14282" y="1285860"/>
            <a:ext cx="5437187" cy="4814887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5135" name="Picture 15" descr="Slika2 copy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 t="809"/>
          <a:stretch>
            <a:fillRect/>
          </a:stretch>
        </p:blipFill>
        <p:spPr bwMode="auto">
          <a:xfrm>
            <a:off x="6516688" y="3573463"/>
            <a:ext cx="2122487" cy="2530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3786214" cy="714356"/>
          </a:xfrm>
        </p:spPr>
        <p:txBody>
          <a:bodyPr>
            <a:normAutofit/>
          </a:bodyPr>
          <a:lstStyle/>
          <a:p>
            <a:pPr algn="l"/>
            <a:r>
              <a:rPr lang="hr-HR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Plot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in </a:t>
            </a:r>
            <a:r>
              <a:rPr lang="hr-HR" sz="3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Python</a:t>
            </a:r>
            <a:endParaRPr lang="hr-HR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285860"/>
            <a:ext cx="4038600" cy="4525963"/>
          </a:xfrm>
        </p:spPr>
        <p:txBody>
          <a:bodyPr>
            <a:normAutofit/>
          </a:bodyPr>
          <a:lstStyle/>
          <a:p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manipulates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created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by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the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photometry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script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and </a:t>
            </a:r>
            <a:r>
              <a:rPr lang="hr-HR" sz="26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creates</a:t>
            </a:r>
            <a:r>
              <a:rPr lang="hr-HR" sz="2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graphical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preview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of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numeric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2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data</a:t>
            </a:r>
            <a:endParaRPr lang="hr-HR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279" name="Picture 15" descr="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59338" y="1125538"/>
            <a:ext cx="3457575" cy="2593975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11280" name="Picture 16" descr="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59338" y="3860800"/>
            <a:ext cx="3457575" cy="2593975"/>
          </a:xfrm>
          <a:noFill/>
          <a:ln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536" y="-142900"/>
            <a:ext cx="4429156" cy="836613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 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stars plots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7705725" cy="1223962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 checked all the plots</a:t>
            </a:r>
            <a:r>
              <a:rPr lang="hr-HR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(35 000)</a:t>
            </a:r>
            <a:endParaRPr lang="en-US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Found 80 variable stars</a:t>
            </a:r>
          </a:p>
          <a:p>
            <a:endParaRPr lang="en-US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556" name="Picture 4" descr="ne varijable"/>
          <p:cNvPicPr>
            <a:picLocks noChangeAspect="1" noChangeArrowheads="1"/>
          </p:cNvPicPr>
          <p:nvPr/>
        </p:nvPicPr>
        <p:blipFill>
          <a:blip r:embed="rId4"/>
          <a:srcRect b="3353"/>
          <a:stretch>
            <a:fillRect/>
          </a:stretch>
        </p:blipFill>
        <p:spPr bwMode="auto">
          <a:xfrm>
            <a:off x="1928794" y="2000240"/>
            <a:ext cx="5616575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660" y="0"/>
            <a:ext cx="3816350" cy="6921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Variable stars</a:t>
            </a:r>
          </a:p>
        </p:txBody>
      </p:sp>
      <p:pic>
        <p:nvPicPr>
          <p:cNvPr id="24583" name="Picture 7" descr="star-5a-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1341438"/>
            <a:ext cx="3924300" cy="2943225"/>
          </a:xfrm>
          <a:prstGeom prst="rect">
            <a:avLst/>
          </a:prstGeom>
          <a:noFill/>
        </p:spPr>
      </p:pic>
      <p:pic>
        <p:nvPicPr>
          <p:cNvPr id="24582" name="Picture 6" descr="star-1a-3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900" y="476250"/>
            <a:ext cx="3924300" cy="2944813"/>
          </a:xfrm>
          <a:prstGeom prst="rect">
            <a:avLst/>
          </a:prstGeom>
          <a:noFill/>
        </p:spPr>
      </p:pic>
      <p:pic>
        <p:nvPicPr>
          <p:cNvPr id="24585" name="Picture 9" descr="star-4b-3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3941763"/>
            <a:ext cx="3887788" cy="2916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 descr="star-1b-13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24875"/>
            <a:ext cx="3951911" cy="2963933"/>
          </a:xfrm>
          <a:prstGeom prst="rect">
            <a:avLst/>
          </a:prstGeom>
          <a:noFill/>
        </p:spPr>
      </p:pic>
      <p:pic>
        <p:nvPicPr>
          <p:cNvPr id="25604" name="Picture 4" descr="star-3a-8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4020100" cy="3016969"/>
          </a:xfrm>
          <a:prstGeom prst="rect">
            <a:avLst/>
          </a:prstGeom>
          <a:noFill/>
        </p:spPr>
      </p:pic>
      <p:pic>
        <p:nvPicPr>
          <p:cNvPr id="25607" name="Picture 7" descr="star-1a-19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9770" y="3524948"/>
            <a:ext cx="3951911" cy="2965448"/>
          </a:xfrm>
          <a:prstGeom prst="rect">
            <a:avLst/>
          </a:prstGeom>
          <a:noFill/>
        </p:spPr>
      </p:pic>
      <p:pic>
        <p:nvPicPr>
          <p:cNvPr id="25608" name="Picture 8" descr="star-3b-3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9770" y="211762"/>
            <a:ext cx="3951911" cy="2963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386</Words>
  <Application>Microsoft Office PowerPoint</Application>
  <PresentationFormat>On-screen Show (4:3)</PresentationFormat>
  <Paragraphs>80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THE PHOTOMETRY GROUP</vt:lpstr>
      <vt:lpstr>Introduction</vt:lpstr>
      <vt:lpstr>Our aims</vt:lpstr>
      <vt:lpstr>Python</vt:lpstr>
      <vt:lpstr>MaxIm DL</vt:lpstr>
      <vt:lpstr>Plot script in Python</vt:lpstr>
      <vt:lpstr>    Variable stars plots</vt:lpstr>
      <vt:lpstr>Variable stars</vt:lpstr>
      <vt:lpstr>Slide 9</vt:lpstr>
      <vt:lpstr>Output data</vt:lpstr>
      <vt:lpstr>AAVSO</vt:lpstr>
      <vt:lpstr>Canopus</vt:lpstr>
      <vt:lpstr>Slide 13</vt:lpstr>
      <vt:lpstr>Slide 14</vt:lpstr>
      <vt:lpstr>Slide 15</vt:lpstr>
      <vt:lpstr>Exoplanet XO-2</vt:lpstr>
      <vt:lpstr>Slide 17</vt:lpstr>
      <vt:lpstr>Slide 18</vt:lpstr>
      <vt:lpstr>Mira variables</vt:lpstr>
      <vt:lpstr>Mira variables - SDSS</vt:lpstr>
      <vt:lpstr>Mira variables - SIMBAD</vt:lpstr>
      <vt:lpstr>Future goals</vt:lpstr>
      <vt:lpstr>Thank you for your attention! Any questions?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vsa</dc:creator>
  <cp:lastModifiedBy>vsa</cp:lastModifiedBy>
  <cp:revision>68</cp:revision>
  <dcterms:created xsi:type="dcterms:W3CDTF">2009-08-22T12:42:10Z</dcterms:created>
  <dcterms:modified xsi:type="dcterms:W3CDTF">2009-08-25T16:24:49Z</dcterms:modified>
</cp:coreProperties>
</file>