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  <p:sldMasterId id="2147483761" r:id="rId2"/>
    <p:sldMasterId id="2147483764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9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5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6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06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7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9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9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12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82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87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18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14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50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7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27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9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6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95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74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2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50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44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118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58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697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75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9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5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4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4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27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8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domi.com/" TargetMode="External"/><Relationship Id="rId2" Type="http://schemas.openxmlformats.org/officeDocument/2006/relationships/hyperlink" Target="http://www.shazam.com/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www.soundhound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26431" y="493294"/>
            <a:ext cx="95049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000" dirty="0" smtClean="0"/>
              <a:t>		SOFT COMPUTING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sr-Latn-ME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4800" dirty="0" smtClean="0"/>
              <a:t>		</a:t>
            </a:r>
            <a:r>
              <a:rPr lang="en-US" sz="4800" b="1" dirty="0" smtClean="0"/>
              <a:t>MELODY RECOGNIZER</a:t>
            </a:r>
            <a:endParaRPr lang="en-US" sz="4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8757" y="4921188"/>
            <a:ext cx="3717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Profesor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sr-Latn-ME" dirty="0" smtClean="0"/>
              <a:t>Đorđe Obradović</a:t>
            </a:r>
          </a:p>
          <a:p>
            <a:endParaRPr lang="sr-Latn-ME" dirty="0"/>
          </a:p>
          <a:p>
            <a:r>
              <a:rPr lang="sr-Latn-ME" u="sng" dirty="0" smtClean="0"/>
              <a:t>Asistent</a:t>
            </a:r>
            <a:r>
              <a:rPr lang="sr-Latn-ME" dirty="0" smtClean="0"/>
              <a:t>:</a:t>
            </a:r>
          </a:p>
          <a:p>
            <a:r>
              <a:rPr lang="sr-Latn-ME" dirty="0" smtClean="0"/>
              <a:t>Mihailo Isakov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54453" y="5475186"/>
            <a:ext cx="350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u="sng" dirty="0" smtClean="0"/>
              <a:t>Studenti</a:t>
            </a:r>
            <a:r>
              <a:rPr lang="sr-Latn-ME" dirty="0" smtClean="0"/>
              <a:t>:</a:t>
            </a:r>
          </a:p>
          <a:p>
            <a:r>
              <a:rPr lang="en-US" dirty="0" smtClean="0"/>
              <a:t>Dino </a:t>
            </a:r>
            <a:r>
              <a:rPr lang="en-US" dirty="0" err="1" smtClean="0"/>
              <a:t>Brdar</a:t>
            </a:r>
            <a:r>
              <a:rPr lang="sr-Latn-ME" dirty="0" smtClean="0"/>
              <a:t> RA 143/2011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1379" y="132347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839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295" y="565486"/>
            <a:ext cx="294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Zadatak</a:t>
            </a:r>
            <a:r>
              <a:rPr lang="sr-Latn-ME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295" y="1997241"/>
            <a:ext cx="686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 smtClean="0"/>
              <a:t>Kreiranje aplikacije koja prepoznaje prosleđenu melodiju i vraća njen naziv.</a:t>
            </a:r>
          </a:p>
          <a:p>
            <a:endParaRPr lang="sr-Latn-M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/>
          </a:p>
        </p:txBody>
      </p:sp>
      <p:sp>
        <p:nvSpPr>
          <p:cNvPr id="4" name="TextBox 3"/>
          <p:cNvSpPr txBox="1"/>
          <p:nvPr/>
        </p:nvSpPr>
        <p:spPr>
          <a:xfrm>
            <a:off x="10431379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2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358" y="565484"/>
            <a:ext cx="259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Motivacija</a:t>
            </a:r>
            <a:r>
              <a:rPr lang="sr-Latn-ME" sz="3200" dirty="0" smtClean="0"/>
              <a:t>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7358" y="1961147"/>
            <a:ext cx="7134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 smtClean="0"/>
              <a:t>Zainteresovanost za računarsku obradu audio sadržaja, kao i raznih algoritama koji vrše analogno-digitalnu konverziju zvuka i manipulacija sa istim.</a:t>
            </a:r>
            <a:endParaRPr lang="sr-Latn-M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43411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/>
              <a:t>3</a:t>
            </a:r>
            <a:endParaRPr lang="sr-Latn-ME" b="1" dirty="0" smtClean="0"/>
          </a:p>
        </p:txBody>
      </p:sp>
    </p:spTree>
    <p:extLst>
      <p:ext uri="{BB962C8B-B14F-4D97-AF65-F5344CB8AC3E}">
        <p14:creationId xmlns:p14="http://schemas.microsoft.com/office/powerpoint/2010/main" val="130034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389" y="565484"/>
            <a:ext cx="366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Slična rešenja: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73768" y="1536832"/>
            <a:ext cx="102380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b="1" i="1" dirty="0" smtClean="0">
                <a:hlinkClick r:id="rId2"/>
              </a:rPr>
              <a:t>Shazam</a:t>
            </a:r>
            <a:r>
              <a:rPr lang="sr-Latn-RS" b="1" i="1" dirty="0" smtClean="0"/>
              <a:t> </a:t>
            </a:r>
            <a:r>
              <a:rPr lang="sr-Latn-RS" dirty="0" smtClean="0"/>
              <a:t>– najpopularnija aplikacija za prenosive uređaje koja na osnovu zvučnog signala prepoznaje o kojoj pesmi je reč.</a:t>
            </a:r>
            <a:endParaRPr lang="sr-Latn-RS" b="1" i="1" dirty="0" smtClean="0"/>
          </a:p>
          <a:p>
            <a:pPr marL="342900" indent="-342900">
              <a:buAutoNum type="arabicPeriod"/>
            </a:pPr>
            <a:endParaRPr lang="sr-Latn-RS" b="1" i="1" dirty="0" smtClean="0"/>
          </a:p>
          <a:p>
            <a:pPr marL="342900" indent="-342900">
              <a:buAutoNum type="arabicPeriod"/>
            </a:pPr>
            <a:r>
              <a:rPr lang="sr-Latn-RS" b="1" i="1" dirty="0" smtClean="0">
                <a:hlinkClick r:id="rId3"/>
              </a:rPr>
              <a:t>Midomi</a:t>
            </a:r>
            <a:r>
              <a:rPr lang="sr-Latn-RS" b="1" i="1" dirty="0"/>
              <a:t> </a:t>
            </a:r>
            <a:r>
              <a:rPr lang="sr-Latn-RS" dirty="0" smtClean="0"/>
              <a:t>– rešenje slično Shazam-u, s tim da ima i mogućnost da prepoznaje pevanje od strane korisnika, pa čak i zviždanje.</a:t>
            </a:r>
            <a:endParaRPr lang="sr-Latn-RS" b="1" i="1" dirty="0" smtClean="0"/>
          </a:p>
          <a:p>
            <a:pPr marL="342900" indent="-342900">
              <a:buAutoNum type="arabicPeriod"/>
            </a:pPr>
            <a:endParaRPr lang="sr-Latn-RS" b="1" i="1" dirty="0"/>
          </a:p>
          <a:p>
            <a:pPr marL="342900" indent="-342900">
              <a:buAutoNum type="arabicPeriod"/>
            </a:pPr>
            <a:r>
              <a:rPr lang="sr-Latn-ME" b="1" i="1" dirty="0" smtClean="0">
                <a:hlinkClick r:id="rId4"/>
              </a:rPr>
              <a:t>SoundHound</a:t>
            </a:r>
            <a:r>
              <a:rPr lang="sr-Latn-ME" b="1" i="1" dirty="0"/>
              <a:t> </a:t>
            </a:r>
            <a:r>
              <a:rPr lang="sr-Latn-ME" dirty="0" smtClean="0"/>
              <a:t>– najnoviji proizvod na tržištu među navedena tri. Samim tim još uvek ima određene nedostatke u poređenju sa dva konkurenta, ali takođe poseduje neke novine gde je potukao oba (konkretno se radi o prepoznavanju glasovnih komandi, gde se u pojedinim segmentima pokazao čak bolji i od </a:t>
            </a:r>
            <a:r>
              <a:rPr lang="sr-Latn-ME" b="1" i="1" dirty="0" smtClean="0"/>
              <a:t>Google Now </a:t>
            </a:r>
            <a:r>
              <a:rPr lang="sr-Latn-ME" dirty="0" smtClean="0"/>
              <a:t>i </a:t>
            </a:r>
            <a:r>
              <a:rPr lang="sr-Latn-ME" b="1" i="1" dirty="0" smtClean="0"/>
              <a:t>Siri </a:t>
            </a:r>
            <a:r>
              <a:rPr lang="sr-Latn-ME" dirty="0" smtClean="0"/>
              <a:t>sistema za prepoznavanje glasovnih komandi).</a:t>
            </a:r>
          </a:p>
          <a:p>
            <a:pPr marL="342900" indent="-342900">
              <a:buAutoNum type="arabicPeriod"/>
            </a:pPr>
            <a:endParaRPr lang="sr-Latn-ME" b="1" i="1" dirty="0"/>
          </a:p>
          <a:p>
            <a:pPr marL="342900" indent="-342900">
              <a:buAutoNum type="arabicPeriod"/>
            </a:pPr>
            <a:r>
              <a:rPr lang="sr-Latn-ME" b="1" dirty="0" smtClean="0"/>
              <a:t>Sistemi za prepoznavanje glasovnih komandi (</a:t>
            </a:r>
            <a:r>
              <a:rPr lang="sr-Latn-ME" b="1" i="1" dirty="0" smtClean="0"/>
              <a:t>Google Now, Apple Siri, Microsoft Cortana) </a:t>
            </a:r>
            <a:r>
              <a:rPr lang="sr-Latn-ME" dirty="0" smtClean="0"/>
              <a:t>– proizvodi koji nemaju direktnu sličnost sa zadatkom ovog projekta, budući da se ovde radi o prepoznavanju glasa i glasovnih komandi, ali su takođe bili motivacija za moj kuriozitet prema ovoj materiji, s obzirom da se isto radi o manipulaciji prethodno konvertovanog zvučnog signala.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1379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4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009" y="625642"/>
            <a:ext cx="5919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Tok izvršavanja  programa: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0431379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/>
              <a:t>5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9232" y="1913021"/>
            <a:ext cx="8277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Obučavanje neuronske mreže </a:t>
            </a:r>
            <a:r>
              <a:rPr lang="sr-Latn-RS" dirty="0" smtClean="0"/>
              <a:t>za prepoznavanje nota.</a:t>
            </a:r>
            <a:endParaRPr lang="sr-Latn-ME" dirty="0" smtClean="0"/>
          </a:p>
          <a:p>
            <a:pPr marL="342900" indent="-342900">
              <a:buFont typeface="+mj-lt"/>
              <a:buAutoNum type="arabicPeriod"/>
            </a:pPr>
            <a:endParaRPr lang="sr-Latn-ME" dirty="0"/>
          </a:p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Učitavanje test </a:t>
            </a:r>
            <a:r>
              <a:rPr lang="sr-Latn-ME" dirty="0" smtClean="0"/>
              <a:t>audio zapisa.</a:t>
            </a:r>
            <a:endParaRPr lang="sr-Latn-ME" dirty="0" smtClean="0"/>
          </a:p>
          <a:p>
            <a:pPr marL="342900" indent="-342900">
              <a:buFont typeface="+mj-lt"/>
              <a:buAutoNum type="arabicPeriod"/>
            </a:pPr>
            <a:endParaRPr lang="sr-Latn-ME" dirty="0"/>
          </a:p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Izvršiti predikciju </a:t>
            </a:r>
            <a:r>
              <a:rPr lang="sr-Latn-ME" dirty="0" smtClean="0"/>
              <a:t>niza nota kao melodije uz </a:t>
            </a:r>
            <a:r>
              <a:rPr lang="sr-Latn-ME" dirty="0" smtClean="0"/>
              <a:t>pomoć neuronske mreže.</a:t>
            </a:r>
          </a:p>
          <a:p>
            <a:pPr marL="342900" indent="-342900">
              <a:buFont typeface="+mj-lt"/>
              <a:buAutoNum type="arabicPeriod"/>
            </a:pPr>
            <a:endParaRPr lang="sr-Latn-ME" dirty="0"/>
          </a:p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Na osnovu prethodno poznatih melodija izračunati sa kojom se najviše poklapa i vratiti rezultat.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8813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268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Storyboard Layouts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Ognjen</dc:creator>
  <cp:lastModifiedBy>Dino Brdar</cp:lastModifiedBy>
  <cp:revision>17</cp:revision>
  <dcterms:created xsi:type="dcterms:W3CDTF">2015-12-16T16:02:25Z</dcterms:created>
  <dcterms:modified xsi:type="dcterms:W3CDTF">2015-12-18T07:36:08Z</dcterms:modified>
</cp:coreProperties>
</file>