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3" r:id="rId1"/>
    <p:sldMasterId id="2147483761" r:id="rId2"/>
    <p:sldMasterId id="2147483764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62" d="100"/>
          <a:sy n="62" d="100"/>
        </p:scale>
        <p:origin x="4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79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650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368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5064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24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73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99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092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7048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2126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5828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0871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8189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1143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509A250-FF31-4206-8172-F9D3106AACB1}" type="datetimeFigureOut">
              <a:rPr lang="en-US" smtClean="0"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0509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1172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5276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195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365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0958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4749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727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1500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509A250-FF31-4206-8172-F9D3106AACB1}" type="datetimeFigureOut">
              <a:rPr lang="en-US" smtClean="0"/>
              <a:t>12/16/2015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5446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509A250-FF31-4206-8172-F9D3106AACB1}" type="datetimeFigureOut">
              <a:rPr lang="en-US" smtClean="0"/>
              <a:t>12/16/2015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91183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509A250-FF31-4206-8172-F9D3106AACB1}" type="datetimeFigureOut">
              <a:rPr lang="en-US" smtClean="0"/>
              <a:t>12/16/2015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2582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9697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48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75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509A250-FF31-4206-8172-F9D3106AACB1}" type="datetimeFigureOut">
              <a:rPr lang="en-US" smtClean="0"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199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95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253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12/16/2015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81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12/16/2015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4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12/16/2015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14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92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425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6275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3801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domi.com/" TargetMode="External"/><Relationship Id="rId2" Type="http://schemas.openxmlformats.org/officeDocument/2006/relationships/hyperlink" Target="http://www.shazam.com/" TargetMode="External"/><Relationship Id="rId1" Type="http://schemas.openxmlformats.org/officeDocument/2006/relationships/slideLayout" Target="../slideLayouts/slideLayout26.xml"/><Relationship Id="rId4" Type="http://schemas.openxmlformats.org/officeDocument/2006/relationships/hyperlink" Target="http://www.soundhound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926431" y="493294"/>
            <a:ext cx="950494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algn="ctr"/>
            <a:r>
              <a:rPr lang="en-US" sz="2000" dirty="0" smtClean="0"/>
              <a:t>		SOFT COMPUTING</a:t>
            </a:r>
          </a:p>
          <a:p>
            <a:pPr algn="ctr"/>
            <a:endParaRPr lang="en-US" sz="2000" dirty="0"/>
          </a:p>
          <a:p>
            <a:pPr algn="ctr"/>
            <a:endParaRPr lang="en-US" sz="2000" dirty="0" smtClean="0"/>
          </a:p>
          <a:p>
            <a:pPr algn="ctr"/>
            <a:endParaRPr lang="sr-Latn-ME" sz="2000" dirty="0" smtClean="0"/>
          </a:p>
          <a:p>
            <a:pPr algn="ctr"/>
            <a:endParaRPr lang="en-US" sz="2000" dirty="0" smtClean="0"/>
          </a:p>
          <a:p>
            <a:pPr algn="ctr"/>
            <a:endParaRPr lang="en-US" sz="2000" dirty="0"/>
          </a:p>
          <a:p>
            <a:pPr algn="ctr"/>
            <a:r>
              <a:rPr lang="en-US" sz="4800" dirty="0" smtClean="0"/>
              <a:t>		</a:t>
            </a:r>
            <a:r>
              <a:rPr lang="en-US" sz="4800" b="1" dirty="0" smtClean="0"/>
              <a:t>MELODY RECOGNIZER</a:t>
            </a:r>
            <a:endParaRPr lang="en-US" sz="48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88757" y="4921188"/>
            <a:ext cx="37177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Profesor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sr-Latn-ME" dirty="0" smtClean="0"/>
              <a:t>Đorđe Obradović</a:t>
            </a:r>
          </a:p>
          <a:p>
            <a:endParaRPr lang="sr-Latn-ME" dirty="0"/>
          </a:p>
          <a:p>
            <a:r>
              <a:rPr lang="sr-Latn-ME" u="sng" dirty="0" smtClean="0"/>
              <a:t>Asistent</a:t>
            </a:r>
            <a:r>
              <a:rPr lang="sr-Latn-ME" dirty="0" smtClean="0"/>
              <a:t>:</a:t>
            </a:r>
          </a:p>
          <a:p>
            <a:r>
              <a:rPr lang="sr-Latn-ME" dirty="0" smtClean="0"/>
              <a:t>Mihailo Isakov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554453" y="5475186"/>
            <a:ext cx="3501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ME" u="sng" dirty="0" smtClean="0"/>
              <a:t>Studenti</a:t>
            </a:r>
            <a:r>
              <a:rPr lang="sr-Latn-ME" dirty="0" smtClean="0"/>
              <a:t>:</a:t>
            </a:r>
          </a:p>
          <a:p>
            <a:r>
              <a:rPr lang="en-US" dirty="0" smtClean="0"/>
              <a:t>Dino </a:t>
            </a:r>
            <a:r>
              <a:rPr lang="en-US" dirty="0" err="1" smtClean="0"/>
              <a:t>Brdar</a:t>
            </a:r>
            <a:r>
              <a:rPr lang="sr-Latn-ME" dirty="0" smtClean="0"/>
              <a:t> RA 143/2011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0431379" y="132347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r-Latn-ME" b="1" dirty="0" smtClean="0"/>
          </a:p>
          <a:p>
            <a:pPr algn="ctr"/>
            <a:r>
              <a:rPr lang="sr-Latn-ME" b="1" dirty="0" smtClean="0"/>
              <a:t>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5839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3295" y="565486"/>
            <a:ext cx="2947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ME" sz="3200" u="sng" dirty="0" smtClean="0"/>
              <a:t>Zadatak</a:t>
            </a:r>
            <a:r>
              <a:rPr lang="sr-Latn-ME" dirty="0" smtClean="0"/>
              <a:t>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3295" y="1997241"/>
            <a:ext cx="6867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ME" dirty="0" smtClean="0"/>
              <a:t>Kreiranje aplikacije koja prepoznaje prosleđenu melodiju i vraća njen naziv.</a:t>
            </a:r>
            <a:endParaRPr lang="sr-Latn-ME" dirty="0" smtClean="0"/>
          </a:p>
          <a:p>
            <a:endParaRPr lang="sr-Latn-M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ME" dirty="0"/>
          </a:p>
        </p:txBody>
      </p:sp>
      <p:sp>
        <p:nvSpPr>
          <p:cNvPr id="4" name="TextBox 3"/>
          <p:cNvSpPr txBox="1"/>
          <p:nvPr/>
        </p:nvSpPr>
        <p:spPr>
          <a:xfrm>
            <a:off x="10431379" y="144379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r-Latn-ME" b="1" dirty="0" smtClean="0"/>
          </a:p>
          <a:p>
            <a:pPr algn="ctr"/>
            <a:r>
              <a:rPr lang="sr-Latn-ME" b="1" dirty="0" smtClean="0"/>
              <a:t>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1327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7358" y="565484"/>
            <a:ext cx="2598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ME" sz="3200" u="sng" dirty="0" smtClean="0"/>
              <a:t>Motivacija</a:t>
            </a:r>
            <a:r>
              <a:rPr lang="sr-Latn-ME" sz="3200" dirty="0" smtClean="0"/>
              <a:t>: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17358" y="1961147"/>
            <a:ext cx="7134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ME" dirty="0" smtClean="0"/>
              <a:t>Zainteresovanost za računarsku obradu audio sadržaja, kao i raznih algoritama koji vrše analogno-digitalnu konverziju zvuka i manipulacija sa istim.</a:t>
            </a:r>
            <a:endParaRPr lang="sr-Latn-M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43411" y="144379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r-Latn-ME" b="1" dirty="0" smtClean="0"/>
          </a:p>
          <a:p>
            <a:pPr algn="ctr"/>
            <a:r>
              <a:rPr lang="sr-Latn-ME" b="1" dirty="0"/>
              <a:t>3</a:t>
            </a:r>
            <a:endParaRPr lang="sr-Latn-ME" b="1" dirty="0" smtClean="0"/>
          </a:p>
        </p:txBody>
      </p:sp>
    </p:spTree>
    <p:extLst>
      <p:ext uri="{BB962C8B-B14F-4D97-AF65-F5344CB8AC3E}">
        <p14:creationId xmlns:p14="http://schemas.microsoft.com/office/powerpoint/2010/main" val="130034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9389" y="565484"/>
            <a:ext cx="3669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ME" sz="3200" u="sng" dirty="0" smtClean="0"/>
              <a:t>Slična rešenja:</a:t>
            </a:r>
            <a:endParaRPr lang="en-US" sz="32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673768" y="1536832"/>
            <a:ext cx="1023807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sr-Latn-RS" b="1" i="1" dirty="0" smtClean="0">
                <a:hlinkClick r:id="rId2"/>
              </a:rPr>
              <a:t>Shazam</a:t>
            </a:r>
            <a:r>
              <a:rPr lang="sr-Latn-RS" b="1" i="1" dirty="0" smtClean="0"/>
              <a:t> </a:t>
            </a:r>
            <a:r>
              <a:rPr lang="sr-Latn-RS" dirty="0" smtClean="0"/>
              <a:t>– </a:t>
            </a:r>
            <a:r>
              <a:rPr lang="sr-Latn-RS" dirty="0" smtClean="0"/>
              <a:t>najpopularnija aplikacija za prenosive uređaje koja na osnovu zvučnog signala prepoznaje o kojoj pesmi je reč.</a:t>
            </a:r>
            <a:endParaRPr lang="sr-Latn-RS" b="1" i="1" dirty="0" smtClean="0"/>
          </a:p>
          <a:p>
            <a:pPr marL="342900" indent="-342900">
              <a:buAutoNum type="arabicPeriod"/>
            </a:pPr>
            <a:endParaRPr lang="sr-Latn-RS" b="1" i="1" dirty="0" smtClean="0"/>
          </a:p>
          <a:p>
            <a:pPr marL="342900" indent="-342900">
              <a:buAutoNum type="arabicPeriod"/>
            </a:pPr>
            <a:r>
              <a:rPr lang="sr-Latn-RS" b="1" i="1" dirty="0" smtClean="0">
                <a:hlinkClick r:id="rId3"/>
              </a:rPr>
              <a:t>Midomi</a:t>
            </a:r>
            <a:r>
              <a:rPr lang="sr-Latn-RS" b="1" i="1" dirty="0"/>
              <a:t> </a:t>
            </a:r>
            <a:r>
              <a:rPr lang="sr-Latn-RS" dirty="0" smtClean="0"/>
              <a:t>– rešenje slično Shazam-u, s tim da ima i mogućnost da prepoznaje pevanje od strane korisnika, pa čak i zviždanje.</a:t>
            </a:r>
            <a:endParaRPr lang="sr-Latn-RS" b="1" i="1" dirty="0" smtClean="0"/>
          </a:p>
          <a:p>
            <a:pPr marL="342900" indent="-342900">
              <a:buAutoNum type="arabicPeriod"/>
            </a:pPr>
            <a:endParaRPr lang="sr-Latn-RS" b="1" i="1" dirty="0"/>
          </a:p>
          <a:p>
            <a:pPr marL="342900" indent="-342900">
              <a:buAutoNum type="arabicPeriod"/>
            </a:pPr>
            <a:r>
              <a:rPr lang="sr-Latn-ME" b="1" i="1" dirty="0" smtClean="0">
                <a:hlinkClick r:id="rId4"/>
              </a:rPr>
              <a:t>SoundHound</a:t>
            </a:r>
            <a:r>
              <a:rPr lang="sr-Latn-ME" b="1" i="1" dirty="0"/>
              <a:t> </a:t>
            </a:r>
            <a:r>
              <a:rPr lang="sr-Latn-ME" dirty="0" smtClean="0"/>
              <a:t>– najnoviji proizvod na tržištu među navedena tri. Samim tim još uvek ima određene nedostatke u poređenju sa dva konkurenta, ali takođe poseduje neke novine gde je potukao oba (konkretno se radi o prepoznavanju glasovnih komandi, gde se u pojedinim segmentima pokazao čak bolji i od </a:t>
            </a:r>
            <a:r>
              <a:rPr lang="sr-Latn-ME" b="1" i="1" dirty="0" smtClean="0"/>
              <a:t>Google Now </a:t>
            </a:r>
            <a:r>
              <a:rPr lang="sr-Latn-ME" dirty="0" smtClean="0"/>
              <a:t>i </a:t>
            </a:r>
            <a:r>
              <a:rPr lang="sr-Latn-ME" b="1" i="1" dirty="0" smtClean="0"/>
              <a:t>Siri </a:t>
            </a:r>
            <a:r>
              <a:rPr lang="sr-Latn-ME" dirty="0" smtClean="0"/>
              <a:t>sistema za prepoznavanje glasovnih komandi).</a:t>
            </a:r>
          </a:p>
          <a:p>
            <a:pPr marL="342900" indent="-342900">
              <a:buAutoNum type="arabicPeriod"/>
            </a:pPr>
            <a:endParaRPr lang="sr-Latn-ME" b="1" i="1" dirty="0"/>
          </a:p>
          <a:p>
            <a:pPr marL="342900" indent="-342900">
              <a:buAutoNum type="arabicPeriod"/>
            </a:pPr>
            <a:r>
              <a:rPr lang="sr-Latn-ME" b="1" dirty="0" smtClean="0"/>
              <a:t>Sistemi za prepoznavanje glasovnih komandi (</a:t>
            </a:r>
            <a:r>
              <a:rPr lang="sr-Latn-ME" b="1" i="1" dirty="0" smtClean="0"/>
              <a:t>Google Now, Apple Siri, Microsoft Cortana) </a:t>
            </a:r>
            <a:r>
              <a:rPr lang="sr-Latn-ME" dirty="0" smtClean="0"/>
              <a:t>– proizvodi koji nemaju direktnu sličnost sa zadatkom ovog projekta, budući da se ovde radi o prepoznavanju glasa i glasovnih komandi, ali su takođe bili motivacija za moj kuriozitet prema ovoj materiji, s obzirom da se isto radi o manipulaciji prethodno konvertovanog zvučnog signala.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431379" y="144379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r-Latn-ME" b="1" dirty="0" smtClean="0"/>
          </a:p>
          <a:p>
            <a:pPr algn="ctr"/>
            <a:r>
              <a:rPr lang="sr-Latn-ME" b="1" dirty="0" smtClean="0"/>
              <a:t>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244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5009" y="625642"/>
            <a:ext cx="5919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ME" sz="3200" u="sng" dirty="0" smtClean="0"/>
              <a:t>Tok izvršavanja  programa:</a:t>
            </a:r>
            <a:endParaRPr lang="en-US" sz="32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0431379" y="144379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r-Latn-ME" b="1" dirty="0" smtClean="0"/>
          </a:p>
          <a:p>
            <a:pPr algn="ctr"/>
            <a:r>
              <a:rPr lang="sr-Latn-ME" b="1" dirty="0"/>
              <a:t>5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69232" y="1913021"/>
            <a:ext cx="82777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sr-Latn-ME" dirty="0" smtClean="0"/>
              <a:t>Obučavanje neuronske mreže za prepoznavanje rukopisa.</a:t>
            </a:r>
          </a:p>
          <a:p>
            <a:pPr marL="342900" indent="-342900">
              <a:buFont typeface="+mj-lt"/>
              <a:buAutoNum type="arabicPeriod"/>
            </a:pPr>
            <a:endParaRPr lang="sr-Latn-ME" dirty="0"/>
          </a:p>
          <a:p>
            <a:pPr marL="342900" indent="-342900">
              <a:buFont typeface="+mj-lt"/>
              <a:buAutoNum type="arabicPeriod"/>
            </a:pPr>
            <a:r>
              <a:rPr lang="sr-Latn-ME" dirty="0" smtClean="0"/>
              <a:t>Učitavanje test slike.</a:t>
            </a:r>
          </a:p>
          <a:p>
            <a:pPr marL="342900" indent="-342900">
              <a:buFont typeface="+mj-lt"/>
              <a:buAutoNum type="arabicPeriod"/>
            </a:pPr>
            <a:endParaRPr lang="sr-Latn-ME" dirty="0"/>
          </a:p>
          <a:p>
            <a:pPr marL="342900" indent="-342900">
              <a:buFont typeface="+mj-lt"/>
              <a:buAutoNum type="arabicPeriod"/>
            </a:pPr>
            <a:r>
              <a:rPr lang="sr-Latn-ME" dirty="0" smtClean="0"/>
              <a:t>Izvršiti predikciju matemetičkog izraza sa slike uz pomoć neuronske mreže.</a:t>
            </a:r>
          </a:p>
          <a:p>
            <a:pPr marL="342900" indent="-342900">
              <a:buFont typeface="+mj-lt"/>
              <a:buAutoNum type="arabicPeriod"/>
            </a:pPr>
            <a:endParaRPr lang="sr-Latn-ME" dirty="0"/>
          </a:p>
          <a:p>
            <a:pPr marL="342900" indent="-342900">
              <a:buFont typeface="+mj-lt"/>
              <a:buAutoNum type="arabicPeriod"/>
            </a:pPr>
            <a:r>
              <a:rPr lang="sr-Latn-ME" dirty="0" smtClean="0"/>
              <a:t>Izračunati matematički izraz i prikazati rezultat.</a:t>
            </a:r>
          </a:p>
          <a:p>
            <a:endParaRPr lang="sr-Latn-ME" dirty="0" smtClean="0"/>
          </a:p>
          <a:p>
            <a:endParaRPr lang="sr-Latn-ME" dirty="0" smtClean="0"/>
          </a:p>
          <a:p>
            <a:pPr marL="342900" indent="-342900">
              <a:buFont typeface="+mj-lt"/>
              <a:buAutoNum type="arabicPeriod"/>
            </a:pPr>
            <a:endParaRPr lang="sr-Latn-ME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1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123</TotalTime>
  <Words>259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Storyboard Layouts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Ognjen</dc:creator>
  <cp:lastModifiedBy>Ognjen</cp:lastModifiedBy>
  <cp:revision>15</cp:revision>
  <dcterms:created xsi:type="dcterms:W3CDTF">2015-12-16T16:02:25Z</dcterms:created>
  <dcterms:modified xsi:type="dcterms:W3CDTF">2015-12-16T21:34:45Z</dcterms:modified>
</cp:coreProperties>
</file>