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70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60" r:id="rId5"/>
    <p:sldId id="261" r:id="rId6"/>
    <p:sldId id="262" r:id="rId7"/>
    <p:sldId id="265" r:id="rId8"/>
    <p:sldId id="263" r:id="rId9"/>
    <p:sldId id="266" r:id="rId10"/>
    <p:sldId id="267" r:id="rId11"/>
    <p:sldId id="269" r:id="rId12"/>
    <p:sldId id="270" r:id="rId13"/>
    <p:sldId id="274" r:id="rId14"/>
    <p:sldId id="273" r:id="rId15"/>
    <p:sldId id="272" r:id="rId16"/>
    <p:sldId id="276" r:id="rId17"/>
  </p:sldIdLst>
  <p:sldSz cx="9145588" cy="6859588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Felix Titling" pitchFamily="82" charset="0"/>
        <a:ea typeface="굴림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Felix Titling" pitchFamily="82" charset="0"/>
        <a:ea typeface="굴림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Felix Titling" pitchFamily="82" charset="0"/>
        <a:ea typeface="굴림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Felix Titling" pitchFamily="82" charset="0"/>
        <a:ea typeface="굴림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Felix Titling" pitchFamily="82" charset="0"/>
        <a:ea typeface="굴림" pitchFamily="34" charset="-127"/>
        <a:cs typeface="+mn-cs"/>
      </a:defRPr>
    </a:lvl5pPr>
    <a:lvl6pPr marL="2286000" algn="l" defTabSz="914400" rtl="0" eaLnBrk="1" latinLnBrk="0" hangingPunct="1">
      <a:defRPr sz="3200" kern="1200">
        <a:solidFill>
          <a:schemeClr val="bg1"/>
        </a:solidFill>
        <a:latin typeface="Felix Titling" pitchFamily="82" charset="0"/>
        <a:ea typeface="굴림" pitchFamily="34" charset="-127"/>
        <a:cs typeface="+mn-cs"/>
      </a:defRPr>
    </a:lvl6pPr>
    <a:lvl7pPr marL="2743200" algn="l" defTabSz="914400" rtl="0" eaLnBrk="1" latinLnBrk="0" hangingPunct="1">
      <a:defRPr sz="3200" kern="1200">
        <a:solidFill>
          <a:schemeClr val="bg1"/>
        </a:solidFill>
        <a:latin typeface="Felix Titling" pitchFamily="82" charset="0"/>
        <a:ea typeface="굴림" pitchFamily="34" charset="-127"/>
        <a:cs typeface="+mn-cs"/>
      </a:defRPr>
    </a:lvl7pPr>
    <a:lvl8pPr marL="3200400" algn="l" defTabSz="914400" rtl="0" eaLnBrk="1" latinLnBrk="0" hangingPunct="1">
      <a:defRPr sz="3200" kern="1200">
        <a:solidFill>
          <a:schemeClr val="bg1"/>
        </a:solidFill>
        <a:latin typeface="Felix Titling" pitchFamily="82" charset="0"/>
        <a:ea typeface="굴림" pitchFamily="34" charset="-127"/>
        <a:cs typeface="+mn-cs"/>
      </a:defRPr>
    </a:lvl8pPr>
    <a:lvl9pPr marL="3657600" algn="l" defTabSz="914400" rtl="0" eaLnBrk="1" latinLnBrk="0" hangingPunct="1">
      <a:defRPr sz="3200" kern="1200">
        <a:solidFill>
          <a:schemeClr val="bg1"/>
        </a:solidFill>
        <a:latin typeface="Felix Titling" pitchFamily="82" charset="0"/>
        <a:ea typeface="굴림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ABC"/>
    <a:srgbClr val="038CDB"/>
    <a:srgbClr val="231F20"/>
    <a:srgbClr val="FFFFFF"/>
    <a:srgbClr val="000000"/>
    <a:srgbClr val="B70E00"/>
    <a:srgbClr val="666666"/>
    <a:srgbClr val="591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7" autoAdjust="0"/>
    <p:restoredTop sz="94648" autoAdjust="0"/>
  </p:normalViewPr>
  <p:slideViewPr>
    <p:cSldViewPr>
      <p:cViewPr varScale="1">
        <p:scale>
          <a:sx n="150" d="100"/>
          <a:sy n="150" d="100"/>
        </p:scale>
        <p:origin x="2640" y="132"/>
      </p:cViewPr>
      <p:guideLst>
        <p:guide orient="horz" pos="2161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-25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790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5800"/>
            <a:ext cx="4568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3C65F3D-BBCF-4A6E-A072-FCB9432E9157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17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5C754-AC28-4229-933C-05524762C79B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F456C-64A9-48EE-9C08-786FB5BFACA8}" type="slidenum">
              <a:rPr lang="en-US"/>
              <a:pPr/>
              <a:t>2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F456C-64A9-48EE-9C08-786FB5BFACA8}" type="slidenum">
              <a:rPr lang="en-US"/>
              <a:pPr/>
              <a:t>6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4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1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7788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1913C-66FD-4E5E-99CB-F8F14A556916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3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02773-CE40-498A-BA71-3D9800AE9FBB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96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8338" y="274638"/>
            <a:ext cx="1730375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25" y="274638"/>
            <a:ext cx="5040313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4B7F0-C1B3-41C8-A6CA-AA0A0AD12585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861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3833"/>
            <a:ext cx="6727231" cy="276006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74" y="4244828"/>
            <a:ext cx="2308232" cy="2770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678"/>
            <a:ext cx="6727232" cy="166071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4974" y="2590678"/>
            <a:ext cx="2308233" cy="1660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331" y="2734342"/>
            <a:ext cx="6070322" cy="1373388"/>
          </a:xfrm>
        </p:spPr>
        <p:txBody>
          <a:bodyPr anchor="b">
            <a:noAutofit/>
          </a:bodyPr>
          <a:lstStyle>
            <a:lvl1pPr algn="r">
              <a:defRPr sz="480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330" y="4395058"/>
            <a:ext cx="6109162" cy="1117946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91" indent="0" algn="ctr">
              <a:buNone/>
              <a:defRPr sz="2000"/>
            </a:lvl2pPr>
            <a:lvl3pPr marL="914583" indent="0" algn="ctr">
              <a:buNone/>
              <a:defRPr sz="1800"/>
            </a:lvl3pPr>
            <a:lvl4pPr marL="1371874" indent="0" algn="ctr">
              <a:buNone/>
              <a:defRPr sz="1600"/>
            </a:lvl4pPr>
            <a:lvl5pPr marL="1829166" indent="0" algn="ctr">
              <a:buNone/>
              <a:defRPr sz="1600"/>
            </a:lvl5pPr>
            <a:lvl6pPr marL="2286457" indent="0" algn="ctr">
              <a:buNone/>
              <a:defRPr sz="1600"/>
            </a:lvl6pPr>
            <a:lvl7pPr marL="2743749" indent="0" algn="ctr">
              <a:buNone/>
              <a:defRPr sz="1600"/>
            </a:lvl7pPr>
            <a:lvl8pPr marL="3201040" indent="0" algn="ctr">
              <a:buNone/>
              <a:defRPr sz="1600"/>
            </a:lvl8pPr>
            <a:lvl9pPr marL="3658332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6446" y="5937563"/>
            <a:ext cx="2057757" cy="36521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94" y="5937564"/>
            <a:ext cx="4022364" cy="36521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1617" y="2750974"/>
            <a:ext cx="1370531" cy="1356756"/>
          </a:xfrm>
        </p:spPr>
        <p:txBody>
          <a:bodyPr/>
          <a:lstStyle/>
          <a:p>
            <a:fld id="{412E62E3-D973-4C1E-8A9F-616F243D6F29}" type="slidenum">
              <a:rPr lang="ru-RU" smtClean="0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81071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" y="609742"/>
            <a:ext cx="9163560" cy="1677423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2E3-D973-4C1E-8A9F-616F243D6F29}" type="slidenum">
              <a:rPr lang="ru-RU" smtClean="0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29075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2729064"/>
            <a:ext cx="9163560" cy="1677423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732" y="2870559"/>
            <a:ext cx="6890346" cy="1091041"/>
          </a:xfrm>
        </p:spPr>
        <p:txBody>
          <a:bodyPr anchor="ctr">
            <a:normAutofit/>
          </a:bodyPr>
          <a:lstStyle>
            <a:lvl1pPr algn="r">
              <a:defRPr sz="360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732" y="4233152"/>
            <a:ext cx="6890346" cy="1704412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8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8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4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7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0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6742" y="5937563"/>
            <a:ext cx="2057757" cy="36521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93" y="5937564"/>
            <a:ext cx="4835513" cy="36521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7802" y="2870561"/>
            <a:ext cx="1150036" cy="1091042"/>
          </a:xfrm>
        </p:spPr>
        <p:txBody>
          <a:bodyPr/>
          <a:lstStyle/>
          <a:p>
            <a:fld id="{412E62E3-D973-4C1E-8A9F-616F243D6F29}" type="slidenum">
              <a:rPr lang="ru-RU" smtClean="0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34868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609742"/>
            <a:ext cx="9163560" cy="1677423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93" y="753403"/>
            <a:ext cx="6888586" cy="108118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93" y="2337414"/>
            <a:ext cx="3358482" cy="360014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834" y="2337414"/>
            <a:ext cx="3360244" cy="360014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2E3-D973-4C1E-8A9F-616F243D6F29}" type="slidenum">
              <a:rPr lang="ru-RU" smtClean="0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6832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" y="609742"/>
            <a:ext cx="9163560" cy="1677423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731" y="753405"/>
            <a:ext cx="6897732" cy="108118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120" y="2337416"/>
            <a:ext cx="3145626" cy="6932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731" y="3030711"/>
            <a:ext cx="3367630" cy="290685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3390" y="2337414"/>
            <a:ext cx="3146073" cy="6922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834" y="3030711"/>
            <a:ext cx="3367629" cy="290685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2E3-D973-4C1E-8A9F-616F243D6F29}" type="slidenum">
              <a:rPr lang="ru-RU" smtClean="0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88435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" y="609742"/>
            <a:ext cx="9163560" cy="1677423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2E3-D973-4C1E-8A9F-616F243D6F29}" type="slidenum">
              <a:rPr lang="ru-RU" smtClean="0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49116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8557" y="1973719"/>
            <a:ext cx="1445003" cy="1443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2109" y="609741"/>
            <a:ext cx="1433480" cy="13685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2E3-D973-4C1E-8A9F-616F243D6F29}" type="slidenum">
              <a:rPr lang="ru-RU" smtClean="0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338258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609742"/>
            <a:ext cx="9163560" cy="1677423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731" y="753402"/>
            <a:ext cx="6897732" cy="1081190"/>
          </a:xfrm>
        </p:spPr>
        <p:txBody>
          <a:bodyPr anchor="ctr">
            <a:normAutofit/>
          </a:bodyPr>
          <a:lstStyle>
            <a:lvl1pPr>
              <a:defRPr sz="360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995" y="2337416"/>
            <a:ext cx="3914468" cy="360014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93" y="2337415"/>
            <a:ext cx="2796726" cy="360015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2E3-D973-4C1E-8A9F-616F243D6F29}" type="slidenum">
              <a:rPr lang="ru-RU" smtClean="0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1447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5F2B7-1DB0-44FF-8623-3DB125BD8B39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3779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609742"/>
            <a:ext cx="9163560" cy="1677423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731" y="753403"/>
            <a:ext cx="6897732" cy="1081188"/>
          </a:xfrm>
        </p:spPr>
        <p:txBody>
          <a:bodyPr anchor="ctr">
            <a:normAutofit/>
          </a:bodyPr>
          <a:lstStyle>
            <a:lvl1pPr>
              <a:defRPr sz="360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1566" y="2337415"/>
            <a:ext cx="3917897" cy="360014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1"/>
            </a:lvl1pPr>
            <a:lvl2pPr marL="457291" indent="0">
              <a:buNone/>
              <a:defRPr sz="2801"/>
            </a:lvl2pPr>
            <a:lvl3pPr marL="914583" indent="0">
              <a:buNone/>
              <a:defRPr sz="2400"/>
            </a:lvl3pPr>
            <a:lvl4pPr marL="1371874" indent="0">
              <a:buNone/>
              <a:defRPr sz="2000"/>
            </a:lvl4pPr>
            <a:lvl5pPr marL="1829166" indent="0">
              <a:buNone/>
              <a:defRPr sz="2000"/>
            </a:lvl5pPr>
            <a:lvl6pPr marL="2286457" indent="0">
              <a:buNone/>
              <a:defRPr sz="2000"/>
            </a:lvl6pPr>
            <a:lvl7pPr marL="2743749" indent="0">
              <a:buNone/>
              <a:defRPr sz="2000"/>
            </a:lvl7pPr>
            <a:lvl8pPr marL="3201040" indent="0">
              <a:buNone/>
              <a:defRPr sz="2000"/>
            </a:lvl8pPr>
            <a:lvl9pPr marL="3658332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731" y="2337416"/>
            <a:ext cx="2798973" cy="3600148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2E3-D973-4C1E-8A9F-616F243D6F29}" type="slidenum">
              <a:rPr lang="ru-RU" smtClean="0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161440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" y="4573059"/>
            <a:ext cx="9163560" cy="1677423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96" y="4712708"/>
            <a:ext cx="6895967" cy="54460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731" y="609740"/>
            <a:ext cx="6897732" cy="3590406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1"/>
            </a:lvl1pPr>
            <a:lvl2pPr marL="457291" indent="0">
              <a:buNone/>
              <a:defRPr sz="2801"/>
            </a:lvl2pPr>
            <a:lvl3pPr marL="914583" indent="0">
              <a:buNone/>
              <a:defRPr sz="2400"/>
            </a:lvl3pPr>
            <a:lvl4pPr marL="1371874" indent="0">
              <a:buNone/>
              <a:defRPr sz="2000"/>
            </a:lvl4pPr>
            <a:lvl5pPr marL="1829166" indent="0">
              <a:buNone/>
              <a:defRPr sz="2000"/>
            </a:lvl5pPr>
            <a:lvl6pPr marL="2286457" indent="0">
              <a:buNone/>
              <a:defRPr sz="2000"/>
            </a:lvl6pPr>
            <a:lvl7pPr marL="2743749" indent="0">
              <a:buNone/>
              <a:defRPr sz="2000"/>
            </a:lvl7pPr>
            <a:lvl8pPr marL="3201040" indent="0">
              <a:buNone/>
              <a:defRPr sz="2000"/>
            </a:lvl8pPr>
            <a:lvl9pPr marL="3658332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94" y="5257315"/>
            <a:ext cx="6895969" cy="547946"/>
          </a:xfrm>
        </p:spPr>
        <p:txBody>
          <a:bodyPr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7802" y="4712401"/>
            <a:ext cx="1150036" cy="1091042"/>
          </a:xfrm>
        </p:spPr>
        <p:txBody>
          <a:bodyPr/>
          <a:lstStyle/>
          <a:p>
            <a:fld id="{412E62E3-D973-4C1E-8A9F-616F243D6F29}" type="slidenum">
              <a:rPr lang="ru-RU" smtClean="0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30196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" y="4573059"/>
            <a:ext cx="9163560" cy="1677423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346" y="609738"/>
            <a:ext cx="6897732" cy="3593582"/>
          </a:xfrm>
        </p:spPr>
        <p:txBody>
          <a:bodyPr anchor="ctr"/>
          <a:lstStyle>
            <a:lvl1pPr>
              <a:defRPr sz="320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731" y="4711431"/>
            <a:ext cx="6890347" cy="110201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7802" y="4712707"/>
            <a:ext cx="1150036" cy="1091042"/>
          </a:xfrm>
        </p:spPr>
        <p:txBody>
          <a:bodyPr/>
          <a:lstStyle/>
          <a:p>
            <a:fld id="{412E62E3-D973-4C1E-8A9F-616F243D6F29}" type="slidenum">
              <a:rPr lang="ru-RU" smtClean="0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783577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" y="4573059"/>
            <a:ext cx="9163560" cy="1677423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55" y="617126"/>
            <a:ext cx="6426263" cy="3036764"/>
          </a:xfrm>
        </p:spPr>
        <p:txBody>
          <a:bodyPr anchor="ctr"/>
          <a:lstStyle>
            <a:lvl1pPr>
              <a:defRPr sz="320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610" y="3661611"/>
            <a:ext cx="5988771" cy="5490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731" y="4711431"/>
            <a:ext cx="6905118" cy="110201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7802" y="4711017"/>
            <a:ext cx="1150036" cy="1091042"/>
          </a:xfrm>
        </p:spPr>
        <p:txBody>
          <a:bodyPr/>
          <a:lstStyle/>
          <a:p>
            <a:fld id="{412E62E3-D973-4C1E-8A9F-616F243D6F29}" type="slidenum">
              <a:rPr lang="ru-RU" smtClean="0"/>
              <a:pPr/>
              <a:t>‹N›</a:t>
            </a:fld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270979" y="748289"/>
            <a:ext cx="533493" cy="584911"/>
          </a:xfrm>
          <a:prstGeom prst="rect">
            <a:avLst/>
          </a:prstGeom>
        </p:spPr>
        <p:txBody>
          <a:bodyPr vert="horz" lIns="91456" tIns="45728" rIns="91456" bIns="457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8401" y="2999268"/>
            <a:ext cx="457279" cy="584912"/>
          </a:xfrm>
          <a:prstGeom prst="rect">
            <a:avLst/>
          </a:prstGeom>
        </p:spPr>
        <p:txBody>
          <a:bodyPr vert="horz" lIns="91456" tIns="45728" rIns="91456" bIns="457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1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154960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" y="4573059"/>
            <a:ext cx="9163560" cy="1677423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730" y="4711430"/>
            <a:ext cx="6897732" cy="589949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731" y="5301377"/>
            <a:ext cx="6897732" cy="512073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7802" y="4711017"/>
            <a:ext cx="1150036" cy="1091042"/>
          </a:xfrm>
        </p:spPr>
        <p:txBody>
          <a:bodyPr/>
          <a:lstStyle/>
          <a:p>
            <a:fld id="{412E62E3-D973-4C1E-8A9F-616F243D6F29}" type="slidenum">
              <a:rPr lang="ru-RU" smtClean="0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61772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609742"/>
            <a:ext cx="9163560" cy="1677423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731" y="753403"/>
            <a:ext cx="6897732" cy="108118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722" y="2330029"/>
            <a:ext cx="2194941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871" y="3015989"/>
            <a:ext cx="2194941" cy="29141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91" indent="0">
              <a:buNone/>
              <a:defRPr sz="1200"/>
            </a:lvl2pPr>
            <a:lvl3pPr marL="914583" indent="0">
              <a:buNone/>
              <a:defRPr sz="1000"/>
            </a:lvl3pPr>
            <a:lvl4pPr marL="1371874" indent="0">
              <a:buNone/>
              <a:defRPr sz="900"/>
            </a:lvl4pPr>
            <a:lvl5pPr marL="1829166" indent="0">
              <a:buNone/>
              <a:defRPr sz="900"/>
            </a:lvl5pPr>
            <a:lvl6pPr marL="2286457" indent="0">
              <a:buNone/>
              <a:defRPr sz="900"/>
            </a:lvl6pPr>
            <a:lvl7pPr marL="2743749" indent="0">
              <a:buNone/>
              <a:defRPr sz="900"/>
            </a:lvl7pPr>
            <a:lvl8pPr marL="3201040" indent="0">
              <a:buNone/>
              <a:defRPr sz="900"/>
            </a:lvl8pPr>
            <a:lvl9pPr marL="3658332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913" y="2337414"/>
            <a:ext cx="2194941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80210" y="3008603"/>
            <a:ext cx="2194941" cy="29141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91" indent="0">
              <a:buNone/>
              <a:defRPr sz="1200"/>
            </a:lvl2pPr>
            <a:lvl3pPr marL="914583" indent="0">
              <a:buNone/>
              <a:defRPr sz="1000"/>
            </a:lvl3pPr>
            <a:lvl4pPr marL="1371874" indent="0">
              <a:buNone/>
              <a:defRPr sz="900"/>
            </a:lvl4pPr>
            <a:lvl5pPr marL="1829166" indent="0">
              <a:buNone/>
              <a:defRPr sz="900"/>
            </a:lvl5pPr>
            <a:lvl6pPr marL="2286457" indent="0">
              <a:buNone/>
              <a:defRPr sz="900"/>
            </a:lvl6pPr>
            <a:lvl7pPr marL="2743749" indent="0">
              <a:buNone/>
              <a:defRPr sz="900"/>
            </a:lvl7pPr>
            <a:lvl8pPr marL="3201040" indent="0">
              <a:buNone/>
              <a:defRPr sz="900"/>
            </a:lvl8pPr>
            <a:lvl9pPr marL="3658332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7044" y="2337414"/>
            <a:ext cx="2194941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4429" y="3008602"/>
            <a:ext cx="2194941" cy="29141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91" indent="0">
              <a:buNone/>
              <a:defRPr sz="1200"/>
            </a:lvl2pPr>
            <a:lvl3pPr marL="914583" indent="0">
              <a:buNone/>
              <a:defRPr sz="1000"/>
            </a:lvl3pPr>
            <a:lvl4pPr marL="1371874" indent="0">
              <a:buNone/>
              <a:defRPr sz="900"/>
            </a:lvl4pPr>
            <a:lvl5pPr marL="1829166" indent="0">
              <a:buNone/>
              <a:defRPr sz="900"/>
            </a:lvl5pPr>
            <a:lvl6pPr marL="2286457" indent="0">
              <a:buNone/>
              <a:defRPr sz="900"/>
            </a:lvl6pPr>
            <a:lvl7pPr marL="2743749" indent="0">
              <a:buNone/>
              <a:defRPr sz="900"/>
            </a:lvl7pPr>
            <a:lvl8pPr marL="3201040" indent="0">
              <a:buNone/>
              <a:defRPr sz="900"/>
            </a:lvl8pPr>
            <a:lvl9pPr marL="3658332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2E3-D973-4C1E-8A9F-616F243D6F29}" type="slidenum">
              <a:rPr lang="ru-RU" smtClean="0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600687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" y="609742"/>
            <a:ext cx="9163560" cy="1677423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731" y="753403"/>
            <a:ext cx="6897732" cy="108118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484" y="4298498"/>
            <a:ext cx="219263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484" y="2337414"/>
            <a:ext cx="2192638" cy="1524353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91" indent="0">
              <a:buNone/>
              <a:defRPr sz="1600"/>
            </a:lvl2pPr>
            <a:lvl3pPr marL="914583" indent="0">
              <a:buNone/>
              <a:defRPr sz="1600"/>
            </a:lvl3pPr>
            <a:lvl4pPr marL="1371874" indent="0">
              <a:buNone/>
              <a:defRPr sz="1600"/>
            </a:lvl4pPr>
            <a:lvl5pPr marL="1829166" indent="0">
              <a:buNone/>
              <a:defRPr sz="1600"/>
            </a:lvl5pPr>
            <a:lvl6pPr marL="2286457" indent="0">
              <a:buNone/>
              <a:defRPr sz="1600"/>
            </a:lvl6pPr>
            <a:lvl7pPr marL="2743749" indent="0">
              <a:buNone/>
              <a:defRPr sz="1600"/>
            </a:lvl7pPr>
            <a:lvl8pPr marL="3201040" indent="0">
              <a:buNone/>
              <a:defRPr sz="1600"/>
            </a:lvl8pPr>
            <a:lvl9pPr marL="3658332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484" y="4874894"/>
            <a:ext cx="2192638" cy="10626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91" indent="0">
              <a:buNone/>
              <a:defRPr sz="1200"/>
            </a:lvl2pPr>
            <a:lvl3pPr marL="914583" indent="0">
              <a:buNone/>
              <a:defRPr sz="1000"/>
            </a:lvl3pPr>
            <a:lvl4pPr marL="1371874" indent="0">
              <a:buNone/>
              <a:defRPr sz="900"/>
            </a:lvl4pPr>
            <a:lvl5pPr marL="1829166" indent="0">
              <a:buNone/>
              <a:defRPr sz="900"/>
            </a:lvl5pPr>
            <a:lvl6pPr marL="2286457" indent="0">
              <a:buNone/>
              <a:defRPr sz="900"/>
            </a:lvl6pPr>
            <a:lvl7pPr marL="2743749" indent="0">
              <a:buNone/>
              <a:defRPr sz="900"/>
            </a:lvl7pPr>
            <a:lvl8pPr marL="3201040" indent="0">
              <a:buNone/>
              <a:defRPr sz="900"/>
            </a:lvl8pPr>
            <a:lvl9pPr marL="3658332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995" y="4298498"/>
            <a:ext cx="2215455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995" y="2337414"/>
            <a:ext cx="2215455" cy="1524353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91" indent="0">
              <a:buNone/>
              <a:defRPr sz="1600"/>
            </a:lvl2pPr>
            <a:lvl3pPr marL="914583" indent="0">
              <a:buNone/>
              <a:defRPr sz="1600"/>
            </a:lvl3pPr>
            <a:lvl4pPr marL="1371874" indent="0">
              <a:buNone/>
              <a:defRPr sz="1600"/>
            </a:lvl4pPr>
            <a:lvl5pPr marL="1829166" indent="0">
              <a:buNone/>
              <a:defRPr sz="1600"/>
            </a:lvl5pPr>
            <a:lvl6pPr marL="2286457" indent="0">
              <a:buNone/>
              <a:defRPr sz="1600"/>
            </a:lvl6pPr>
            <a:lvl7pPr marL="2743749" indent="0">
              <a:buNone/>
              <a:defRPr sz="1600"/>
            </a:lvl7pPr>
            <a:lvl8pPr marL="3201040" indent="0">
              <a:buNone/>
              <a:defRPr sz="1600"/>
            </a:lvl8pPr>
            <a:lvl9pPr marL="3658332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981" y="4874893"/>
            <a:ext cx="2218389" cy="10626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91" indent="0">
              <a:buNone/>
              <a:defRPr sz="1200"/>
            </a:lvl2pPr>
            <a:lvl3pPr marL="914583" indent="0">
              <a:buNone/>
              <a:defRPr sz="1000"/>
            </a:lvl3pPr>
            <a:lvl4pPr marL="1371874" indent="0">
              <a:buNone/>
              <a:defRPr sz="900"/>
            </a:lvl4pPr>
            <a:lvl5pPr marL="1829166" indent="0">
              <a:buNone/>
              <a:defRPr sz="900"/>
            </a:lvl5pPr>
            <a:lvl6pPr marL="2286457" indent="0">
              <a:buNone/>
              <a:defRPr sz="900"/>
            </a:lvl6pPr>
            <a:lvl7pPr marL="2743749" indent="0">
              <a:buNone/>
              <a:defRPr sz="900"/>
            </a:lvl7pPr>
            <a:lvl8pPr marL="3201040" indent="0">
              <a:buNone/>
              <a:defRPr sz="900"/>
            </a:lvl8pPr>
            <a:lvl9pPr marL="3658332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937" y="4298498"/>
            <a:ext cx="2194714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936" y="2337414"/>
            <a:ext cx="2194714" cy="1524353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91" indent="0">
              <a:buNone/>
              <a:defRPr sz="1600"/>
            </a:lvl2pPr>
            <a:lvl3pPr marL="914583" indent="0">
              <a:buNone/>
              <a:defRPr sz="1600"/>
            </a:lvl3pPr>
            <a:lvl4pPr marL="1371874" indent="0">
              <a:buNone/>
              <a:defRPr sz="1600"/>
            </a:lvl4pPr>
            <a:lvl5pPr marL="1829166" indent="0">
              <a:buNone/>
              <a:defRPr sz="1600"/>
            </a:lvl5pPr>
            <a:lvl6pPr marL="2286457" indent="0">
              <a:buNone/>
              <a:defRPr sz="1600"/>
            </a:lvl6pPr>
            <a:lvl7pPr marL="2743749" indent="0">
              <a:buNone/>
              <a:defRPr sz="1600"/>
            </a:lvl7pPr>
            <a:lvl8pPr marL="3201040" indent="0">
              <a:buNone/>
              <a:defRPr sz="1600"/>
            </a:lvl8pPr>
            <a:lvl9pPr marL="3658332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1843" y="4874891"/>
            <a:ext cx="2197621" cy="10626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91" indent="0">
              <a:buNone/>
              <a:defRPr sz="1200"/>
            </a:lvl2pPr>
            <a:lvl3pPr marL="914583" indent="0">
              <a:buNone/>
              <a:defRPr sz="1000"/>
            </a:lvl3pPr>
            <a:lvl4pPr marL="1371874" indent="0">
              <a:buNone/>
              <a:defRPr sz="900"/>
            </a:lvl4pPr>
            <a:lvl5pPr marL="1829166" indent="0">
              <a:buNone/>
              <a:defRPr sz="900"/>
            </a:lvl5pPr>
            <a:lvl6pPr marL="2286457" indent="0">
              <a:buNone/>
              <a:defRPr sz="900"/>
            </a:lvl6pPr>
            <a:lvl7pPr marL="2743749" indent="0">
              <a:buNone/>
              <a:defRPr sz="900"/>
            </a:lvl7pPr>
            <a:lvl8pPr marL="3201040" indent="0">
              <a:buNone/>
              <a:defRPr sz="900"/>
            </a:lvl8pPr>
            <a:lvl9pPr marL="3658332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2E3-D973-4C1E-8A9F-616F243D6F29}" type="slidenum">
              <a:rPr lang="ru-RU" smtClean="0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22754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" y="609742"/>
            <a:ext cx="9163560" cy="1677423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731" y="753403"/>
            <a:ext cx="6897732" cy="1081188"/>
          </a:xfrm>
        </p:spPr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2E3-D973-4C1E-8A9F-616F243D6F29}" type="slidenum">
              <a:rPr lang="ru-RU" smtClean="0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526679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ltGray">
          <a:xfrm rot="5400000">
            <a:off x="4575901" y="2747854"/>
            <a:ext cx="6864144" cy="1368437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6094" y="609738"/>
            <a:ext cx="1069788" cy="4462969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330" y="609740"/>
            <a:ext cx="6577501" cy="532782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0018" y="5937563"/>
            <a:ext cx="2057757" cy="36521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330" y="5937564"/>
            <a:ext cx="4519744" cy="36521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2442" y="5433758"/>
            <a:ext cx="1149836" cy="1273395"/>
          </a:xfrm>
        </p:spPr>
        <p:txBody>
          <a:bodyPr anchor="t"/>
          <a:lstStyle>
            <a:lvl1pPr algn="ctr">
              <a:defRPr/>
            </a:lvl1pPr>
          </a:lstStyle>
          <a:p>
            <a:fld id="{412E62E3-D973-4C1E-8A9F-616F243D6F29}" type="slidenum">
              <a:rPr lang="ru-RU" smtClean="0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42921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8488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17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4751B-7D29-493D-8AA3-CADE4F04E2AA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39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25" y="1600200"/>
            <a:ext cx="338455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2575" y="1600200"/>
            <a:ext cx="3386138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70C66E-8FEF-45B1-A7FF-3B2B88623B40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95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4880D2-E433-4934-B66A-5CC7DEB2E4C8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95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245BD-892B-407F-9451-6B292235EF66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50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DA4C5-177E-4537-A664-85B5A6F476E9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72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4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26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4D90EB-B9F2-42DB-BF6F-5344CC6E69D0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2188"/>
            <a:ext cx="5487987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63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8925"/>
            <a:ext cx="5487987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41089-DCE4-46B1-98D2-07CC2D122F39}" type="slidenum">
              <a:rPr lang="ru-RU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68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 r="-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274638"/>
            <a:ext cx="69135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2" rIns="91443" bIns="457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25" y="1600200"/>
            <a:ext cx="6923088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2" rIns="91443" bIns="45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6213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2" rIns="91443" bIns="45722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6213"/>
            <a:ext cx="2897188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2" rIns="91443" bIns="45722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4788" y="6526213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2" rIns="91443" bIns="45722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fld id="{412E62E3-D973-4C1E-8A9F-616F243D6F29}" type="slidenum">
              <a:rPr lang="ru-RU"/>
              <a:pPr/>
              <a:t>‹N›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  <a:ea typeface="Kozuka Gothic Pro EL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  <a:ea typeface="Kozuka Gothic Pro EL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  <a:ea typeface="Kozuka Gothic Pro EL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  <a:ea typeface="Kozuka Gothic Pro EL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  <a:ea typeface="Kozuka Gothic Pro EL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  <a:ea typeface="Kozuka Gothic Pro EL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  <a:ea typeface="Kozuka Gothic Pro EL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" pitchFamily="2" charset="0"/>
          <a:ea typeface="Kozuka Gothic Pro EL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5588" cy="6859588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731" y="753403"/>
            <a:ext cx="6897732" cy="108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93" y="2337414"/>
            <a:ext cx="6888585" cy="3600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8813" y="5937563"/>
            <a:ext cx="205775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93" y="5937564"/>
            <a:ext cx="483551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9963" y="753403"/>
            <a:ext cx="1157875" cy="1091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E62E3-D973-4C1E-8A9F-616F243D6F29}" type="slidenum">
              <a:rPr lang="ru-RU" smtClean="0"/>
              <a:pPr/>
              <a:t>‹N›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06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 dt="0"/>
  <p:txStyles>
    <p:titleStyle>
      <a:lvl1pPr algn="l" defTabSz="914583" rtl="0" eaLnBrk="1" latinLnBrk="0" hangingPunct="1">
        <a:lnSpc>
          <a:spcPct val="90000"/>
        </a:lnSpc>
        <a:spcBef>
          <a:spcPct val="0"/>
        </a:spcBef>
        <a:buNone/>
        <a:defRPr sz="36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46" indent="-228646" algn="l" defTabSz="9145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937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229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520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811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5103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kaggle.com/datasets/sashankpillai/spotify-top-200-charts-20202021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26" y="2609850"/>
            <a:ext cx="5470525" cy="1639888"/>
          </a:xfrm>
          <a:noFill/>
        </p:spPr>
        <p:txBody>
          <a:bodyPr>
            <a:normAutofit/>
          </a:bodyPr>
          <a:lstStyle/>
          <a:p>
            <a:r>
              <a:rPr lang="it-IT" b="1" dirty="0"/>
              <a:t>SpotifyStats</a:t>
            </a:r>
            <a:br>
              <a:rPr lang="it-IT" dirty="0"/>
            </a:br>
            <a:endParaRPr lang="uk-UA" dirty="0"/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396330" y="5157985"/>
            <a:ext cx="3024336" cy="498475"/>
          </a:xfrm>
          <a:noFill/>
          <a:ln/>
        </p:spPr>
        <p:txBody>
          <a:bodyPr/>
          <a:lstStyle/>
          <a:p>
            <a:pPr algn="l"/>
            <a:r>
              <a:rPr lang="en-US" dirty="0"/>
              <a:t>Raimondo Rapacciuolo</a:t>
            </a:r>
            <a:endParaRPr lang="ru-RU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C3EE7AF-60FF-E26B-76C7-47D018AAD7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82" y="2723009"/>
            <a:ext cx="1413570" cy="1413570"/>
          </a:xfrm>
          <a:prstGeom prst="rect">
            <a:avLst/>
          </a:prstGeom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C56FA6E3-C9E9-0255-B5C3-F5AA87290069}"/>
              </a:ext>
            </a:extLst>
          </p:cNvPr>
          <p:cNvSpPr txBox="1">
            <a:spLocks noChangeArrowheads="1"/>
          </p:cNvSpPr>
          <p:nvPr/>
        </p:nvSpPr>
        <p:spPr>
          <a:xfrm>
            <a:off x="5292874" y="5157986"/>
            <a:ext cx="5470525" cy="49847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0" indent="0" algn="r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91" indent="0" algn="ctr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583" indent="0" algn="ctr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874" indent="0" algn="ctr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9166" indent="0" algn="ctr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457" indent="0" algn="ctr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749" indent="0" algn="ctr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1040" indent="0" algn="ctr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8332" indent="0" algn="ctr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it-IT" dirty="0"/>
              <a:t>Prof.ssa Tortora</a:t>
            </a:r>
          </a:p>
          <a:p>
            <a:pPr algn="l" fontAlgn="auto">
              <a:spcAft>
                <a:spcPts val="0"/>
              </a:spcAft>
            </a:pPr>
            <a:r>
              <a:rPr lang="it-IT" dirty="0"/>
              <a:t>Prof.ssa Caruccio</a:t>
            </a:r>
            <a:endParaRPr lang="ru-RU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75CE08C-9AE8-81F0-73B1-3B33EE3375CF}"/>
              </a:ext>
            </a:extLst>
          </p:cNvPr>
          <p:cNvSpPr txBox="1">
            <a:spLocks noChangeArrowheads="1"/>
          </p:cNvSpPr>
          <p:nvPr/>
        </p:nvSpPr>
        <p:spPr>
          <a:xfrm>
            <a:off x="4342" y="405458"/>
            <a:ext cx="4352427" cy="936104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r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91" indent="0" algn="ctr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583" indent="0" algn="ctr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874" indent="0" algn="ctr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9166" indent="0" algn="ctr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457" indent="0" algn="ctr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749" indent="0" algn="ctr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1040" indent="0" algn="ctr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8332" indent="0" algn="ctr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sz="2400" b="1" dirty="0"/>
              <a:t>BASI DI DATI II</a:t>
            </a:r>
            <a:endParaRPr lang="ru-RU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5CEB8A-02DF-8701-7C82-BCEB7B79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songs.ejs</a:t>
            </a:r>
            <a:r>
              <a:rPr lang="it-IT" dirty="0"/>
              <a:t> - Home</a:t>
            </a:r>
          </a:p>
        </p:txBody>
      </p:sp>
      <p:pic>
        <p:nvPicPr>
          <p:cNvPr id="6" name="Segnaposto contenuto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9CEC73D-4DE5-633D-2C18-04D0A2903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38" y="2349674"/>
            <a:ext cx="8095136" cy="4032910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38BD3B-7338-2BC5-44FF-89F4A8F7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2E3-D973-4C1E-8A9F-616F243D6F29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37FA160-3A60-8933-9CB1-939D0CABD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149" y="3285778"/>
            <a:ext cx="4421689" cy="1978364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4516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5CEB8A-02DF-8701-7C82-BCEB7B79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songs.ejs</a:t>
            </a:r>
            <a:r>
              <a:rPr lang="it-IT" dirty="0"/>
              <a:t> - </a:t>
            </a:r>
            <a:r>
              <a:rPr lang="it-IT" dirty="0" err="1"/>
              <a:t>Search</a:t>
            </a:r>
            <a:r>
              <a:rPr lang="it-IT" dirty="0"/>
              <a:t> Bar</a:t>
            </a:r>
          </a:p>
        </p:txBody>
      </p:sp>
      <p:pic>
        <p:nvPicPr>
          <p:cNvPr id="6" name="Segnaposto contenuto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9CEC73D-4DE5-633D-2C18-04D0A2903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38" y="2349674"/>
            <a:ext cx="8095136" cy="4032910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38BD3B-7338-2BC5-44FF-89F4A8F7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2E3-D973-4C1E-8A9F-616F243D6F29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5" name="Immagine 4" descr="Immagine che contiene testo, schermo&#10;&#10;Descrizione generata automaticamente">
            <a:extLst>
              <a:ext uri="{FF2B5EF4-FFF2-40B4-BE49-F238E27FC236}">
                <a16:creationId xmlns:a16="http://schemas.microsoft.com/office/drawing/2014/main" id="{2652F568-6CA3-0DD1-C8A8-FBEE4B91B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778" y="3141762"/>
            <a:ext cx="4579060" cy="2274885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4745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5CEB8A-02DF-8701-7C82-BCEB7B79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songs.ejs</a:t>
            </a:r>
            <a:r>
              <a:rPr lang="it-IT" dirty="0"/>
              <a:t> – </a:t>
            </a:r>
            <a:r>
              <a:rPr lang="it-IT" sz="3200" dirty="0"/>
              <a:t>‘</a:t>
            </a:r>
            <a:r>
              <a:rPr lang="it-IT" sz="3200" dirty="0" err="1"/>
              <a:t>Most</a:t>
            </a:r>
            <a:r>
              <a:rPr lang="it-IT" sz="3200" dirty="0"/>
              <a:t> </a:t>
            </a:r>
            <a:r>
              <a:rPr lang="it-IT" sz="3200" dirty="0" err="1"/>
              <a:t>Streamed</a:t>
            </a:r>
            <a:r>
              <a:rPr lang="it-IT" sz="3200" dirty="0"/>
              <a:t> Songs’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38BD3B-7338-2BC5-44FF-89F4A8F7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2E3-D973-4C1E-8A9F-616F243D6F29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F7BEF61-675F-DEEB-CB93-EC86FD56CE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6"/>
          <a:stretch/>
        </p:blipFill>
        <p:spPr>
          <a:xfrm>
            <a:off x="480914" y="2359528"/>
            <a:ext cx="8049034" cy="402305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E2C8736-FD1F-3ADE-6FBA-371EC75E8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677" y="3429794"/>
            <a:ext cx="3951161" cy="115212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9280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5CEB8A-02DF-8701-7C82-BCEB7B79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songs.ejs</a:t>
            </a:r>
            <a:r>
              <a:rPr lang="it-IT" dirty="0"/>
              <a:t> – </a:t>
            </a:r>
            <a:r>
              <a:rPr lang="it-IT" sz="3200" dirty="0"/>
              <a:t>‘</a:t>
            </a:r>
            <a:r>
              <a:rPr lang="it-IT" sz="3200" dirty="0" err="1"/>
              <a:t>Most</a:t>
            </a:r>
            <a:r>
              <a:rPr lang="it-IT" sz="3200" dirty="0"/>
              <a:t> </a:t>
            </a:r>
            <a:r>
              <a:rPr lang="it-IT" sz="3200" dirty="0" err="1"/>
              <a:t>Followed</a:t>
            </a:r>
            <a:r>
              <a:rPr lang="it-IT" sz="3200" dirty="0"/>
              <a:t> Artists’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38BD3B-7338-2BC5-44FF-89F4A8F7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2E3-D973-4C1E-8A9F-616F243D6F29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16" name="Segnaposto contenuto 11">
            <a:extLst>
              <a:ext uri="{FF2B5EF4-FFF2-40B4-BE49-F238E27FC236}">
                <a16:creationId xmlns:a16="http://schemas.microsoft.com/office/drawing/2014/main" id="{77B372FA-F29F-1DEF-A800-3343F6F65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38" y="2349674"/>
            <a:ext cx="8049034" cy="403291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BCB2E6F0-325A-134D-A360-064D8690B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911" y="3197631"/>
            <a:ext cx="5289927" cy="181448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779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5CEB8A-02DF-8701-7C82-BCEB7B79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songs.ejs</a:t>
            </a:r>
            <a:r>
              <a:rPr lang="it-IT" dirty="0"/>
              <a:t> - ‘</a:t>
            </a:r>
            <a:r>
              <a:rPr lang="it-IT" dirty="0" err="1"/>
              <a:t>Looking</a:t>
            </a:r>
            <a:r>
              <a:rPr lang="it-IT" dirty="0"/>
              <a:t> For’</a:t>
            </a:r>
          </a:p>
        </p:txBody>
      </p:sp>
      <p:pic>
        <p:nvPicPr>
          <p:cNvPr id="6" name="Segnaposto contenuto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9CEC73D-4DE5-633D-2C18-04D0A2903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38" y="2349674"/>
            <a:ext cx="8095136" cy="4032910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38BD3B-7338-2BC5-44FF-89F4A8F7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2E3-D973-4C1E-8A9F-616F243D6F29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5" name="Immagine 4" descr="Immagine che contiene testo, monitor, screenshot, schermo&#10;&#10;Descrizione generata automaticamente">
            <a:extLst>
              <a:ext uri="{FF2B5EF4-FFF2-40B4-BE49-F238E27FC236}">
                <a16:creationId xmlns:a16="http://schemas.microsoft.com/office/drawing/2014/main" id="{05473722-61D3-5558-F442-6370698D7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50" y="3069754"/>
            <a:ext cx="5349888" cy="258247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80911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6665A2-80FD-5F35-D957-B961F93D2951}"/>
              </a:ext>
            </a:extLst>
          </p:cNvPr>
          <p:cNvSpPr txBox="1"/>
          <p:nvPr/>
        </p:nvSpPr>
        <p:spPr>
          <a:xfrm>
            <a:off x="1620466" y="2349674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3A5451A-27BB-B4AE-AF38-1CBFF39DA5FF}"/>
              </a:ext>
            </a:extLst>
          </p:cNvPr>
          <p:cNvSpPr txBox="1">
            <a:spLocks noChangeArrowheads="1"/>
          </p:cNvSpPr>
          <p:nvPr/>
        </p:nvSpPr>
        <p:spPr>
          <a:xfrm>
            <a:off x="1440966" y="2934449"/>
            <a:ext cx="6263655" cy="193550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5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it-IT" sz="4400" b="1" dirty="0"/>
              <a:t>Grazie per l’attenzione!</a:t>
            </a:r>
            <a:br>
              <a:rPr lang="it-IT" sz="4400" dirty="0"/>
            </a:br>
            <a:endParaRPr lang="uk-UA" sz="4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8F3EA1-9DAF-D41F-1EF4-F80AAF8818D0}"/>
              </a:ext>
            </a:extLst>
          </p:cNvPr>
          <p:cNvSpPr txBox="1">
            <a:spLocks noChangeArrowheads="1"/>
          </p:cNvSpPr>
          <p:nvPr/>
        </p:nvSpPr>
        <p:spPr>
          <a:xfrm>
            <a:off x="2844602" y="477466"/>
            <a:ext cx="5470525" cy="163988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5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it-IT" sz="4400" b="1" dirty="0" err="1"/>
              <a:t>SpotifyStats</a:t>
            </a:r>
            <a:br>
              <a:rPr lang="it-IT" sz="4400" dirty="0"/>
            </a:br>
            <a:endParaRPr lang="uk-UA" sz="4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221A8B7-253E-3BED-E5FC-5F45843CBF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66" y="261442"/>
            <a:ext cx="1413570" cy="141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0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2434" y="686943"/>
            <a:ext cx="5895975" cy="1223962"/>
          </a:xfrm>
        </p:spPr>
        <p:txBody>
          <a:bodyPr/>
          <a:lstStyle/>
          <a:p>
            <a:pPr algn="ctr"/>
            <a:r>
              <a:rPr lang="it-IT" sz="3600" dirty="0"/>
              <a:t>L’Idea</a:t>
            </a:r>
            <a:endParaRPr lang="uk-UA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76238" y="2120900"/>
            <a:ext cx="8372475" cy="4333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t-IT" sz="2800" b="1" dirty="0"/>
          </a:p>
          <a:p>
            <a:pPr marL="0" indent="0" algn="ctr">
              <a:buNone/>
            </a:pPr>
            <a:r>
              <a:rPr lang="it-IT" sz="2800" dirty="0"/>
              <a:t>Realizzare una web </a:t>
            </a:r>
            <a:r>
              <a:rPr lang="it-IT" sz="2800" dirty="0" err="1"/>
              <a:t>application</a:t>
            </a:r>
            <a:r>
              <a:rPr lang="it-IT" sz="2800" dirty="0"/>
              <a:t> che permetta l’interrogazione di un database</a:t>
            </a:r>
            <a:r>
              <a:rPr lang="it-IT" sz="2800" b="1" dirty="0"/>
              <a:t> </a:t>
            </a:r>
            <a:r>
              <a:rPr lang="it-IT" sz="2800" b="1" dirty="0" err="1"/>
              <a:t>NoSQL</a:t>
            </a:r>
            <a:r>
              <a:rPr lang="it-IT" sz="2800" b="1" dirty="0"/>
              <a:t> </a:t>
            </a:r>
            <a:r>
              <a:rPr lang="it-IT" sz="2800" dirty="0"/>
              <a:t>orientato ai documenti, contenente informazione riguardo i brani più ascoltati su Spotify presenti nella </a:t>
            </a:r>
            <a:r>
              <a:rPr lang="it-I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Top 200 Weekly (Global).</a:t>
            </a:r>
            <a:endParaRPr lang="uk-UA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68A4-F6CF-41B3-8B51-E73CED1F5056}" type="slidenum">
              <a:rPr lang="ru-RU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6B7002-B83C-B594-8620-364607C2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Tecnologie Utilizzate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5A1588-3C0A-ABAA-9D20-906AFAE1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2E3-D973-4C1E-8A9F-616F243D6F29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110D991-B327-4691-AF5B-A1E576C36E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842" y="5302002"/>
            <a:ext cx="2026599" cy="12400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6C8ADBB-7707-4000-9811-09AA6A3B35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130" y="5347347"/>
            <a:ext cx="1149314" cy="11493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20409A7-4D18-406A-A3B6-E2ADB2A49F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610" y="2451300"/>
            <a:ext cx="936104" cy="745958"/>
          </a:xfrm>
          <a:prstGeom prst="rect">
            <a:avLst/>
          </a:prstGeom>
        </p:spPr>
      </p:pic>
      <p:pic>
        <p:nvPicPr>
          <p:cNvPr id="9" name="Immagine 8" descr="Immagine che contiene testo, clipart, segnale&#10;&#10;Descrizione generata automaticamente">
            <a:extLst>
              <a:ext uri="{FF2B5EF4-FFF2-40B4-BE49-F238E27FC236}">
                <a16:creationId xmlns:a16="http://schemas.microsoft.com/office/drawing/2014/main" id="{0B2230E5-A85D-715E-EC04-9AA9769E7A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8" y="2212432"/>
            <a:ext cx="2520280" cy="98175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DF7415A-9EB7-0796-034D-EF4452BC87F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154" y="3572023"/>
            <a:ext cx="5255279" cy="14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0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75CDD6-5A5C-ECF4-9C5F-962098683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394BD9-5D4F-43E3-E3E5-8785CC751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93" y="2337414"/>
            <a:ext cx="8287773" cy="3600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u="sng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https://www.kaggle.com/datasets/sashankpillai/spotify-top-200-charts-20202021</a:t>
            </a:r>
            <a:endParaRPr lang="it-IT" sz="1600" u="sng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it-IT" sz="1400" u="sng" dirty="0"/>
          </a:p>
          <a:p>
            <a:pPr marL="0" indent="0" algn="ctr">
              <a:buNone/>
            </a:pPr>
            <a:endParaRPr lang="it-IT" sz="1400" u="sng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E0022A-CBB9-D83F-097D-E0B7DB2B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2E3-D973-4C1E-8A9F-616F243D6F29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D4EEA0B9-9A6A-B588-C833-4F5046F9D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5" y="4653930"/>
            <a:ext cx="3273123" cy="1091042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25453A8E-4AE8-4222-EA45-F23A91E85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5" y="2853730"/>
            <a:ext cx="8149306" cy="13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7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B0A9AD-5878-0D4A-CF27-E7940187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B85FF8-931F-107D-3B91-F468D769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93" y="2337414"/>
            <a:ext cx="8071749" cy="3600149"/>
          </a:xfrm>
        </p:spPr>
        <p:txBody>
          <a:bodyPr numCol="3">
            <a:normAutofit fontScale="25000" lnSpcReduction="20000"/>
          </a:bodyPr>
          <a:lstStyle/>
          <a:p>
            <a:pPr marL="0" indent="0">
              <a:buNone/>
            </a:pPr>
            <a:r>
              <a:rPr lang="it-IT" dirty="0"/>
              <a:t>{</a:t>
            </a:r>
          </a:p>
          <a:p>
            <a:pPr marL="0" indent="0">
              <a:buNone/>
            </a:pPr>
            <a:r>
              <a:rPr lang="it-IT" sz="5600" dirty="0"/>
              <a:t>  "_id": {</a:t>
            </a:r>
          </a:p>
          <a:p>
            <a:pPr marL="0" indent="0">
              <a:buNone/>
            </a:pPr>
            <a:r>
              <a:rPr lang="it-IT" sz="5600" dirty="0"/>
              <a:t>    "$</a:t>
            </a:r>
            <a:r>
              <a:rPr lang="it-IT" sz="5600" dirty="0" err="1"/>
              <a:t>oid</a:t>
            </a:r>
            <a:r>
              <a:rPr lang="it-IT" sz="5600" dirty="0"/>
              <a:t>": "635c026b2afbdb945583eb3f"</a:t>
            </a:r>
          </a:p>
          <a:p>
            <a:pPr marL="0" indent="0">
              <a:buNone/>
            </a:pPr>
            <a:r>
              <a:rPr lang="it-IT" sz="5600" dirty="0"/>
              <a:t>  },</a:t>
            </a:r>
          </a:p>
          <a:p>
            <a:pPr marL="0" indent="0">
              <a:buNone/>
            </a:pPr>
            <a:r>
              <a:rPr lang="it-IT" sz="5600" dirty="0"/>
              <a:t>  "Index": "1",</a:t>
            </a:r>
          </a:p>
          <a:p>
            <a:pPr marL="0" indent="0">
              <a:buNone/>
            </a:pPr>
            <a:r>
              <a:rPr lang="it-IT" sz="5600" dirty="0"/>
              <a:t>  "</a:t>
            </a:r>
            <a:r>
              <a:rPr lang="it-IT" sz="5600" dirty="0" err="1"/>
              <a:t>Highest</a:t>
            </a:r>
            <a:r>
              <a:rPr lang="it-IT" sz="5600" dirty="0"/>
              <a:t> </a:t>
            </a:r>
            <a:r>
              <a:rPr lang="it-IT" sz="5600" dirty="0" err="1"/>
              <a:t>Charting</a:t>
            </a:r>
            <a:r>
              <a:rPr lang="it-IT" sz="5600" dirty="0"/>
              <a:t> Position": "1",</a:t>
            </a:r>
          </a:p>
          <a:p>
            <a:pPr marL="0" indent="0">
              <a:buNone/>
            </a:pPr>
            <a:r>
              <a:rPr lang="it-IT" sz="5600" dirty="0"/>
              <a:t>  "</a:t>
            </a:r>
            <a:r>
              <a:rPr lang="it-IT" sz="5600" dirty="0" err="1"/>
              <a:t>Number</a:t>
            </a:r>
            <a:r>
              <a:rPr lang="it-IT" sz="5600" dirty="0"/>
              <a:t> of Times </a:t>
            </a:r>
            <a:r>
              <a:rPr lang="it-IT" sz="5600" dirty="0" err="1"/>
              <a:t>Charted</a:t>
            </a:r>
            <a:r>
              <a:rPr lang="it-IT" sz="5600" dirty="0"/>
              <a:t>": "8",</a:t>
            </a:r>
          </a:p>
          <a:p>
            <a:pPr marL="0" indent="0">
              <a:buNone/>
            </a:pPr>
            <a:r>
              <a:rPr lang="it-IT" sz="5600" dirty="0"/>
              <a:t>  "Week of </a:t>
            </a:r>
            <a:r>
              <a:rPr lang="it-IT" sz="5600" dirty="0" err="1"/>
              <a:t>Highest</a:t>
            </a:r>
            <a:r>
              <a:rPr lang="it-IT" sz="5600" dirty="0"/>
              <a:t> </a:t>
            </a:r>
            <a:r>
              <a:rPr lang="it-IT" sz="5600" dirty="0" err="1"/>
              <a:t>Charting</a:t>
            </a:r>
            <a:r>
              <a:rPr lang="it-IT" sz="5600" dirty="0"/>
              <a:t>": "2021-07-23--2021-07-30",</a:t>
            </a:r>
          </a:p>
          <a:p>
            <a:pPr marL="0" indent="0">
              <a:buNone/>
            </a:pPr>
            <a:r>
              <a:rPr lang="it-IT" sz="5600" dirty="0"/>
              <a:t>  "Song Name": "</a:t>
            </a:r>
            <a:r>
              <a:rPr lang="it-IT" sz="5600" dirty="0" err="1"/>
              <a:t>Beggin</a:t>
            </a:r>
            <a:r>
              <a:rPr lang="it-IT" sz="5600" dirty="0"/>
              <a:t>'",</a:t>
            </a:r>
          </a:p>
          <a:p>
            <a:pPr marL="0" indent="0">
              <a:buNone/>
            </a:pPr>
            <a:r>
              <a:rPr lang="it-IT" sz="5600" dirty="0"/>
              <a:t>  "Streams": "48,633,449",</a:t>
            </a:r>
          </a:p>
          <a:p>
            <a:pPr marL="0" indent="0">
              <a:buNone/>
            </a:pPr>
            <a:r>
              <a:rPr lang="it-IT" sz="5600" dirty="0"/>
              <a:t>  "Artist": "</a:t>
            </a:r>
            <a:r>
              <a:rPr lang="it-IT" sz="5600" dirty="0" err="1"/>
              <a:t>Måneskin</a:t>
            </a:r>
            <a:r>
              <a:rPr lang="it-IT" sz="5600" dirty="0"/>
              <a:t>",</a:t>
            </a:r>
          </a:p>
          <a:p>
            <a:pPr marL="0" indent="0">
              <a:buNone/>
            </a:pPr>
            <a:r>
              <a:rPr lang="it-IT" sz="5600" dirty="0"/>
              <a:t>  "Artist Followers": "3377762",</a:t>
            </a:r>
          </a:p>
          <a:p>
            <a:pPr marL="0" indent="0">
              <a:buNone/>
            </a:pPr>
            <a:r>
              <a:rPr lang="it-IT" sz="5600" dirty="0"/>
              <a:t>  "Song ID": "3Wrjm47oTz2sjIgck11l5e",</a:t>
            </a:r>
          </a:p>
          <a:p>
            <a:pPr marL="0" indent="0">
              <a:buNone/>
            </a:pPr>
            <a:r>
              <a:rPr lang="it-IT" sz="5600" dirty="0"/>
              <a:t>  "</a:t>
            </a:r>
            <a:r>
              <a:rPr lang="it-IT" sz="5600" dirty="0" err="1"/>
              <a:t>Genre</a:t>
            </a:r>
            <a:r>
              <a:rPr lang="it-IT" sz="5600" dirty="0"/>
              <a:t>": "['indie rock </a:t>
            </a:r>
            <a:r>
              <a:rPr lang="it-IT" sz="5600" dirty="0" err="1"/>
              <a:t>italiano'</a:t>
            </a:r>
            <a:r>
              <a:rPr lang="it-IT" sz="5600" dirty="0"/>
              <a:t>, '</a:t>
            </a:r>
            <a:r>
              <a:rPr lang="it-IT" sz="5600" dirty="0" err="1"/>
              <a:t>italian</a:t>
            </a:r>
            <a:r>
              <a:rPr lang="it-IT" sz="5600" dirty="0"/>
              <a:t> pop']",</a:t>
            </a:r>
          </a:p>
          <a:p>
            <a:pPr marL="0" indent="0">
              <a:buNone/>
            </a:pPr>
            <a:r>
              <a:rPr lang="it-IT" sz="5600" dirty="0"/>
              <a:t>  "Release Date": "2017-12-08",</a:t>
            </a:r>
          </a:p>
          <a:p>
            <a:pPr marL="0" indent="0">
              <a:buNone/>
            </a:pPr>
            <a:r>
              <a:rPr lang="it-IT" sz="5600" dirty="0"/>
              <a:t>  "Weeks </a:t>
            </a:r>
            <a:r>
              <a:rPr lang="it-IT" sz="5600" dirty="0" err="1"/>
              <a:t>Charted</a:t>
            </a:r>
            <a:r>
              <a:rPr lang="it-IT" sz="5600" dirty="0"/>
              <a:t>": "2021-07-23--2021-07-30\n2021-07-16--2021-07-23\n2021-07-09--2021-07-16\n2021-07-02--2021-07-09\n2021-06-25--2021-07-02\n2021-06-18--2021-06-25\n2021-06-11--2021-06-18\n2021-06-04--2021-06-11",</a:t>
            </a:r>
          </a:p>
          <a:p>
            <a:pPr marL="0" indent="0">
              <a:buNone/>
            </a:pPr>
            <a:r>
              <a:rPr lang="it-IT" sz="5600" dirty="0"/>
              <a:t>  "</a:t>
            </a:r>
            <a:r>
              <a:rPr lang="it-IT" sz="5600" dirty="0" err="1"/>
              <a:t>Popularity</a:t>
            </a:r>
            <a:r>
              <a:rPr lang="it-IT" sz="5600" dirty="0"/>
              <a:t>": "100",</a:t>
            </a:r>
          </a:p>
          <a:p>
            <a:pPr marL="0" indent="0">
              <a:buNone/>
            </a:pPr>
            <a:r>
              <a:rPr lang="it-IT" sz="5600" dirty="0"/>
              <a:t>  "</a:t>
            </a:r>
            <a:r>
              <a:rPr lang="it-IT" sz="5600" dirty="0" err="1"/>
              <a:t>Danceability</a:t>
            </a:r>
            <a:r>
              <a:rPr lang="it-IT" sz="5600" dirty="0"/>
              <a:t>": "0.714",</a:t>
            </a:r>
          </a:p>
          <a:p>
            <a:pPr marL="0" indent="0">
              <a:buNone/>
            </a:pPr>
            <a:r>
              <a:rPr lang="it-IT" sz="5600" dirty="0"/>
              <a:t>  "Energy": "0.8",</a:t>
            </a:r>
          </a:p>
          <a:p>
            <a:pPr marL="0" indent="0">
              <a:buNone/>
            </a:pPr>
            <a:r>
              <a:rPr lang="it-IT" sz="5600" dirty="0"/>
              <a:t>  "Loudness": "-4.808",</a:t>
            </a:r>
          </a:p>
          <a:p>
            <a:pPr marL="0" indent="0">
              <a:buNone/>
            </a:pPr>
            <a:r>
              <a:rPr lang="it-IT" sz="5600" dirty="0"/>
              <a:t>  "</a:t>
            </a:r>
            <a:r>
              <a:rPr lang="it-IT" sz="5600" dirty="0" err="1"/>
              <a:t>Speechiness</a:t>
            </a:r>
            <a:r>
              <a:rPr lang="it-IT" sz="5600" dirty="0"/>
              <a:t>": "0.0504",</a:t>
            </a:r>
          </a:p>
          <a:p>
            <a:pPr marL="0" indent="0">
              <a:buNone/>
            </a:pPr>
            <a:r>
              <a:rPr lang="it-IT" sz="5600" dirty="0"/>
              <a:t>  "</a:t>
            </a:r>
            <a:r>
              <a:rPr lang="it-IT" sz="5600" dirty="0" err="1"/>
              <a:t>Acousticness</a:t>
            </a:r>
            <a:r>
              <a:rPr lang="it-IT" sz="5600" dirty="0"/>
              <a:t>": "0.127",</a:t>
            </a:r>
          </a:p>
          <a:p>
            <a:pPr marL="0" indent="0">
              <a:buNone/>
            </a:pPr>
            <a:r>
              <a:rPr lang="it-IT" sz="5600" dirty="0"/>
              <a:t>  "</a:t>
            </a:r>
            <a:r>
              <a:rPr lang="it-IT" sz="5600" dirty="0" err="1"/>
              <a:t>Liveness</a:t>
            </a:r>
            <a:r>
              <a:rPr lang="it-IT" sz="5600" dirty="0"/>
              <a:t>": "0.359",</a:t>
            </a:r>
          </a:p>
          <a:p>
            <a:pPr marL="0" indent="0">
              <a:buNone/>
            </a:pPr>
            <a:r>
              <a:rPr lang="it-IT" sz="5600" dirty="0"/>
              <a:t>  "Tempo": "134.002",</a:t>
            </a:r>
          </a:p>
          <a:p>
            <a:pPr marL="0" indent="0">
              <a:buNone/>
            </a:pPr>
            <a:r>
              <a:rPr lang="it-IT" sz="5600" dirty="0"/>
              <a:t>  "Duration (</a:t>
            </a:r>
            <a:r>
              <a:rPr lang="it-IT" sz="5600" dirty="0" err="1"/>
              <a:t>ms</a:t>
            </a:r>
            <a:r>
              <a:rPr lang="it-IT" sz="5600" dirty="0"/>
              <a:t>)": "211560",</a:t>
            </a:r>
          </a:p>
          <a:p>
            <a:pPr marL="0" indent="0">
              <a:buNone/>
            </a:pPr>
            <a:r>
              <a:rPr lang="it-IT" sz="5600" dirty="0"/>
              <a:t>  "Valence": "0.589",</a:t>
            </a:r>
          </a:p>
          <a:p>
            <a:pPr marL="0" indent="0">
              <a:buNone/>
            </a:pPr>
            <a:r>
              <a:rPr lang="it-IT" sz="5600" dirty="0"/>
              <a:t>  "</a:t>
            </a:r>
            <a:r>
              <a:rPr lang="it-IT" sz="5600" dirty="0" err="1"/>
              <a:t>Chord</a:t>
            </a:r>
            <a:r>
              <a:rPr lang="it-IT" sz="5600" dirty="0"/>
              <a:t>": "B"</a:t>
            </a:r>
          </a:p>
          <a:p>
            <a:pPr marL="0" indent="0">
              <a:buNone/>
            </a:pPr>
            <a:r>
              <a:rPr lang="it-IT" sz="5600" dirty="0"/>
              <a:t>}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0124FD-C3B2-281B-B76D-17905627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2E3-D973-4C1E-8A9F-616F243D6F29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05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4442" y="686943"/>
            <a:ext cx="5895975" cy="1223962"/>
          </a:xfrm>
        </p:spPr>
        <p:txBody>
          <a:bodyPr/>
          <a:lstStyle/>
          <a:p>
            <a:pPr algn="ctr"/>
            <a:r>
              <a:rPr lang="it-IT" sz="3600" dirty="0" err="1"/>
              <a:t>Preprocessing</a:t>
            </a:r>
            <a:endParaRPr lang="uk-UA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76238" y="2120900"/>
            <a:ext cx="8372475" cy="4333875"/>
          </a:xfrm>
        </p:spPr>
        <p:txBody>
          <a:bodyPr>
            <a:normAutofit/>
          </a:bodyPr>
          <a:lstStyle/>
          <a:p>
            <a:r>
              <a:rPr lang="it-IT" sz="2800" b="1" dirty="0"/>
              <a:t>Data </a:t>
            </a:r>
            <a:r>
              <a:rPr lang="it-IT" sz="2800" b="1" dirty="0" err="1"/>
              <a:t>Cleaning</a:t>
            </a:r>
            <a:r>
              <a:rPr lang="it-IT" sz="2800" b="1" dirty="0"/>
              <a:t>: Eliminazione dei dati con valori nulli</a:t>
            </a:r>
          </a:p>
          <a:p>
            <a:pPr marL="0" indent="0">
              <a:buNone/>
            </a:pPr>
            <a:endParaRPr lang="it-IT" sz="2800" b="1" dirty="0"/>
          </a:p>
          <a:p>
            <a:r>
              <a:rPr lang="it-IT" sz="2800" b="1" dirty="0"/>
              <a:t>Feature </a:t>
            </a:r>
            <a:r>
              <a:rPr lang="it-IT" sz="2800" b="1" dirty="0" err="1"/>
              <a:t>Selection</a:t>
            </a:r>
            <a:r>
              <a:rPr lang="it-IT" sz="2800" b="1" dirty="0"/>
              <a:t>: </a:t>
            </a:r>
            <a:r>
              <a:rPr lang="it-IT" sz="2800" b="1" dirty="0" err="1"/>
              <a:t>Elminazione</a:t>
            </a:r>
            <a:r>
              <a:rPr lang="it-IT" sz="2800" b="1" dirty="0"/>
              <a:t> delle colonne non utili allo scopo del progetto:</a:t>
            </a:r>
          </a:p>
          <a:p>
            <a:pPr lvl="1"/>
            <a:r>
              <a:rPr lang="it-IT" sz="2400" b="1" dirty="0"/>
              <a:t>Energy, Loudness, </a:t>
            </a:r>
            <a:r>
              <a:rPr lang="it-IT" sz="2400" b="1" dirty="0" err="1"/>
              <a:t>Acustiness</a:t>
            </a:r>
            <a:r>
              <a:rPr lang="it-IT" sz="2400" b="1" dirty="0"/>
              <a:t>, …</a:t>
            </a:r>
          </a:p>
          <a:p>
            <a:pPr lvl="1"/>
            <a:endParaRPr lang="it-IT" sz="2400" b="1" dirty="0"/>
          </a:p>
          <a:p>
            <a:r>
              <a:rPr lang="it-IT" sz="2800" b="1" dirty="0"/>
              <a:t>Index </a:t>
            </a:r>
            <a:r>
              <a:rPr lang="it-IT" sz="2800" b="1" dirty="0" err="1"/>
              <a:t>Selection</a:t>
            </a:r>
            <a:r>
              <a:rPr lang="it-IT" sz="2800" b="1" dirty="0"/>
              <a:t>: Scelta di un indice basato sulle query ricorrenti</a:t>
            </a:r>
          </a:p>
          <a:p>
            <a:endParaRPr lang="it-IT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68A4-F6CF-41B3-8B51-E73CED1F5056}" type="slidenum">
              <a:rPr lang="ru-RU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99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B0A9AD-5878-0D4A-CF27-E7940187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B85FF8-931F-107D-3B91-F468D769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93" y="2337414"/>
            <a:ext cx="6487573" cy="3600149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it-IT" sz="1400" dirty="0"/>
              <a:t>{</a:t>
            </a:r>
          </a:p>
          <a:p>
            <a:pPr marL="0" indent="0">
              <a:buNone/>
            </a:pPr>
            <a:r>
              <a:rPr lang="it-IT" sz="1400" dirty="0"/>
              <a:t>  "_id": {</a:t>
            </a:r>
          </a:p>
          <a:p>
            <a:pPr marL="0" indent="0">
              <a:buNone/>
            </a:pPr>
            <a:r>
              <a:rPr lang="it-IT" sz="1400" dirty="0"/>
              <a:t>    "$</a:t>
            </a:r>
            <a:r>
              <a:rPr lang="it-IT" sz="1400" dirty="0" err="1"/>
              <a:t>oid</a:t>
            </a:r>
            <a:r>
              <a:rPr lang="it-IT" sz="1400" dirty="0"/>
              <a:t>": "63581b0cfd43aeca66cdb109"</a:t>
            </a:r>
          </a:p>
          <a:p>
            <a:pPr marL="0" indent="0">
              <a:buNone/>
            </a:pPr>
            <a:r>
              <a:rPr lang="it-IT" sz="1400" dirty="0"/>
              <a:t>  },</a:t>
            </a:r>
          </a:p>
          <a:p>
            <a:pPr marL="0" indent="0">
              <a:buNone/>
            </a:pPr>
            <a:r>
              <a:rPr lang="it-IT" sz="1400" dirty="0"/>
              <a:t>  "Index": 1,</a:t>
            </a:r>
          </a:p>
          <a:p>
            <a:pPr marL="0" indent="0">
              <a:buNone/>
            </a:pPr>
            <a:r>
              <a:rPr lang="it-IT" sz="1400" dirty="0"/>
              <a:t>  "</a:t>
            </a:r>
            <a:r>
              <a:rPr lang="it-IT" sz="1400" dirty="0" err="1"/>
              <a:t>Highest</a:t>
            </a:r>
            <a:r>
              <a:rPr lang="it-IT" sz="1400" dirty="0"/>
              <a:t> </a:t>
            </a:r>
            <a:r>
              <a:rPr lang="it-IT" sz="1400" dirty="0" err="1"/>
              <a:t>Charting</a:t>
            </a:r>
            <a:r>
              <a:rPr lang="it-IT" sz="1400" dirty="0"/>
              <a:t> Position": 1,</a:t>
            </a:r>
          </a:p>
          <a:p>
            <a:pPr marL="0" indent="0">
              <a:buNone/>
            </a:pPr>
            <a:r>
              <a:rPr lang="it-IT" sz="1400" dirty="0"/>
              <a:t>  "</a:t>
            </a:r>
            <a:r>
              <a:rPr lang="it-IT" sz="1400" dirty="0" err="1"/>
              <a:t>Number</a:t>
            </a:r>
            <a:r>
              <a:rPr lang="it-IT" sz="1400" dirty="0"/>
              <a:t> of Times </a:t>
            </a:r>
            <a:r>
              <a:rPr lang="it-IT" sz="1400" dirty="0" err="1"/>
              <a:t>Charted</a:t>
            </a:r>
            <a:r>
              <a:rPr lang="it-IT" sz="1400" dirty="0"/>
              <a:t>": 8,</a:t>
            </a:r>
          </a:p>
          <a:p>
            <a:pPr marL="0" indent="0">
              <a:buNone/>
            </a:pPr>
            <a:r>
              <a:rPr lang="it-IT" sz="1400" dirty="0"/>
              <a:t>  "Week of </a:t>
            </a:r>
            <a:r>
              <a:rPr lang="it-IT" sz="1400" dirty="0" err="1"/>
              <a:t>Highest</a:t>
            </a:r>
            <a:r>
              <a:rPr lang="it-IT" sz="1400" dirty="0"/>
              <a:t> </a:t>
            </a:r>
            <a:r>
              <a:rPr lang="it-IT" sz="1400" dirty="0" err="1"/>
              <a:t>Charting</a:t>
            </a:r>
            <a:r>
              <a:rPr lang="it-IT" sz="1400" dirty="0"/>
              <a:t>": "2021-07-23--2021-07-30",</a:t>
            </a:r>
          </a:p>
          <a:p>
            <a:pPr marL="0" indent="0">
              <a:buNone/>
            </a:pPr>
            <a:r>
              <a:rPr lang="it-IT" sz="1400" dirty="0"/>
              <a:t>  "Song Name": "</a:t>
            </a:r>
            <a:r>
              <a:rPr lang="it-IT" sz="1400" dirty="0" err="1"/>
              <a:t>Beggin</a:t>
            </a:r>
            <a:r>
              <a:rPr lang="it-IT" sz="1400" dirty="0"/>
              <a:t>'",</a:t>
            </a:r>
          </a:p>
          <a:p>
            <a:pPr marL="0" indent="0">
              <a:buNone/>
            </a:pPr>
            <a:r>
              <a:rPr lang="it-IT" sz="1400" dirty="0"/>
              <a:t>  "Streams": 48633449,</a:t>
            </a:r>
          </a:p>
          <a:p>
            <a:pPr marL="0" indent="0">
              <a:buNone/>
            </a:pPr>
            <a:r>
              <a:rPr lang="it-IT" sz="1400" dirty="0"/>
              <a:t>  "Artist": "</a:t>
            </a:r>
            <a:r>
              <a:rPr lang="it-IT" sz="1400" dirty="0" err="1"/>
              <a:t>Måneskin</a:t>
            </a:r>
            <a:r>
              <a:rPr lang="it-IT" sz="1400" dirty="0"/>
              <a:t>",</a:t>
            </a:r>
          </a:p>
          <a:p>
            <a:pPr marL="0" indent="0">
              <a:buNone/>
            </a:pPr>
            <a:r>
              <a:rPr lang="it-IT" sz="1400" dirty="0"/>
              <a:t>  "Artist Followers": 3377762,</a:t>
            </a:r>
          </a:p>
          <a:p>
            <a:pPr marL="0" indent="0">
              <a:buNone/>
            </a:pPr>
            <a:r>
              <a:rPr lang="it-IT" sz="1400" dirty="0"/>
              <a:t>  "Song ID": "3Wrjm47oTz2sjIgck11l5e",</a:t>
            </a:r>
          </a:p>
          <a:p>
            <a:pPr marL="0" indent="0">
              <a:buNone/>
            </a:pPr>
            <a:r>
              <a:rPr lang="it-IT" sz="1400" dirty="0"/>
              <a:t>  "</a:t>
            </a:r>
            <a:r>
              <a:rPr lang="it-IT" sz="1400" dirty="0" err="1"/>
              <a:t>Genre</a:t>
            </a:r>
            <a:r>
              <a:rPr lang="it-IT" sz="1400" dirty="0"/>
              <a:t>": "['indie rock </a:t>
            </a:r>
            <a:r>
              <a:rPr lang="it-IT" sz="1400" dirty="0" err="1"/>
              <a:t>italiano'</a:t>
            </a:r>
            <a:r>
              <a:rPr lang="it-IT" sz="1400" dirty="0"/>
              <a:t>, '</a:t>
            </a:r>
            <a:r>
              <a:rPr lang="it-IT" sz="1400" dirty="0" err="1"/>
              <a:t>italian</a:t>
            </a:r>
            <a:r>
              <a:rPr lang="it-IT" sz="1400" dirty="0"/>
              <a:t> pop']",</a:t>
            </a:r>
          </a:p>
          <a:p>
            <a:pPr marL="0" indent="0">
              <a:buNone/>
            </a:pPr>
            <a:r>
              <a:rPr lang="it-IT" sz="1400" dirty="0"/>
              <a:t>  "Release Date": "2017-12-08",</a:t>
            </a:r>
          </a:p>
          <a:p>
            <a:pPr marL="0" indent="0">
              <a:buNone/>
            </a:pPr>
            <a:r>
              <a:rPr lang="it-IT" sz="1400" dirty="0"/>
              <a:t>  "Weeks </a:t>
            </a:r>
            <a:r>
              <a:rPr lang="it-IT" sz="1400" dirty="0" err="1"/>
              <a:t>Charted</a:t>
            </a:r>
            <a:r>
              <a:rPr lang="it-IT" sz="1400" dirty="0"/>
              <a:t>": "2021-07-23--2021-07-30\n2021-07-16--2021-07-23\n2021-07-09--2021-07-16\n2021-07-02--2021-07-09\n2021-06-25--2021-07-02\n2021-06-18--2021-06-25\n2021-06-11--2021-06-18\n2021-06-04--2021-06-11",</a:t>
            </a:r>
          </a:p>
          <a:p>
            <a:pPr marL="0" indent="0">
              <a:buNone/>
            </a:pPr>
            <a:r>
              <a:rPr lang="it-IT" sz="1400" dirty="0"/>
              <a:t>  "</a:t>
            </a:r>
            <a:r>
              <a:rPr lang="it-IT" sz="1400" dirty="0" err="1"/>
              <a:t>Popularity</a:t>
            </a:r>
            <a:r>
              <a:rPr lang="it-IT" sz="1400" dirty="0"/>
              <a:t>": 99,</a:t>
            </a:r>
          </a:p>
          <a:p>
            <a:pPr marL="0" indent="0">
              <a:buNone/>
            </a:pPr>
            <a:r>
              <a:rPr lang="it-IT" sz="1400" dirty="0"/>
              <a:t>  "</a:t>
            </a:r>
            <a:r>
              <a:rPr lang="it-IT" sz="1400" dirty="0" err="1"/>
              <a:t>Danceability</a:t>
            </a:r>
            <a:r>
              <a:rPr lang="it-IT" sz="1400" dirty="0"/>
              <a:t>": "0.714",</a:t>
            </a:r>
          </a:p>
          <a:p>
            <a:pPr marL="0" indent="0">
              <a:buNone/>
            </a:pPr>
            <a:r>
              <a:rPr lang="it-IT" sz="1400" dirty="0"/>
              <a:t>  "</a:t>
            </a:r>
            <a:r>
              <a:rPr lang="it-IT" sz="1400" dirty="0" err="1"/>
              <a:t>Liveness</a:t>
            </a:r>
            <a:r>
              <a:rPr lang="it-IT" sz="1400" dirty="0"/>
              <a:t>": "0.359",</a:t>
            </a:r>
          </a:p>
          <a:p>
            <a:pPr marL="0" indent="0">
              <a:buNone/>
            </a:pPr>
            <a:r>
              <a:rPr lang="it-IT" sz="1400" dirty="0"/>
              <a:t>  "Duration (</a:t>
            </a:r>
            <a:r>
              <a:rPr lang="it-IT" sz="1400" dirty="0" err="1"/>
              <a:t>ms</a:t>
            </a:r>
            <a:r>
              <a:rPr lang="it-IT" sz="1400" dirty="0"/>
              <a:t>)": 211560,</a:t>
            </a:r>
          </a:p>
          <a:p>
            <a:pPr marL="0" indent="0">
              <a:buNone/>
            </a:pPr>
            <a:r>
              <a:rPr lang="it-IT" sz="1400" dirty="0"/>
              <a:t>  "</a:t>
            </a:r>
            <a:r>
              <a:rPr lang="it-IT" sz="1400" dirty="0" err="1"/>
              <a:t>Chord</a:t>
            </a:r>
            <a:r>
              <a:rPr lang="it-IT" sz="1400" dirty="0"/>
              <a:t>": "B"</a:t>
            </a:r>
          </a:p>
          <a:p>
            <a:pPr marL="0" indent="0">
              <a:buNone/>
            </a:pPr>
            <a:r>
              <a:rPr lang="it-IT" sz="1400" dirty="0"/>
              <a:t>}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0124FD-C3B2-281B-B76D-17905627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2E3-D973-4C1E-8A9F-616F243D6F29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E20CBC8-07B1-3AFB-2A26-A90C409A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554" y="5855838"/>
            <a:ext cx="3015284" cy="500693"/>
          </a:xfrm>
          <a:prstGeom prst="rect">
            <a:avLst/>
          </a:prstGeom>
        </p:spPr>
      </p:pic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ECC81839-698E-9F31-7B6A-B1DCC9BC9B81}"/>
              </a:ext>
            </a:extLst>
          </p:cNvPr>
          <p:cNvCxnSpPr>
            <a:endCxn id="6" idx="0"/>
          </p:cNvCxnSpPr>
          <p:nvPr/>
        </p:nvCxnSpPr>
        <p:spPr>
          <a:xfrm>
            <a:off x="5220866" y="4077866"/>
            <a:ext cx="2279330" cy="17779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96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5C5B0-C726-F56D-684C-B74EAE3D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Funzionalità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7086E3-1FDC-C292-C5CE-ED17426A8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Ricerca canzoni per titolo</a:t>
            </a:r>
          </a:p>
          <a:p>
            <a:endParaRPr lang="it-IT" dirty="0"/>
          </a:p>
          <a:p>
            <a:r>
              <a:rPr lang="it-IT" dirty="0"/>
              <a:t>Ricerca canzoni per artista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‘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Followed</a:t>
            </a:r>
            <a:r>
              <a:rPr lang="it-IT" dirty="0"/>
              <a:t> Artists’</a:t>
            </a:r>
          </a:p>
          <a:p>
            <a:endParaRPr lang="it-IT" dirty="0"/>
          </a:p>
          <a:p>
            <a:r>
              <a:rPr lang="it-IT" dirty="0"/>
              <a:t>‘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Streamed</a:t>
            </a:r>
            <a:r>
              <a:rPr lang="it-IT" dirty="0"/>
              <a:t> Songs’</a:t>
            </a:r>
          </a:p>
          <a:p>
            <a:endParaRPr lang="it-IT" dirty="0"/>
          </a:p>
          <a:p>
            <a:r>
              <a:rPr lang="it-IT" dirty="0"/>
              <a:t>‘</a:t>
            </a:r>
            <a:r>
              <a:rPr lang="it-IT" dirty="0" err="1"/>
              <a:t>Looking</a:t>
            </a:r>
            <a:r>
              <a:rPr lang="it-IT" dirty="0"/>
              <a:t> For’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7D45CC-E8CF-C9EF-BB75-B629C226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2E3-D973-4C1E-8A9F-616F243D6F29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47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5CEB8A-02DF-8701-7C82-BCEB7B79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songs.ejs</a:t>
            </a:r>
            <a:endParaRPr lang="it-IT" dirty="0"/>
          </a:p>
        </p:txBody>
      </p:sp>
      <p:pic>
        <p:nvPicPr>
          <p:cNvPr id="6" name="Segnaposto contenuto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9CEC73D-4DE5-633D-2C18-04D0A2903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38" y="2349674"/>
            <a:ext cx="8095136" cy="4032910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38BD3B-7338-2BC5-44FF-89F4A8F7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2E3-D973-4C1E-8A9F-616F243D6F29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2181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"/>
        <a:ea typeface="Kozuka Gothic Pro EL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elix Titling" pitchFamily="8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elix Titling" pitchFamily="8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rlino">
  <a:themeElements>
    <a:clrScheme name="Personalizzato 2">
      <a:dk1>
        <a:srgbClr val="191414"/>
      </a:dk1>
      <a:lt1>
        <a:sysClr val="window" lastClr="FFFFFF"/>
      </a:lt1>
      <a:dk2>
        <a:srgbClr val="191414"/>
      </a:dk2>
      <a:lt2>
        <a:srgbClr val="E3DED1"/>
      </a:lt2>
      <a:accent1>
        <a:srgbClr val="1DB954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erlino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</TotalTime>
  <Words>603</Words>
  <Application>Microsoft Office PowerPoint</Application>
  <PresentationFormat>Personalizzato</PresentationFormat>
  <Paragraphs>104</Paragraphs>
  <Slides>15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Felix Titling</vt:lpstr>
      <vt:lpstr>Futura LT</vt:lpstr>
      <vt:lpstr>Trebuchet MS</vt:lpstr>
      <vt:lpstr>Custom Design</vt:lpstr>
      <vt:lpstr>Berlino</vt:lpstr>
      <vt:lpstr>SpotifyStats </vt:lpstr>
      <vt:lpstr>L’Idea</vt:lpstr>
      <vt:lpstr>Tecnologie Utilizzate</vt:lpstr>
      <vt:lpstr>Dataset</vt:lpstr>
      <vt:lpstr>Dataset</vt:lpstr>
      <vt:lpstr>Preprocessing</vt:lpstr>
      <vt:lpstr>Dataset</vt:lpstr>
      <vt:lpstr>Funzionalità </vt:lpstr>
      <vt:lpstr>songs.ejs</vt:lpstr>
      <vt:lpstr>songs.ejs - Home</vt:lpstr>
      <vt:lpstr>songs.ejs - Search Bar</vt:lpstr>
      <vt:lpstr>songs.ejs – ‘Most Streamed Songs’</vt:lpstr>
      <vt:lpstr>songs.ejs – ‘Most Followed Artists’</vt:lpstr>
      <vt:lpstr>songs.ejs - ‘Looking For’</vt:lpstr>
      <vt:lpstr>Presentazione standard di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Dino Rapacciuolo</cp:lastModifiedBy>
  <cp:revision>127</cp:revision>
  <dcterms:created xsi:type="dcterms:W3CDTF">2006-06-13T13:38:55Z</dcterms:created>
  <dcterms:modified xsi:type="dcterms:W3CDTF">2022-10-29T19:43:46Z</dcterms:modified>
</cp:coreProperties>
</file>