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S J</a:t>
            </a:r>
            <a:r>
              <a:rPr lang="en-IN" sz="3200" dirty="0" err="1">
                <a:latin typeface="Trebuchet MS"/>
                <a:cs typeface="Trebuchet MS"/>
              </a:rPr>
              <a:t>ayasooryaa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371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2F8F-F704-6388-C6D7-8CF9053744A4}"/>
              </a:ext>
            </a:extLst>
          </p:cNvPr>
          <p:cNvSpPr txBox="1"/>
          <p:nvPr/>
        </p:nvSpPr>
        <p:spPr>
          <a:xfrm>
            <a:off x="752475" y="1570589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Variable Text Semibold" pitchFamily="2" charset="0"/>
              </a:rPr>
              <a:t>--Present the results obtained from running the provided code, including accuracy scores and predictions for diabetes status based on the dataset.</a:t>
            </a:r>
          </a:p>
          <a:p>
            <a:endParaRPr lang="en-US" sz="2000" dirty="0">
              <a:latin typeface="Segoe UI Variable Text Semibold" pitchFamily="2" charset="0"/>
            </a:endParaRPr>
          </a:p>
          <a:p>
            <a:r>
              <a:rPr lang="en-US" sz="2000" dirty="0">
                <a:latin typeface="Segoe UI Variable Text Semibold" pitchFamily="2" charset="0"/>
              </a:rPr>
              <a:t>--Discuss the implications of the results in terms of the model's performance and its potential real-world applications in healthcare settings.</a:t>
            </a:r>
          </a:p>
          <a:p>
            <a:endParaRPr lang="en-US" sz="2000" dirty="0">
              <a:latin typeface="Segoe UI Variable Text Semibold" pitchFamily="2" charset="0"/>
            </a:endParaRPr>
          </a:p>
          <a:p>
            <a:r>
              <a:rPr lang="en-US" sz="2000" dirty="0">
                <a:latin typeface="Segoe UI Variable Text Semibold" pitchFamily="2" charset="0"/>
              </a:rPr>
              <a:t>--Provide insights into the accuracy of different machine learning algorithms used and their suitability for diabetes prediction.</a:t>
            </a:r>
          </a:p>
          <a:p>
            <a:endParaRPr lang="en-US" sz="2000" dirty="0">
              <a:latin typeface="Segoe UI Variable Text Semibold" pitchFamily="2" charset="0"/>
            </a:endParaRPr>
          </a:p>
          <a:p>
            <a:endParaRPr lang="en-US" sz="2000" dirty="0"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2362200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Diabetes Prediction</a:t>
            </a:r>
          </a:p>
          <a:p>
            <a:r>
              <a:rPr lang="en-IN" sz="2800" b="1" dirty="0"/>
              <a:t>Using </a:t>
            </a:r>
          </a:p>
          <a:p>
            <a:r>
              <a:rPr lang="en-IN" sz="2800" b="1" dirty="0"/>
              <a:t>Machine </a:t>
            </a:r>
          </a:p>
          <a:p>
            <a:r>
              <a:rPr lang="en-IN" sz="2800" b="1" dirty="0"/>
              <a:t>Learning</a:t>
            </a:r>
            <a:endParaRPr lang="en-US" sz="2800" b="1" dirty="0"/>
          </a:p>
        </p:txBody>
      </p:sp>
      <p:pic>
        <p:nvPicPr>
          <p:cNvPr id="27" name="Picture 26" descr="520899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1600200"/>
            <a:ext cx="4267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2667000" y="1981200"/>
            <a:ext cx="8686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Introduce the purpose of the project: to develop a machine learning model for predicting diabetes based on various health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Outline the key tasks and discussions for the project, such as data preprocessing, model selection, training, and evaluation.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0574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Describe the prevalence and impact of diabetes as a global health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Highlight the need for accurate and efficient methods for early diabetes detection to facilitate timely interventions and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Emphasize the significance of developing a predictive model to assist healthcare professionals in identifying individuals at risk of diabetes.</a:t>
            </a:r>
          </a:p>
          <a:p>
            <a:endParaRPr lang="en-US" sz="2400" dirty="0">
              <a:solidFill>
                <a:schemeClr val="tx1"/>
              </a:solidFill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574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Segoe UI Variable Text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Provide a brief overview of the project's objectives, which include building a predictive model using machine learning techniques to forecast the likelihood of diabetes based on patient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Mention the utilization of a dataset containing relevant health attributes for training and testing the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Clarify that the primary aim is to develop a reliable and practical tool for diabetes prediction that can contribute to proactive healthcare strategies.</a:t>
            </a:r>
          </a:p>
          <a:p>
            <a:br>
              <a:rPr lang="en-US" sz="2400" dirty="0">
                <a:solidFill>
                  <a:schemeClr val="tx1"/>
                </a:solidFill>
                <a:latin typeface="Segoe UI Variable Text Semibold" pitchFamily="2" charset="0"/>
              </a:rPr>
            </a:br>
            <a:endParaRPr lang="en-US" sz="2400" dirty="0">
              <a:solidFill>
                <a:schemeClr val="tx1"/>
              </a:solidFill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  <a:cs typeface="Arial" pitchFamily="34" charset="0"/>
              </a:rPr>
              <a:t>The primary end users of a college admission assistance chatbot with a Naive Bayes algorithm would be: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  <a:cs typeface="Arial" pitchFamily="34" charset="0"/>
              </a:rPr>
            </a:br>
            <a:endParaRPr kumimoji="0" lang="en-US" sz="1200" b="0" i="0" u="none" strike="noStrike" cap="none" normalizeH="0" baseline="0">
              <a:ln>
                <a:noFill/>
              </a:ln>
              <a:solidFill>
                <a:srgbClr val="1F1F1F"/>
              </a:solidFill>
              <a:effectLst/>
              <a:latin typeface="Google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133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Segoe UI Variable Text Semibol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Identify healthcare providers, clinics, and hospitals as the primary end users of the diabetes prediction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Stress the importance of empowering healthcare professionals with an efficient tool for early diagnosis and personalized care planning for patients at risk of diabetes.</a:t>
            </a:r>
          </a:p>
          <a:p>
            <a:br>
              <a:rPr lang="en-US" sz="2400" dirty="0">
                <a:solidFill>
                  <a:schemeClr val="tx1"/>
                </a:solidFill>
                <a:latin typeface="Segoe UI Variable Text Semibold" pitchFamily="2" charset="0"/>
              </a:rPr>
            </a:br>
            <a:endParaRPr lang="en-US" sz="2400" dirty="0">
              <a:solidFill>
                <a:schemeClr val="tx1"/>
              </a:solidFill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4384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SOLUTION:</a:t>
            </a:r>
            <a:r>
              <a:rPr lang="en-IN" dirty="0"/>
              <a:t> </a:t>
            </a:r>
            <a:r>
              <a:rPr lang="en-IN" sz="2000" dirty="0"/>
              <a:t>Diabetes Prediction using machine learning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38100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VALUE PROPOSITION: </a:t>
            </a: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Introduce the machine learning-based solution for diabetes prediction using the provided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Highlight the value proposition, including the model's ability to analyze patient data and generate accurate predictions regarding diabetes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Emphasize the potential benefits of early detection, such as enabling timely interventions to prevent or manage diabetes-related complications.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056686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Highlight the key features of the predictive model, such as its robustness, accuracy, and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Discuss any innovative approaches or techniques employed in the model development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Showcase the model's potential to revolutionize diabetes screening and healthcare delivery through its predictive capabilities.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5AE09-CF12-E4B5-847D-6795039BC857}"/>
              </a:ext>
            </a:extLst>
          </p:cNvPr>
          <p:cNvSpPr txBox="1"/>
          <p:nvPr/>
        </p:nvSpPr>
        <p:spPr>
          <a:xfrm>
            <a:off x="911258" y="1518030"/>
            <a:ext cx="6099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Provide an overview of the modeling process, including data preprocessing, model selection, and evaluation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Explain the use of machine learning algorithms such as Logistic Regression, Random Forest, and Decision Tree for building the predictive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Variable Text Semibold" pitchFamily="2" charset="0"/>
              </a:rPr>
              <a:t>Highlight the importance of standardizing data and splitting it into training and testing sets to ensure model accuracy and generalization.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554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Google Sans</vt:lpstr>
      <vt:lpstr>Segoe UI Variable Text Semibold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Nithyanandhan Nithyanandhan</cp:lastModifiedBy>
  <cp:revision>11</cp:revision>
  <dcterms:created xsi:type="dcterms:W3CDTF">2024-04-01T13:44:58Z</dcterms:created>
  <dcterms:modified xsi:type="dcterms:W3CDTF">2024-04-03T14:35:30Z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