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71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72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A7BE-439D-7205-CF46-A95421A5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4EB2-25F1-84EB-DD85-5AAB8EB53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E679-ACCC-DFD7-637A-B0CEAAB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83AD-1A42-CB9D-6FFD-67D0F17F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CA1D-713B-4E8A-DC8D-B08B002C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2624272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94A0-9D34-C0A3-F1CC-A3995BED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8294A-22AB-C289-A32E-E604DFE0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B16F0-995F-22EC-0482-9B23CCBA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7259-3113-887E-7ADA-4E67A5E4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C353-DC34-F856-C4B3-A3E118E9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04057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CAEFB-2FD6-D15C-94F3-72CD61E7C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F2FF4-A472-1DC5-6AEB-D302A9BBC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E1D5-7B47-5590-4C67-E35441F5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689F-BAF2-6CA9-CC87-38D8297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C1EFD-468C-AA41-38A4-682CFA75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1007119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FD1B-9744-EACC-9DB2-26BAF947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25A3-848A-3B05-C753-53BC9EE4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3480-AF00-6343-B808-9B5DE56D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F1F9-9F74-CC5E-3AAB-7ADBCE6C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3CE2A-804C-434C-4907-7C508F43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894948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89B8-1250-2466-5142-1C05C87C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13B1A-8FC5-0BEA-F6E5-FD1CE5F4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6DF6-3E9D-AFB7-8918-3064A55B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7F13C-0675-6E90-EE2C-03BE2679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69B6-E26A-CD86-C2BF-E9D15A45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0740091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EA59-2903-F76E-D139-CEFACB18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1D75-DB27-5E8F-4145-A907D5B22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2AFA4-0E76-1304-8619-C44717D8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79282-36D5-C615-F4E5-96EDBC96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CF9FA-BF57-90D5-B97C-6F006EF1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B5B98-F1F7-5897-FD33-F908E8DD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384616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DD80-1DED-F306-FC1B-217F394E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2EF0B-FDC4-EB90-E0F7-441861B0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80EDB-7C33-7887-C8F9-C19D9C405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D8469-EB54-3E8E-0C07-A1215CDD2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966C9-3E8A-C13E-DEAB-E8DE23FB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5122A-60BF-18FC-940A-D22699E2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5F955-A20B-83E2-B114-873F48CC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89D8A-7350-5BE5-4125-FFF5ABA6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4231991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53C8-2C82-BA7F-4C09-B4FE639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619F6-9BE8-B118-5335-93E6CF63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621DF-2F36-6EA1-2A3C-81DB20FB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08082-ABF1-0F3F-3834-064931C5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928406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B5433-AD11-AFE5-3E49-61940B34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3CB5B-26D9-DD31-0526-91092939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837C5-EB02-8316-3D6D-BC42BF09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90012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A878-6CBB-F0D3-3FD7-0DDA300F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13A8-474E-DE13-2280-1280A7CF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C9E8C-0CC6-6F04-42DA-529015325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6013B-2DE1-EA23-67A1-10C96363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32E5-A9FD-E6F8-7EC3-652FA7C5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25467-ECF0-ECC4-DCCE-36568552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717151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5F2D-3BD1-A4FD-AA3E-3D61FE7F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B0417-18B0-61E6-A80E-ACAE7546C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4DE61-5A3E-F18B-0A5E-3FD2FCC65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30DDF-63B3-0E98-4758-51D8A27E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59F26-1C26-F474-03CD-4C119CBD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07A7-B963-CD82-BB1B-62C3B98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4891329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E9790-64D3-A318-F60C-F0DB6CDE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2EC2-E555-1AFC-EDCB-195005A2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3B02-C583-CA9F-4697-9A2CCFE7D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AFFC-E235-4F23-8AC0-3E4F8F1A2DD6}" type="datetimeFigureOut">
              <a:rPr lang="hr-HR" smtClean="0"/>
              <a:t>30.6.2023.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BAC0-BF18-81F5-D755-6309F195A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C6BD-4F9B-DF4E-1390-EDF0EFBAD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10BA-73E0-4055-BAE8-7ABDC43B715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947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96A2-26BB-26EE-E251-111E85A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4"/>
            <a:ext cx="10948554" cy="235008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Sport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5E94E-2AFA-8891-F86F-1DFD50DC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0102" y="2728144"/>
            <a:ext cx="5030755" cy="7043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Mono Software Academy Bootcamp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28198-4198-FD15-CF4D-B69FA48EA1D0}"/>
              </a:ext>
            </a:extLst>
          </p:cNvPr>
          <p:cNvSpPr txBox="1"/>
          <p:nvPr/>
        </p:nvSpPr>
        <p:spPr>
          <a:xfrm>
            <a:off x="4835448" y="5719764"/>
            <a:ext cx="6951306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Bruno Denisov, Dino Knežević ,Filip </a:t>
            </a:r>
            <a:r>
              <a:rPr lang="en-US" sz="2000" dirty="0" err="1"/>
              <a:t>Todorović</a:t>
            </a:r>
            <a:r>
              <a:rPr lang="en-US" sz="2000" dirty="0"/>
              <a:t>, Sebastian </a:t>
            </a:r>
            <a:r>
              <a:rPr lang="en-US" sz="2000" dirty="0" err="1"/>
              <a:t>Tkalčić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389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240EB5-585B-D9FD-43EB-42C6C0D00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r="4522"/>
          <a:stretch/>
        </p:blipFill>
        <p:spPr>
          <a:xfrm>
            <a:off x="1155547" y="637762"/>
            <a:ext cx="9889808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76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96A2-26BB-26EE-E251-111E85A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638113"/>
            <a:ext cx="4284417" cy="1665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r-HR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Responzivan dizajn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242631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5DFEC-C9C2-204B-D793-421D9B24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040" y="304934"/>
            <a:ext cx="2921001" cy="62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7755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96A2-26BB-26EE-E251-111E85A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638113"/>
            <a:ext cx="4284417" cy="1665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r-HR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Jednostavno uređivanje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01A23E-E96D-E4DB-4658-EA749D8DA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5" y="2639117"/>
            <a:ext cx="3960246" cy="3575415"/>
          </a:xfrm>
        </p:spPr>
        <p:txBody>
          <a:bodyPr anchor="t">
            <a:normAutofit/>
          </a:bodyPr>
          <a:lstStyle/>
          <a:p>
            <a:pPr algn="l"/>
            <a:r>
              <a:rPr lang="hr-HR" sz="2200" dirty="0"/>
              <a:t>Ukoliko korisnik ima odgovarajuću ulogu(SuperAdmin ili Organizer koji je kreirao prikazani događaj), prikazuje se gumb koji omogućuje uređivanje.</a:t>
            </a:r>
            <a:br>
              <a:rPr lang="hr-HR" sz="2200" dirty="0"/>
            </a:br>
            <a:br>
              <a:rPr lang="hr-HR" sz="2200" dirty="0"/>
            </a:br>
            <a:r>
              <a:rPr lang="hr-HR" sz="2200" dirty="0"/>
              <a:t>Klikom na gumb svaki element se može zasebno urediti, te su promjene vidljive istog trenutka.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242631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222BA-617D-3114-162F-A9C27617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0" y="2426311"/>
            <a:ext cx="5479634" cy="3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4135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BC3EE-8935-930B-2118-31A0CBEB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36" y="990569"/>
            <a:ext cx="10013728" cy="48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1666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96A2-26BB-26EE-E251-111E85A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2252296"/>
            <a:ext cx="11147562" cy="235008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r-HR" sz="1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 na pažnji!</a:t>
            </a:r>
            <a:endParaRPr lang="en-US" sz="1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969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96A2-26BB-26EE-E251-111E85A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</a:t>
            </a:r>
            <a:r>
              <a:rPr lang="hr-H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pecifikacija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5E94E-2AFA-8891-F86F-1DFD50DC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010833"/>
            <a:ext cx="10773793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hr-HR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pl-PL" sz="2000" dirty="0"/>
              <a:t>Web aplikacija za informacije o sportskim događajima u RH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mogućnost</a:t>
            </a:r>
            <a:r>
              <a:rPr lang="en-US" sz="2000" dirty="0"/>
              <a:t> </a:t>
            </a:r>
            <a:r>
              <a:rPr lang="en-US" sz="2000" dirty="0" err="1"/>
              <a:t>kreiranja</a:t>
            </a:r>
            <a:r>
              <a:rPr lang="en-US" sz="2000" dirty="0"/>
              <a:t> </a:t>
            </a:r>
            <a:r>
              <a:rPr lang="en-US" sz="2000" dirty="0" err="1"/>
              <a:t>novog</a:t>
            </a:r>
            <a:r>
              <a:rPr lang="hr-HR" sz="2000" dirty="0"/>
              <a:t> sportskog događaja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mogućnosti</a:t>
            </a:r>
            <a:r>
              <a:rPr lang="en-US" sz="2000" dirty="0"/>
              <a:t> </a:t>
            </a:r>
            <a:r>
              <a:rPr lang="en-US" sz="2000" dirty="0" err="1"/>
              <a:t>najave</a:t>
            </a:r>
            <a:r>
              <a:rPr lang="en-US" sz="2000" dirty="0"/>
              <a:t> </a:t>
            </a:r>
            <a:r>
              <a:rPr lang="en-US" sz="2000" dirty="0" err="1"/>
              <a:t>svog</a:t>
            </a:r>
            <a:r>
              <a:rPr lang="en-US" sz="2000" dirty="0"/>
              <a:t> </a:t>
            </a:r>
            <a:r>
              <a:rPr lang="en-US" sz="2000" dirty="0" err="1"/>
              <a:t>dolaska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hr-HR" sz="2000" dirty="0"/>
              <a:t>događaj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ostavljanje</a:t>
            </a:r>
            <a:r>
              <a:rPr lang="en-US" sz="2000" dirty="0"/>
              <a:t> </a:t>
            </a:r>
            <a:r>
              <a:rPr lang="en-US" sz="2000" dirty="0" err="1"/>
              <a:t>recenzije</a:t>
            </a:r>
            <a:r>
              <a:rPr lang="en-US" sz="2000" dirty="0"/>
              <a:t> o </a:t>
            </a:r>
            <a:r>
              <a:rPr lang="en-US" sz="2000" dirty="0" err="1"/>
              <a:t>događaju</a:t>
            </a:r>
            <a:endParaRPr lang="hr-HR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3 </a:t>
            </a:r>
            <a:r>
              <a:rPr lang="en-US" sz="2000" dirty="0" err="1"/>
              <a:t>grupe</a:t>
            </a:r>
            <a:r>
              <a:rPr lang="en-US" sz="2000" dirty="0"/>
              <a:t> </a:t>
            </a:r>
            <a:r>
              <a:rPr lang="en-US" sz="2000" dirty="0" err="1"/>
              <a:t>korisnika</a:t>
            </a:r>
            <a:r>
              <a:rPr lang="en-US" sz="2000" dirty="0"/>
              <a:t> - superuser, organizer, user</a:t>
            </a:r>
            <a:endParaRPr lang="hr-HR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7671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96A2-26BB-26EE-E251-111E85A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hr-H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Korisnici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01A23E-E96D-E4DB-4658-EA749D8DA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690688"/>
            <a:ext cx="5257799" cy="4736745"/>
          </a:xfrm>
        </p:spPr>
        <p:txBody>
          <a:bodyPr>
            <a:normAutofit/>
          </a:bodyPr>
          <a:lstStyle/>
          <a:p>
            <a:r>
              <a:rPr lang="hr-HR" dirty="0"/>
              <a:t>SuperAdmin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dodavanja, ažuriranje i  brisanje podataka o korisniku i događaju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filtriranja korisnika i događaja po korisniku, nazivu događaja, vremenu održavanja, vrsti sporta, ocjeni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ostavljanje recenzija o događaju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najava dolaska na događaj i/ili potvrdu o tome je li posjetio događaj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1481D5F9-DC80-FBEB-297D-4F1BFE1E1A49}"/>
              </a:ext>
            </a:extLst>
          </p:cNvPr>
          <p:cNvSpPr txBox="1">
            <a:spLocks/>
          </p:cNvSpPr>
          <p:nvPr/>
        </p:nvSpPr>
        <p:spPr>
          <a:xfrm>
            <a:off x="6095998" y="1690687"/>
            <a:ext cx="5257799" cy="473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Organizer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dodavanja, ažuriranje i  brisanje podataka o događaju koji je on kreirao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filtriranja  događaja po nazivu događaja, vremenu održavanja, vrsti sporta, ocjeni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ostavljanje recenzija o događaju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najava dolaska na događaj i/ili potvrdu o tome je li posjetio događaj</a:t>
            </a:r>
          </a:p>
        </p:txBody>
      </p:sp>
    </p:spTree>
    <p:extLst>
      <p:ext uri="{BB962C8B-B14F-4D97-AF65-F5344CB8AC3E}">
        <p14:creationId xmlns:p14="http://schemas.microsoft.com/office/powerpoint/2010/main" val="3030910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96A2-26BB-26EE-E251-111E85A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hr-H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Korisnici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01A23E-E96D-E4DB-4658-EA749D8DA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690688"/>
            <a:ext cx="5257799" cy="4736745"/>
          </a:xfrm>
        </p:spPr>
        <p:txBody>
          <a:bodyPr>
            <a:normAutofit/>
          </a:bodyPr>
          <a:lstStyle/>
          <a:p>
            <a:r>
              <a:rPr lang="hr-HR" dirty="0"/>
              <a:t>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filtriranja događaja po nazivu događaja, vremenu održavanja, vrsti sporta, ocjeni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ostavljanje recenzija o događaju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najava dolaska na događaj i/ili potvrdu o tome je li posjetio događaj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B0A8CA18-D6DC-D159-FA84-9D25D12C22E9}"/>
              </a:ext>
            </a:extLst>
          </p:cNvPr>
          <p:cNvSpPr txBox="1">
            <a:spLocks/>
          </p:cNvSpPr>
          <p:nvPr/>
        </p:nvSpPr>
        <p:spPr>
          <a:xfrm>
            <a:off x="6095998" y="1690688"/>
            <a:ext cx="5257801" cy="473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Anonymous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000" dirty="0"/>
              <a:t>filtriranja događaja po nazivu događaja, vremenu održavanja, vrsti sporta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745634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Rectangle 3090">
            <a:extLst>
              <a:ext uri="{FF2B5EF4-FFF2-40B4-BE49-F238E27FC236}">
                <a16:creationId xmlns:a16="http://schemas.microsoft.com/office/drawing/2014/main" id="{C18B47EC-880C-488C-A09F-1082C7675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0"/>
            <a:ext cx="121928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Freeform 7">
            <a:extLst>
              <a:ext uri="{FF2B5EF4-FFF2-40B4-BE49-F238E27FC236}">
                <a16:creationId xmlns:a16="http://schemas.microsoft.com/office/drawing/2014/main" id="{44BF5144-F7BD-4540-9CFD-700A8426D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arious Types of Action Results in WEB API 2 | IT consulting, systems  integration, custom applications, Kimball, database design and data  conversion, legacy integration, Enterprise Architecture | Estrada  Consulting, Inc.">
            <a:extLst>
              <a:ext uri="{FF2B5EF4-FFF2-40B4-BE49-F238E27FC236}">
                <a16:creationId xmlns:a16="http://schemas.microsoft.com/office/drawing/2014/main" id="{4B13D168-95F5-67E2-8C15-F50F36A1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652463"/>
            <a:ext cx="2522538" cy="10541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tlassian Sourcetree (@sourcetree) / Twitter">
            <a:extLst>
              <a:ext uri="{FF2B5EF4-FFF2-40B4-BE49-F238E27FC236}">
                <a16:creationId xmlns:a16="http://schemas.microsoft.com/office/drawing/2014/main" id="{322CE8A0-1618-228B-CF4B-DFB01774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1773238"/>
            <a:ext cx="2522538" cy="2522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Beaver - Wikipedia">
            <a:extLst>
              <a:ext uri="{FF2B5EF4-FFF2-40B4-BE49-F238E27FC236}">
                <a16:creationId xmlns:a16="http://schemas.microsoft.com/office/drawing/2014/main" id="{C1543B61-9FDF-5767-6D29-E6DA326E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652463"/>
            <a:ext cx="2874963" cy="2874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evelopment React">
            <a:extLst>
              <a:ext uri="{FF2B5EF4-FFF2-40B4-BE49-F238E27FC236}">
                <a16:creationId xmlns:a16="http://schemas.microsoft.com/office/drawing/2014/main" id="{504B6471-1A9E-C55E-C6EB-129014954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3595688"/>
            <a:ext cx="1338263" cy="7016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isual Studio Download for Free - 2023 Latest Version">
            <a:extLst>
              <a:ext uri="{FF2B5EF4-FFF2-40B4-BE49-F238E27FC236}">
                <a16:creationId xmlns:a16="http://schemas.microsoft.com/office/drawing/2014/main" id="{2C411D63-60E5-FD71-5D0A-C679E7DCA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863" y="3595688"/>
            <a:ext cx="1470025" cy="7016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ostgreSQL Reviews: 590+ User Reviews and Ratings in 2023 | G2">
            <a:extLst>
              <a:ext uri="{FF2B5EF4-FFF2-40B4-BE49-F238E27FC236}">
                <a16:creationId xmlns:a16="http://schemas.microsoft.com/office/drawing/2014/main" id="{95CEAD45-11DC-6D27-77A6-AD01086F4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4364038"/>
            <a:ext cx="1651000" cy="1838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aunchDarkly Visual Studio Code Extension | LaunchDarkly">
            <a:extLst>
              <a:ext uri="{FF2B5EF4-FFF2-40B4-BE49-F238E27FC236}">
                <a16:creationId xmlns:a16="http://schemas.microsoft.com/office/drawing/2014/main" id="{7CBCF587-A649-E69E-D1AA-BBCCA8CB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8" y="4364038"/>
            <a:ext cx="3748088" cy="1838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F96A2-26BB-26EE-E251-111E85A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82" y="1950856"/>
            <a:ext cx="3261741" cy="2956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Korištene tehnologije</a:t>
            </a:r>
          </a:p>
        </p:txBody>
      </p:sp>
    </p:spTree>
    <p:extLst>
      <p:ext uri="{BB962C8B-B14F-4D97-AF65-F5344CB8AC3E}">
        <p14:creationId xmlns:p14="http://schemas.microsoft.com/office/powerpoint/2010/main" val="117895433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96A2-26BB-26EE-E251-111E85A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baze podataka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9C5DFEC-C9C2-204B-D793-421D9B24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29476" y="643466"/>
            <a:ext cx="527638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0530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96A2-26BB-26EE-E251-111E85A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hr-HR" sz="4400" dirty="0"/>
              <a:t>Prikaz aplikacije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01A23E-E96D-E4DB-4658-EA749D8DA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800" y="566964"/>
            <a:ext cx="6096000" cy="921883"/>
          </a:xfrm>
        </p:spPr>
        <p:txBody>
          <a:bodyPr>
            <a:normAutofit/>
          </a:bodyPr>
          <a:lstStyle/>
          <a:p>
            <a:r>
              <a:rPr lang="hr-HR" sz="2000" dirty="0"/>
              <a:t>Početna stranica – prikaz kalendara koji je popunjen događajima. Dani s događajima su označeni zelenom bojom.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8689B-09F9-5BEE-4EB7-ACAA43561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10" y="1690686"/>
            <a:ext cx="9751329" cy="48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F96A2-26BB-26EE-E251-111E85A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hr-H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Autentifikacija i autorizacija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01A23E-E96D-E4DB-4658-EA749D8DA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66753"/>
            <a:ext cx="6337041" cy="977867"/>
          </a:xfrm>
        </p:spPr>
        <p:txBody>
          <a:bodyPr>
            <a:normAutofit/>
          </a:bodyPr>
          <a:lstStyle/>
          <a:p>
            <a:r>
              <a:rPr lang="hr-HR" sz="2000" dirty="0"/>
              <a:t>Izvršava se na serveru. Lozinke su sigurno spremljene korištenjem hash algoritma. Ovisno o ulozi korisnika, ograničavaju se ili dozvoljavaju mogućnosti aplikacije.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C53E5-F7F9-CE93-D174-D475CB67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47" y="4618769"/>
            <a:ext cx="7731065" cy="209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A8C98F-BA38-97C4-C742-89272B80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28" y="2379538"/>
            <a:ext cx="6076124" cy="20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5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240EB5-585B-D9FD-43EB-42C6C0D00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230"/>
          <a:stretch/>
        </p:blipFill>
        <p:spPr>
          <a:xfrm>
            <a:off x="1155547" y="637762"/>
            <a:ext cx="9889808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046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291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Sport Calendar</vt:lpstr>
      <vt:lpstr>Specifikacija</vt:lpstr>
      <vt:lpstr>Korisnici</vt:lpstr>
      <vt:lpstr>Korisnici</vt:lpstr>
      <vt:lpstr>Korištene tehnologije</vt:lpstr>
      <vt:lpstr>Dijagram baze podataka</vt:lpstr>
      <vt:lpstr>Prikaz aplikacije</vt:lpstr>
      <vt:lpstr>Autentifikacija i autorizacija</vt:lpstr>
      <vt:lpstr>PowerPoint Presentation</vt:lpstr>
      <vt:lpstr>PowerPoint Presentation</vt:lpstr>
      <vt:lpstr>Responzivan dizajn</vt:lpstr>
      <vt:lpstr>Jednostavno uređivanje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Calendar</dc:title>
  <dc:creator>Dino Knežević</dc:creator>
  <cp:lastModifiedBy>Dino Knežević</cp:lastModifiedBy>
  <cp:revision>9</cp:revision>
  <dcterms:created xsi:type="dcterms:W3CDTF">2023-06-30T08:39:06Z</dcterms:created>
  <dcterms:modified xsi:type="dcterms:W3CDTF">2023-06-30T09:42:05Z</dcterms:modified>
</cp:coreProperties>
</file>