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9FE852B-F64F-5542-ACA4-8663857DF7D5}">
          <p14:sldIdLst>
            <p14:sldId id="271"/>
          </p14:sldIdLst>
        </p14:section>
        <p14:section name="Backend" id="{9B53CE03-F631-4471-8E29-572EBEC41AF2}">
          <p14:sldIdLst>
            <p14:sldId id="256"/>
            <p14:sldId id="257"/>
            <p14:sldId id="258"/>
            <p14:sldId id="259"/>
            <p14:sldId id="260"/>
          </p14:sldIdLst>
        </p14:section>
        <p14:section name="Frontend" id="{A3563FA1-D34B-A04C-BBE0-E87336D5C86A}">
          <p14:sldIdLst>
            <p14:sldId id="261"/>
            <p14:sldId id="262"/>
            <p14:sldId id="263"/>
            <p14:sldId id="264"/>
            <p14:sldId id="265"/>
          </p14:sldIdLst>
        </p14:section>
        <p14:section name="Team" id="{4378379A-A7F1-47B0-810F-C4ACB6994DE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o Rozing" initials="DR" lastIdx="2" clrIdx="0">
    <p:extLst>
      <p:ext uri="{19B8F6BF-5375-455C-9EA6-DF929625EA0E}">
        <p15:presenceInfo xmlns:p15="http://schemas.microsoft.com/office/powerpoint/2012/main" userId="67eee55b2dcf03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4D"/>
    <a:srgbClr val="1189B2"/>
    <a:srgbClr val="E6E6E6"/>
    <a:srgbClr val="1589B2"/>
    <a:srgbClr val="F0456F"/>
    <a:srgbClr val="073A4C"/>
    <a:srgbClr val="03D7A1"/>
    <a:srgbClr val="FFD266"/>
    <a:srgbClr val="08D6A2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09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64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5.7.2024.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38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730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7055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39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5.7.2024.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18" Type="http://schemas.openxmlformats.org/officeDocument/2006/relationships/slide" Target="slide9.xml"/><Relationship Id="rId3" Type="http://schemas.openxmlformats.org/officeDocument/2006/relationships/image" Target="../media/image26.png"/><Relationship Id="rId7" Type="http://schemas.openxmlformats.org/officeDocument/2006/relationships/image" Target="../media/image23.svg"/><Relationship Id="rId12" Type="http://schemas.openxmlformats.org/officeDocument/2006/relationships/image" Target="../media/image14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slide" Target="slide8.xml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slide" Target="slide10.xml"/><Relationship Id="rId15" Type="http://schemas.openxmlformats.org/officeDocument/2006/relationships/image" Target="../media/image16.png"/><Relationship Id="rId10" Type="http://schemas.openxmlformats.org/officeDocument/2006/relationships/image" Target="../media/image29.svg"/><Relationship Id="rId19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8.xml"/><Relationship Id="rId1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5.svg"/><Relationship Id="rId12" Type="http://schemas.openxmlformats.org/officeDocument/2006/relationships/image" Target="../media/image16.png"/><Relationship Id="rId17" Type="http://schemas.openxmlformats.org/officeDocument/2006/relationships/slide" Target="slide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slide" Target="slide11.xml"/><Relationship Id="rId15" Type="http://schemas.openxmlformats.org/officeDocument/2006/relationships/image" Target="../media/image31.png"/><Relationship Id="rId10" Type="http://schemas.openxmlformats.org/officeDocument/2006/relationships/slide" Target="slide7.xml"/><Relationship Id="rId19" Type="http://schemas.openxmlformats.org/officeDocument/2006/relationships/image" Target="../media/image34.png"/><Relationship Id="rId4" Type="http://schemas.openxmlformats.org/officeDocument/2006/relationships/image" Target="../media/image27.svg"/><Relationship Id="rId9" Type="http://schemas.openxmlformats.org/officeDocument/2006/relationships/image" Target="../media/image14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slide" Target="slide6.xml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slide" Target="slide2.xml"/><Relationship Id="rId14" Type="http://schemas.openxmlformats.org/officeDocument/2006/relationships/image" Target="../media/image10.sv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slide" Target="slide6.xml"/><Relationship Id="rId10" Type="http://schemas.openxmlformats.org/officeDocument/2006/relationships/image" Target="../media/image17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slide" Target="slide2.xml"/><Relationship Id="rId14" Type="http://schemas.openxmlformats.org/officeDocument/2006/relationships/image" Target="../media/image19.sv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slide" Target="slide5.xml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17" Type="http://schemas.openxmlformats.org/officeDocument/2006/relationships/image" Target="../media/image21.sv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sv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slide" Target="slide2.xml"/><Relationship Id="rId14" Type="http://schemas.openxmlformats.org/officeDocument/2006/relationships/image" Target="../media/image10.svg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slide" Target="slide6.xml"/><Relationship Id="rId10" Type="http://schemas.openxmlformats.org/officeDocument/2006/relationships/image" Target="../media/image17.png"/><Relationship Id="rId19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slide" Target="slide2.xml"/><Relationship Id="rId14" Type="http://schemas.openxmlformats.org/officeDocument/2006/relationships/image" Target="../media/image10.sv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slide" Target="slide6.xml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17" Type="http://schemas.openxmlformats.org/officeDocument/2006/relationships/image" Target="../media/image24.sv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svg"/><Relationship Id="rId24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slide" Target="slide4.xml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slide" Target="slide2.xml"/><Relationship Id="rId14" Type="http://schemas.openxmlformats.org/officeDocument/2006/relationships/image" Target="../media/image10.svg"/><Relationship Id="rId22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6.png"/><Relationship Id="rId18" Type="http://schemas.openxmlformats.org/officeDocument/2006/relationships/image" Target="../media/image32.png"/><Relationship Id="rId3" Type="http://schemas.openxmlformats.org/officeDocument/2006/relationships/image" Target="../media/image26.png"/><Relationship Id="rId21" Type="http://schemas.openxmlformats.org/officeDocument/2006/relationships/image" Target="../media/image34.png"/><Relationship Id="rId7" Type="http://schemas.openxmlformats.org/officeDocument/2006/relationships/image" Target="../media/image8.sv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slide" Target="slide10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slide" Target="slide7.xml"/><Relationship Id="rId15" Type="http://schemas.openxmlformats.org/officeDocument/2006/relationships/image" Target="../media/image30.png"/><Relationship Id="rId10" Type="http://schemas.openxmlformats.org/officeDocument/2006/relationships/image" Target="../media/image29.svg"/><Relationship Id="rId19" Type="http://schemas.openxmlformats.org/officeDocument/2006/relationships/slide" Target="slide9.xml"/><Relationship Id="rId4" Type="http://schemas.openxmlformats.org/officeDocument/2006/relationships/image" Target="../media/image27.svg"/><Relationship Id="rId9" Type="http://schemas.openxmlformats.org/officeDocument/2006/relationships/image" Target="../media/image28.png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6.png"/><Relationship Id="rId18" Type="http://schemas.openxmlformats.org/officeDocument/2006/relationships/image" Target="../media/image32.png"/><Relationship Id="rId3" Type="http://schemas.openxmlformats.org/officeDocument/2006/relationships/image" Target="../media/image26.png"/><Relationship Id="rId21" Type="http://schemas.openxmlformats.org/officeDocument/2006/relationships/image" Target="../media/image34.png"/><Relationship Id="rId7" Type="http://schemas.openxmlformats.org/officeDocument/2006/relationships/image" Target="../media/image19.svg"/><Relationship Id="rId12" Type="http://schemas.openxmlformats.org/officeDocument/2006/relationships/image" Target="../media/image14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slide" Target="slide10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slide" Target="slide8.xml"/><Relationship Id="rId15" Type="http://schemas.openxmlformats.org/officeDocument/2006/relationships/image" Target="../media/image30.png"/><Relationship Id="rId10" Type="http://schemas.openxmlformats.org/officeDocument/2006/relationships/image" Target="../media/image29.svg"/><Relationship Id="rId19" Type="http://schemas.openxmlformats.org/officeDocument/2006/relationships/slide" Target="slide9.xml"/><Relationship Id="rId4" Type="http://schemas.openxmlformats.org/officeDocument/2006/relationships/image" Target="../media/image27.svg"/><Relationship Id="rId9" Type="http://schemas.openxmlformats.org/officeDocument/2006/relationships/image" Target="../media/image28.png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1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1.svg"/><Relationship Id="rId12" Type="http://schemas.openxmlformats.org/officeDocument/2006/relationships/image" Target="../media/image14.svg"/><Relationship Id="rId17" Type="http://schemas.openxmlformats.org/officeDocument/2006/relationships/slide" Target="slide10.xml"/><Relationship Id="rId2" Type="http://schemas.openxmlformats.org/officeDocument/2006/relationships/notesSlide" Target="../notesSlides/notesSlide8.xml"/><Relationship Id="rId16" Type="http://schemas.openxmlformats.org/officeDocument/2006/relationships/slide" Target="slide8.xml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slide" Target="slide9.xml"/><Relationship Id="rId15" Type="http://schemas.openxmlformats.org/officeDocument/2006/relationships/image" Target="../media/image16.png"/><Relationship Id="rId10" Type="http://schemas.openxmlformats.org/officeDocument/2006/relationships/image" Target="../media/image29.svg"/><Relationship Id="rId19" Type="http://schemas.openxmlformats.org/officeDocument/2006/relationships/image" Target="../media/image32.png"/><Relationship Id="rId4" Type="http://schemas.openxmlformats.org/officeDocument/2006/relationships/image" Target="../media/image27.sv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CineMoon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49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11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49EFBF-DF5C-2C43-B1BE-BFB8C9DFA5A8}"/>
              </a:ext>
            </a:extLst>
          </p:cNvPr>
          <p:cNvSpPr>
            <a:spLocks noChangeAspect="1"/>
          </p:cNvSpPr>
          <p:nvPr/>
        </p:nvSpPr>
        <p:spPr>
          <a:xfrm>
            <a:off x="903275" y="428055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C441E-D66E-C741-9C20-22265E292363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FA025F-372C-3A46-B28D-6951E8EF2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DB25CC42-8329-9F41-B08D-5EE60CA2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22" name="Graphic 21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9D1C8458-31B5-E04B-879C-0DE0B9F69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8" action="ppaction://hlinksldjump"/>
            <a:extLst>
              <a:ext uri="{FF2B5EF4-FFF2-40B4-BE49-F238E27FC236}">
                <a16:creationId xmlns:a16="http://schemas.microsoft.com/office/drawing/2014/main" id="{F8A37BEA-2A0A-AC4C-8AAB-370077B34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3A6F8-DF5A-A7EB-B86E-7133D07DD45C}"/>
              </a:ext>
            </a:extLst>
          </p:cNvPr>
          <p:cNvSpPr txBox="1"/>
          <p:nvPr/>
        </p:nvSpPr>
        <p:spPr>
          <a:xfrm>
            <a:off x="5419531" y="583080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PAKETI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18" name="Graphic 44">
            <a:extLst>
              <a:ext uri="{FF2B5EF4-FFF2-40B4-BE49-F238E27FC236}">
                <a16:creationId xmlns:a16="http://schemas.microsoft.com/office/drawing/2014/main" id="{40610ED7-44A8-7ADC-A26B-019D78CE2B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BEC0279F-C460-D495-D0A0-18A15717299C}"/>
              </a:ext>
            </a:extLst>
          </p:cNvPr>
          <p:cNvSpPr txBox="1">
            <a:spLocks/>
          </p:cNvSpPr>
          <p:nvPr/>
        </p:nvSpPr>
        <p:spPr>
          <a:xfrm>
            <a:off x="3870659" y="2392545"/>
            <a:ext cx="5113758" cy="3383856"/>
          </a:xfrm>
          <a:prstGeom prst="rect">
            <a:avLst/>
          </a:prstGeom>
        </p:spPr>
        <p:txBody>
          <a:bodyPr num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MailKit</a:t>
            </a:r>
          </a:p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MimeKit</a:t>
            </a:r>
          </a:p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NpgSQL</a:t>
            </a:r>
          </a:p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Axios</a:t>
            </a:r>
          </a:p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Bootstrap</a:t>
            </a:r>
          </a:p>
          <a:p>
            <a:pPr marL="0" indent="0" algn="ctr">
              <a:buNone/>
            </a:pP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Automapper</a:t>
            </a:r>
          </a:p>
          <a:p>
            <a:pPr marL="0" indent="0" algn="ctr">
              <a:buNone/>
            </a:pPr>
            <a:endParaRPr lang="hr-H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26" name="Picture 25">
            <a:hlinkClick r:id="rId13" action="ppaction://hlinksldjump"/>
            <a:extLst>
              <a:ext uri="{FF2B5EF4-FFF2-40B4-BE49-F238E27FC236}">
                <a16:creationId xmlns:a16="http://schemas.microsoft.com/office/drawing/2014/main" id="{DABD9A22-1949-F4C3-17C9-BC57A57860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488" y="606371"/>
            <a:ext cx="615749" cy="6218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7F1540-6849-D224-554F-3E6017737A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29128" y="502166"/>
            <a:ext cx="829128" cy="8291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3F9316-E709-3C19-10FB-DBAECD53D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29128" y="1757433"/>
            <a:ext cx="829128" cy="829128"/>
          </a:xfrm>
          <a:prstGeom prst="rect">
            <a:avLst/>
          </a:prstGeom>
        </p:spPr>
      </p:pic>
      <p:pic>
        <p:nvPicPr>
          <p:cNvPr id="29" name="Picture 28">
            <a:hlinkClick r:id="rId16" action="ppaction://hlinksldjump"/>
            <a:extLst>
              <a:ext uri="{FF2B5EF4-FFF2-40B4-BE49-F238E27FC236}">
                <a16:creationId xmlns:a16="http://schemas.microsoft.com/office/drawing/2014/main" id="{DD0B81D5-6FF5-0F41-46AE-C277C0FC7B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488" y="1889896"/>
            <a:ext cx="615749" cy="621846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hlinkClick r:id="rId5" action="ppaction://hlinksldjump"/>
            <a:extLst>
              <a:ext uri="{FF2B5EF4-FFF2-40B4-BE49-F238E27FC236}">
                <a16:creationId xmlns:a16="http://schemas.microsoft.com/office/drawing/2014/main" id="{920BF153-E91A-AAAA-083D-3ABB728BE9A2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0000"/>
          </a:blip>
          <a:stretch>
            <a:fillRect/>
          </a:stretch>
        </p:blipFill>
        <p:spPr>
          <a:xfrm>
            <a:off x="1020252" y="4392490"/>
            <a:ext cx="604138" cy="604138"/>
          </a:xfrm>
          <a:prstGeom prst="rect">
            <a:avLst/>
          </a:prstGeom>
        </p:spPr>
      </p:pic>
      <p:pic>
        <p:nvPicPr>
          <p:cNvPr id="33" name="Picture 32">
            <a:hlinkClick r:id="rId18" action="ppaction://hlinksldjump"/>
            <a:extLst>
              <a:ext uri="{FF2B5EF4-FFF2-40B4-BE49-F238E27FC236}">
                <a16:creationId xmlns:a16="http://schemas.microsoft.com/office/drawing/2014/main" id="{6E498671-C2F8-D2DB-5606-25099A108D3B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680" y="3133317"/>
            <a:ext cx="591363" cy="59136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B4C9FBD-720B-6A4C-2586-104C73894608}"/>
              </a:ext>
            </a:extLst>
          </p:cNvPr>
          <p:cNvSpPr>
            <a:spLocks noChangeAspect="1"/>
          </p:cNvSpPr>
          <p:nvPr/>
        </p:nvSpPr>
        <p:spPr>
          <a:xfrm>
            <a:off x="-831101" y="302033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8" name="Picture 37" descr="A black background with a black square&#10;&#10;Description automatically generated with medium confidence">
            <a:hlinkClick r:id="rId18" action="ppaction://hlinksldjump"/>
            <a:extLst>
              <a:ext uri="{FF2B5EF4-FFF2-40B4-BE49-F238E27FC236}">
                <a16:creationId xmlns:a16="http://schemas.microsoft.com/office/drawing/2014/main" id="{16C05047-4FFA-9FE6-B301-C07B800F874B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D9C3A5">
                <a:tint val="50000"/>
                <a:satMod val="180000"/>
              </a:srgbClr>
            </a:duotone>
            <a:alphaModFix amt="85000"/>
          </a:blip>
          <a:stretch>
            <a:fillRect/>
          </a:stretch>
        </p:blipFill>
        <p:spPr>
          <a:xfrm>
            <a:off x="-729238" y="3119067"/>
            <a:ext cx="592707" cy="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7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4E909C-C0AD-0441-BFB4-0D24E6056384}"/>
              </a:ext>
            </a:extLst>
          </p:cNvPr>
          <p:cNvGrpSpPr/>
          <p:nvPr/>
        </p:nvGrpSpPr>
        <p:grpSpPr>
          <a:xfrm>
            <a:off x="900150" y="5561837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ED2165-882A-1240-A14A-473907542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D77F818E-1A52-FD43-9C5B-C0361A06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23" name="Graphic 22" descr="Users">
            <a:hlinkClick r:id="rId5" action="ppaction://hlinksldjump"/>
            <a:extLst>
              <a:ext uri="{FF2B5EF4-FFF2-40B4-BE49-F238E27FC236}">
                <a16:creationId xmlns:a16="http://schemas.microsoft.com/office/drawing/2014/main" id="{A41F91BD-1F3B-1C43-96EF-08696B547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86662-5FE5-20EF-240A-6B4023696767}"/>
              </a:ext>
            </a:extLst>
          </p:cNvPr>
          <p:cNvSpPr txBox="1"/>
          <p:nvPr/>
        </p:nvSpPr>
        <p:spPr>
          <a:xfrm>
            <a:off x="4498597" y="583080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ČLANOVI TIMA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359AB-FA34-C26D-BFA9-1EA8E7E04B96}"/>
              </a:ext>
            </a:extLst>
          </p:cNvPr>
          <p:cNvSpPr txBox="1"/>
          <p:nvPr/>
        </p:nvSpPr>
        <p:spPr>
          <a:xfrm>
            <a:off x="8890549" y="2633577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KARLO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AF849-CB15-6556-4EC3-1F0F696902B3}"/>
              </a:ext>
            </a:extLst>
          </p:cNvPr>
          <p:cNvSpPr txBox="1"/>
          <p:nvPr/>
        </p:nvSpPr>
        <p:spPr>
          <a:xfrm>
            <a:off x="9024399" y="5112898"/>
            <a:ext cx="1056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DINO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25" name="Graphic 43">
            <a:extLst>
              <a:ext uri="{FF2B5EF4-FFF2-40B4-BE49-F238E27FC236}">
                <a16:creationId xmlns:a16="http://schemas.microsoft.com/office/drawing/2014/main" id="{41284F3D-C7C0-5B81-A2A6-E3FF05CC7A0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2764C71-474F-8599-1C70-0A71D8E5575D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3061362-D130-64EA-E9A2-165559ECE79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" name="Graphic 43">
            <a:extLst>
              <a:ext uri="{FF2B5EF4-FFF2-40B4-BE49-F238E27FC236}">
                <a16:creationId xmlns:a16="http://schemas.microsoft.com/office/drawing/2014/main" id="{17F4B3F6-2C9B-123D-9E4C-4CD4A9D38550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A408C75D-9033-886A-8ED6-0C24042597AD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740BCED-6E4A-7990-9700-628981BA507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1" name="Graphic 43">
            <a:extLst>
              <a:ext uri="{FF2B5EF4-FFF2-40B4-BE49-F238E27FC236}">
                <a16:creationId xmlns:a16="http://schemas.microsoft.com/office/drawing/2014/main" id="{09898C15-A22D-17F2-28DE-427341A91E82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AB9DE0BD-EE9B-1ABE-A2A2-8D813E337A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AF4D78A-C35D-B42B-EE23-C4489425536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" name="Graphic 43">
            <a:extLst>
              <a:ext uri="{FF2B5EF4-FFF2-40B4-BE49-F238E27FC236}">
                <a16:creationId xmlns:a16="http://schemas.microsoft.com/office/drawing/2014/main" id="{F8DFE5A9-1C51-7AB9-3CD9-F291A58E28E6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D2FB8EF4-81C3-5985-6141-BBEC4F73594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EB0B8DB4-A90C-5B65-6ACB-EAE48DB171F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37" name="Graphic 44">
            <a:extLst>
              <a:ext uri="{FF2B5EF4-FFF2-40B4-BE49-F238E27FC236}">
                <a16:creationId xmlns:a16="http://schemas.microsoft.com/office/drawing/2014/main" id="{6F820C2E-5D8F-FA6D-53AF-F52EEEA01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38" name="!!lamp">
            <a:extLst>
              <a:ext uri="{FF2B5EF4-FFF2-40B4-BE49-F238E27FC236}">
                <a16:creationId xmlns:a16="http://schemas.microsoft.com/office/drawing/2014/main" id="{2920AF8D-9CA3-42EE-708A-7133F343FB13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D75071-AEA5-6976-EAF6-570126A3F6E6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357" name="Freeform 85">
                <a:extLst>
                  <a:ext uri="{FF2B5EF4-FFF2-40B4-BE49-F238E27FC236}">
                    <a16:creationId xmlns:a16="http://schemas.microsoft.com/office/drawing/2014/main" id="{BC1060C0-7371-B21B-745D-C67F246120E0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8" name="Freeform 86">
                <a:extLst>
                  <a:ext uri="{FF2B5EF4-FFF2-40B4-BE49-F238E27FC236}">
                    <a16:creationId xmlns:a16="http://schemas.microsoft.com/office/drawing/2014/main" id="{083BB078-F935-391F-F9E9-36EC91635ABD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9" name="Freeform 87">
                <a:extLst>
                  <a:ext uri="{FF2B5EF4-FFF2-40B4-BE49-F238E27FC236}">
                    <a16:creationId xmlns:a16="http://schemas.microsoft.com/office/drawing/2014/main" id="{4FD174E1-1684-52B6-F132-C5FCB8EA5199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0" name="Freeform 88">
                <a:extLst>
                  <a:ext uri="{FF2B5EF4-FFF2-40B4-BE49-F238E27FC236}">
                    <a16:creationId xmlns:a16="http://schemas.microsoft.com/office/drawing/2014/main" id="{9D709687-75FC-F481-AA84-2BC4D133B8A6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1" name="Freeform 89">
                <a:extLst>
                  <a:ext uri="{FF2B5EF4-FFF2-40B4-BE49-F238E27FC236}">
                    <a16:creationId xmlns:a16="http://schemas.microsoft.com/office/drawing/2014/main" id="{158727E2-9D39-C886-BED0-19384897E6F8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2" name="Freeform 90">
                <a:extLst>
                  <a:ext uri="{FF2B5EF4-FFF2-40B4-BE49-F238E27FC236}">
                    <a16:creationId xmlns:a16="http://schemas.microsoft.com/office/drawing/2014/main" id="{8A712A7D-8BFA-2E91-67D9-32A43A9E2767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3" name="Freeform 91">
                <a:extLst>
                  <a:ext uri="{FF2B5EF4-FFF2-40B4-BE49-F238E27FC236}">
                    <a16:creationId xmlns:a16="http://schemas.microsoft.com/office/drawing/2014/main" id="{CCE2BC26-F983-7FCE-0493-EF56B5BCCC73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4" name="Freeform 92">
                <a:extLst>
                  <a:ext uri="{FF2B5EF4-FFF2-40B4-BE49-F238E27FC236}">
                    <a16:creationId xmlns:a16="http://schemas.microsoft.com/office/drawing/2014/main" id="{471A3F44-6441-AE77-8B1B-7F1E054A27C4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5" name="Freeform 93">
                <a:extLst>
                  <a:ext uri="{FF2B5EF4-FFF2-40B4-BE49-F238E27FC236}">
                    <a16:creationId xmlns:a16="http://schemas.microsoft.com/office/drawing/2014/main" id="{77621648-2A9A-9944-8893-365746723FF0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6" name="Freeform 94">
                <a:extLst>
                  <a:ext uri="{FF2B5EF4-FFF2-40B4-BE49-F238E27FC236}">
                    <a16:creationId xmlns:a16="http://schemas.microsoft.com/office/drawing/2014/main" id="{9BAF8678-AD48-09BA-B11C-B60492B5C5E5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7" name="Freeform 95">
                <a:extLst>
                  <a:ext uri="{FF2B5EF4-FFF2-40B4-BE49-F238E27FC236}">
                    <a16:creationId xmlns:a16="http://schemas.microsoft.com/office/drawing/2014/main" id="{A518E4F6-AED0-924E-E57D-C61EA9DD0B4C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8" name="Freeform 96">
                <a:extLst>
                  <a:ext uri="{FF2B5EF4-FFF2-40B4-BE49-F238E27FC236}">
                    <a16:creationId xmlns:a16="http://schemas.microsoft.com/office/drawing/2014/main" id="{CA636151-7ABE-EFD0-A674-CB72745961FF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69" name="Freeform 97">
                <a:extLst>
                  <a:ext uri="{FF2B5EF4-FFF2-40B4-BE49-F238E27FC236}">
                    <a16:creationId xmlns:a16="http://schemas.microsoft.com/office/drawing/2014/main" id="{66DAEB0C-35D6-AD5A-211B-A792441E6942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0" name="Freeform 98">
                <a:extLst>
                  <a:ext uri="{FF2B5EF4-FFF2-40B4-BE49-F238E27FC236}">
                    <a16:creationId xmlns:a16="http://schemas.microsoft.com/office/drawing/2014/main" id="{035074F2-94F0-7E31-26A9-F22B9F16DD6E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1" name="Freeform 99">
                <a:extLst>
                  <a:ext uri="{FF2B5EF4-FFF2-40B4-BE49-F238E27FC236}">
                    <a16:creationId xmlns:a16="http://schemas.microsoft.com/office/drawing/2014/main" id="{55DB035F-BFFB-BDDD-84FD-50236C9CEFCC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2" name="Freeform 100">
                <a:extLst>
                  <a:ext uri="{FF2B5EF4-FFF2-40B4-BE49-F238E27FC236}">
                    <a16:creationId xmlns:a16="http://schemas.microsoft.com/office/drawing/2014/main" id="{B11C409F-D6F2-40C5-3B7F-515AFE2F21A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9F3DB11C-EAD6-9499-98C5-EC9760DD1A2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5" name="Freeform 102">
                <a:extLst>
                  <a:ext uri="{FF2B5EF4-FFF2-40B4-BE49-F238E27FC236}">
                    <a16:creationId xmlns:a16="http://schemas.microsoft.com/office/drawing/2014/main" id="{CA04135E-9723-ED53-0FB9-03738CEF0797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6" name="Freeform 103">
                <a:extLst>
                  <a:ext uri="{FF2B5EF4-FFF2-40B4-BE49-F238E27FC236}">
                    <a16:creationId xmlns:a16="http://schemas.microsoft.com/office/drawing/2014/main" id="{1BD37B3B-D7DE-94EB-BF1D-9770F9B58757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7" name="Freeform 104">
                <a:extLst>
                  <a:ext uri="{FF2B5EF4-FFF2-40B4-BE49-F238E27FC236}">
                    <a16:creationId xmlns:a16="http://schemas.microsoft.com/office/drawing/2014/main" id="{ED48DDDC-C5B4-AC6C-74D2-3F8357E62D5B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8" name="Freeform 105">
                <a:extLst>
                  <a:ext uri="{FF2B5EF4-FFF2-40B4-BE49-F238E27FC236}">
                    <a16:creationId xmlns:a16="http://schemas.microsoft.com/office/drawing/2014/main" id="{C8D5CF0D-13CA-2021-407A-9BD7583F2B2A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79" name="Freeform 106">
                <a:extLst>
                  <a:ext uri="{FF2B5EF4-FFF2-40B4-BE49-F238E27FC236}">
                    <a16:creationId xmlns:a16="http://schemas.microsoft.com/office/drawing/2014/main" id="{E4147F3B-D66B-7B52-E46C-F4A0E9424A83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0" name="Freeform 107">
                <a:extLst>
                  <a:ext uri="{FF2B5EF4-FFF2-40B4-BE49-F238E27FC236}">
                    <a16:creationId xmlns:a16="http://schemas.microsoft.com/office/drawing/2014/main" id="{FD658D42-339E-5BE8-037A-FAE235BC6579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1" name="Freeform 108">
                <a:extLst>
                  <a:ext uri="{FF2B5EF4-FFF2-40B4-BE49-F238E27FC236}">
                    <a16:creationId xmlns:a16="http://schemas.microsoft.com/office/drawing/2014/main" id="{045EE8E6-038B-A597-6206-DAB4E0F1E0AA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2" name="Freeform 109">
                <a:extLst>
                  <a:ext uri="{FF2B5EF4-FFF2-40B4-BE49-F238E27FC236}">
                    <a16:creationId xmlns:a16="http://schemas.microsoft.com/office/drawing/2014/main" id="{AFC06C26-2925-23B3-16A5-D03FD685403A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3" name="Freeform 110">
                <a:extLst>
                  <a:ext uri="{FF2B5EF4-FFF2-40B4-BE49-F238E27FC236}">
                    <a16:creationId xmlns:a16="http://schemas.microsoft.com/office/drawing/2014/main" id="{95CC2A25-101C-9FE6-99C2-71DC0AA74BA3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4" name="Freeform 111">
                <a:extLst>
                  <a:ext uri="{FF2B5EF4-FFF2-40B4-BE49-F238E27FC236}">
                    <a16:creationId xmlns:a16="http://schemas.microsoft.com/office/drawing/2014/main" id="{0189715A-6140-EF6A-252F-64AC95CBBB6D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5" name="Freeform 112">
                <a:extLst>
                  <a:ext uri="{FF2B5EF4-FFF2-40B4-BE49-F238E27FC236}">
                    <a16:creationId xmlns:a16="http://schemas.microsoft.com/office/drawing/2014/main" id="{84701129-88E5-11DA-8D53-4E4E80ADE410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6" name="Freeform 113">
                <a:extLst>
                  <a:ext uri="{FF2B5EF4-FFF2-40B4-BE49-F238E27FC236}">
                    <a16:creationId xmlns:a16="http://schemas.microsoft.com/office/drawing/2014/main" id="{65475ABC-F83D-95FB-FA6D-69034BD526D1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7" name="Freeform 114">
                <a:extLst>
                  <a:ext uri="{FF2B5EF4-FFF2-40B4-BE49-F238E27FC236}">
                    <a16:creationId xmlns:a16="http://schemas.microsoft.com/office/drawing/2014/main" id="{8BDEAE24-D6F4-4052-7DDC-97DB8A68B07F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8" name="Freeform 115">
                <a:extLst>
                  <a:ext uri="{FF2B5EF4-FFF2-40B4-BE49-F238E27FC236}">
                    <a16:creationId xmlns:a16="http://schemas.microsoft.com/office/drawing/2014/main" id="{164D91E1-3D2E-75DC-B5F8-BFFDD907580E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89" name="Freeform 116">
                <a:extLst>
                  <a:ext uri="{FF2B5EF4-FFF2-40B4-BE49-F238E27FC236}">
                    <a16:creationId xmlns:a16="http://schemas.microsoft.com/office/drawing/2014/main" id="{1C603696-DA1C-6B17-60CC-82B29E88806B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0" name="Freeform 117">
                <a:extLst>
                  <a:ext uri="{FF2B5EF4-FFF2-40B4-BE49-F238E27FC236}">
                    <a16:creationId xmlns:a16="http://schemas.microsoft.com/office/drawing/2014/main" id="{96909559-3B6E-3B6F-2F77-DF780D641EAD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1" name="Freeform 118">
                <a:extLst>
                  <a:ext uri="{FF2B5EF4-FFF2-40B4-BE49-F238E27FC236}">
                    <a16:creationId xmlns:a16="http://schemas.microsoft.com/office/drawing/2014/main" id="{34406C88-27AB-F5B5-544A-338DF1410E97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2" name="Freeform 119">
                <a:extLst>
                  <a:ext uri="{FF2B5EF4-FFF2-40B4-BE49-F238E27FC236}">
                    <a16:creationId xmlns:a16="http://schemas.microsoft.com/office/drawing/2014/main" id="{A62FFCAF-C2DE-0ACC-3EEA-4AD488CC0555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3" name="Freeform 120">
                <a:extLst>
                  <a:ext uri="{FF2B5EF4-FFF2-40B4-BE49-F238E27FC236}">
                    <a16:creationId xmlns:a16="http://schemas.microsoft.com/office/drawing/2014/main" id="{4EAF5E40-5C69-EFDC-AFCD-0E3E0BC9F25E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4" name="Freeform 121">
                <a:extLst>
                  <a:ext uri="{FF2B5EF4-FFF2-40B4-BE49-F238E27FC236}">
                    <a16:creationId xmlns:a16="http://schemas.microsoft.com/office/drawing/2014/main" id="{2AA8F2EA-FD1A-DACB-D975-2AF7C2AD8A80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5" name="Freeform 122">
                <a:extLst>
                  <a:ext uri="{FF2B5EF4-FFF2-40B4-BE49-F238E27FC236}">
                    <a16:creationId xmlns:a16="http://schemas.microsoft.com/office/drawing/2014/main" id="{4DBE130A-6876-EB02-378C-5EFBB148E380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6" name="Freeform 123">
                <a:extLst>
                  <a:ext uri="{FF2B5EF4-FFF2-40B4-BE49-F238E27FC236}">
                    <a16:creationId xmlns:a16="http://schemas.microsoft.com/office/drawing/2014/main" id="{B25DF4A1-0370-3AE9-2A3F-6A3411BF689D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7" name="Freeform 124">
                <a:extLst>
                  <a:ext uri="{FF2B5EF4-FFF2-40B4-BE49-F238E27FC236}">
                    <a16:creationId xmlns:a16="http://schemas.microsoft.com/office/drawing/2014/main" id="{6BCDFBF0-C717-4C8E-4B2B-F9DA2BEE5F1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8" name="Freeform 125">
                <a:extLst>
                  <a:ext uri="{FF2B5EF4-FFF2-40B4-BE49-F238E27FC236}">
                    <a16:creationId xmlns:a16="http://schemas.microsoft.com/office/drawing/2014/main" id="{6FE6A042-4C68-0A23-3FBB-8F2979A2D882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99" name="Freeform 126">
                <a:extLst>
                  <a:ext uri="{FF2B5EF4-FFF2-40B4-BE49-F238E27FC236}">
                    <a16:creationId xmlns:a16="http://schemas.microsoft.com/office/drawing/2014/main" id="{BB2EBBD7-7783-2E57-B299-F17E02A8F5D8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0" name="Freeform 127">
                <a:extLst>
                  <a:ext uri="{FF2B5EF4-FFF2-40B4-BE49-F238E27FC236}">
                    <a16:creationId xmlns:a16="http://schemas.microsoft.com/office/drawing/2014/main" id="{270897AD-2CD3-7BF6-E0B0-C687E2825A13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1" name="Freeform 128">
                <a:extLst>
                  <a:ext uri="{FF2B5EF4-FFF2-40B4-BE49-F238E27FC236}">
                    <a16:creationId xmlns:a16="http://schemas.microsoft.com/office/drawing/2014/main" id="{97AFD783-B465-DEB9-24DA-032A26DEEE5D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2" name="Freeform 129">
                <a:extLst>
                  <a:ext uri="{FF2B5EF4-FFF2-40B4-BE49-F238E27FC236}">
                    <a16:creationId xmlns:a16="http://schemas.microsoft.com/office/drawing/2014/main" id="{0F439B68-8555-0BA1-E083-01C25516689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03" name="Freeform 130">
                <a:extLst>
                  <a:ext uri="{FF2B5EF4-FFF2-40B4-BE49-F238E27FC236}">
                    <a16:creationId xmlns:a16="http://schemas.microsoft.com/office/drawing/2014/main" id="{333E16A4-46CB-FFD9-8C3F-3A185F1EA35F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40" name="Graphic 177">
              <a:extLst>
                <a:ext uri="{FF2B5EF4-FFF2-40B4-BE49-F238E27FC236}">
                  <a16:creationId xmlns:a16="http://schemas.microsoft.com/office/drawing/2014/main" id="{3F9E5CBA-47C6-D72F-EAA7-C79BF47320DA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8D328869-EFDE-F9A9-3B54-E7320E894625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3297FF27-015B-4251-605A-C9CFC15201CD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4293C76A-D964-E9CE-534C-DFDA5DD06DF2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A5EA0F2F-23DD-E33C-7EDF-4EFA019AA617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0F577AF6-6692-3B5B-6EF3-ADE50E979675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203B97A5-5C54-A7BF-4A4C-78CFC3755DF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DB6FDB60-100D-5002-92E5-0EB50621DB8B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B29E10D7-2675-9AF5-FC1F-76352E91192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519FAF90-86BD-8F8F-457B-E69791DA58BE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C1D05AA9-C94B-AD0D-F2FB-C800F52967C1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D992174F-24A0-D78C-4723-BB12B45EB2FA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B1E57624-46B1-0228-D438-4603A508FD72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E0EB1432-BE5B-2444-999D-4E52ECBB758F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7DA3670B-6F89-5052-3EBD-FF1401E10D26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39485029-36C9-AC85-C263-41FC8ABEC676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D6F5D729-EE1F-BC6C-FD01-05C7A70683A0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40">
                <a:extLst>
                  <a:ext uri="{FF2B5EF4-FFF2-40B4-BE49-F238E27FC236}">
                    <a16:creationId xmlns:a16="http://schemas.microsoft.com/office/drawing/2014/main" id="{DF224E78-E5EF-F604-CD38-0E7C76CEC6B9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41">
                <a:extLst>
                  <a:ext uri="{FF2B5EF4-FFF2-40B4-BE49-F238E27FC236}">
                    <a16:creationId xmlns:a16="http://schemas.microsoft.com/office/drawing/2014/main" id="{F1E82260-133F-FE16-8455-AAB87B639B0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42">
                <a:extLst>
                  <a:ext uri="{FF2B5EF4-FFF2-40B4-BE49-F238E27FC236}">
                    <a16:creationId xmlns:a16="http://schemas.microsoft.com/office/drawing/2014/main" id="{778E94E2-C5CD-B8B3-8226-9CCCA40D3E5F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43">
                <a:extLst>
                  <a:ext uri="{FF2B5EF4-FFF2-40B4-BE49-F238E27FC236}">
                    <a16:creationId xmlns:a16="http://schemas.microsoft.com/office/drawing/2014/main" id="{0CB8C469-E846-6746-02E5-BF0EB8F9ED9D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44">
                <a:extLst>
                  <a:ext uri="{FF2B5EF4-FFF2-40B4-BE49-F238E27FC236}">
                    <a16:creationId xmlns:a16="http://schemas.microsoft.com/office/drawing/2014/main" id="{8E53A7A1-22B5-EF06-848A-5187CAC74A8D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45">
                <a:extLst>
                  <a:ext uri="{FF2B5EF4-FFF2-40B4-BE49-F238E27FC236}">
                    <a16:creationId xmlns:a16="http://schemas.microsoft.com/office/drawing/2014/main" id="{06E2B4E8-AC25-FF0D-B0F9-7CBB00C61ED0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46">
                <a:extLst>
                  <a:ext uri="{FF2B5EF4-FFF2-40B4-BE49-F238E27FC236}">
                    <a16:creationId xmlns:a16="http://schemas.microsoft.com/office/drawing/2014/main" id="{29EF7B0F-6F3C-F60A-B12B-A86D7BB81CD2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0" name="Freeform 47">
                <a:extLst>
                  <a:ext uri="{FF2B5EF4-FFF2-40B4-BE49-F238E27FC236}">
                    <a16:creationId xmlns:a16="http://schemas.microsoft.com/office/drawing/2014/main" id="{1987BA0D-50B8-2EC1-76F1-A6BDE218BE60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1" name="Freeform 48">
                <a:extLst>
                  <a:ext uri="{FF2B5EF4-FFF2-40B4-BE49-F238E27FC236}">
                    <a16:creationId xmlns:a16="http://schemas.microsoft.com/office/drawing/2014/main" id="{FD1DEEBE-9156-C50B-2787-38AD10191A8C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2" name="Freeform 49">
                <a:extLst>
                  <a:ext uri="{FF2B5EF4-FFF2-40B4-BE49-F238E27FC236}">
                    <a16:creationId xmlns:a16="http://schemas.microsoft.com/office/drawing/2014/main" id="{3B008F84-221A-45B9-EBA1-0A0BF4D97331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3" name="Freeform 50">
                <a:extLst>
                  <a:ext uri="{FF2B5EF4-FFF2-40B4-BE49-F238E27FC236}">
                    <a16:creationId xmlns:a16="http://schemas.microsoft.com/office/drawing/2014/main" id="{3BF840AE-CB68-5984-D8EC-32B1D6B74A7F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4" name="Freeform 51">
                <a:extLst>
                  <a:ext uri="{FF2B5EF4-FFF2-40B4-BE49-F238E27FC236}">
                    <a16:creationId xmlns:a16="http://schemas.microsoft.com/office/drawing/2014/main" id="{B51C930F-8789-4CEF-1D71-07115086D70B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5" name="Freeform 52">
                <a:extLst>
                  <a:ext uri="{FF2B5EF4-FFF2-40B4-BE49-F238E27FC236}">
                    <a16:creationId xmlns:a16="http://schemas.microsoft.com/office/drawing/2014/main" id="{67A602E4-F324-0499-B776-B696C1DDAFE2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6" name="Freeform 53">
                <a:extLst>
                  <a:ext uri="{FF2B5EF4-FFF2-40B4-BE49-F238E27FC236}">
                    <a16:creationId xmlns:a16="http://schemas.microsoft.com/office/drawing/2014/main" id="{C9F1ED78-6890-E0D3-6306-4F03C95E8D56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7" name="Freeform 54">
                <a:extLst>
                  <a:ext uri="{FF2B5EF4-FFF2-40B4-BE49-F238E27FC236}">
                    <a16:creationId xmlns:a16="http://schemas.microsoft.com/office/drawing/2014/main" id="{67CB5B4F-189B-0CB9-738D-DA740127B89C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8" name="Freeform 55">
                <a:extLst>
                  <a:ext uri="{FF2B5EF4-FFF2-40B4-BE49-F238E27FC236}">
                    <a16:creationId xmlns:a16="http://schemas.microsoft.com/office/drawing/2014/main" id="{1D219BC4-D5BF-FB68-D91C-4CF0DF8B394E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29" name="Freeform 56">
                <a:extLst>
                  <a:ext uri="{FF2B5EF4-FFF2-40B4-BE49-F238E27FC236}">
                    <a16:creationId xmlns:a16="http://schemas.microsoft.com/office/drawing/2014/main" id="{1C5F1D1E-AA60-37C3-E483-0E8AB38E2BFC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0" name="Freeform 57">
                <a:extLst>
                  <a:ext uri="{FF2B5EF4-FFF2-40B4-BE49-F238E27FC236}">
                    <a16:creationId xmlns:a16="http://schemas.microsoft.com/office/drawing/2014/main" id="{5B54878D-D780-FEFD-54A6-21B003CF88FE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1" name="Freeform 58">
                <a:extLst>
                  <a:ext uri="{FF2B5EF4-FFF2-40B4-BE49-F238E27FC236}">
                    <a16:creationId xmlns:a16="http://schemas.microsoft.com/office/drawing/2014/main" id="{8E8D7EF1-FA29-31A8-3D49-8F6DA0ABF06C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2" name="Freeform 59">
                <a:extLst>
                  <a:ext uri="{FF2B5EF4-FFF2-40B4-BE49-F238E27FC236}">
                    <a16:creationId xmlns:a16="http://schemas.microsoft.com/office/drawing/2014/main" id="{7846D9F7-A201-AD00-D4A0-5F1B60B1E8A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3" name="Freeform 60">
                <a:extLst>
                  <a:ext uri="{FF2B5EF4-FFF2-40B4-BE49-F238E27FC236}">
                    <a16:creationId xmlns:a16="http://schemas.microsoft.com/office/drawing/2014/main" id="{D49F794D-2179-89DB-1D57-D45326EE5CEF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4" name="Freeform 61">
                <a:extLst>
                  <a:ext uri="{FF2B5EF4-FFF2-40B4-BE49-F238E27FC236}">
                    <a16:creationId xmlns:a16="http://schemas.microsoft.com/office/drawing/2014/main" id="{43CE1B65-54B3-4441-AE1D-E661CBE21188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5" name="Freeform 62">
                <a:extLst>
                  <a:ext uri="{FF2B5EF4-FFF2-40B4-BE49-F238E27FC236}">
                    <a16:creationId xmlns:a16="http://schemas.microsoft.com/office/drawing/2014/main" id="{3945FFEF-B79E-4BB8-8114-A44F3CA15606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6" name="Freeform 63">
                <a:extLst>
                  <a:ext uri="{FF2B5EF4-FFF2-40B4-BE49-F238E27FC236}">
                    <a16:creationId xmlns:a16="http://schemas.microsoft.com/office/drawing/2014/main" id="{579A312F-8A9A-BA4F-D008-4A10989974FA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7" name="Freeform 64">
                <a:extLst>
                  <a:ext uri="{FF2B5EF4-FFF2-40B4-BE49-F238E27FC236}">
                    <a16:creationId xmlns:a16="http://schemas.microsoft.com/office/drawing/2014/main" id="{DA79DEF4-C349-61DA-9B88-2EAC79C6B6B6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8" name="Freeform 65">
                <a:extLst>
                  <a:ext uri="{FF2B5EF4-FFF2-40B4-BE49-F238E27FC236}">
                    <a16:creationId xmlns:a16="http://schemas.microsoft.com/office/drawing/2014/main" id="{62758588-0039-0EFF-36B7-929EB43F8AEF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39" name="Freeform 66">
                <a:extLst>
                  <a:ext uri="{FF2B5EF4-FFF2-40B4-BE49-F238E27FC236}">
                    <a16:creationId xmlns:a16="http://schemas.microsoft.com/office/drawing/2014/main" id="{025584D5-82B4-6647-D3AF-67B7FE0347E2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0" name="Freeform 67">
                <a:extLst>
                  <a:ext uri="{FF2B5EF4-FFF2-40B4-BE49-F238E27FC236}">
                    <a16:creationId xmlns:a16="http://schemas.microsoft.com/office/drawing/2014/main" id="{2D43C04A-0ED7-026F-48E9-E6882B15D995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1" name="Freeform 68">
                <a:extLst>
                  <a:ext uri="{FF2B5EF4-FFF2-40B4-BE49-F238E27FC236}">
                    <a16:creationId xmlns:a16="http://schemas.microsoft.com/office/drawing/2014/main" id="{023553F4-68EB-2B5F-F118-64E921F3A88B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2" name="Freeform 69">
                <a:extLst>
                  <a:ext uri="{FF2B5EF4-FFF2-40B4-BE49-F238E27FC236}">
                    <a16:creationId xmlns:a16="http://schemas.microsoft.com/office/drawing/2014/main" id="{D9E6C9E6-AABA-E7B4-E5FD-CC2E6E9E627F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21A0BB3E-CD19-3526-0593-DDE750D709C2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4" name="Freeform 71">
                <a:extLst>
                  <a:ext uri="{FF2B5EF4-FFF2-40B4-BE49-F238E27FC236}">
                    <a16:creationId xmlns:a16="http://schemas.microsoft.com/office/drawing/2014/main" id="{AB193620-89E9-3A06-0A74-155AE636C92D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5" name="Freeform 72">
                <a:extLst>
                  <a:ext uri="{FF2B5EF4-FFF2-40B4-BE49-F238E27FC236}">
                    <a16:creationId xmlns:a16="http://schemas.microsoft.com/office/drawing/2014/main" id="{139202AF-E6FB-9E4E-E6EC-AC10993ECA2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6" name="Freeform 73">
                <a:extLst>
                  <a:ext uri="{FF2B5EF4-FFF2-40B4-BE49-F238E27FC236}">
                    <a16:creationId xmlns:a16="http://schemas.microsoft.com/office/drawing/2014/main" id="{EB6C2F59-66B4-59D2-9C27-E13846A75BF9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7" name="Freeform 74">
                <a:extLst>
                  <a:ext uri="{FF2B5EF4-FFF2-40B4-BE49-F238E27FC236}">
                    <a16:creationId xmlns:a16="http://schemas.microsoft.com/office/drawing/2014/main" id="{43DB1CA5-5272-73D1-3744-FB783C7268AE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8" name="Freeform 75">
                <a:extLst>
                  <a:ext uri="{FF2B5EF4-FFF2-40B4-BE49-F238E27FC236}">
                    <a16:creationId xmlns:a16="http://schemas.microsoft.com/office/drawing/2014/main" id="{19B4FF9F-C87C-4AC4-B2D1-5B8A548B5082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49" name="Freeform 76">
                <a:extLst>
                  <a:ext uri="{FF2B5EF4-FFF2-40B4-BE49-F238E27FC236}">
                    <a16:creationId xmlns:a16="http://schemas.microsoft.com/office/drawing/2014/main" id="{6471D1DE-61E7-737F-FA85-39EC58DFC1C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0" name="Freeform 77">
                <a:extLst>
                  <a:ext uri="{FF2B5EF4-FFF2-40B4-BE49-F238E27FC236}">
                    <a16:creationId xmlns:a16="http://schemas.microsoft.com/office/drawing/2014/main" id="{D7B68A7E-6197-D1AD-234C-23B8DC23211D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1" name="Freeform 78">
                <a:extLst>
                  <a:ext uri="{FF2B5EF4-FFF2-40B4-BE49-F238E27FC236}">
                    <a16:creationId xmlns:a16="http://schemas.microsoft.com/office/drawing/2014/main" id="{28E931F7-B176-C82A-A538-A7828C0D3A39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2" name="Freeform 79">
                <a:extLst>
                  <a:ext uri="{FF2B5EF4-FFF2-40B4-BE49-F238E27FC236}">
                    <a16:creationId xmlns:a16="http://schemas.microsoft.com/office/drawing/2014/main" id="{BCF2841B-9189-1F2E-1DBD-09E6F1C274D2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3" name="Freeform 80">
                <a:extLst>
                  <a:ext uri="{FF2B5EF4-FFF2-40B4-BE49-F238E27FC236}">
                    <a16:creationId xmlns:a16="http://schemas.microsoft.com/office/drawing/2014/main" id="{26761869-EC8A-6159-CCF7-C6023DD9C034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4" name="Freeform 81">
                <a:extLst>
                  <a:ext uri="{FF2B5EF4-FFF2-40B4-BE49-F238E27FC236}">
                    <a16:creationId xmlns:a16="http://schemas.microsoft.com/office/drawing/2014/main" id="{DCB19A8A-B25F-66D2-88E0-93E1B997F9F0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5" name="Freeform 82">
                <a:extLst>
                  <a:ext uri="{FF2B5EF4-FFF2-40B4-BE49-F238E27FC236}">
                    <a16:creationId xmlns:a16="http://schemas.microsoft.com/office/drawing/2014/main" id="{A8B82CA0-737A-4C4D-8E87-7ABCFC712027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356" name="Freeform 83">
                <a:extLst>
                  <a:ext uri="{FF2B5EF4-FFF2-40B4-BE49-F238E27FC236}">
                    <a16:creationId xmlns:a16="http://schemas.microsoft.com/office/drawing/2014/main" id="{8FEFBEB0-EC5E-1EBC-F8AE-C29F533C33CA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404" name="Graphic 177">
            <a:extLst>
              <a:ext uri="{FF2B5EF4-FFF2-40B4-BE49-F238E27FC236}">
                <a16:creationId xmlns:a16="http://schemas.microsoft.com/office/drawing/2014/main" id="{C4C05EB8-581E-C2B5-9918-2554C4AE91F3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05" name="Freeform 132">
              <a:extLst>
                <a:ext uri="{FF2B5EF4-FFF2-40B4-BE49-F238E27FC236}">
                  <a16:creationId xmlns:a16="http://schemas.microsoft.com/office/drawing/2014/main" id="{C92A7E33-4DBF-8768-8D45-C5DDA67C71A0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6" name="Freeform 133">
              <a:extLst>
                <a:ext uri="{FF2B5EF4-FFF2-40B4-BE49-F238E27FC236}">
                  <a16:creationId xmlns:a16="http://schemas.microsoft.com/office/drawing/2014/main" id="{7B56ACE2-64BD-EFC8-83CC-EEE825D5E6D7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7" name="Freeform 134">
              <a:extLst>
                <a:ext uri="{FF2B5EF4-FFF2-40B4-BE49-F238E27FC236}">
                  <a16:creationId xmlns:a16="http://schemas.microsoft.com/office/drawing/2014/main" id="{20959F73-3F03-D898-5B2C-F142BA1F2F18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8" name="Freeform 135">
              <a:extLst>
                <a:ext uri="{FF2B5EF4-FFF2-40B4-BE49-F238E27FC236}">
                  <a16:creationId xmlns:a16="http://schemas.microsoft.com/office/drawing/2014/main" id="{0E9A2229-C1D7-13BA-68BF-2C04634CB0CD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9" name="Freeform 136">
              <a:extLst>
                <a:ext uri="{FF2B5EF4-FFF2-40B4-BE49-F238E27FC236}">
                  <a16:creationId xmlns:a16="http://schemas.microsoft.com/office/drawing/2014/main" id="{0CEC84EA-9E2C-3E09-1AB8-318804B5AB35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0" name="Freeform 137">
              <a:extLst>
                <a:ext uri="{FF2B5EF4-FFF2-40B4-BE49-F238E27FC236}">
                  <a16:creationId xmlns:a16="http://schemas.microsoft.com/office/drawing/2014/main" id="{560B7F0C-1903-9D10-6CFF-CAE3261EA78E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1" name="Freeform 138">
              <a:extLst>
                <a:ext uri="{FF2B5EF4-FFF2-40B4-BE49-F238E27FC236}">
                  <a16:creationId xmlns:a16="http://schemas.microsoft.com/office/drawing/2014/main" id="{024412E7-4B7E-4F8C-3089-4FE52113ED65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2" name="Freeform 139">
              <a:extLst>
                <a:ext uri="{FF2B5EF4-FFF2-40B4-BE49-F238E27FC236}">
                  <a16:creationId xmlns:a16="http://schemas.microsoft.com/office/drawing/2014/main" id="{FF1F3522-22ED-64E4-EDC5-D2CD26A069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3" name="Freeform 140">
              <a:extLst>
                <a:ext uri="{FF2B5EF4-FFF2-40B4-BE49-F238E27FC236}">
                  <a16:creationId xmlns:a16="http://schemas.microsoft.com/office/drawing/2014/main" id="{D4403E14-41A5-5610-F3C9-827A9F35BC56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4" name="Freeform 141">
              <a:extLst>
                <a:ext uri="{FF2B5EF4-FFF2-40B4-BE49-F238E27FC236}">
                  <a16:creationId xmlns:a16="http://schemas.microsoft.com/office/drawing/2014/main" id="{77DFE7FB-AEB0-532C-E0A4-31AB98B1D11A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5" name="Freeform 142">
              <a:extLst>
                <a:ext uri="{FF2B5EF4-FFF2-40B4-BE49-F238E27FC236}">
                  <a16:creationId xmlns:a16="http://schemas.microsoft.com/office/drawing/2014/main" id="{F9E12226-A514-887A-5D4B-E335634B0273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143">
              <a:extLst>
                <a:ext uri="{FF2B5EF4-FFF2-40B4-BE49-F238E27FC236}">
                  <a16:creationId xmlns:a16="http://schemas.microsoft.com/office/drawing/2014/main" id="{F6F1A5BA-3B47-BA9C-B9F5-10D870AB3D80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7" name="Freeform 144">
              <a:extLst>
                <a:ext uri="{FF2B5EF4-FFF2-40B4-BE49-F238E27FC236}">
                  <a16:creationId xmlns:a16="http://schemas.microsoft.com/office/drawing/2014/main" id="{36A02D9B-906D-C19C-42ED-5D2EDFD762A2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8" name="Freeform 145">
              <a:extLst>
                <a:ext uri="{FF2B5EF4-FFF2-40B4-BE49-F238E27FC236}">
                  <a16:creationId xmlns:a16="http://schemas.microsoft.com/office/drawing/2014/main" id="{34F11019-26C2-E2CE-310E-36E010EAA044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9" name="Freeform 146">
              <a:extLst>
                <a:ext uri="{FF2B5EF4-FFF2-40B4-BE49-F238E27FC236}">
                  <a16:creationId xmlns:a16="http://schemas.microsoft.com/office/drawing/2014/main" id="{E0BC76A9-CF48-FF57-AF0D-2CA3632F8F86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0" name="Freeform 147">
              <a:extLst>
                <a:ext uri="{FF2B5EF4-FFF2-40B4-BE49-F238E27FC236}">
                  <a16:creationId xmlns:a16="http://schemas.microsoft.com/office/drawing/2014/main" id="{43882DF7-383E-63E8-6FD3-99DCBD67A0ED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1" name="Freeform 148">
              <a:extLst>
                <a:ext uri="{FF2B5EF4-FFF2-40B4-BE49-F238E27FC236}">
                  <a16:creationId xmlns:a16="http://schemas.microsoft.com/office/drawing/2014/main" id="{5CD2A44B-5C13-626C-1608-3ADAB97B9C9D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2" name="Freeform 149">
              <a:extLst>
                <a:ext uri="{FF2B5EF4-FFF2-40B4-BE49-F238E27FC236}">
                  <a16:creationId xmlns:a16="http://schemas.microsoft.com/office/drawing/2014/main" id="{249F7F9A-8295-5B71-EC80-EBCE4A8E04C2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0548D8E3-A8D6-AF79-4079-E0FCA12302C0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0FCCBB44-FD1D-B4E2-280F-F10100DF37E9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5" name="Freeform 152">
              <a:extLst>
                <a:ext uri="{FF2B5EF4-FFF2-40B4-BE49-F238E27FC236}">
                  <a16:creationId xmlns:a16="http://schemas.microsoft.com/office/drawing/2014/main" id="{EB4529F2-DE20-FBBC-7521-C9996D18828A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F94AC8FE-8703-C414-26D7-A97F90D3CB7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7" name="Freeform 154">
              <a:extLst>
                <a:ext uri="{FF2B5EF4-FFF2-40B4-BE49-F238E27FC236}">
                  <a16:creationId xmlns:a16="http://schemas.microsoft.com/office/drawing/2014/main" id="{1117AFD5-52FD-8C0D-9190-7DC4A38A8BBA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8" name="Freeform 155">
              <a:extLst>
                <a:ext uri="{FF2B5EF4-FFF2-40B4-BE49-F238E27FC236}">
                  <a16:creationId xmlns:a16="http://schemas.microsoft.com/office/drawing/2014/main" id="{20BA5D2C-B160-B703-C712-3B132FCEA840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9" name="Freeform 156">
              <a:extLst>
                <a:ext uri="{FF2B5EF4-FFF2-40B4-BE49-F238E27FC236}">
                  <a16:creationId xmlns:a16="http://schemas.microsoft.com/office/drawing/2014/main" id="{AC4C40E1-9465-4F7F-30C7-D170B5F900AC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0" name="Freeform 157">
              <a:extLst>
                <a:ext uri="{FF2B5EF4-FFF2-40B4-BE49-F238E27FC236}">
                  <a16:creationId xmlns:a16="http://schemas.microsoft.com/office/drawing/2014/main" id="{C8BED462-E2D3-50B0-E413-4F9EE6F2362C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1" name="Freeform 158">
              <a:extLst>
                <a:ext uri="{FF2B5EF4-FFF2-40B4-BE49-F238E27FC236}">
                  <a16:creationId xmlns:a16="http://schemas.microsoft.com/office/drawing/2014/main" id="{13DD2F6C-D6E4-AF61-C288-AF07DAA6952F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2" name="Freeform 159">
              <a:extLst>
                <a:ext uri="{FF2B5EF4-FFF2-40B4-BE49-F238E27FC236}">
                  <a16:creationId xmlns:a16="http://schemas.microsoft.com/office/drawing/2014/main" id="{D4781596-2A59-8685-F6AB-D10FCD691D57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3" name="Freeform 160">
              <a:extLst>
                <a:ext uri="{FF2B5EF4-FFF2-40B4-BE49-F238E27FC236}">
                  <a16:creationId xmlns:a16="http://schemas.microsoft.com/office/drawing/2014/main" id="{77B91722-1FE2-207A-456F-1226014BCFF6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4" name="Freeform 161">
              <a:extLst>
                <a:ext uri="{FF2B5EF4-FFF2-40B4-BE49-F238E27FC236}">
                  <a16:creationId xmlns:a16="http://schemas.microsoft.com/office/drawing/2014/main" id="{6C43ABA8-4E83-1C3C-C1B0-3789B1A018A5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5" name="Freeform 162">
              <a:extLst>
                <a:ext uri="{FF2B5EF4-FFF2-40B4-BE49-F238E27FC236}">
                  <a16:creationId xmlns:a16="http://schemas.microsoft.com/office/drawing/2014/main" id="{77C00BE7-3C13-A246-0C9F-5934441EAAC6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6" name="Freeform 163">
              <a:extLst>
                <a:ext uri="{FF2B5EF4-FFF2-40B4-BE49-F238E27FC236}">
                  <a16:creationId xmlns:a16="http://schemas.microsoft.com/office/drawing/2014/main" id="{68BB86CC-AA1E-2100-5200-5CF9A64ED203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7" name="Freeform 164">
              <a:extLst>
                <a:ext uri="{FF2B5EF4-FFF2-40B4-BE49-F238E27FC236}">
                  <a16:creationId xmlns:a16="http://schemas.microsoft.com/office/drawing/2014/main" id="{D219B9F5-3EDA-9B85-A6E1-655E82D0B1D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8" name="Freeform 165">
              <a:extLst>
                <a:ext uri="{FF2B5EF4-FFF2-40B4-BE49-F238E27FC236}">
                  <a16:creationId xmlns:a16="http://schemas.microsoft.com/office/drawing/2014/main" id="{F0AB0B1E-143F-72F0-57E8-AD01CCC65183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9" name="Freeform 166">
              <a:extLst>
                <a:ext uri="{FF2B5EF4-FFF2-40B4-BE49-F238E27FC236}">
                  <a16:creationId xmlns:a16="http://schemas.microsoft.com/office/drawing/2014/main" id="{274BED73-EEDF-4402-B4BC-EB680B454748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0" name="Freeform 167">
              <a:extLst>
                <a:ext uri="{FF2B5EF4-FFF2-40B4-BE49-F238E27FC236}">
                  <a16:creationId xmlns:a16="http://schemas.microsoft.com/office/drawing/2014/main" id="{CE234C59-FBF8-E9B7-0002-1CD43C1898BC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1" name="Freeform 168">
              <a:extLst>
                <a:ext uri="{FF2B5EF4-FFF2-40B4-BE49-F238E27FC236}">
                  <a16:creationId xmlns:a16="http://schemas.microsoft.com/office/drawing/2014/main" id="{7B199A64-404C-21FA-C1C7-3DBB21467FD9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2" name="Freeform 169">
              <a:extLst>
                <a:ext uri="{FF2B5EF4-FFF2-40B4-BE49-F238E27FC236}">
                  <a16:creationId xmlns:a16="http://schemas.microsoft.com/office/drawing/2014/main" id="{DCFE8F5A-8019-F29F-7A2C-0426CACC79E8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3" name="Freeform 170">
              <a:extLst>
                <a:ext uri="{FF2B5EF4-FFF2-40B4-BE49-F238E27FC236}">
                  <a16:creationId xmlns:a16="http://schemas.microsoft.com/office/drawing/2014/main" id="{35D27D7B-6C82-5159-52B4-E9593B12EBF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4" name="Freeform 171">
              <a:extLst>
                <a:ext uri="{FF2B5EF4-FFF2-40B4-BE49-F238E27FC236}">
                  <a16:creationId xmlns:a16="http://schemas.microsoft.com/office/drawing/2014/main" id="{2A5A8797-8CB6-6FD7-7F90-12B37E72B149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5" name="Freeform 172">
              <a:extLst>
                <a:ext uri="{FF2B5EF4-FFF2-40B4-BE49-F238E27FC236}">
                  <a16:creationId xmlns:a16="http://schemas.microsoft.com/office/drawing/2014/main" id="{803E5C7E-193B-B0F1-113D-967DCDD0A2B4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6" name="Freeform 173">
              <a:extLst>
                <a:ext uri="{FF2B5EF4-FFF2-40B4-BE49-F238E27FC236}">
                  <a16:creationId xmlns:a16="http://schemas.microsoft.com/office/drawing/2014/main" id="{B68756F3-AF19-9DD0-D114-1E1283F633F3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7" name="Freeform 174">
              <a:extLst>
                <a:ext uri="{FF2B5EF4-FFF2-40B4-BE49-F238E27FC236}">
                  <a16:creationId xmlns:a16="http://schemas.microsoft.com/office/drawing/2014/main" id="{422AF07D-5DB3-1AC4-7163-2B0CD7C5F823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8" name="Freeform 175">
              <a:extLst>
                <a:ext uri="{FF2B5EF4-FFF2-40B4-BE49-F238E27FC236}">
                  <a16:creationId xmlns:a16="http://schemas.microsoft.com/office/drawing/2014/main" id="{C0156B07-F494-0848-2024-5DF1017E4FF0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9" name="Freeform 176">
              <a:extLst>
                <a:ext uri="{FF2B5EF4-FFF2-40B4-BE49-F238E27FC236}">
                  <a16:creationId xmlns:a16="http://schemas.microsoft.com/office/drawing/2014/main" id="{E248E596-2102-C588-9C89-30CA4E85CDAF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0" name="Freeform 177">
              <a:extLst>
                <a:ext uri="{FF2B5EF4-FFF2-40B4-BE49-F238E27FC236}">
                  <a16:creationId xmlns:a16="http://schemas.microsoft.com/office/drawing/2014/main" id="{7CAC6DE5-BB9A-CA98-4394-708DDA16657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1" name="Freeform 178">
              <a:extLst>
                <a:ext uri="{FF2B5EF4-FFF2-40B4-BE49-F238E27FC236}">
                  <a16:creationId xmlns:a16="http://schemas.microsoft.com/office/drawing/2014/main" id="{0BA338AE-E7FC-BD8D-3AA9-74361122FC10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2" name="Freeform 179">
              <a:extLst>
                <a:ext uri="{FF2B5EF4-FFF2-40B4-BE49-F238E27FC236}">
                  <a16:creationId xmlns:a16="http://schemas.microsoft.com/office/drawing/2014/main" id="{FFB219AE-050A-2FF6-E83D-B2FCEF1AD348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3" name="Freeform 180">
              <a:extLst>
                <a:ext uri="{FF2B5EF4-FFF2-40B4-BE49-F238E27FC236}">
                  <a16:creationId xmlns:a16="http://schemas.microsoft.com/office/drawing/2014/main" id="{C06424D8-567A-8C90-8D9A-B90AA8B64417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4" name="Freeform 181">
              <a:extLst>
                <a:ext uri="{FF2B5EF4-FFF2-40B4-BE49-F238E27FC236}">
                  <a16:creationId xmlns:a16="http://schemas.microsoft.com/office/drawing/2014/main" id="{4F79173F-DC69-EB9F-1B9F-8039404D717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5" name="Freeform 182">
              <a:extLst>
                <a:ext uri="{FF2B5EF4-FFF2-40B4-BE49-F238E27FC236}">
                  <a16:creationId xmlns:a16="http://schemas.microsoft.com/office/drawing/2014/main" id="{22D97CA1-1E43-ED14-B4F8-3E5F523B1484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6" name="Freeform 183">
              <a:extLst>
                <a:ext uri="{FF2B5EF4-FFF2-40B4-BE49-F238E27FC236}">
                  <a16:creationId xmlns:a16="http://schemas.microsoft.com/office/drawing/2014/main" id="{7360403C-0DC6-B9CD-0A95-A10746BD47B1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7" name="Freeform 184">
              <a:extLst>
                <a:ext uri="{FF2B5EF4-FFF2-40B4-BE49-F238E27FC236}">
                  <a16:creationId xmlns:a16="http://schemas.microsoft.com/office/drawing/2014/main" id="{AF9286AE-AB15-179B-DBC9-67F0418DFC8B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8" name="Freeform 185">
              <a:extLst>
                <a:ext uri="{FF2B5EF4-FFF2-40B4-BE49-F238E27FC236}">
                  <a16:creationId xmlns:a16="http://schemas.microsoft.com/office/drawing/2014/main" id="{1E09B9E5-CA8F-00E9-54F3-0A6D6A91F648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9" name="Freeform 186">
              <a:extLst>
                <a:ext uri="{FF2B5EF4-FFF2-40B4-BE49-F238E27FC236}">
                  <a16:creationId xmlns:a16="http://schemas.microsoft.com/office/drawing/2014/main" id="{5075C928-2A6E-A647-BBFA-409FE0612897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0" name="Freeform 187">
              <a:extLst>
                <a:ext uri="{FF2B5EF4-FFF2-40B4-BE49-F238E27FC236}">
                  <a16:creationId xmlns:a16="http://schemas.microsoft.com/office/drawing/2014/main" id="{83B47A78-D183-DCFB-6C4D-0BA13CFA7524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1" name="Freeform 188">
              <a:extLst>
                <a:ext uri="{FF2B5EF4-FFF2-40B4-BE49-F238E27FC236}">
                  <a16:creationId xmlns:a16="http://schemas.microsoft.com/office/drawing/2014/main" id="{7EE83283-E405-B1BC-3C0B-F3B3560BFD1A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2" name="Freeform 189">
              <a:extLst>
                <a:ext uri="{FF2B5EF4-FFF2-40B4-BE49-F238E27FC236}">
                  <a16:creationId xmlns:a16="http://schemas.microsoft.com/office/drawing/2014/main" id="{993CFB63-FC3D-9561-C65B-67DBD2AB8C8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3" name="Freeform 190">
              <a:extLst>
                <a:ext uri="{FF2B5EF4-FFF2-40B4-BE49-F238E27FC236}">
                  <a16:creationId xmlns:a16="http://schemas.microsoft.com/office/drawing/2014/main" id="{E3472D8E-22E5-AFAC-D9D6-834C1AB571DC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4" name="Freeform 191">
              <a:extLst>
                <a:ext uri="{FF2B5EF4-FFF2-40B4-BE49-F238E27FC236}">
                  <a16:creationId xmlns:a16="http://schemas.microsoft.com/office/drawing/2014/main" id="{FCE8B96C-7365-7D26-E6CA-46F0813D90F5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4EB63F4-0D2D-F935-6E36-462723BAEC44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466" name="Freeform 194">
              <a:extLst>
                <a:ext uri="{FF2B5EF4-FFF2-40B4-BE49-F238E27FC236}">
                  <a16:creationId xmlns:a16="http://schemas.microsoft.com/office/drawing/2014/main" id="{3F809377-EE4B-D595-5545-0FE383780276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7" name="Freeform 195">
              <a:extLst>
                <a:ext uri="{FF2B5EF4-FFF2-40B4-BE49-F238E27FC236}">
                  <a16:creationId xmlns:a16="http://schemas.microsoft.com/office/drawing/2014/main" id="{A0054398-C6BB-CA26-B400-BED8E955F69D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8" name="Freeform 196">
              <a:extLst>
                <a:ext uri="{FF2B5EF4-FFF2-40B4-BE49-F238E27FC236}">
                  <a16:creationId xmlns:a16="http://schemas.microsoft.com/office/drawing/2014/main" id="{170C90B4-E4B8-A1D9-15A0-9EA83A788828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9" name="Freeform 197">
              <a:extLst>
                <a:ext uri="{FF2B5EF4-FFF2-40B4-BE49-F238E27FC236}">
                  <a16:creationId xmlns:a16="http://schemas.microsoft.com/office/drawing/2014/main" id="{83313C85-6113-AB1F-E93E-C02FDC4DCB1E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0" name="Freeform 198">
              <a:extLst>
                <a:ext uri="{FF2B5EF4-FFF2-40B4-BE49-F238E27FC236}">
                  <a16:creationId xmlns:a16="http://schemas.microsoft.com/office/drawing/2014/main" id="{FC05F057-C267-E707-CD56-A2A98C2848F0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1" name="Freeform 199">
              <a:extLst>
                <a:ext uri="{FF2B5EF4-FFF2-40B4-BE49-F238E27FC236}">
                  <a16:creationId xmlns:a16="http://schemas.microsoft.com/office/drawing/2014/main" id="{2CEF3C13-8A97-9D3B-3C0E-F1F20EA01785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2" name="Freeform 200">
              <a:extLst>
                <a:ext uri="{FF2B5EF4-FFF2-40B4-BE49-F238E27FC236}">
                  <a16:creationId xmlns:a16="http://schemas.microsoft.com/office/drawing/2014/main" id="{3B0B7735-F219-46B2-FA90-0A2932712345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3" name="Freeform 201">
              <a:extLst>
                <a:ext uri="{FF2B5EF4-FFF2-40B4-BE49-F238E27FC236}">
                  <a16:creationId xmlns:a16="http://schemas.microsoft.com/office/drawing/2014/main" id="{52BEF2F4-E229-18C6-0F65-003688F893F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4" name="Freeform 202">
              <a:extLst>
                <a:ext uri="{FF2B5EF4-FFF2-40B4-BE49-F238E27FC236}">
                  <a16:creationId xmlns:a16="http://schemas.microsoft.com/office/drawing/2014/main" id="{366AE539-1632-0091-045C-2FBDC9F7431B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5" name="Freeform 203">
              <a:extLst>
                <a:ext uri="{FF2B5EF4-FFF2-40B4-BE49-F238E27FC236}">
                  <a16:creationId xmlns:a16="http://schemas.microsoft.com/office/drawing/2014/main" id="{19DEB035-1B38-7989-5C7D-4A0ECA148831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6" name="Freeform 204">
              <a:extLst>
                <a:ext uri="{FF2B5EF4-FFF2-40B4-BE49-F238E27FC236}">
                  <a16:creationId xmlns:a16="http://schemas.microsoft.com/office/drawing/2014/main" id="{C311C660-ABD5-05BE-7183-636FB7D40D1F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7" name="Freeform 205">
              <a:extLst>
                <a:ext uri="{FF2B5EF4-FFF2-40B4-BE49-F238E27FC236}">
                  <a16:creationId xmlns:a16="http://schemas.microsoft.com/office/drawing/2014/main" id="{6011D0C4-88AF-BE91-B408-48987ABBA37F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8" name="Freeform 206">
              <a:extLst>
                <a:ext uri="{FF2B5EF4-FFF2-40B4-BE49-F238E27FC236}">
                  <a16:creationId xmlns:a16="http://schemas.microsoft.com/office/drawing/2014/main" id="{83FD9C14-764B-37F7-CECF-D9A484FDA2C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9" name="Freeform 207">
              <a:extLst>
                <a:ext uri="{FF2B5EF4-FFF2-40B4-BE49-F238E27FC236}">
                  <a16:creationId xmlns:a16="http://schemas.microsoft.com/office/drawing/2014/main" id="{ED241F8A-F6EA-987D-DA08-BA8CC936DAD9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0" name="Freeform 208">
              <a:extLst>
                <a:ext uri="{FF2B5EF4-FFF2-40B4-BE49-F238E27FC236}">
                  <a16:creationId xmlns:a16="http://schemas.microsoft.com/office/drawing/2014/main" id="{AD49727C-2E2B-E13D-14D1-7C4323F611B5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1" name="Freeform 209">
              <a:extLst>
                <a:ext uri="{FF2B5EF4-FFF2-40B4-BE49-F238E27FC236}">
                  <a16:creationId xmlns:a16="http://schemas.microsoft.com/office/drawing/2014/main" id="{EDE6C305-9E9A-20FF-9005-31CA523CA29B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2" name="Freeform 210">
              <a:extLst>
                <a:ext uri="{FF2B5EF4-FFF2-40B4-BE49-F238E27FC236}">
                  <a16:creationId xmlns:a16="http://schemas.microsoft.com/office/drawing/2014/main" id="{4D2E19A8-DF05-BFAE-65AE-D482CE1D5E7A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3" name="Freeform 211">
              <a:extLst>
                <a:ext uri="{FF2B5EF4-FFF2-40B4-BE49-F238E27FC236}">
                  <a16:creationId xmlns:a16="http://schemas.microsoft.com/office/drawing/2014/main" id="{0F1CF772-A453-D3B9-F0A5-0169F137FC25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4" name="Freeform 212">
              <a:extLst>
                <a:ext uri="{FF2B5EF4-FFF2-40B4-BE49-F238E27FC236}">
                  <a16:creationId xmlns:a16="http://schemas.microsoft.com/office/drawing/2014/main" id="{7B3A2250-7BC9-02F5-F80A-0D7DB45E11A6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5" name="Freeform 213">
              <a:extLst>
                <a:ext uri="{FF2B5EF4-FFF2-40B4-BE49-F238E27FC236}">
                  <a16:creationId xmlns:a16="http://schemas.microsoft.com/office/drawing/2014/main" id="{BD99263C-875E-4614-05CE-0DE1D01D8A75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6" name="Freeform 214">
              <a:extLst>
                <a:ext uri="{FF2B5EF4-FFF2-40B4-BE49-F238E27FC236}">
                  <a16:creationId xmlns:a16="http://schemas.microsoft.com/office/drawing/2014/main" id="{62786EBB-10CB-88EC-C421-D48814031900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7" name="Freeform 215">
              <a:extLst>
                <a:ext uri="{FF2B5EF4-FFF2-40B4-BE49-F238E27FC236}">
                  <a16:creationId xmlns:a16="http://schemas.microsoft.com/office/drawing/2014/main" id="{E5BB5A9B-7230-EF52-B7E0-A47BBA8A2118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8" name="Freeform 216">
              <a:extLst>
                <a:ext uri="{FF2B5EF4-FFF2-40B4-BE49-F238E27FC236}">
                  <a16:creationId xmlns:a16="http://schemas.microsoft.com/office/drawing/2014/main" id="{356642BE-8877-2FE5-4783-B26C17B59456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9" name="Freeform 217">
              <a:extLst>
                <a:ext uri="{FF2B5EF4-FFF2-40B4-BE49-F238E27FC236}">
                  <a16:creationId xmlns:a16="http://schemas.microsoft.com/office/drawing/2014/main" id="{FD0380C2-5DBD-8FA6-7C6B-9BA96EA52240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0" name="Freeform 218">
              <a:extLst>
                <a:ext uri="{FF2B5EF4-FFF2-40B4-BE49-F238E27FC236}">
                  <a16:creationId xmlns:a16="http://schemas.microsoft.com/office/drawing/2014/main" id="{4B0054D2-8993-BBD0-668E-28AE1DA8FCC4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1" name="Freeform 219">
              <a:extLst>
                <a:ext uri="{FF2B5EF4-FFF2-40B4-BE49-F238E27FC236}">
                  <a16:creationId xmlns:a16="http://schemas.microsoft.com/office/drawing/2014/main" id="{39E15F07-4261-FEAD-05F2-68DE6533DB8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2" name="Freeform 220">
              <a:extLst>
                <a:ext uri="{FF2B5EF4-FFF2-40B4-BE49-F238E27FC236}">
                  <a16:creationId xmlns:a16="http://schemas.microsoft.com/office/drawing/2014/main" id="{09BA93E7-7435-66FA-E94F-0B79E017B853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3" name="Freeform 221">
              <a:extLst>
                <a:ext uri="{FF2B5EF4-FFF2-40B4-BE49-F238E27FC236}">
                  <a16:creationId xmlns:a16="http://schemas.microsoft.com/office/drawing/2014/main" id="{B20293C1-C7A2-96A0-901F-9E06830698F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4" name="Freeform 222">
              <a:extLst>
                <a:ext uri="{FF2B5EF4-FFF2-40B4-BE49-F238E27FC236}">
                  <a16:creationId xmlns:a16="http://schemas.microsoft.com/office/drawing/2014/main" id="{B3960277-C258-2D1F-78F9-1CA24D91EA7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5" name="Freeform 223">
              <a:extLst>
                <a:ext uri="{FF2B5EF4-FFF2-40B4-BE49-F238E27FC236}">
                  <a16:creationId xmlns:a16="http://schemas.microsoft.com/office/drawing/2014/main" id="{859BE99B-BEB7-E245-9ABC-24F5D61596F8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6" name="Freeform 224">
              <a:extLst>
                <a:ext uri="{FF2B5EF4-FFF2-40B4-BE49-F238E27FC236}">
                  <a16:creationId xmlns:a16="http://schemas.microsoft.com/office/drawing/2014/main" id="{3A348A71-1FD3-15B5-F2FA-0F631FD9CC4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7" name="Freeform 225">
              <a:extLst>
                <a:ext uri="{FF2B5EF4-FFF2-40B4-BE49-F238E27FC236}">
                  <a16:creationId xmlns:a16="http://schemas.microsoft.com/office/drawing/2014/main" id="{4DF27241-F9E3-60EF-D663-499B9B5AC44D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8" name="Freeform 226">
              <a:extLst>
                <a:ext uri="{FF2B5EF4-FFF2-40B4-BE49-F238E27FC236}">
                  <a16:creationId xmlns:a16="http://schemas.microsoft.com/office/drawing/2014/main" id="{DACC4A54-ECE0-8C20-933C-0C4C5ED35F47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9" name="Freeform 227">
              <a:extLst>
                <a:ext uri="{FF2B5EF4-FFF2-40B4-BE49-F238E27FC236}">
                  <a16:creationId xmlns:a16="http://schemas.microsoft.com/office/drawing/2014/main" id="{89E88E60-A93F-0152-553F-583469814020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0" name="Freeform 228">
              <a:extLst>
                <a:ext uri="{FF2B5EF4-FFF2-40B4-BE49-F238E27FC236}">
                  <a16:creationId xmlns:a16="http://schemas.microsoft.com/office/drawing/2014/main" id="{1C59BC69-3F02-1E4E-F19E-1CD136B88D6A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1" name="Freeform 229">
              <a:extLst>
                <a:ext uri="{FF2B5EF4-FFF2-40B4-BE49-F238E27FC236}">
                  <a16:creationId xmlns:a16="http://schemas.microsoft.com/office/drawing/2014/main" id="{229FDB48-914C-41A0-4913-3183087C1AD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2" name="Freeform 230">
              <a:extLst>
                <a:ext uri="{FF2B5EF4-FFF2-40B4-BE49-F238E27FC236}">
                  <a16:creationId xmlns:a16="http://schemas.microsoft.com/office/drawing/2014/main" id="{F89D247D-EBE2-B4BB-3020-1825CF9621A2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3" name="Freeform 231">
              <a:extLst>
                <a:ext uri="{FF2B5EF4-FFF2-40B4-BE49-F238E27FC236}">
                  <a16:creationId xmlns:a16="http://schemas.microsoft.com/office/drawing/2014/main" id="{6FA05584-8EE8-DF9D-D3EB-1E43F3B368B1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4" name="Freeform 232">
              <a:extLst>
                <a:ext uri="{FF2B5EF4-FFF2-40B4-BE49-F238E27FC236}">
                  <a16:creationId xmlns:a16="http://schemas.microsoft.com/office/drawing/2014/main" id="{D3E06151-5267-5D66-6557-E60692B687A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5" name="Freeform 233">
              <a:extLst>
                <a:ext uri="{FF2B5EF4-FFF2-40B4-BE49-F238E27FC236}">
                  <a16:creationId xmlns:a16="http://schemas.microsoft.com/office/drawing/2014/main" id="{7E3F9946-A489-B431-9A99-B3A76C70C31F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6" name="Freeform 234">
              <a:extLst>
                <a:ext uri="{FF2B5EF4-FFF2-40B4-BE49-F238E27FC236}">
                  <a16:creationId xmlns:a16="http://schemas.microsoft.com/office/drawing/2014/main" id="{CB6D8026-1A63-640A-3F98-BC96B404133F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7" name="Freeform 235">
              <a:extLst>
                <a:ext uri="{FF2B5EF4-FFF2-40B4-BE49-F238E27FC236}">
                  <a16:creationId xmlns:a16="http://schemas.microsoft.com/office/drawing/2014/main" id="{B125EEA2-4852-AB3F-8978-FB54F80E4252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8" name="Freeform 236">
              <a:extLst>
                <a:ext uri="{FF2B5EF4-FFF2-40B4-BE49-F238E27FC236}">
                  <a16:creationId xmlns:a16="http://schemas.microsoft.com/office/drawing/2014/main" id="{B66FFD85-84E2-8721-32FE-8C208F83F70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9" name="Freeform 237">
              <a:extLst>
                <a:ext uri="{FF2B5EF4-FFF2-40B4-BE49-F238E27FC236}">
                  <a16:creationId xmlns:a16="http://schemas.microsoft.com/office/drawing/2014/main" id="{231F44D8-53CD-AE97-5669-27D4E0B4B8E0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0" name="Freeform 238">
              <a:extLst>
                <a:ext uri="{FF2B5EF4-FFF2-40B4-BE49-F238E27FC236}">
                  <a16:creationId xmlns:a16="http://schemas.microsoft.com/office/drawing/2014/main" id="{7B1945C3-80C6-7D33-0447-6BE0ED29B7D4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1" name="Freeform 239">
              <a:extLst>
                <a:ext uri="{FF2B5EF4-FFF2-40B4-BE49-F238E27FC236}">
                  <a16:creationId xmlns:a16="http://schemas.microsoft.com/office/drawing/2014/main" id="{787966CC-9FF1-F622-24EA-F14B289A3232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12" name="Graphic 177">
            <a:extLst>
              <a:ext uri="{FF2B5EF4-FFF2-40B4-BE49-F238E27FC236}">
                <a16:creationId xmlns:a16="http://schemas.microsoft.com/office/drawing/2014/main" id="{0D02208A-1295-A50E-ED94-F4FFE35695EB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513" name="Freeform 241">
              <a:extLst>
                <a:ext uri="{FF2B5EF4-FFF2-40B4-BE49-F238E27FC236}">
                  <a16:creationId xmlns:a16="http://schemas.microsoft.com/office/drawing/2014/main" id="{DEC115B2-53F1-E2E3-5C92-CE3BC33E4CD5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4" name="Freeform 242">
              <a:extLst>
                <a:ext uri="{FF2B5EF4-FFF2-40B4-BE49-F238E27FC236}">
                  <a16:creationId xmlns:a16="http://schemas.microsoft.com/office/drawing/2014/main" id="{2FC5BDAD-CE0C-F52A-B46D-51420BDCFF03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5" name="Freeform 243">
              <a:extLst>
                <a:ext uri="{FF2B5EF4-FFF2-40B4-BE49-F238E27FC236}">
                  <a16:creationId xmlns:a16="http://schemas.microsoft.com/office/drawing/2014/main" id="{AA31FE61-BB44-8CBE-3582-EA3E8C948441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6" name="Freeform 244">
              <a:extLst>
                <a:ext uri="{FF2B5EF4-FFF2-40B4-BE49-F238E27FC236}">
                  <a16:creationId xmlns:a16="http://schemas.microsoft.com/office/drawing/2014/main" id="{09E46AC9-AC3F-DD7B-B3FA-206BE8D57BA2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7" name="Freeform 245">
              <a:extLst>
                <a:ext uri="{FF2B5EF4-FFF2-40B4-BE49-F238E27FC236}">
                  <a16:creationId xmlns:a16="http://schemas.microsoft.com/office/drawing/2014/main" id="{C71C561B-0CEB-DC5F-DDA0-EBD54831C719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8" name="Freeform 246">
              <a:extLst>
                <a:ext uri="{FF2B5EF4-FFF2-40B4-BE49-F238E27FC236}">
                  <a16:creationId xmlns:a16="http://schemas.microsoft.com/office/drawing/2014/main" id="{47804561-568B-F7ED-4CEB-DBF5323271E4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9" name="Freeform 247">
              <a:extLst>
                <a:ext uri="{FF2B5EF4-FFF2-40B4-BE49-F238E27FC236}">
                  <a16:creationId xmlns:a16="http://schemas.microsoft.com/office/drawing/2014/main" id="{BA70B6CB-BF25-1EBC-0DAB-2E05A2573647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0" name="Freeform 248">
              <a:extLst>
                <a:ext uri="{FF2B5EF4-FFF2-40B4-BE49-F238E27FC236}">
                  <a16:creationId xmlns:a16="http://schemas.microsoft.com/office/drawing/2014/main" id="{EC875510-DDA7-3B0C-8582-24561DEEC95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1" name="Freeform 249">
              <a:extLst>
                <a:ext uri="{FF2B5EF4-FFF2-40B4-BE49-F238E27FC236}">
                  <a16:creationId xmlns:a16="http://schemas.microsoft.com/office/drawing/2014/main" id="{DFD28E0E-0463-478F-072F-F35E176D5761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2" name="Freeform 250">
              <a:extLst>
                <a:ext uri="{FF2B5EF4-FFF2-40B4-BE49-F238E27FC236}">
                  <a16:creationId xmlns:a16="http://schemas.microsoft.com/office/drawing/2014/main" id="{666FD6D4-836A-F133-4DA3-DE642A855FA6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3" name="Freeform 251">
              <a:extLst>
                <a:ext uri="{FF2B5EF4-FFF2-40B4-BE49-F238E27FC236}">
                  <a16:creationId xmlns:a16="http://schemas.microsoft.com/office/drawing/2014/main" id="{7D592C8D-5449-40F5-AE61-FE916EBFD9D6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4" name="Freeform 252">
              <a:extLst>
                <a:ext uri="{FF2B5EF4-FFF2-40B4-BE49-F238E27FC236}">
                  <a16:creationId xmlns:a16="http://schemas.microsoft.com/office/drawing/2014/main" id="{36E15C6E-4C0D-D42F-5DAA-732FD33204B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5" name="Freeform 253">
              <a:extLst>
                <a:ext uri="{FF2B5EF4-FFF2-40B4-BE49-F238E27FC236}">
                  <a16:creationId xmlns:a16="http://schemas.microsoft.com/office/drawing/2014/main" id="{8C6F6A2C-E053-BAE6-EB77-21A9B1664729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6" name="Freeform 254">
              <a:extLst>
                <a:ext uri="{FF2B5EF4-FFF2-40B4-BE49-F238E27FC236}">
                  <a16:creationId xmlns:a16="http://schemas.microsoft.com/office/drawing/2014/main" id="{E2327F5E-32B5-A2F2-1504-9895367287F2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7" name="Freeform 255">
              <a:extLst>
                <a:ext uri="{FF2B5EF4-FFF2-40B4-BE49-F238E27FC236}">
                  <a16:creationId xmlns:a16="http://schemas.microsoft.com/office/drawing/2014/main" id="{AD624D66-D511-B074-078F-4AA290ACD25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8" name="Freeform 256">
              <a:extLst>
                <a:ext uri="{FF2B5EF4-FFF2-40B4-BE49-F238E27FC236}">
                  <a16:creationId xmlns:a16="http://schemas.microsoft.com/office/drawing/2014/main" id="{18507BF1-87F8-9F3E-CF68-82D16FD4F815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9" name="Freeform 257">
              <a:extLst>
                <a:ext uri="{FF2B5EF4-FFF2-40B4-BE49-F238E27FC236}">
                  <a16:creationId xmlns:a16="http://schemas.microsoft.com/office/drawing/2014/main" id="{33324B8D-EB51-6383-275D-C8044CDCA27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0" name="Freeform 258">
              <a:extLst>
                <a:ext uri="{FF2B5EF4-FFF2-40B4-BE49-F238E27FC236}">
                  <a16:creationId xmlns:a16="http://schemas.microsoft.com/office/drawing/2014/main" id="{0E81AA5C-7158-DA6F-0709-29F613A872F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1" name="Freeform 259">
              <a:extLst>
                <a:ext uri="{FF2B5EF4-FFF2-40B4-BE49-F238E27FC236}">
                  <a16:creationId xmlns:a16="http://schemas.microsoft.com/office/drawing/2014/main" id="{1114EA9A-A322-132B-F212-EFCE86F59231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2" name="Freeform 260">
              <a:extLst>
                <a:ext uri="{FF2B5EF4-FFF2-40B4-BE49-F238E27FC236}">
                  <a16:creationId xmlns:a16="http://schemas.microsoft.com/office/drawing/2014/main" id="{CA321B56-A6CC-5232-09A1-9447E6D3F4E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3" name="Freeform 261">
              <a:extLst>
                <a:ext uri="{FF2B5EF4-FFF2-40B4-BE49-F238E27FC236}">
                  <a16:creationId xmlns:a16="http://schemas.microsoft.com/office/drawing/2014/main" id="{FE5CD8C2-0FCA-8769-2B5F-E358DA48E7A4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4" name="Freeform 262">
              <a:extLst>
                <a:ext uri="{FF2B5EF4-FFF2-40B4-BE49-F238E27FC236}">
                  <a16:creationId xmlns:a16="http://schemas.microsoft.com/office/drawing/2014/main" id="{3A35F12C-8402-2273-5387-04240DC57546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5" name="Freeform 263">
              <a:extLst>
                <a:ext uri="{FF2B5EF4-FFF2-40B4-BE49-F238E27FC236}">
                  <a16:creationId xmlns:a16="http://schemas.microsoft.com/office/drawing/2014/main" id="{D91FF7A9-0A05-4E9C-5DEA-2F279E1E921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6" name="Freeform 264">
              <a:extLst>
                <a:ext uri="{FF2B5EF4-FFF2-40B4-BE49-F238E27FC236}">
                  <a16:creationId xmlns:a16="http://schemas.microsoft.com/office/drawing/2014/main" id="{D968E493-7298-C03D-6161-372F5064893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7" name="Freeform 265">
              <a:extLst>
                <a:ext uri="{FF2B5EF4-FFF2-40B4-BE49-F238E27FC236}">
                  <a16:creationId xmlns:a16="http://schemas.microsoft.com/office/drawing/2014/main" id="{E60A57C6-E9AB-12CA-EA22-93002AB44EBF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8" name="Freeform 266">
              <a:extLst>
                <a:ext uri="{FF2B5EF4-FFF2-40B4-BE49-F238E27FC236}">
                  <a16:creationId xmlns:a16="http://schemas.microsoft.com/office/drawing/2014/main" id="{4F5DA54F-5AF1-E888-3437-CB24CB2CDFC0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9" name="Freeform 267">
              <a:extLst>
                <a:ext uri="{FF2B5EF4-FFF2-40B4-BE49-F238E27FC236}">
                  <a16:creationId xmlns:a16="http://schemas.microsoft.com/office/drawing/2014/main" id="{25DF5B3D-71C3-841E-6B21-21707CD78DD6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0" name="Freeform 268">
              <a:extLst>
                <a:ext uri="{FF2B5EF4-FFF2-40B4-BE49-F238E27FC236}">
                  <a16:creationId xmlns:a16="http://schemas.microsoft.com/office/drawing/2014/main" id="{1C50236F-9B45-7D28-7636-55D25E823BDE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1" name="Freeform 269">
              <a:extLst>
                <a:ext uri="{FF2B5EF4-FFF2-40B4-BE49-F238E27FC236}">
                  <a16:creationId xmlns:a16="http://schemas.microsoft.com/office/drawing/2014/main" id="{BF032312-E203-6776-E34B-6257C4BF3FDA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2" name="Freeform 270">
              <a:extLst>
                <a:ext uri="{FF2B5EF4-FFF2-40B4-BE49-F238E27FC236}">
                  <a16:creationId xmlns:a16="http://schemas.microsoft.com/office/drawing/2014/main" id="{6F611B50-0158-D15D-773F-417E496F1FC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3" name="Freeform 271">
              <a:extLst>
                <a:ext uri="{FF2B5EF4-FFF2-40B4-BE49-F238E27FC236}">
                  <a16:creationId xmlns:a16="http://schemas.microsoft.com/office/drawing/2014/main" id="{574A5847-5D26-3F64-ADE9-F0B665525E84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4" name="Freeform 272">
              <a:extLst>
                <a:ext uri="{FF2B5EF4-FFF2-40B4-BE49-F238E27FC236}">
                  <a16:creationId xmlns:a16="http://schemas.microsoft.com/office/drawing/2014/main" id="{8C210FEA-5C6A-4991-4BE5-3D6E14F701BF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5" name="Freeform 273">
              <a:extLst>
                <a:ext uri="{FF2B5EF4-FFF2-40B4-BE49-F238E27FC236}">
                  <a16:creationId xmlns:a16="http://schemas.microsoft.com/office/drawing/2014/main" id="{98415070-34E8-1A0E-28E9-EEC506A2598D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6" name="Freeform 274">
              <a:extLst>
                <a:ext uri="{FF2B5EF4-FFF2-40B4-BE49-F238E27FC236}">
                  <a16:creationId xmlns:a16="http://schemas.microsoft.com/office/drawing/2014/main" id="{92A9488A-770E-0B7A-AC15-C61FB40A449E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7" name="Freeform 275">
              <a:extLst>
                <a:ext uri="{FF2B5EF4-FFF2-40B4-BE49-F238E27FC236}">
                  <a16:creationId xmlns:a16="http://schemas.microsoft.com/office/drawing/2014/main" id="{BD127F1C-EEA1-50E8-C723-5303117F625A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8" name="Freeform 276">
              <a:extLst>
                <a:ext uri="{FF2B5EF4-FFF2-40B4-BE49-F238E27FC236}">
                  <a16:creationId xmlns:a16="http://schemas.microsoft.com/office/drawing/2014/main" id="{7E08D161-4434-5BC9-36E8-84561C939BC9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9" name="Freeform 277">
              <a:extLst>
                <a:ext uri="{FF2B5EF4-FFF2-40B4-BE49-F238E27FC236}">
                  <a16:creationId xmlns:a16="http://schemas.microsoft.com/office/drawing/2014/main" id="{4F5CE89B-8BFD-11BE-347A-B1C8F414FEAA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0" name="Freeform 278">
              <a:extLst>
                <a:ext uri="{FF2B5EF4-FFF2-40B4-BE49-F238E27FC236}">
                  <a16:creationId xmlns:a16="http://schemas.microsoft.com/office/drawing/2014/main" id="{BAE5D66F-DF43-F6B3-71A2-F71999170FB8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1" name="Freeform 279">
              <a:extLst>
                <a:ext uri="{FF2B5EF4-FFF2-40B4-BE49-F238E27FC236}">
                  <a16:creationId xmlns:a16="http://schemas.microsoft.com/office/drawing/2014/main" id="{DC80BA20-96FF-F1DE-D65F-247592C26ADE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2" name="Freeform 280">
              <a:extLst>
                <a:ext uri="{FF2B5EF4-FFF2-40B4-BE49-F238E27FC236}">
                  <a16:creationId xmlns:a16="http://schemas.microsoft.com/office/drawing/2014/main" id="{7E335B13-ADBD-6241-CCF7-8A6E5A820E89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3" name="Freeform 281">
              <a:extLst>
                <a:ext uri="{FF2B5EF4-FFF2-40B4-BE49-F238E27FC236}">
                  <a16:creationId xmlns:a16="http://schemas.microsoft.com/office/drawing/2014/main" id="{63B45F7F-7DF7-3690-2ED5-6EC9C742E391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4" name="Freeform 282">
              <a:extLst>
                <a:ext uri="{FF2B5EF4-FFF2-40B4-BE49-F238E27FC236}">
                  <a16:creationId xmlns:a16="http://schemas.microsoft.com/office/drawing/2014/main" id="{BF241695-5929-AFC5-83ED-4799AD569484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5" name="Freeform 283">
              <a:extLst>
                <a:ext uri="{FF2B5EF4-FFF2-40B4-BE49-F238E27FC236}">
                  <a16:creationId xmlns:a16="http://schemas.microsoft.com/office/drawing/2014/main" id="{B169C33C-245C-9565-7AB3-69B9DDDFB347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6" name="Freeform 284">
              <a:extLst>
                <a:ext uri="{FF2B5EF4-FFF2-40B4-BE49-F238E27FC236}">
                  <a16:creationId xmlns:a16="http://schemas.microsoft.com/office/drawing/2014/main" id="{8F88CB41-4E78-DB73-035E-A0994A256CAC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7" name="Freeform 285">
              <a:extLst>
                <a:ext uri="{FF2B5EF4-FFF2-40B4-BE49-F238E27FC236}">
                  <a16:creationId xmlns:a16="http://schemas.microsoft.com/office/drawing/2014/main" id="{4E5B195F-4FD5-3941-2D8E-B7DEA1E13827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8" name="Freeform 286">
              <a:extLst>
                <a:ext uri="{FF2B5EF4-FFF2-40B4-BE49-F238E27FC236}">
                  <a16:creationId xmlns:a16="http://schemas.microsoft.com/office/drawing/2014/main" id="{CFF9521F-0F7D-60DB-6D9B-31B9662FC47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9" name="Freeform 287">
              <a:extLst>
                <a:ext uri="{FF2B5EF4-FFF2-40B4-BE49-F238E27FC236}">
                  <a16:creationId xmlns:a16="http://schemas.microsoft.com/office/drawing/2014/main" id="{36ACB59B-D226-3ED7-0DAB-7D4EFB817D7D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0" name="Freeform 288">
              <a:extLst>
                <a:ext uri="{FF2B5EF4-FFF2-40B4-BE49-F238E27FC236}">
                  <a16:creationId xmlns:a16="http://schemas.microsoft.com/office/drawing/2014/main" id="{A830E2D7-DC36-0612-2E3C-C22C92255EFA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1" name="Freeform 289">
              <a:extLst>
                <a:ext uri="{FF2B5EF4-FFF2-40B4-BE49-F238E27FC236}">
                  <a16:creationId xmlns:a16="http://schemas.microsoft.com/office/drawing/2014/main" id="{C920EFC7-0EC0-28A2-561C-826F73BB2610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2" name="Freeform 290">
              <a:extLst>
                <a:ext uri="{FF2B5EF4-FFF2-40B4-BE49-F238E27FC236}">
                  <a16:creationId xmlns:a16="http://schemas.microsoft.com/office/drawing/2014/main" id="{CBF74345-5AF8-AEEF-BC1E-7BD3B278200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3" name="Freeform 291">
              <a:extLst>
                <a:ext uri="{FF2B5EF4-FFF2-40B4-BE49-F238E27FC236}">
                  <a16:creationId xmlns:a16="http://schemas.microsoft.com/office/drawing/2014/main" id="{4C3CFFBB-C9B1-7D4B-5E9D-397C30225B54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4" name="Freeform 292">
              <a:extLst>
                <a:ext uri="{FF2B5EF4-FFF2-40B4-BE49-F238E27FC236}">
                  <a16:creationId xmlns:a16="http://schemas.microsoft.com/office/drawing/2014/main" id="{E7CA4DF5-2B55-2990-0CDD-1A67E68261EA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5" name="Freeform 293">
              <a:extLst>
                <a:ext uri="{FF2B5EF4-FFF2-40B4-BE49-F238E27FC236}">
                  <a16:creationId xmlns:a16="http://schemas.microsoft.com/office/drawing/2014/main" id="{4230A37A-F367-6560-9C8D-0B89D84926B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6" name="Freeform 294">
              <a:extLst>
                <a:ext uri="{FF2B5EF4-FFF2-40B4-BE49-F238E27FC236}">
                  <a16:creationId xmlns:a16="http://schemas.microsoft.com/office/drawing/2014/main" id="{6B7F9ED3-B2B3-0434-83AC-608D768B9652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7" name="Freeform 295">
              <a:extLst>
                <a:ext uri="{FF2B5EF4-FFF2-40B4-BE49-F238E27FC236}">
                  <a16:creationId xmlns:a16="http://schemas.microsoft.com/office/drawing/2014/main" id="{DC17FE4B-A891-F0B4-6776-A4DB34D151C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8" name="Freeform 296">
              <a:extLst>
                <a:ext uri="{FF2B5EF4-FFF2-40B4-BE49-F238E27FC236}">
                  <a16:creationId xmlns:a16="http://schemas.microsoft.com/office/drawing/2014/main" id="{800FF10E-7512-CD0F-AE16-1AE59AC163A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9" name="Freeform 297">
              <a:extLst>
                <a:ext uri="{FF2B5EF4-FFF2-40B4-BE49-F238E27FC236}">
                  <a16:creationId xmlns:a16="http://schemas.microsoft.com/office/drawing/2014/main" id="{9FF51FA3-5F73-7A7D-287F-E8D7E3601B5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0" name="Freeform 298">
              <a:extLst>
                <a:ext uri="{FF2B5EF4-FFF2-40B4-BE49-F238E27FC236}">
                  <a16:creationId xmlns:a16="http://schemas.microsoft.com/office/drawing/2014/main" id="{891FB708-414E-2E25-9477-2227C2BD7481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1" name="Freeform 299">
              <a:extLst>
                <a:ext uri="{FF2B5EF4-FFF2-40B4-BE49-F238E27FC236}">
                  <a16:creationId xmlns:a16="http://schemas.microsoft.com/office/drawing/2014/main" id="{E1939A9D-F2AE-0C6A-3C5B-A087CD8F0A1C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2" name="Freeform 300">
              <a:extLst>
                <a:ext uri="{FF2B5EF4-FFF2-40B4-BE49-F238E27FC236}">
                  <a16:creationId xmlns:a16="http://schemas.microsoft.com/office/drawing/2014/main" id="{9E3EAE60-D692-3245-F101-F557F6B4ECF1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73" name="Graphic 177">
            <a:extLst>
              <a:ext uri="{FF2B5EF4-FFF2-40B4-BE49-F238E27FC236}">
                <a16:creationId xmlns:a16="http://schemas.microsoft.com/office/drawing/2014/main" id="{BE05B59D-5659-36D7-88A0-70D27E304B7F}"/>
              </a:ext>
            </a:extLst>
          </p:cNvPr>
          <p:cNvGrpSpPr/>
          <p:nvPr/>
        </p:nvGrpSpPr>
        <p:grpSpPr>
          <a:xfrm>
            <a:off x="9156081" y="1410996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574" name="Freeform 398">
              <a:extLst>
                <a:ext uri="{FF2B5EF4-FFF2-40B4-BE49-F238E27FC236}">
                  <a16:creationId xmlns:a16="http://schemas.microsoft.com/office/drawing/2014/main" id="{CD67E8B0-52AE-F8CB-60B0-FE3C70558807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5" name="Freeform 399">
              <a:extLst>
                <a:ext uri="{FF2B5EF4-FFF2-40B4-BE49-F238E27FC236}">
                  <a16:creationId xmlns:a16="http://schemas.microsoft.com/office/drawing/2014/main" id="{04E50D5D-82EC-AD86-42CB-C528F3D36CA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6" name="Freeform 400">
              <a:extLst>
                <a:ext uri="{FF2B5EF4-FFF2-40B4-BE49-F238E27FC236}">
                  <a16:creationId xmlns:a16="http://schemas.microsoft.com/office/drawing/2014/main" id="{BFE09681-0A1F-3BE7-6FFA-4209B4B7E9BA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7" name="Freeform 401">
              <a:extLst>
                <a:ext uri="{FF2B5EF4-FFF2-40B4-BE49-F238E27FC236}">
                  <a16:creationId xmlns:a16="http://schemas.microsoft.com/office/drawing/2014/main" id="{E8A9BEAC-48F9-EEAA-F972-206DB0E1E2ED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8" name="Freeform 402">
              <a:extLst>
                <a:ext uri="{FF2B5EF4-FFF2-40B4-BE49-F238E27FC236}">
                  <a16:creationId xmlns:a16="http://schemas.microsoft.com/office/drawing/2014/main" id="{CE9A92E1-AD66-5F8D-9375-87EA03ED9DE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9" name="Freeform 403">
              <a:extLst>
                <a:ext uri="{FF2B5EF4-FFF2-40B4-BE49-F238E27FC236}">
                  <a16:creationId xmlns:a16="http://schemas.microsoft.com/office/drawing/2014/main" id="{E4929F07-1703-2E15-027A-CA25C44B4FB2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0" name="Freeform 404">
              <a:extLst>
                <a:ext uri="{FF2B5EF4-FFF2-40B4-BE49-F238E27FC236}">
                  <a16:creationId xmlns:a16="http://schemas.microsoft.com/office/drawing/2014/main" id="{922A3392-7320-011C-2052-27C2F2E30FEF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1" name="Freeform 405">
              <a:extLst>
                <a:ext uri="{FF2B5EF4-FFF2-40B4-BE49-F238E27FC236}">
                  <a16:creationId xmlns:a16="http://schemas.microsoft.com/office/drawing/2014/main" id="{EA7CA212-13EC-5E49-3146-D22710E235A7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2" name="Freeform 406">
              <a:extLst>
                <a:ext uri="{FF2B5EF4-FFF2-40B4-BE49-F238E27FC236}">
                  <a16:creationId xmlns:a16="http://schemas.microsoft.com/office/drawing/2014/main" id="{40AA1E58-A9D6-6535-FA6A-AFAC6E3A757E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3" name="Freeform 407">
              <a:extLst>
                <a:ext uri="{FF2B5EF4-FFF2-40B4-BE49-F238E27FC236}">
                  <a16:creationId xmlns:a16="http://schemas.microsoft.com/office/drawing/2014/main" id="{AF509265-06EB-4E73-DF52-593DBCC5BFB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4" name="Freeform 408">
              <a:extLst>
                <a:ext uri="{FF2B5EF4-FFF2-40B4-BE49-F238E27FC236}">
                  <a16:creationId xmlns:a16="http://schemas.microsoft.com/office/drawing/2014/main" id="{1E7E187F-6562-A849-9849-0967823F89B6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5" name="Freeform 409">
              <a:extLst>
                <a:ext uri="{FF2B5EF4-FFF2-40B4-BE49-F238E27FC236}">
                  <a16:creationId xmlns:a16="http://schemas.microsoft.com/office/drawing/2014/main" id="{1311348F-40A9-B892-9AFD-1F8B3C355DF5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6" name="Freeform 410">
              <a:extLst>
                <a:ext uri="{FF2B5EF4-FFF2-40B4-BE49-F238E27FC236}">
                  <a16:creationId xmlns:a16="http://schemas.microsoft.com/office/drawing/2014/main" id="{3A0E5CE7-06E5-9099-BE05-D05C2F6954F2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7" name="Freeform 411">
              <a:extLst>
                <a:ext uri="{FF2B5EF4-FFF2-40B4-BE49-F238E27FC236}">
                  <a16:creationId xmlns:a16="http://schemas.microsoft.com/office/drawing/2014/main" id="{D91A4198-5C40-10C2-38CA-A14591FBAA60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8" name="Freeform 412">
              <a:extLst>
                <a:ext uri="{FF2B5EF4-FFF2-40B4-BE49-F238E27FC236}">
                  <a16:creationId xmlns:a16="http://schemas.microsoft.com/office/drawing/2014/main" id="{B08D4CEE-7873-D92F-73BB-8CE063C4129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9" name="Freeform 413">
              <a:extLst>
                <a:ext uri="{FF2B5EF4-FFF2-40B4-BE49-F238E27FC236}">
                  <a16:creationId xmlns:a16="http://schemas.microsoft.com/office/drawing/2014/main" id="{56322B35-318D-CF71-302D-F1272A430B18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0" name="Freeform 414">
              <a:extLst>
                <a:ext uri="{FF2B5EF4-FFF2-40B4-BE49-F238E27FC236}">
                  <a16:creationId xmlns:a16="http://schemas.microsoft.com/office/drawing/2014/main" id="{45387447-20A1-F57B-8C63-DE6C9141FA04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1" name="Freeform 415">
              <a:extLst>
                <a:ext uri="{FF2B5EF4-FFF2-40B4-BE49-F238E27FC236}">
                  <a16:creationId xmlns:a16="http://schemas.microsoft.com/office/drawing/2014/main" id="{1651A976-75EE-5C20-E36A-F1F30077A3A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2" name="Freeform 416">
              <a:extLst>
                <a:ext uri="{FF2B5EF4-FFF2-40B4-BE49-F238E27FC236}">
                  <a16:creationId xmlns:a16="http://schemas.microsoft.com/office/drawing/2014/main" id="{E04DFF99-0CDB-3D9A-4A23-47A35AA439B1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3" name="Freeform 417">
              <a:extLst>
                <a:ext uri="{FF2B5EF4-FFF2-40B4-BE49-F238E27FC236}">
                  <a16:creationId xmlns:a16="http://schemas.microsoft.com/office/drawing/2014/main" id="{0113AA87-5350-853C-5A08-77D31A02CF7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4" name="Freeform 418">
              <a:extLst>
                <a:ext uri="{FF2B5EF4-FFF2-40B4-BE49-F238E27FC236}">
                  <a16:creationId xmlns:a16="http://schemas.microsoft.com/office/drawing/2014/main" id="{7A0A7FDC-4A09-0634-AC90-7D3401D8A44E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5" name="Freeform 419">
              <a:extLst>
                <a:ext uri="{FF2B5EF4-FFF2-40B4-BE49-F238E27FC236}">
                  <a16:creationId xmlns:a16="http://schemas.microsoft.com/office/drawing/2014/main" id="{C229C339-7D31-3524-99A9-04BE0C4BE16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6" name="Freeform 420">
              <a:extLst>
                <a:ext uri="{FF2B5EF4-FFF2-40B4-BE49-F238E27FC236}">
                  <a16:creationId xmlns:a16="http://schemas.microsoft.com/office/drawing/2014/main" id="{1CFDEBCD-B5E8-58EF-D5E4-05D86371958C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7" name="Freeform 421">
              <a:extLst>
                <a:ext uri="{FF2B5EF4-FFF2-40B4-BE49-F238E27FC236}">
                  <a16:creationId xmlns:a16="http://schemas.microsoft.com/office/drawing/2014/main" id="{4935029F-DA1C-574F-3BB4-0D38097B74D9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8" name="Freeform 422">
              <a:extLst>
                <a:ext uri="{FF2B5EF4-FFF2-40B4-BE49-F238E27FC236}">
                  <a16:creationId xmlns:a16="http://schemas.microsoft.com/office/drawing/2014/main" id="{E989262E-E0B1-FA39-CF05-4B7ECC36F019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9" name="Freeform 423">
              <a:extLst>
                <a:ext uri="{FF2B5EF4-FFF2-40B4-BE49-F238E27FC236}">
                  <a16:creationId xmlns:a16="http://schemas.microsoft.com/office/drawing/2014/main" id="{174EA2D8-0129-3DD1-9B6C-EE4F5791D91F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0" name="Freeform 424">
              <a:extLst>
                <a:ext uri="{FF2B5EF4-FFF2-40B4-BE49-F238E27FC236}">
                  <a16:creationId xmlns:a16="http://schemas.microsoft.com/office/drawing/2014/main" id="{779C30BB-AAF9-99DF-6D9D-7A1F35127DCF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1" name="Freeform 425">
              <a:extLst>
                <a:ext uri="{FF2B5EF4-FFF2-40B4-BE49-F238E27FC236}">
                  <a16:creationId xmlns:a16="http://schemas.microsoft.com/office/drawing/2014/main" id="{A73E2A08-AE79-23A3-CC09-89C760EC832E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2" name="Freeform 426">
              <a:extLst>
                <a:ext uri="{FF2B5EF4-FFF2-40B4-BE49-F238E27FC236}">
                  <a16:creationId xmlns:a16="http://schemas.microsoft.com/office/drawing/2014/main" id="{9CB9ECA9-8314-F543-057F-3388507F481B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3" name="Freeform 427">
              <a:extLst>
                <a:ext uri="{FF2B5EF4-FFF2-40B4-BE49-F238E27FC236}">
                  <a16:creationId xmlns:a16="http://schemas.microsoft.com/office/drawing/2014/main" id="{5575CFE5-7CAA-591E-0F54-52D296D78FD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4" name="Freeform 428">
              <a:extLst>
                <a:ext uri="{FF2B5EF4-FFF2-40B4-BE49-F238E27FC236}">
                  <a16:creationId xmlns:a16="http://schemas.microsoft.com/office/drawing/2014/main" id="{DA91B59B-5888-B40D-18C4-E55B6449E8D7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5" name="Freeform 429">
              <a:extLst>
                <a:ext uri="{FF2B5EF4-FFF2-40B4-BE49-F238E27FC236}">
                  <a16:creationId xmlns:a16="http://schemas.microsoft.com/office/drawing/2014/main" id="{0B896554-A96F-3BA9-E5A1-214910077D88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6" name="Freeform 430">
              <a:extLst>
                <a:ext uri="{FF2B5EF4-FFF2-40B4-BE49-F238E27FC236}">
                  <a16:creationId xmlns:a16="http://schemas.microsoft.com/office/drawing/2014/main" id="{D407A436-DACA-9A17-9056-6D87DD17ED8E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7" name="Freeform 431">
              <a:extLst>
                <a:ext uri="{FF2B5EF4-FFF2-40B4-BE49-F238E27FC236}">
                  <a16:creationId xmlns:a16="http://schemas.microsoft.com/office/drawing/2014/main" id="{C650C64D-5E09-F061-0E77-925A418862DD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8" name="Freeform 432">
              <a:extLst>
                <a:ext uri="{FF2B5EF4-FFF2-40B4-BE49-F238E27FC236}">
                  <a16:creationId xmlns:a16="http://schemas.microsoft.com/office/drawing/2014/main" id="{9C069BBB-C10A-2101-B804-22324992EC24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9" name="Freeform 433">
              <a:extLst>
                <a:ext uri="{FF2B5EF4-FFF2-40B4-BE49-F238E27FC236}">
                  <a16:creationId xmlns:a16="http://schemas.microsoft.com/office/drawing/2014/main" id="{39C3B7AE-771C-B502-8CC0-B637FDD4E4B9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0" name="Freeform 434">
              <a:extLst>
                <a:ext uri="{FF2B5EF4-FFF2-40B4-BE49-F238E27FC236}">
                  <a16:creationId xmlns:a16="http://schemas.microsoft.com/office/drawing/2014/main" id="{CBE4DCEF-CE44-9591-6461-3DEF1E56219F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1" name="Freeform 435">
              <a:extLst>
                <a:ext uri="{FF2B5EF4-FFF2-40B4-BE49-F238E27FC236}">
                  <a16:creationId xmlns:a16="http://schemas.microsoft.com/office/drawing/2014/main" id="{05B079A7-6FA0-D41E-B84D-37724A6D7FE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2" name="Freeform 436">
              <a:extLst>
                <a:ext uri="{FF2B5EF4-FFF2-40B4-BE49-F238E27FC236}">
                  <a16:creationId xmlns:a16="http://schemas.microsoft.com/office/drawing/2014/main" id="{8ED99E28-BC00-E4A4-1AF7-0B6DB5348426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3" name="Freeform 437">
              <a:extLst>
                <a:ext uri="{FF2B5EF4-FFF2-40B4-BE49-F238E27FC236}">
                  <a16:creationId xmlns:a16="http://schemas.microsoft.com/office/drawing/2014/main" id="{7745F34A-21A0-7B88-D6B6-E9E35ECE7CF0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4" name="Freeform 438">
              <a:extLst>
                <a:ext uri="{FF2B5EF4-FFF2-40B4-BE49-F238E27FC236}">
                  <a16:creationId xmlns:a16="http://schemas.microsoft.com/office/drawing/2014/main" id="{A08F1803-2DB2-5F1F-BEEF-C4F60D100334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5" name="Freeform 439">
              <a:extLst>
                <a:ext uri="{FF2B5EF4-FFF2-40B4-BE49-F238E27FC236}">
                  <a16:creationId xmlns:a16="http://schemas.microsoft.com/office/drawing/2014/main" id="{5B26F328-4E76-EA43-3EDB-05A0823BC14C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6" name="Freeform 440">
              <a:extLst>
                <a:ext uri="{FF2B5EF4-FFF2-40B4-BE49-F238E27FC236}">
                  <a16:creationId xmlns:a16="http://schemas.microsoft.com/office/drawing/2014/main" id="{43711A7B-6EE7-2EF7-6A8D-F32E8A158143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7" name="Freeform 441">
              <a:extLst>
                <a:ext uri="{FF2B5EF4-FFF2-40B4-BE49-F238E27FC236}">
                  <a16:creationId xmlns:a16="http://schemas.microsoft.com/office/drawing/2014/main" id="{48148ECD-D4EC-7246-FBDC-080FC73B196F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8" name="Freeform 442">
              <a:extLst>
                <a:ext uri="{FF2B5EF4-FFF2-40B4-BE49-F238E27FC236}">
                  <a16:creationId xmlns:a16="http://schemas.microsoft.com/office/drawing/2014/main" id="{2A81284B-34F1-DE91-F59B-39F4E4F11257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9" name="Freeform 443">
              <a:extLst>
                <a:ext uri="{FF2B5EF4-FFF2-40B4-BE49-F238E27FC236}">
                  <a16:creationId xmlns:a16="http://schemas.microsoft.com/office/drawing/2014/main" id="{DBD6000C-9E95-7693-0438-23A739FF1E94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0" name="Freeform 444">
              <a:extLst>
                <a:ext uri="{FF2B5EF4-FFF2-40B4-BE49-F238E27FC236}">
                  <a16:creationId xmlns:a16="http://schemas.microsoft.com/office/drawing/2014/main" id="{A901F0CF-6C87-F284-E6BD-65BDE75B59F5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1" name="Freeform 445">
              <a:extLst>
                <a:ext uri="{FF2B5EF4-FFF2-40B4-BE49-F238E27FC236}">
                  <a16:creationId xmlns:a16="http://schemas.microsoft.com/office/drawing/2014/main" id="{BB668579-E659-772C-CE5C-ABC233356CD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2" name="Freeform 446">
              <a:extLst>
                <a:ext uri="{FF2B5EF4-FFF2-40B4-BE49-F238E27FC236}">
                  <a16:creationId xmlns:a16="http://schemas.microsoft.com/office/drawing/2014/main" id="{E04D9BB9-8FC7-D56A-A244-1365FCD85CDB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3" name="Freeform 447">
              <a:extLst>
                <a:ext uri="{FF2B5EF4-FFF2-40B4-BE49-F238E27FC236}">
                  <a16:creationId xmlns:a16="http://schemas.microsoft.com/office/drawing/2014/main" id="{2DA4B9B1-9D0F-C45A-14B1-13F2F2E52F90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4" name="Freeform 448">
              <a:extLst>
                <a:ext uri="{FF2B5EF4-FFF2-40B4-BE49-F238E27FC236}">
                  <a16:creationId xmlns:a16="http://schemas.microsoft.com/office/drawing/2014/main" id="{F9BF2B71-A862-FE97-D637-1B673F1C557E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5" name="Freeform 449">
              <a:extLst>
                <a:ext uri="{FF2B5EF4-FFF2-40B4-BE49-F238E27FC236}">
                  <a16:creationId xmlns:a16="http://schemas.microsoft.com/office/drawing/2014/main" id="{407164D4-40D0-282E-A496-9F0BA12106EF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6" name="Freeform 450">
              <a:extLst>
                <a:ext uri="{FF2B5EF4-FFF2-40B4-BE49-F238E27FC236}">
                  <a16:creationId xmlns:a16="http://schemas.microsoft.com/office/drawing/2014/main" id="{C9BD036D-7AD4-4C52-F903-725A7F04E31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7" name="Freeform 451">
              <a:extLst>
                <a:ext uri="{FF2B5EF4-FFF2-40B4-BE49-F238E27FC236}">
                  <a16:creationId xmlns:a16="http://schemas.microsoft.com/office/drawing/2014/main" id="{D18D0DC8-5D18-E730-FFDC-B7DB4F41D570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8" name="Freeform 452">
              <a:extLst>
                <a:ext uri="{FF2B5EF4-FFF2-40B4-BE49-F238E27FC236}">
                  <a16:creationId xmlns:a16="http://schemas.microsoft.com/office/drawing/2014/main" id="{660698B4-E232-B5E9-C206-69DA67600599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9" name="Freeform 453">
              <a:extLst>
                <a:ext uri="{FF2B5EF4-FFF2-40B4-BE49-F238E27FC236}">
                  <a16:creationId xmlns:a16="http://schemas.microsoft.com/office/drawing/2014/main" id="{2DEC055E-96E4-13CB-4C92-53EF05E8F6A1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0" name="Freeform 454">
              <a:extLst>
                <a:ext uri="{FF2B5EF4-FFF2-40B4-BE49-F238E27FC236}">
                  <a16:creationId xmlns:a16="http://schemas.microsoft.com/office/drawing/2014/main" id="{BC1B2ED7-F090-9CAA-0948-F8FD03BA0507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1" name="Freeform 455">
              <a:extLst>
                <a:ext uri="{FF2B5EF4-FFF2-40B4-BE49-F238E27FC236}">
                  <a16:creationId xmlns:a16="http://schemas.microsoft.com/office/drawing/2014/main" id="{89D80BE0-FB66-EE68-90CA-3D9324C69950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2" name="Freeform 456">
              <a:extLst>
                <a:ext uri="{FF2B5EF4-FFF2-40B4-BE49-F238E27FC236}">
                  <a16:creationId xmlns:a16="http://schemas.microsoft.com/office/drawing/2014/main" id="{11BB79BE-A0EC-CB6F-209F-1C41ECCD5CA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3" name="Freeform 457">
              <a:extLst>
                <a:ext uri="{FF2B5EF4-FFF2-40B4-BE49-F238E27FC236}">
                  <a16:creationId xmlns:a16="http://schemas.microsoft.com/office/drawing/2014/main" id="{9AB92773-BC79-4B22-0870-2367662D0D03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634" name="TextBox 633">
            <a:extLst>
              <a:ext uri="{FF2B5EF4-FFF2-40B4-BE49-F238E27FC236}">
                <a16:creationId xmlns:a16="http://schemas.microsoft.com/office/drawing/2014/main" id="{65157341-14A2-1B79-85AA-69CE71F7D388}"/>
              </a:ext>
            </a:extLst>
          </p:cNvPr>
          <p:cNvSpPr txBox="1"/>
          <p:nvPr/>
        </p:nvSpPr>
        <p:spPr>
          <a:xfrm>
            <a:off x="2841126" y="5109806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ANA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5F33A04A-BEDF-A278-14DA-DF76D8A6B249}"/>
              </a:ext>
            </a:extLst>
          </p:cNvPr>
          <p:cNvSpPr txBox="1"/>
          <p:nvPr/>
        </p:nvSpPr>
        <p:spPr>
          <a:xfrm>
            <a:off x="2681637" y="263239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JURAJ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36" name="Picture 635">
            <a:hlinkClick r:id="rId10" action="ppaction://hlinksldjump"/>
            <a:extLst>
              <a:ext uri="{FF2B5EF4-FFF2-40B4-BE49-F238E27FC236}">
                <a16:creationId xmlns:a16="http://schemas.microsoft.com/office/drawing/2014/main" id="{2419D17A-41B4-2133-EEC7-E47839D54A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488" y="606371"/>
            <a:ext cx="615749" cy="621846"/>
          </a:xfrm>
          <a:prstGeom prst="rect">
            <a:avLst/>
          </a:prstGeom>
        </p:spPr>
      </p:pic>
      <p:pic>
        <p:nvPicPr>
          <p:cNvPr id="637" name="Picture 636">
            <a:extLst>
              <a:ext uri="{FF2B5EF4-FFF2-40B4-BE49-F238E27FC236}">
                <a16:creationId xmlns:a16="http://schemas.microsoft.com/office/drawing/2014/main" id="{E978659A-13C0-AB54-B267-91507602F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29128" y="502166"/>
            <a:ext cx="829128" cy="829128"/>
          </a:xfrm>
          <a:prstGeom prst="rect">
            <a:avLst/>
          </a:prstGeom>
        </p:spPr>
      </p:pic>
      <p:pic>
        <p:nvPicPr>
          <p:cNvPr id="638" name="Picture 637">
            <a:extLst>
              <a:ext uri="{FF2B5EF4-FFF2-40B4-BE49-F238E27FC236}">
                <a16:creationId xmlns:a16="http://schemas.microsoft.com/office/drawing/2014/main" id="{BD457B48-FBB0-B1D0-5432-9C9B102943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29128" y="1757433"/>
            <a:ext cx="829128" cy="829128"/>
          </a:xfrm>
          <a:prstGeom prst="rect">
            <a:avLst/>
          </a:prstGeom>
        </p:spPr>
      </p:pic>
      <p:pic>
        <p:nvPicPr>
          <p:cNvPr id="639" name="Picture 638">
            <a:hlinkClick r:id="rId13" action="ppaction://hlinksldjump"/>
            <a:extLst>
              <a:ext uri="{FF2B5EF4-FFF2-40B4-BE49-F238E27FC236}">
                <a16:creationId xmlns:a16="http://schemas.microsoft.com/office/drawing/2014/main" id="{4EBB58DC-A886-22BB-7957-C433E8D00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488" y="1889896"/>
            <a:ext cx="615749" cy="621846"/>
          </a:xfrm>
          <a:prstGeom prst="rect">
            <a:avLst/>
          </a:prstGeom>
        </p:spPr>
      </p:pic>
      <p:pic>
        <p:nvPicPr>
          <p:cNvPr id="640" name="Picture 639">
            <a:hlinkClick r:id="rId14" action="ppaction://hlinksldjump"/>
            <a:extLst>
              <a:ext uri="{FF2B5EF4-FFF2-40B4-BE49-F238E27FC236}">
                <a16:creationId xmlns:a16="http://schemas.microsoft.com/office/drawing/2014/main" id="{ECF61E7F-7D61-2DB8-A8E7-E41DF511852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584" y="4318604"/>
            <a:ext cx="603556" cy="603556"/>
          </a:xfrm>
          <a:prstGeom prst="rect">
            <a:avLst/>
          </a:prstGeom>
        </p:spPr>
      </p:pic>
      <p:sp>
        <p:nvSpPr>
          <p:cNvPr id="641" name="Oval 640">
            <a:extLst>
              <a:ext uri="{FF2B5EF4-FFF2-40B4-BE49-F238E27FC236}">
                <a16:creationId xmlns:a16="http://schemas.microsoft.com/office/drawing/2014/main" id="{D9852EA1-FDC9-7AD3-89C8-6F6C0CCAE2CB}"/>
              </a:ext>
            </a:extLst>
          </p:cNvPr>
          <p:cNvSpPr>
            <a:spLocks noChangeAspect="1"/>
          </p:cNvSpPr>
          <p:nvPr/>
        </p:nvSpPr>
        <p:spPr>
          <a:xfrm>
            <a:off x="-825698" y="419903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pic>
        <p:nvPicPr>
          <p:cNvPr id="642" name="Picture 641" descr="A black background with a black square&#10;&#10;Description automatically generated with medium confidence">
            <a:hlinkClick r:id="rId14" action="ppaction://hlinksldjump"/>
            <a:extLst>
              <a:ext uri="{FF2B5EF4-FFF2-40B4-BE49-F238E27FC236}">
                <a16:creationId xmlns:a16="http://schemas.microsoft.com/office/drawing/2014/main" id="{C277BD8E-ABFF-0462-4B14-E5716A852DAD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70000"/>
          </a:blip>
          <a:stretch>
            <a:fillRect/>
          </a:stretch>
        </p:blipFill>
        <p:spPr>
          <a:xfrm>
            <a:off x="-708721" y="4310965"/>
            <a:ext cx="604138" cy="604138"/>
          </a:xfrm>
          <a:prstGeom prst="rect">
            <a:avLst/>
          </a:prstGeom>
        </p:spPr>
      </p:pic>
      <p:pic>
        <p:nvPicPr>
          <p:cNvPr id="643" name="Picture 642">
            <a:hlinkClick r:id="rId17" action="ppaction://hlinksldjump"/>
            <a:extLst>
              <a:ext uri="{FF2B5EF4-FFF2-40B4-BE49-F238E27FC236}">
                <a16:creationId xmlns:a16="http://schemas.microsoft.com/office/drawing/2014/main" id="{5402ACF3-1359-430D-02E3-89C8F993D164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680" y="3133317"/>
            <a:ext cx="591363" cy="591363"/>
          </a:xfrm>
          <a:prstGeom prst="rect">
            <a:avLst/>
          </a:prstGeom>
        </p:spPr>
      </p:pic>
      <p:sp>
        <p:nvSpPr>
          <p:cNvPr id="644" name="Oval 643">
            <a:extLst>
              <a:ext uri="{FF2B5EF4-FFF2-40B4-BE49-F238E27FC236}">
                <a16:creationId xmlns:a16="http://schemas.microsoft.com/office/drawing/2014/main" id="{48C42DCE-F290-496D-C2A5-F51A4C6CCFCB}"/>
              </a:ext>
            </a:extLst>
          </p:cNvPr>
          <p:cNvSpPr>
            <a:spLocks noChangeAspect="1"/>
          </p:cNvSpPr>
          <p:nvPr/>
        </p:nvSpPr>
        <p:spPr>
          <a:xfrm>
            <a:off x="-831101" y="302033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645" name="Picture 644" descr="A black background with a black square&#10;&#10;Description automatically generated with medium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52D134A0-38A1-FAB0-2973-7824B901BF8D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rgbClr val="D9C3A5">
                <a:tint val="50000"/>
                <a:satMod val="180000"/>
              </a:srgbClr>
            </a:duotone>
            <a:alphaModFix amt="85000"/>
          </a:blip>
          <a:stretch>
            <a:fillRect/>
          </a:stretch>
        </p:blipFill>
        <p:spPr>
          <a:xfrm>
            <a:off x="-729238" y="3119067"/>
            <a:ext cx="592707" cy="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2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80" name="Graphic 79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F6BF5-1ECB-73B2-D35A-E015A28CDE99}"/>
              </a:ext>
            </a:extLst>
          </p:cNvPr>
          <p:cNvSpPr txBox="1"/>
          <p:nvPr/>
        </p:nvSpPr>
        <p:spPr>
          <a:xfrm>
            <a:off x="5727296" y="583080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OPIS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Graphic 44">
            <a:extLst>
              <a:ext uri="{FF2B5EF4-FFF2-40B4-BE49-F238E27FC236}">
                <a16:creationId xmlns:a16="http://schemas.microsoft.com/office/drawing/2014/main" id="{9C63D8A0-2753-C386-580D-2C37340BBF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97D26F9-CFDC-159B-C247-25E822D81E75}"/>
              </a:ext>
            </a:extLst>
          </p:cNvPr>
          <p:cNvSpPr txBox="1">
            <a:spLocks/>
          </p:cNvSpPr>
          <p:nvPr/>
        </p:nvSpPr>
        <p:spPr>
          <a:xfrm>
            <a:off x="2822023" y="2791493"/>
            <a:ext cx="7211029" cy="1791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Aplikacija za rezervaciju i kupovinu karata u kinu</a:t>
            </a:r>
          </a:p>
          <a:p>
            <a:endParaRPr lang="hr-H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  <a:p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Namjenjena je svim korisnicama </a:t>
            </a:r>
          </a:p>
        </p:txBody>
      </p:sp>
      <p:pic>
        <p:nvPicPr>
          <p:cNvPr id="5" name="Picture 4">
            <a:hlinkClick r:id="rId20" action="ppaction://hlinksldjump"/>
            <a:extLst>
              <a:ext uri="{FF2B5EF4-FFF2-40B4-BE49-F238E27FC236}">
                <a16:creationId xmlns:a16="http://schemas.microsoft.com/office/drawing/2014/main" id="{3475F628-597E-A48F-83B5-7C6999AA5A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579" y="3049722"/>
            <a:ext cx="719390" cy="725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83CC3-0EBA-BC84-B6C2-7E239D45C97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50822" y="2997901"/>
            <a:ext cx="829128" cy="829128"/>
          </a:xfrm>
          <a:prstGeom prst="rect">
            <a:avLst/>
          </a:prstGeom>
        </p:spPr>
      </p:pic>
      <p:pic>
        <p:nvPicPr>
          <p:cNvPr id="7" name="Picture 6">
            <a:hlinkClick r:id="rId23" action="ppaction://hlinksldjump"/>
            <a:extLst>
              <a:ext uri="{FF2B5EF4-FFF2-40B4-BE49-F238E27FC236}">
                <a16:creationId xmlns:a16="http://schemas.microsoft.com/office/drawing/2014/main" id="{C7C2545B-8C24-74CD-5B45-C9AA9FC6C2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402" y="5612531"/>
            <a:ext cx="719390" cy="725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7911A3-578E-FE7F-5B82-E020F57D911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35063" y="5560710"/>
            <a:ext cx="82912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2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5" name="Graphic 64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500FF-24E8-C2FF-2BB0-F7F65946F91E}"/>
              </a:ext>
            </a:extLst>
          </p:cNvPr>
          <p:cNvSpPr txBox="1"/>
          <p:nvPr/>
        </p:nvSpPr>
        <p:spPr>
          <a:xfrm>
            <a:off x="2701993" y="1849411"/>
            <a:ext cx="77040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Gosti: </a:t>
            </a:r>
          </a:p>
          <a:p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Korisnici koji nisu prijavljeni na sustav imaju pristup pregledu dostupnih filmova i recenzija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Registrirani Korisnici:</a:t>
            </a: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</a:t>
            </a:r>
          </a:p>
          <a:p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Korisnici koji su se prijavili na sustav. Imaju dodatne funkcionalnosti poput odabira projekcije, rezervacije sjedala, kupovine karata, ostavljanja recenzija i pregleda prethodnih rezervacija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Administratori: </a:t>
            </a:r>
          </a:p>
          <a:p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Korisnici s ovlastima za upravljanje sadržajem aplikacije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9C9B5-EC8B-40E3-A5A5-0DDA5B232131}"/>
              </a:ext>
            </a:extLst>
          </p:cNvPr>
          <p:cNvSpPr txBox="1"/>
          <p:nvPr/>
        </p:nvSpPr>
        <p:spPr>
          <a:xfrm>
            <a:off x="5474024" y="583080"/>
            <a:ext cx="1887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ULOGE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5" name="Graphic 44">
            <a:extLst>
              <a:ext uri="{FF2B5EF4-FFF2-40B4-BE49-F238E27FC236}">
                <a16:creationId xmlns:a16="http://schemas.microsoft.com/office/drawing/2014/main" id="{50893719-5089-E955-6187-3EF753829A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pic>
        <p:nvPicPr>
          <p:cNvPr id="6" name="Picture 5">
            <a:hlinkClick r:id="rId20" action="ppaction://hlinksldjump"/>
            <a:extLst>
              <a:ext uri="{FF2B5EF4-FFF2-40B4-BE49-F238E27FC236}">
                <a16:creationId xmlns:a16="http://schemas.microsoft.com/office/drawing/2014/main" id="{5821142C-73C5-DCEC-ABBE-56B1FA2DF24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579" y="3049722"/>
            <a:ext cx="719390" cy="725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D856E-44EB-D280-9053-702F60D98E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50822" y="2997901"/>
            <a:ext cx="829128" cy="829128"/>
          </a:xfrm>
          <a:prstGeom prst="rect">
            <a:avLst/>
          </a:prstGeom>
        </p:spPr>
      </p:pic>
      <p:pic>
        <p:nvPicPr>
          <p:cNvPr id="10" name="Picture 9">
            <a:hlinkClick r:id="rId23" action="ppaction://hlinksldjump"/>
            <a:extLst>
              <a:ext uri="{FF2B5EF4-FFF2-40B4-BE49-F238E27FC236}">
                <a16:creationId xmlns:a16="http://schemas.microsoft.com/office/drawing/2014/main" id="{CCEFC71E-A564-436B-4419-5F66474A5C1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402" y="5612531"/>
            <a:ext cx="719390" cy="725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79C26E-0A14-86C8-5DA7-7D8F76D54B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35063" y="5560710"/>
            <a:ext cx="82912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46" name="Graphic 45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2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5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239DC-642E-70F4-F24B-E37699454B2C}"/>
              </a:ext>
            </a:extLst>
          </p:cNvPr>
          <p:cNvSpPr txBox="1"/>
          <p:nvPr/>
        </p:nvSpPr>
        <p:spPr>
          <a:xfrm>
            <a:off x="3923924" y="583080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FUNKCIONALNOSTI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Graphic 44">
            <a:extLst>
              <a:ext uri="{FF2B5EF4-FFF2-40B4-BE49-F238E27FC236}">
                <a16:creationId xmlns:a16="http://schemas.microsoft.com/office/drawing/2014/main" id="{AF6A1661-D674-0FDE-58A4-EEEED144B3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C38E5-F7CB-A898-E1E9-67F4D5B66189}"/>
              </a:ext>
            </a:extLst>
          </p:cNvPr>
          <p:cNvSpPr txBox="1"/>
          <p:nvPr/>
        </p:nvSpPr>
        <p:spPr>
          <a:xfrm>
            <a:off x="2772831" y="2625869"/>
            <a:ext cx="7309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Prijava i Registracija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Korisnici se mogu registrirati ili prijaviti na sustav kako bi pristupili dodatnim funkcionalnostima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Registracija zahtijeva unos osnovnih informacija o korisniku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9830E8-8EAF-AE7E-5461-AC4B61ED8E84}"/>
              </a:ext>
            </a:extLst>
          </p:cNvPr>
          <p:cNvGrpSpPr/>
          <p:nvPr/>
        </p:nvGrpSpPr>
        <p:grpSpPr>
          <a:xfrm>
            <a:off x="866458" y="3014999"/>
            <a:ext cx="827568" cy="828000"/>
            <a:chOff x="-842559" y="4288420"/>
            <a:chExt cx="827568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16106B-C2F8-F3AB-8D2A-B60F76873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Single gear">
              <a:hlinkClick r:id="rId15" action="ppaction://hlinksldjump"/>
              <a:extLst>
                <a:ext uri="{FF2B5EF4-FFF2-40B4-BE49-F238E27FC236}">
                  <a16:creationId xmlns:a16="http://schemas.microsoft.com/office/drawing/2014/main" id="{8A13DC3A-99A8-2108-65C2-FABE5FF9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pic>
        <p:nvPicPr>
          <p:cNvPr id="9" name="Picture 8">
            <a:hlinkClick r:id="rId24" action="ppaction://hlinksldjump"/>
            <a:extLst>
              <a:ext uri="{FF2B5EF4-FFF2-40B4-BE49-F238E27FC236}">
                <a16:creationId xmlns:a16="http://schemas.microsoft.com/office/drawing/2014/main" id="{394D2013-2932-2DA7-EC89-CA14B774C4C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1402" y="5612531"/>
            <a:ext cx="719390" cy="725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B09C1-6C3C-072D-E418-FDBD2F2F552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-835063" y="5560710"/>
            <a:ext cx="82912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91100" y="4340094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2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4" name="Graphic 43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C8FEF-94DE-ED42-BE81-AC4751D5D78C}"/>
              </a:ext>
            </a:extLst>
          </p:cNvPr>
          <p:cNvSpPr txBox="1"/>
          <p:nvPr/>
        </p:nvSpPr>
        <p:spPr>
          <a:xfrm>
            <a:off x="3923924" y="583080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FUNKCIONALNOSTI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Graphic 44">
            <a:extLst>
              <a:ext uri="{FF2B5EF4-FFF2-40B4-BE49-F238E27FC236}">
                <a16:creationId xmlns:a16="http://schemas.microsoft.com/office/drawing/2014/main" id="{2C846B93-6625-60D1-4DC6-94658DC9AD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A69FB-3601-CCA7-A59E-C169B3EA198C}"/>
              </a:ext>
            </a:extLst>
          </p:cNvPr>
          <p:cNvSpPr txBox="1"/>
          <p:nvPr/>
        </p:nvSpPr>
        <p:spPr>
          <a:xfrm>
            <a:off x="3202842" y="2461747"/>
            <a:ext cx="64294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Pregled Filmova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Gosti mogu samo pregledati dostupne filmove i recenzije, dok prijavljeni korisnici imaju više mogućnosti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Detaljni prikaz svakog filma sadrži opis, žanr, jezik, vrijeme trajanja, ocjenu i popis recenzija</a:t>
            </a:r>
          </a:p>
        </p:txBody>
      </p:sp>
      <p:pic>
        <p:nvPicPr>
          <p:cNvPr id="7" name="Picture 6">
            <a:hlinkClick r:id="rId20" action="ppaction://hlinksldjump"/>
            <a:extLst>
              <a:ext uri="{FF2B5EF4-FFF2-40B4-BE49-F238E27FC236}">
                <a16:creationId xmlns:a16="http://schemas.microsoft.com/office/drawing/2014/main" id="{932CC900-0102-5D54-64F2-94FF6168E86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579" y="3049722"/>
            <a:ext cx="719390" cy="725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E80DB-EBB5-021C-A401-1CD467B794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50822" y="2997901"/>
            <a:ext cx="829128" cy="829128"/>
          </a:xfrm>
          <a:prstGeom prst="rect">
            <a:avLst/>
          </a:prstGeom>
        </p:spPr>
      </p:pic>
      <p:pic>
        <p:nvPicPr>
          <p:cNvPr id="10" name="Picture 9">
            <a:hlinkClick r:id="rId23" action="ppaction://hlinksldjump"/>
            <a:extLst>
              <a:ext uri="{FF2B5EF4-FFF2-40B4-BE49-F238E27FC236}">
                <a16:creationId xmlns:a16="http://schemas.microsoft.com/office/drawing/2014/main" id="{C229689C-B5A7-4E46-BE53-2480C4049F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402" y="5612531"/>
            <a:ext cx="719390" cy="725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6D5C0-7C43-313F-07F6-4AEF9B7805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35063" y="5560710"/>
            <a:ext cx="82912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rId9" action="ppaction://hlinksldjump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2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4" name="Graphic 43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18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27CE1-532A-9985-9565-61F6FD4F16C6}"/>
              </a:ext>
            </a:extLst>
          </p:cNvPr>
          <p:cNvSpPr txBox="1"/>
          <p:nvPr/>
        </p:nvSpPr>
        <p:spPr>
          <a:xfrm>
            <a:off x="3923924" y="583080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FUNKCIONALNOSTI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Graphic 44">
            <a:extLst>
              <a:ext uri="{FF2B5EF4-FFF2-40B4-BE49-F238E27FC236}">
                <a16:creationId xmlns:a16="http://schemas.microsoft.com/office/drawing/2014/main" id="{CC5488E5-C0B4-437D-79FA-E8B1A34BCD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BB4446-0934-198A-7BF7-40C30CC9321E}"/>
              </a:ext>
            </a:extLst>
          </p:cNvPr>
          <p:cNvSpPr txBox="1"/>
          <p:nvPr/>
        </p:nvSpPr>
        <p:spPr>
          <a:xfrm>
            <a:off x="3077957" y="2714201"/>
            <a:ext cx="6679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Kupovina Karata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Registrirani korisnici mogu odabrati film, projekciju i sjedala za rezervaciju i kupovinu karata</a:t>
            </a:r>
          </a:p>
        </p:txBody>
      </p:sp>
      <p:pic>
        <p:nvPicPr>
          <p:cNvPr id="6" name="Picture 5">
            <a:hlinkClick r:id="rId23" action="ppaction://hlinksldjump"/>
            <a:extLst>
              <a:ext uri="{FF2B5EF4-FFF2-40B4-BE49-F238E27FC236}">
                <a16:creationId xmlns:a16="http://schemas.microsoft.com/office/drawing/2014/main" id="{511D7046-1D21-ECC9-AB80-26241F25DC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9579" y="3049722"/>
            <a:ext cx="719390" cy="725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5C0BD-4BB1-94D2-AC2B-9C79F2A18B1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-850822" y="2997901"/>
            <a:ext cx="829128" cy="829128"/>
          </a:xfrm>
          <a:prstGeom prst="rect">
            <a:avLst/>
          </a:prstGeom>
        </p:spPr>
      </p:pic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65EAC96-343C-DCEE-3D05-206052C8149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7372" y="5548730"/>
            <a:ext cx="829128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148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B75A1-2F8E-E244-9AB8-8D925AD89B84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C20EFE-6C22-874A-BD0B-C66F6BAD5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sers">
              <a:extLst>
                <a:ext uri="{FF2B5EF4-FFF2-40B4-BE49-F238E27FC236}">
                  <a16:creationId xmlns:a16="http://schemas.microsoft.com/office/drawing/2014/main" id="{0C1763B9-C96A-9A48-84E6-2CC0CD24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48" name="Graphic 47" descr="Lightbulb">
            <a:hlinkClick r:id="rId5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52" name="Graphic 51" descr="Users">
            <a:hlinkClick r:id="rId8" action="ppaction://hlinksldjump"/>
            <a:extLst>
              <a:ext uri="{FF2B5EF4-FFF2-40B4-BE49-F238E27FC236}">
                <a16:creationId xmlns:a16="http://schemas.microsoft.com/office/drawing/2014/main" id="{BAB726F9-4C08-AC4C-B61B-A2566AD16C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393F3-ADD0-C961-8BC2-E955F5C4286D}"/>
              </a:ext>
            </a:extLst>
          </p:cNvPr>
          <p:cNvSpPr txBox="1"/>
          <p:nvPr/>
        </p:nvSpPr>
        <p:spPr>
          <a:xfrm>
            <a:off x="3923924" y="583080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FUNKCIONALNOSTI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3" name="Graphic 44">
            <a:extLst>
              <a:ext uri="{FF2B5EF4-FFF2-40B4-BE49-F238E27FC236}">
                <a16:creationId xmlns:a16="http://schemas.microsoft.com/office/drawing/2014/main" id="{FA1D6F0F-EFF8-4FB2-18EF-73FB9A0743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7102C-DD90-1C5A-A80A-E3A0AB7472C8}"/>
              </a:ext>
            </a:extLst>
          </p:cNvPr>
          <p:cNvSpPr txBox="1"/>
          <p:nvPr/>
        </p:nvSpPr>
        <p:spPr>
          <a:xfrm>
            <a:off x="2916069" y="2755184"/>
            <a:ext cx="70229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Ostavljanje Recenzija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Registrirani korisnici mogu ostaviti ocjenu i recenziju za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Recenzije su vidljive drugim korisnicima</a:t>
            </a:r>
          </a:p>
        </p:txBody>
      </p:sp>
      <p:pic>
        <p:nvPicPr>
          <p:cNvPr id="9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AB5FA303-7199-D282-0B2A-0238F5B6F4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966" y="467594"/>
            <a:ext cx="829128" cy="829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6885E-9163-279D-3EA7-A606491B93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29128" y="1757433"/>
            <a:ext cx="829128" cy="829128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6AE2B1FA-F7E3-0AB0-92CC-B3B1777179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488" y="1889896"/>
            <a:ext cx="615749" cy="621846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372BAE40-AAAA-310A-57AD-75BDDB4C27C6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584" y="4318604"/>
            <a:ext cx="603556" cy="60355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F13080-6404-2A1B-6636-0549F439B852}"/>
              </a:ext>
            </a:extLst>
          </p:cNvPr>
          <p:cNvSpPr>
            <a:spLocks noChangeAspect="1"/>
          </p:cNvSpPr>
          <p:nvPr/>
        </p:nvSpPr>
        <p:spPr>
          <a:xfrm>
            <a:off x="-825698" y="419903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pic>
        <p:nvPicPr>
          <p:cNvPr id="16" name="Picture 15" descr="A black background with a black square&#10;&#10;Description automatically generated with medium confidence">
            <a:hlinkClick r:id="rId16" action="ppaction://hlinksldjump"/>
            <a:extLst>
              <a:ext uri="{FF2B5EF4-FFF2-40B4-BE49-F238E27FC236}">
                <a16:creationId xmlns:a16="http://schemas.microsoft.com/office/drawing/2014/main" id="{CE753323-6CF9-623C-E4B9-AFEDAF238ED4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-708721" y="4310965"/>
            <a:ext cx="604138" cy="604138"/>
          </a:xfrm>
          <a:prstGeom prst="rect">
            <a:avLst/>
          </a:prstGeom>
        </p:spPr>
      </p:pic>
      <p:pic>
        <p:nvPicPr>
          <p:cNvPr id="17" name="Picture 16">
            <a:hlinkClick r:id="rId19" action="ppaction://hlinksldjump"/>
            <a:extLst>
              <a:ext uri="{FF2B5EF4-FFF2-40B4-BE49-F238E27FC236}">
                <a16:creationId xmlns:a16="http://schemas.microsoft.com/office/drawing/2014/main" id="{C77ECB2B-E332-82C6-3179-D317D04051B0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680" y="3133317"/>
            <a:ext cx="591363" cy="5913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3AFE133-1DE0-7884-F6BF-0B6B283F6B7D}"/>
              </a:ext>
            </a:extLst>
          </p:cNvPr>
          <p:cNvSpPr>
            <a:spLocks noChangeAspect="1"/>
          </p:cNvSpPr>
          <p:nvPr/>
        </p:nvSpPr>
        <p:spPr>
          <a:xfrm>
            <a:off x="-831101" y="302033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19" name="Picture 18" descr="A black background with a black square&#10;&#10;Description automatically generated with medium confidence">
            <a:hlinkClick r:id="rId19" action="ppaction://hlinksldjump"/>
            <a:extLst>
              <a:ext uri="{FF2B5EF4-FFF2-40B4-BE49-F238E27FC236}">
                <a16:creationId xmlns:a16="http://schemas.microsoft.com/office/drawing/2014/main" id="{D239344B-45AE-3E4C-C051-B30CB5177A7E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rgbClr val="D9C3A5">
                <a:tint val="50000"/>
                <a:satMod val="180000"/>
              </a:srgbClr>
            </a:duotone>
            <a:alphaModFix amt="85000"/>
          </a:blip>
          <a:stretch>
            <a:fillRect/>
          </a:stretch>
        </p:blipFill>
        <p:spPr>
          <a:xfrm>
            <a:off x="-729238" y="3119067"/>
            <a:ext cx="592707" cy="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E8BC71-4405-B04F-BA86-0B2715A74DF6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ED1FFD-0B1B-054B-8C08-A39CEADC9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793CF527-D9A8-4E46-A099-DAACB2BEF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pic>
        <p:nvPicPr>
          <p:cNvPr id="20" name="Graphic 19" descr="Upward trend">
            <a:hlinkClick r:id="rId5" action="ppaction://hlinksldjump"/>
            <a:extLst>
              <a:ext uri="{FF2B5EF4-FFF2-40B4-BE49-F238E27FC236}">
                <a16:creationId xmlns:a16="http://schemas.microsoft.com/office/drawing/2014/main" id="{06D8346F-0DD1-0441-B6A6-E94559A95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8" action="ppaction://hlinksldjump"/>
            <a:extLst>
              <a:ext uri="{FF2B5EF4-FFF2-40B4-BE49-F238E27FC236}">
                <a16:creationId xmlns:a16="http://schemas.microsoft.com/office/drawing/2014/main" id="{65CB741C-BFAA-8F4B-8097-6BCA7351DD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F4481-6EE4-4199-8C27-3ACB6758077E}"/>
              </a:ext>
            </a:extLst>
          </p:cNvPr>
          <p:cNvSpPr txBox="1"/>
          <p:nvPr/>
        </p:nvSpPr>
        <p:spPr>
          <a:xfrm>
            <a:off x="3923924" y="583080"/>
            <a:ext cx="498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FUNKCIONALNOSTI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18" name="Graphic 44">
            <a:extLst>
              <a:ext uri="{FF2B5EF4-FFF2-40B4-BE49-F238E27FC236}">
                <a16:creationId xmlns:a16="http://schemas.microsoft.com/office/drawing/2014/main" id="{B8B5A536-8B95-DC7F-FC2D-5BDD21EF08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6E86A3-84D8-FCBF-22EF-BAE8E111135B}"/>
              </a:ext>
            </a:extLst>
          </p:cNvPr>
          <p:cNvSpPr txBox="1"/>
          <p:nvPr/>
        </p:nvSpPr>
        <p:spPr>
          <a:xfrm>
            <a:off x="2927643" y="2173688"/>
            <a:ext cx="699979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Administratorske Funkcionalnosti</a:t>
            </a:r>
          </a:p>
          <a:p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Administratori imaju pristup upravljanju sadržajem aplikacije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Mogu dodavati filmove, projekcije, glumce te ih uređivati ili brisati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18"/>
              </a:rPr>
              <a:t>Pristupaju administratorskom panelu za pregled prijavljenih korisnika, kupljenih karata i ostalih aktivnosti</a:t>
            </a:r>
          </a:p>
        </p:txBody>
      </p:sp>
      <p:pic>
        <p:nvPicPr>
          <p:cNvPr id="27" name="Picture 26">
            <a:hlinkClick r:id="rId5" action="ppaction://hlinksldjump"/>
            <a:extLst>
              <a:ext uri="{FF2B5EF4-FFF2-40B4-BE49-F238E27FC236}">
                <a16:creationId xmlns:a16="http://schemas.microsoft.com/office/drawing/2014/main" id="{9C7C6B43-6D04-DA62-6DD0-CBB0B51933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118" y="1759147"/>
            <a:ext cx="829128" cy="829128"/>
          </a:xfrm>
          <a:prstGeom prst="rect">
            <a:avLst/>
          </a:prstGeom>
        </p:spPr>
      </p:pic>
      <p:pic>
        <p:nvPicPr>
          <p:cNvPr id="29" name="Picture 28">
            <a:hlinkClick r:id="rId14" action="ppaction://hlinksldjump"/>
            <a:extLst>
              <a:ext uri="{FF2B5EF4-FFF2-40B4-BE49-F238E27FC236}">
                <a16:creationId xmlns:a16="http://schemas.microsoft.com/office/drawing/2014/main" id="{66843E0B-4B4E-95CF-E1A4-10BFB1C6E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488" y="606371"/>
            <a:ext cx="615749" cy="6218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5D62E9-5401-3AD0-8A9C-6673C4CD8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29128" y="502166"/>
            <a:ext cx="829128" cy="829128"/>
          </a:xfrm>
          <a:prstGeom prst="rect">
            <a:avLst/>
          </a:prstGeom>
        </p:spPr>
      </p:pic>
      <p:pic>
        <p:nvPicPr>
          <p:cNvPr id="32" name="Picture 31">
            <a:hlinkClick r:id="rId16" action="ppaction://hlinksldjump"/>
            <a:extLst>
              <a:ext uri="{FF2B5EF4-FFF2-40B4-BE49-F238E27FC236}">
                <a16:creationId xmlns:a16="http://schemas.microsoft.com/office/drawing/2014/main" id="{7940E3C4-FF70-43EA-FEE6-88B758084C16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584" y="4318604"/>
            <a:ext cx="603556" cy="603556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31D3B4EA-CC22-795B-505F-CDBB441912BE}"/>
              </a:ext>
            </a:extLst>
          </p:cNvPr>
          <p:cNvSpPr>
            <a:spLocks noChangeAspect="1"/>
          </p:cNvSpPr>
          <p:nvPr/>
        </p:nvSpPr>
        <p:spPr>
          <a:xfrm>
            <a:off x="-825698" y="419903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pic>
        <p:nvPicPr>
          <p:cNvPr id="34" name="Picture 33" descr="A black background with a black square&#10;&#10;Description automatically generated with medium confidence">
            <a:hlinkClick r:id="rId16" action="ppaction://hlinksldjump"/>
            <a:extLst>
              <a:ext uri="{FF2B5EF4-FFF2-40B4-BE49-F238E27FC236}">
                <a16:creationId xmlns:a16="http://schemas.microsoft.com/office/drawing/2014/main" id="{D6DE2127-AA40-8AED-36E4-784BB57ECF9C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-708721" y="4310965"/>
            <a:ext cx="604138" cy="604138"/>
          </a:xfrm>
          <a:prstGeom prst="rect">
            <a:avLst/>
          </a:prstGeom>
        </p:spPr>
      </p:pic>
      <p:pic>
        <p:nvPicPr>
          <p:cNvPr id="35" name="Picture 34">
            <a:hlinkClick r:id="rId19" action="ppaction://hlinksldjump"/>
            <a:extLst>
              <a:ext uri="{FF2B5EF4-FFF2-40B4-BE49-F238E27FC236}">
                <a16:creationId xmlns:a16="http://schemas.microsoft.com/office/drawing/2014/main" id="{FA77B5DB-F9C2-A8B1-0A71-50C6F97A32E2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680" y="3133317"/>
            <a:ext cx="591363" cy="59136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D5E63C3-90DC-28DC-882F-331198B84DA0}"/>
              </a:ext>
            </a:extLst>
          </p:cNvPr>
          <p:cNvSpPr>
            <a:spLocks noChangeAspect="1"/>
          </p:cNvSpPr>
          <p:nvPr/>
        </p:nvSpPr>
        <p:spPr>
          <a:xfrm>
            <a:off x="-831101" y="302033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7" name="Picture 36" descr="A black background with a black square&#10;&#10;Description automatically generated with medium confidence">
            <a:hlinkClick r:id="rId19" action="ppaction://hlinksldjump"/>
            <a:extLst>
              <a:ext uri="{FF2B5EF4-FFF2-40B4-BE49-F238E27FC236}">
                <a16:creationId xmlns:a16="http://schemas.microsoft.com/office/drawing/2014/main" id="{F267DFFF-2696-8404-9B12-FBB66C765C8C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rgbClr val="D9C3A5">
                <a:tint val="50000"/>
                <a:satMod val="180000"/>
              </a:srgbClr>
            </a:duotone>
            <a:alphaModFix amt="85000"/>
          </a:blip>
          <a:stretch>
            <a:fillRect/>
          </a:stretch>
        </p:blipFill>
        <p:spPr>
          <a:xfrm>
            <a:off x="-729238" y="3119067"/>
            <a:ext cx="592707" cy="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C7A29C-9ABB-5142-88E1-6FEC205E8705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E45BD8-45BC-7E46-AE4A-303C864C1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7" name="Graphic 16" descr="Users">
              <a:extLst>
                <a:ext uri="{FF2B5EF4-FFF2-40B4-BE49-F238E27FC236}">
                  <a16:creationId xmlns:a16="http://schemas.microsoft.com/office/drawing/2014/main" id="{BD0DCAC9-F308-BB42-A19F-3A801D9D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E352BED-9555-2142-BC0C-E295DA34FA15}"/>
              </a:ext>
            </a:extLst>
          </p:cNvPr>
          <p:cNvSpPr>
            <a:spLocks noChangeAspect="1"/>
          </p:cNvSpPr>
          <p:nvPr/>
        </p:nvSpPr>
        <p:spPr>
          <a:xfrm>
            <a:off x="891277" y="301500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21" name="Graphic 20" descr="Coffee">
            <a:hlinkClick r:id="rId5" action="ppaction://hlinksldjump"/>
            <a:extLst>
              <a:ext uri="{FF2B5EF4-FFF2-40B4-BE49-F238E27FC236}">
                <a16:creationId xmlns:a16="http://schemas.microsoft.com/office/drawing/2014/main" id="{CC541A29-6416-9C4B-9FF4-D3CBB6A84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23" name="Graphic 22" descr="Users">
            <a:hlinkClick r:id="rId8" action="ppaction://hlinksldjump"/>
            <a:extLst>
              <a:ext uri="{FF2B5EF4-FFF2-40B4-BE49-F238E27FC236}">
                <a16:creationId xmlns:a16="http://schemas.microsoft.com/office/drawing/2014/main" id="{7F38AD5F-EEFB-7141-BA1B-266FF2587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E62E14-42A6-DA3F-0026-08A9FCCEABD0}"/>
              </a:ext>
            </a:extLst>
          </p:cNvPr>
          <p:cNvSpPr txBox="1"/>
          <p:nvPr/>
        </p:nvSpPr>
        <p:spPr>
          <a:xfrm>
            <a:off x="4573144" y="583080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3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TEHNOLOGIJE</a:t>
            </a:r>
            <a:endParaRPr lang="en-LT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pic>
        <p:nvPicPr>
          <p:cNvPr id="18" name="Graphic 44">
            <a:extLst>
              <a:ext uri="{FF2B5EF4-FFF2-40B4-BE49-F238E27FC236}">
                <a16:creationId xmlns:a16="http://schemas.microsoft.com/office/drawing/2014/main" id="{71D8D009-F6B1-24E5-7F96-AA303CF219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FC65DFFA-9DD0-D6A5-8BB7-264E1DDE890F}"/>
              </a:ext>
            </a:extLst>
          </p:cNvPr>
          <p:cNvSpPr txBox="1">
            <a:spLocks/>
          </p:cNvSpPr>
          <p:nvPr/>
        </p:nvSpPr>
        <p:spPr>
          <a:xfrm>
            <a:off x="5040203" y="2740116"/>
            <a:ext cx="2774669" cy="1377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Backend: </a:t>
            </a: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.NET 8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Frontend: </a:t>
            </a: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React</a:t>
            </a:r>
          </a:p>
          <a:p>
            <a:endParaRPr lang="hr-H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25" name="Picture 24">
            <a:hlinkClick r:id="rId13" action="ppaction://hlinksldjump"/>
            <a:extLst>
              <a:ext uri="{FF2B5EF4-FFF2-40B4-BE49-F238E27FC236}">
                <a16:creationId xmlns:a16="http://schemas.microsoft.com/office/drawing/2014/main" id="{518FD78A-6F87-8940-41D3-0F8FAFFE0B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488" y="606371"/>
            <a:ext cx="615749" cy="6218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3AF90C-A8AA-694E-3ED3-606DA7821A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29128" y="502166"/>
            <a:ext cx="829128" cy="8291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54BA2E-BECA-D832-6579-DFA99E2516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29128" y="1757433"/>
            <a:ext cx="829128" cy="829128"/>
          </a:xfrm>
          <a:prstGeom prst="rect">
            <a:avLst/>
          </a:prstGeom>
        </p:spPr>
      </p:pic>
      <p:pic>
        <p:nvPicPr>
          <p:cNvPr id="28" name="Picture 27">
            <a:hlinkClick r:id="rId16" action="ppaction://hlinksldjump"/>
            <a:extLst>
              <a:ext uri="{FF2B5EF4-FFF2-40B4-BE49-F238E27FC236}">
                <a16:creationId xmlns:a16="http://schemas.microsoft.com/office/drawing/2014/main" id="{56492CDC-0AE5-2B21-7C7A-F4AD80FA7F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488" y="1889896"/>
            <a:ext cx="615749" cy="621846"/>
          </a:xfrm>
          <a:prstGeom prst="rect">
            <a:avLst/>
          </a:prstGeom>
        </p:spPr>
      </p:pic>
      <p:pic>
        <p:nvPicPr>
          <p:cNvPr id="30" name="Picture 29">
            <a:hlinkClick r:id="rId17" action="ppaction://hlinksldjump"/>
            <a:extLst>
              <a:ext uri="{FF2B5EF4-FFF2-40B4-BE49-F238E27FC236}">
                <a16:creationId xmlns:a16="http://schemas.microsoft.com/office/drawing/2014/main" id="{A9179D35-DEE7-0212-BFDD-B14FC5A1F55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584" y="4318604"/>
            <a:ext cx="603556" cy="603556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2E9592C-A15F-2825-D884-B6064D9C5706}"/>
              </a:ext>
            </a:extLst>
          </p:cNvPr>
          <p:cNvSpPr>
            <a:spLocks noChangeAspect="1"/>
          </p:cNvSpPr>
          <p:nvPr/>
        </p:nvSpPr>
        <p:spPr>
          <a:xfrm>
            <a:off x="-825698" y="419903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pic>
        <p:nvPicPr>
          <p:cNvPr id="34" name="Picture 33" descr="A black background with a black square&#10;&#10;Description automatically generated with medium confidence">
            <a:hlinkClick r:id="rId17" action="ppaction://hlinksldjump"/>
            <a:extLst>
              <a:ext uri="{FF2B5EF4-FFF2-40B4-BE49-F238E27FC236}">
                <a16:creationId xmlns:a16="http://schemas.microsoft.com/office/drawing/2014/main" id="{E14D5D69-3C31-F098-F4E7-BD3354C452D1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</a:blip>
          <a:stretch>
            <a:fillRect/>
          </a:stretch>
        </p:blipFill>
        <p:spPr>
          <a:xfrm>
            <a:off x="-708721" y="4310965"/>
            <a:ext cx="604138" cy="604138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hlinkClick r:id="rId5" action="ppaction://hlinksldjump"/>
            <a:extLst>
              <a:ext uri="{FF2B5EF4-FFF2-40B4-BE49-F238E27FC236}">
                <a16:creationId xmlns:a16="http://schemas.microsoft.com/office/drawing/2014/main" id="{9C5CFA06-C101-EF6A-6C35-891704303169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D9C3A5">
                <a:tint val="50000"/>
                <a:satMod val="180000"/>
              </a:srgbClr>
            </a:duotone>
            <a:alphaModFix amt="85000"/>
          </a:blip>
          <a:stretch>
            <a:fillRect/>
          </a:stretch>
        </p:blipFill>
        <p:spPr>
          <a:xfrm>
            <a:off x="993140" y="3113737"/>
            <a:ext cx="592707" cy="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231</Words>
  <Application>Microsoft Office PowerPoint</Application>
  <PresentationFormat>Widescreen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CineMoon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Ana Marek</cp:lastModifiedBy>
  <cp:revision>41</cp:revision>
  <dcterms:created xsi:type="dcterms:W3CDTF">2020-07-14T16:36:24Z</dcterms:created>
  <dcterms:modified xsi:type="dcterms:W3CDTF">2024-07-05T09:42:11Z</dcterms:modified>
</cp:coreProperties>
</file>