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3CD-6FB6-4B13-AA24-BBD6D6A81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Jordan Wesson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88D0C-5E84-4A79-A85C-8C1F4CDF6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Technical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399080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Main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The first screen seen when opening the game.</a:t>
            </a:r>
          </a:p>
          <a:p>
            <a:r>
              <a:rPr lang="en-AU" dirty="0"/>
              <a:t>Options can be selected by hovering over it with the curser, using WASD keys, or arrow keys.</a:t>
            </a:r>
          </a:p>
          <a:p>
            <a:r>
              <a:rPr lang="en-AU" dirty="0"/>
              <a:t>Left click or Enter to Activate highlighted option.</a:t>
            </a:r>
          </a:p>
          <a:p>
            <a:r>
              <a:rPr lang="en-AU" dirty="0"/>
              <a:t>Is accessed from:</a:t>
            </a:r>
          </a:p>
          <a:p>
            <a:r>
              <a:rPr lang="en-AU" dirty="0"/>
              <a:t>Game start up, Credits, Pause, Game Over</a:t>
            </a:r>
          </a:p>
        </p:txBody>
      </p:sp>
    </p:spTree>
    <p:extLst>
      <p:ext uri="{BB962C8B-B14F-4D97-AF65-F5344CB8AC3E}">
        <p14:creationId xmlns:p14="http://schemas.microsoft.com/office/powerpoint/2010/main" val="179376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Credits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The Credits shows who made what.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88150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Play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Where the game takes place.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Main Menu, Pause</a:t>
            </a:r>
          </a:p>
        </p:txBody>
      </p:sp>
    </p:spTree>
    <p:extLst>
      <p:ext uri="{BB962C8B-B14F-4D97-AF65-F5344CB8AC3E}">
        <p14:creationId xmlns:p14="http://schemas.microsoft.com/office/powerpoint/2010/main" val="26674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Pause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A menu accessible when in game stopping all game state functions when open.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260020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Over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Notifies the player that all entities are dead.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43026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Game: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D581EE-36AF-4E85-9F36-0BACC6DF5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35451"/>
              </p:ext>
            </p:extLst>
          </p:nvPr>
        </p:nvGraphicFramePr>
        <p:xfrm>
          <a:off x="576912" y="2802908"/>
          <a:ext cx="105069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windowWidth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Width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windowHeight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Height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windowTitle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Title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Controls: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D5421-4307-4D9C-89C6-EC9380A6E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28543"/>
              </p:ext>
            </p:extLst>
          </p:nvPr>
        </p:nvGraphicFramePr>
        <p:xfrm>
          <a:off x="576912" y="2802908"/>
          <a:ext cx="1050699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upKey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‘W’ and ‘KEY_UP’ used to control menus and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downKey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‘S’ and ‘KEY_DOWN’ used to control menus and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leftKey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‘S’ and ‘KEY_LEFT’ used to control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rightKey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‘D’ and ‘KEY_RIGHT’ used to control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5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activateKey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‘MOUSE_LEFT_BUTTON’ and ‘KEY_ENTER’ used to activate selection in menus.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pauseKey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‘KEY_ESC’ used to open the pause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Rabbit / Fox:</a:t>
            </a:r>
          </a:p>
          <a:p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087D7B-3F83-4F14-899B-DE3B630C1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6580"/>
              </p:ext>
            </p:extLst>
          </p:nvPr>
        </p:nvGraphicFramePr>
        <p:xfrm>
          <a:off x="576912" y="2802908"/>
          <a:ext cx="105069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Description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moveSpeed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Vec2&lt;float&gt;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Controls the speed of the Rabbit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hunger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Float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hungry the Rabbit is, if 0 Rabbit dies.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thirst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thirsty the Rabbit is, if 0 Rabbit 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hungerSpeed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fast the hunger counts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thirstSpeed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fast the thirst counts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maxHunger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max number for hunger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maxThirst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max number for thirst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2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8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Berry Bush:</a:t>
            </a:r>
          </a:p>
          <a:p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44A117-BADC-4439-8B94-D365A2BBB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00051"/>
              </p:ext>
            </p:extLst>
          </p:nvPr>
        </p:nvGraphicFramePr>
        <p:xfrm>
          <a:off x="576912" y="2802908"/>
          <a:ext cx="105069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refillTimer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time it takes for the an empty berry bush to replenish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39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Assets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Images: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DF1015-3A8E-4ED9-B434-A3ED82EDA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15012"/>
              </p:ext>
            </p:extLst>
          </p:nvPr>
        </p:nvGraphicFramePr>
        <p:xfrm>
          <a:off x="595906" y="2731346"/>
          <a:ext cx="11000187" cy="3306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7311">
                  <a:extLst>
                    <a:ext uri="{9D8B030D-6E8A-4147-A177-3AD203B41FA5}">
                      <a16:colId xmlns:a16="http://schemas.microsoft.com/office/drawing/2014/main" val="1533850627"/>
                    </a:ext>
                  </a:extLst>
                </a:gridCol>
                <a:gridCol w="7222876">
                  <a:extLst>
                    <a:ext uri="{9D8B030D-6E8A-4147-A177-3AD203B41FA5}">
                      <a16:colId xmlns:a16="http://schemas.microsoft.com/office/drawing/2014/main" val="4209712186"/>
                    </a:ext>
                  </a:extLst>
                </a:gridCol>
              </a:tblGrid>
              <a:tr h="252234">
                <a:tc>
                  <a:txBody>
                    <a:bodyPr/>
                    <a:lstStyle/>
                    <a:p>
                      <a:r>
                        <a:rPr lang="en-AU" sz="11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Usages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5149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imgRabbit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./assets/PNG/Entities/rabbit.png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Rabbit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491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imgFox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./assets/PNG/Entities/fox.png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147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imgGrass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./assets/PNG/Landscape/grass.png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Grass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9953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imgTree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./assets/PNG/Landscape/tree.png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0010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imgWater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./assets/PNG/Landscape/water.png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171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imgBush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./assets/PNG/RabbitInteractable/bush.png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Bush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66088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imgHole</a:t>
                      </a:r>
                      <a:endParaRPr lang="en-AU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./assets/PNG/</a:t>
                      </a:r>
                      <a:r>
                        <a:rPr lang="en-AU" sz="1100" dirty="0" err="1"/>
                        <a:t>RabbitInteractable</a:t>
                      </a:r>
                      <a:r>
                        <a:rPr lang="en-AU" sz="1100" dirty="0"/>
                        <a:t>/hole.png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9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The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Pitch:</a:t>
            </a:r>
          </a:p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429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Software and Libraries: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32F8BE-4397-4E16-A958-7876B15B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7036"/>
              </p:ext>
            </p:extLst>
          </p:nvPr>
        </p:nvGraphicFramePr>
        <p:xfrm>
          <a:off x="584862" y="28426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6147">
                  <a:extLst>
                    <a:ext uri="{9D8B030D-6E8A-4147-A177-3AD203B41FA5}">
                      <a16:colId xmlns:a16="http://schemas.microsoft.com/office/drawing/2014/main" val="4118798318"/>
                    </a:ext>
                  </a:extLst>
                </a:gridCol>
                <a:gridCol w="5611853">
                  <a:extLst>
                    <a:ext uri="{9D8B030D-6E8A-4147-A177-3AD203B41FA5}">
                      <a16:colId xmlns:a16="http://schemas.microsoft.com/office/drawing/2014/main" val="12178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9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6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REDO EVERYTHING</a:t>
            </a:r>
          </a:p>
        </p:txBody>
      </p:sp>
    </p:spTree>
    <p:extLst>
      <p:ext uri="{BB962C8B-B14F-4D97-AF65-F5344CB8AC3E}">
        <p14:creationId xmlns:p14="http://schemas.microsoft.com/office/powerpoint/2010/main" val="193308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5377511" cy="3645275"/>
          </a:xfrm>
        </p:spPr>
        <p:txBody>
          <a:bodyPr/>
          <a:lstStyle/>
          <a:p>
            <a:r>
              <a:rPr lang="en-AU" dirty="0"/>
              <a:t>Rabbit:</a:t>
            </a:r>
          </a:p>
          <a:p>
            <a:r>
              <a:rPr lang="en-AU" dirty="0"/>
              <a:t>Herbivore</a:t>
            </a:r>
          </a:p>
          <a:p>
            <a:r>
              <a:rPr lang="en-AU" dirty="0"/>
              <a:t>Eats berries from bushes</a:t>
            </a:r>
          </a:p>
          <a:p>
            <a:r>
              <a:rPr lang="en-AU" dirty="0"/>
              <a:t>Drinks water from lakes</a:t>
            </a:r>
          </a:p>
          <a:p>
            <a:r>
              <a:rPr lang="en-AU" dirty="0"/>
              <a:t>Hides in Rabbit Holes when being chased by Fox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85956-214F-4AA9-BE9B-189BB0D7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18" y="2382236"/>
            <a:ext cx="1882473" cy="62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27F85-551D-41E1-B865-7109449B447E}"/>
              </a:ext>
            </a:extLst>
          </p:cNvPr>
          <p:cNvSpPr txBox="1"/>
          <p:nvPr/>
        </p:nvSpPr>
        <p:spPr>
          <a:xfrm>
            <a:off x="6331891" y="2228671"/>
            <a:ext cx="505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Fox:</a:t>
            </a:r>
          </a:p>
          <a:p>
            <a:r>
              <a:rPr lang="en-AU" sz="2400" dirty="0"/>
              <a:t>Carnivore</a:t>
            </a:r>
          </a:p>
          <a:p>
            <a:r>
              <a:rPr lang="en-AU" sz="2400" dirty="0"/>
              <a:t>Chases Rabbit for food</a:t>
            </a:r>
          </a:p>
          <a:p>
            <a:r>
              <a:rPr lang="en-AU" sz="2400" dirty="0"/>
              <a:t>Drinks water from lake</a:t>
            </a:r>
          </a:p>
          <a:p>
            <a:r>
              <a:rPr lang="en-AU" sz="2400" dirty="0"/>
              <a:t>Cannot access Rabbit Holes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DE626-8C29-4B92-90C8-76304A604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02" y="2081731"/>
            <a:ext cx="2783988" cy="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Rabbit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States:</a:t>
            </a:r>
          </a:p>
          <a:p>
            <a:r>
              <a:rPr lang="en-AU" dirty="0"/>
              <a:t>Wander – The Rabbits default state is Wander, during Wander the rabbit will randomly move around the map until prompted otherwise.</a:t>
            </a:r>
          </a:p>
          <a:p>
            <a:r>
              <a:rPr lang="en-AU" dirty="0"/>
              <a:t>Flee – When the Fox is within a certain radius the rabbit will flee, running in the opposite direction of the fox.</a:t>
            </a:r>
          </a:p>
          <a:p>
            <a:r>
              <a:rPr lang="en-AU" dirty="0"/>
              <a:t>Seek – The Seek state is active when looking for food, water, or when fleeing from Fox and a Rabbit Hole comes into a certain radius.</a:t>
            </a:r>
          </a:p>
          <a:p>
            <a:r>
              <a:rPr lang="en-AU" dirty="0"/>
              <a:t>Hiding – This state is active when the Rabbit is in a hole hiding from Fox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39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Fox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States:</a:t>
            </a:r>
          </a:p>
          <a:p>
            <a:r>
              <a:rPr lang="en-AU" dirty="0"/>
              <a:t>Wander – Fox’s default state is Wander, during Wander the Fox will randomly move around the map until prompted otherwise.</a:t>
            </a:r>
          </a:p>
          <a:p>
            <a:r>
              <a:rPr lang="en-AU" dirty="0"/>
              <a:t>Seek - The Seek state is active when looking for food or water.</a:t>
            </a:r>
          </a:p>
        </p:txBody>
      </p:sp>
    </p:spTree>
    <p:extLst>
      <p:ext uri="{BB962C8B-B14F-4D97-AF65-F5344CB8AC3E}">
        <p14:creationId xmlns:p14="http://schemas.microsoft.com/office/powerpoint/2010/main" val="185609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Berry Bush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States:</a:t>
            </a:r>
          </a:p>
          <a:p>
            <a:r>
              <a:rPr lang="en-AU" dirty="0"/>
              <a:t>Full – The Full state is when the bush has berries and can be eaten by Rabbit.</a:t>
            </a:r>
          </a:p>
          <a:p>
            <a:r>
              <a:rPr lang="en-AU" dirty="0"/>
              <a:t>Empty – The Empty state is when the bush has no berries and cannot be eaten by Rabbit.</a:t>
            </a:r>
          </a:p>
        </p:txBody>
      </p:sp>
    </p:spTree>
    <p:extLst>
      <p:ext uri="{BB962C8B-B14F-4D97-AF65-F5344CB8AC3E}">
        <p14:creationId xmlns:p14="http://schemas.microsoft.com/office/powerpoint/2010/main" val="1913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Collisions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F14816A-4E10-462F-99A5-8F898CFB3845}"/>
              </a:ext>
            </a:extLst>
          </p:cNvPr>
          <p:cNvSpPr/>
          <p:nvPr/>
        </p:nvSpPr>
        <p:spPr>
          <a:xfrm>
            <a:off x="482601" y="1991263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7D107A6-C6C9-4D9A-9FCB-DE4ADD72546E}"/>
              </a:ext>
            </a:extLst>
          </p:cNvPr>
          <p:cNvSpPr/>
          <p:nvPr/>
        </p:nvSpPr>
        <p:spPr>
          <a:xfrm>
            <a:off x="482601" y="2617044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Fox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4933FBC-9554-44D5-AFFC-1BE207015F93}"/>
              </a:ext>
            </a:extLst>
          </p:cNvPr>
          <p:cNvSpPr/>
          <p:nvPr/>
        </p:nvSpPr>
        <p:spPr>
          <a:xfrm>
            <a:off x="482601" y="324282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Berry Bush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8ABEA4B-FD86-4409-B5EA-EB4EA3260E56}"/>
              </a:ext>
            </a:extLst>
          </p:cNvPr>
          <p:cNvSpPr/>
          <p:nvPr/>
        </p:nvSpPr>
        <p:spPr>
          <a:xfrm>
            <a:off x="482601" y="386178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 Hole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071168D-2DA9-4B08-8404-8C758FF4F425}"/>
              </a:ext>
            </a:extLst>
          </p:cNvPr>
          <p:cNvSpPr/>
          <p:nvPr/>
        </p:nvSpPr>
        <p:spPr>
          <a:xfrm>
            <a:off x="482600" y="4490114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Water</a:t>
            </a:r>
          </a:p>
        </p:txBody>
      </p:sp>
      <p:sp>
        <p:nvSpPr>
          <p:cNvPr id="36" name="Subtitle 35">
            <a:extLst>
              <a:ext uri="{FF2B5EF4-FFF2-40B4-BE49-F238E27FC236}">
                <a16:creationId xmlns:a16="http://schemas.microsoft.com/office/drawing/2014/main" id="{F0CB6056-DB86-4AD2-82A5-5DDF4486B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900000">
            <a:off x="3349627" y="2396960"/>
            <a:ext cx="441325" cy="4445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" name="Subtitle 35">
            <a:extLst>
              <a:ext uri="{FF2B5EF4-FFF2-40B4-BE49-F238E27FC236}">
                <a16:creationId xmlns:a16="http://schemas.microsoft.com/office/drawing/2014/main" id="{C395A4CA-D345-46CB-B2B1-84561CC30F39}"/>
              </a:ext>
            </a:extLst>
          </p:cNvPr>
          <p:cNvSpPr txBox="1">
            <a:spLocks/>
          </p:cNvSpPr>
          <p:nvPr/>
        </p:nvSpPr>
        <p:spPr>
          <a:xfrm rot="18900000">
            <a:off x="3349473" y="302303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8" name="Subtitle 35">
            <a:extLst>
              <a:ext uri="{FF2B5EF4-FFF2-40B4-BE49-F238E27FC236}">
                <a16:creationId xmlns:a16="http://schemas.microsoft.com/office/drawing/2014/main" id="{E427C7F8-57A2-4960-9998-1C47BBD14F85}"/>
              </a:ext>
            </a:extLst>
          </p:cNvPr>
          <p:cNvSpPr txBox="1">
            <a:spLocks/>
          </p:cNvSpPr>
          <p:nvPr/>
        </p:nvSpPr>
        <p:spPr>
          <a:xfrm rot="18900000">
            <a:off x="3349473" y="364161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9" name="Subtitle 35">
            <a:extLst>
              <a:ext uri="{FF2B5EF4-FFF2-40B4-BE49-F238E27FC236}">
                <a16:creationId xmlns:a16="http://schemas.microsoft.com/office/drawing/2014/main" id="{103A88ED-1686-4788-9CD8-47D27C73E80B}"/>
              </a:ext>
            </a:extLst>
          </p:cNvPr>
          <p:cNvSpPr txBox="1">
            <a:spLocks/>
          </p:cNvSpPr>
          <p:nvPr/>
        </p:nvSpPr>
        <p:spPr>
          <a:xfrm rot="18900000">
            <a:off x="3349473" y="426765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1" name="Subtitle 35">
            <a:extLst>
              <a:ext uri="{FF2B5EF4-FFF2-40B4-BE49-F238E27FC236}">
                <a16:creationId xmlns:a16="http://schemas.microsoft.com/office/drawing/2014/main" id="{6CC7F061-35E8-43A1-A3A4-294557D09284}"/>
              </a:ext>
            </a:extLst>
          </p:cNvPr>
          <p:cNvSpPr txBox="1">
            <a:spLocks/>
          </p:cNvSpPr>
          <p:nvPr/>
        </p:nvSpPr>
        <p:spPr>
          <a:xfrm rot="18900000">
            <a:off x="3662658" y="2710739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Subtitle 35">
            <a:extLst>
              <a:ext uri="{FF2B5EF4-FFF2-40B4-BE49-F238E27FC236}">
                <a16:creationId xmlns:a16="http://schemas.microsoft.com/office/drawing/2014/main" id="{3B68DEDC-6B2A-4A45-B994-57F015105AFA}"/>
              </a:ext>
            </a:extLst>
          </p:cNvPr>
          <p:cNvSpPr txBox="1">
            <a:spLocks/>
          </p:cNvSpPr>
          <p:nvPr/>
        </p:nvSpPr>
        <p:spPr>
          <a:xfrm rot="18900000">
            <a:off x="3662659" y="333698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3" name="Subtitle 35">
            <a:extLst>
              <a:ext uri="{FF2B5EF4-FFF2-40B4-BE49-F238E27FC236}">
                <a16:creationId xmlns:a16="http://schemas.microsoft.com/office/drawing/2014/main" id="{52209D18-199B-4B29-AE0C-0BD401AB0042}"/>
              </a:ext>
            </a:extLst>
          </p:cNvPr>
          <p:cNvSpPr txBox="1">
            <a:spLocks/>
          </p:cNvSpPr>
          <p:nvPr/>
        </p:nvSpPr>
        <p:spPr>
          <a:xfrm rot="18900000">
            <a:off x="3662657" y="395915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5" name="Subtitle 35">
            <a:extLst>
              <a:ext uri="{FF2B5EF4-FFF2-40B4-BE49-F238E27FC236}">
                <a16:creationId xmlns:a16="http://schemas.microsoft.com/office/drawing/2014/main" id="{F637081A-F375-4140-A436-24228D76EA4A}"/>
              </a:ext>
            </a:extLst>
          </p:cNvPr>
          <p:cNvSpPr txBox="1">
            <a:spLocks/>
          </p:cNvSpPr>
          <p:nvPr/>
        </p:nvSpPr>
        <p:spPr>
          <a:xfrm rot="18900000">
            <a:off x="3975693" y="3024312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Subtitle 35">
            <a:extLst>
              <a:ext uri="{FF2B5EF4-FFF2-40B4-BE49-F238E27FC236}">
                <a16:creationId xmlns:a16="http://schemas.microsoft.com/office/drawing/2014/main" id="{80E6668A-9834-4D2B-803C-02EB3DF211BB}"/>
              </a:ext>
            </a:extLst>
          </p:cNvPr>
          <p:cNvSpPr txBox="1">
            <a:spLocks/>
          </p:cNvSpPr>
          <p:nvPr/>
        </p:nvSpPr>
        <p:spPr>
          <a:xfrm rot="18900000">
            <a:off x="3975693" y="365102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8" name="Subtitle 35">
            <a:extLst>
              <a:ext uri="{FF2B5EF4-FFF2-40B4-BE49-F238E27FC236}">
                <a16:creationId xmlns:a16="http://schemas.microsoft.com/office/drawing/2014/main" id="{C5D0EC9A-76B1-4CC9-97EC-29075FB3D8A7}"/>
              </a:ext>
            </a:extLst>
          </p:cNvPr>
          <p:cNvSpPr txBox="1">
            <a:spLocks/>
          </p:cNvSpPr>
          <p:nvPr/>
        </p:nvSpPr>
        <p:spPr>
          <a:xfrm rot="18900000">
            <a:off x="4288566" y="333698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9DE2EE09-D412-4D54-816C-E59D229E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38790"/>
              </p:ext>
            </p:extLst>
          </p:nvPr>
        </p:nvGraphicFramePr>
        <p:xfrm>
          <a:off x="6199367" y="3315629"/>
          <a:ext cx="339785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463">
                  <a:extLst>
                    <a:ext uri="{9D8B030D-6E8A-4147-A177-3AD203B41FA5}">
                      <a16:colId xmlns:a16="http://schemas.microsoft.com/office/drawing/2014/main" val="501922267"/>
                    </a:ext>
                  </a:extLst>
                </a:gridCol>
                <a:gridCol w="2711394">
                  <a:extLst>
                    <a:ext uri="{9D8B030D-6E8A-4147-A177-3AD203B41FA5}">
                      <a16:colId xmlns:a16="http://schemas.microsoft.com/office/drawing/2014/main" val="386692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 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1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Drink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1887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3A7323B-313C-426A-8D9A-2947F61E65AA}"/>
              </a:ext>
            </a:extLst>
          </p:cNvPr>
          <p:cNvSpPr txBox="1"/>
          <p:nvPr/>
        </p:nvSpPr>
        <p:spPr>
          <a:xfrm>
            <a:off x="6096000" y="1991263"/>
            <a:ext cx="350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collisions will be a tile sized box around the object</a:t>
            </a:r>
          </a:p>
        </p:txBody>
      </p:sp>
    </p:spTree>
    <p:extLst>
      <p:ext uri="{BB962C8B-B14F-4D97-AF65-F5344CB8AC3E}">
        <p14:creationId xmlns:p14="http://schemas.microsoft.com/office/powerpoint/2010/main" val="22407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Menu</a:t>
            </a:r>
          </a:p>
          <a:p>
            <a:r>
              <a:rPr lang="en-AU" dirty="0"/>
              <a:t>Play</a:t>
            </a:r>
          </a:p>
          <a:p>
            <a:r>
              <a:rPr lang="en-AU" dirty="0"/>
              <a:t>Pause</a:t>
            </a:r>
          </a:p>
          <a:p>
            <a:r>
              <a:rPr lang="en-AU" dirty="0"/>
              <a:t>Game Over</a:t>
            </a:r>
          </a:p>
          <a:p>
            <a:r>
              <a:rPr lang="en-AU" dirty="0"/>
              <a:t>Credits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71AB5F-13A3-475F-9230-38FC73AD6C45}"/>
              </a:ext>
            </a:extLst>
          </p:cNvPr>
          <p:cNvSpPr/>
          <p:nvPr/>
        </p:nvSpPr>
        <p:spPr>
          <a:xfrm>
            <a:off x="6114996" y="2418249"/>
            <a:ext cx="1924216" cy="9427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Menu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4A423-1B42-4923-9BF1-7BF94B58A594}"/>
              </a:ext>
            </a:extLst>
          </p:cNvPr>
          <p:cNvSpPr/>
          <p:nvPr/>
        </p:nvSpPr>
        <p:spPr>
          <a:xfrm>
            <a:off x="2947286" y="2418249"/>
            <a:ext cx="1804945" cy="949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5F3F-5924-4DAE-96C5-941348389B7E}"/>
              </a:ext>
            </a:extLst>
          </p:cNvPr>
          <p:cNvSpPr/>
          <p:nvPr/>
        </p:nvSpPr>
        <p:spPr>
          <a:xfrm>
            <a:off x="8909000" y="2418249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Credits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457A3-AC54-4BB7-A061-D90B9133153D}"/>
              </a:ext>
            </a:extLst>
          </p:cNvPr>
          <p:cNvSpPr/>
          <p:nvPr/>
        </p:nvSpPr>
        <p:spPr>
          <a:xfrm>
            <a:off x="4816503" y="4357495"/>
            <a:ext cx="2003729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ABD98B-8A36-46AE-8287-B0A4AB96FD37}"/>
              </a:ext>
            </a:extLst>
          </p:cNvPr>
          <p:cNvSpPr/>
          <p:nvPr/>
        </p:nvSpPr>
        <p:spPr>
          <a:xfrm>
            <a:off x="8807733" y="4357494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Game Over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E61E9-BB15-4F18-BC7E-70A8934CBD4A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664890" y="3511369"/>
            <a:ext cx="999605" cy="692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61CA76-713A-4656-B2D0-8361815B7E0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820232" y="4866378"/>
            <a:ext cx="1987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141833-4EFB-4A7A-B52F-6CC6902D46DE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849759" y="3367271"/>
            <a:ext cx="966744" cy="14991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20035C-F093-4CA0-9E85-DB936AE53644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752231" y="2889633"/>
            <a:ext cx="1362765" cy="3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5D4D979-1A34-451B-8DBB-BEDEC0A75E8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039212" y="2889633"/>
            <a:ext cx="869788" cy="375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CCB445-CEE4-4557-A280-BC22A6D86CC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7964328" y="2473794"/>
            <a:ext cx="996477" cy="277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70072D-8FF6-4763-94B3-6CA55B160787}"/>
              </a:ext>
            </a:extLst>
          </p:cNvPr>
          <p:cNvSpPr txBox="1"/>
          <p:nvPr/>
        </p:nvSpPr>
        <p:spPr>
          <a:xfrm>
            <a:off x="4890053" y="2418249"/>
            <a:ext cx="10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982033-CE3B-4198-879B-8779F6A20A4C}"/>
              </a:ext>
            </a:extLst>
          </p:cNvPr>
          <p:cNvSpPr txBox="1"/>
          <p:nvPr/>
        </p:nvSpPr>
        <p:spPr>
          <a:xfrm>
            <a:off x="3070028" y="3610324"/>
            <a:ext cx="738664" cy="12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AU" dirty="0"/>
              <a:t>On Esc Key Press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BFBC5-4825-4DE3-9B5C-93B3CB0FB8E9}"/>
              </a:ext>
            </a:extLst>
          </p:cNvPr>
          <p:cNvSpPr txBox="1"/>
          <p:nvPr/>
        </p:nvSpPr>
        <p:spPr>
          <a:xfrm>
            <a:off x="6997147" y="4961614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All Entities Dead</a:t>
            </a:r>
          </a:p>
        </p:txBody>
      </p:sp>
    </p:spTree>
    <p:extLst>
      <p:ext uri="{BB962C8B-B14F-4D97-AF65-F5344CB8AC3E}">
        <p14:creationId xmlns:p14="http://schemas.microsoft.com/office/powerpoint/2010/main" val="285120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Background Music:</a:t>
            </a:r>
          </a:p>
          <a:p>
            <a:r>
              <a:rPr lang="en-AU" dirty="0"/>
              <a:t>Music fade in and out when entering and exiting screens.</a:t>
            </a:r>
          </a:p>
          <a:p>
            <a:r>
              <a:rPr lang="en-AU" dirty="0"/>
              <a:t>All music will be soft piano.</a:t>
            </a:r>
          </a:p>
          <a:p>
            <a:endParaRPr lang="en-AU" dirty="0"/>
          </a:p>
          <a:p>
            <a:r>
              <a:rPr lang="en-AU" dirty="0"/>
              <a:t>Forest Sounds.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22689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0F3F1"/>
      </a:lt2>
      <a:accent1>
        <a:srgbClr val="CE41A0"/>
      </a:accent1>
      <a:accent2>
        <a:srgbClr val="B030BD"/>
      </a:accent2>
      <a:accent3>
        <a:srgbClr val="8841CE"/>
      </a:accent3>
      <a:accent4>
        <a:srgbClr val="463BC0"/>
      </a:accent4>
      <a:accent5>
        <a:srgbClr val="4171CE"/>
      </a:accent5>
      <a:accent6>
        <a:srgbClr val="309ABD"/>
      </a:accent6>
      <a:hlink>
        <a:srgbClr val="3F55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775</Words>
  <Application>Microsoft Office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Seaford</vt:lpstr>
      <vt:lpstr>LevelVTI</vt:lpstr>
      <vt:lpstr>Jordan Wesson</vt:lpstr>
      <vt:lpstr>The Forest</vt:lpstr>
      <vt:lpstr>Entities</vt:lpstr>
      <vt:lpstr>Rabbit</vt:lpstr>
      <vt:lpstr>Fox</vt:lpstr>
      <vt:lpstr>Berry Bush</vt:lpstr>
      <vt:lpstr>Collisions</vt:lpstr>
      <vt:lpstr>Game States</vt:lpstr>
      <vt:lpstr>Game States</vt:lpstr>
      <vt:lpstr>Main Menu</vt:lpstr>
      <vt:lpstr>Credits State</vt:lpstr>
      <vt:lpstr>Play State</vt:lpstr>
      <vt:lpstr>Pause State</vt:lpstr>
      <vt:lpstr>Game Over State</vt:lpstr>
      <vt:lpstr>Global Config</vt:lpstr>
      <vt:lpstr>Global Config</vt:lpstr>
      <vt:lpstr>Global Config</vt:lpstr>
      <vt:lpstr>Global Config</vt:lpstr>
      <vt:lpstr>Assets</vt:lpstr>
      <vt:lpstr>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Jordan Wesson</dc:title>
  <dc:creator>Jordan</dc:creator>
  <cp:lastModifiedBy>Jordan</cp:lastModifiedBy>
  <cp:revision>17</cp:revision>
  <dcterms:created xsi:type="dcterms:W3CDTF">2021-07-13T05:12:19Z</dcterms:created>
  <dcterms:modified xsi:type="dcterms:W3CDTF">2021-07-14T06:46:22Z</dcterms:modified>
</cp:coreProperties>
</file>