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39"/>
  </p:notesMasterIdLst>
  <p:sldIdLst>
    <p:sldId id="256" r:id="rId5"/>
    <p:sldId id="257" r:id="rId6"/>
    <p:sldId id="331" r:id="rId7"/>
    <p:sldId id="281" r:id="rId8"/>
    <p:sldId id="305" r:id="rId9"/>
    <p:sldId id="328" r:id="rId10"/>
    <p:sldId id="333" r:id="rId11"/>
    <p:sldId id="308" r:id="rId12"/>
    <p:sldId id="309" r:id="rId13"/>
    <p:sldId id="330" r:id="rId14"/>
    <p:sldId id="332" r:id="rId15"/>
    <p:sldId id="324" r:id="rId16"/>
    <p:sldId id="325" r:id="rId17"/>
    <p:sldId id="316" r:id="rId18"/>
    <p:sldId id="317" r:id="rId19"/>
    <p:sldId id="310" r:id="rId20"/>
    <p:sldId id="311" r:id="rId21"/>
    <p:sldId id="306" r:id="rId22"/>
    <p:sldId id="307" r:id="rId23"/>
    <p:sldId id="326" r:id="rId24"/>
    <p:sldId id="327" r:id="rId25"/>
    <p:sldId id="312" r:id="rId26"/>
    <p:sldId id="313" r:id="rId27"/>
    <p:sldId id="318" r:id="rId28"/>
    <p:sldId id="319" r:id="rId29"/>
    <p:sldId id="320" r:id="rId30"/>
    <p:sldId id="321" r:id="rId31"/>
    <p:sldId id="334" r:id="rId32"/>
    <p:sldId id="322" r:id="rId33"/>
    <p:sldId id="323" r:id="rId34"/>
    <p:sldId id="315" r:id="rId35"/>
    <p:sldId id="314" r:id="rId36"/>
    <p:sldId id="335" r:id="rId37"/>
    <p:sldId id="279"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Honegger" initials="SH" lastIdx="16" clrIdx="0">
    <p:extLst>
      <p:ext uri="{19B8F6BF-5375-455C-9EA6-DF929625EA0E}">
        <p15:presenceInfo xmlns:p15="http://schemas.microsoft.com/office/powerpoint/2012/main" userId="S::stephenh@aie.edu.au::1b118b49-a315-49ab-ae75-6912d74305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B61F-DC1F-FF00-F6EF-9EE9B1A663B9}" v="6" dt="2020-11-30T00:53:19.074"/>
    <p1510:client id="{6B64B176-C03F-4E2C-BC3F-6061E6B33D81}" v="2" dt="2020-11-25T01:03:24.622"/>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5" autoAdjust="0"/>
    <p:restoredTop sz="94660"/>
  </p:normalViewPr>
  <p:slideViewPr>
    <p:cSldViewPr snapToGrid="0">
      <p:cViewPr varScale="1">
        <p:scale>
          <a:sx n="137" d="100"/>
          <a:sy n="13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iller" userId="9312318d-6fc1-4aa1-bf63-b61f87e21e71" providerId="ADAL" clId="{5B770C88-6A86-41E8-9CF1-B71F5D1CDDF3}"/>
    <pc:docChg chg="undo custSel addSld delSld modSld">
      <pc:chgData name="Dan Miller" userId="9312318d-6fc1-4aa1-bf63-b61f87e21e71" providerId="ADAL" clId="{5B770C88-6A86-41E8-9CF1-B71F5D1CDDF3}" dt="2019-11-27T02:18:45.452" v="408" actId="2696"/>
      <pc:docMkLst>
        <pc:docMk/>
      </pc:docMkLst>
      <pc:sldChg chg="delSp">
        <pc:chgData name="Dan Miller" userId="9312318d-6fc1-4aa1-bf63-b61f87e21e71" providerId="ADAL" clId="{5B770C88-6A86-41E8-9CF1-B71F5D1CDDF3}" dt="2019-11-27T01:42:03.692" v="167" actId="478"/>
        <pc:sldMkLst>
          <pc:docMk/>
          <pc:sldMk cId="0" sldId="257"/>
        </pc:sldMkLst>
        <pc:picChg chg="del">
          <ac:chgData name="Dan Miller" userId="9312318d-6fc1-4aa1-bf63-b61f87e21e71" providerId="ADAL" clId="{5B770C88-6A86-41E8-9CF1-B71F5D1CDDF3}" dt="2019-11-27T01:42:03.692" v="167" actId="478"/>
          <ac:picMkLst>
            <pc:docMk/>
            <pc:sldMk cId="0" sldId="257"/>
            <ac:picMk id="4" creationId="{B438FEE7-D292-41B8-AED3-0D9AFAE6219F}"/>
          </ac:picMkLst>
        </pc:picChg>
        <pc:picChg chg="del">
          <ac:chgData name="Dan Miller" userId="9312318d-6fc1-4aa1-bf63-b61f87e21e71" providerId="ADAL" clId="{5B770C88-6A86-41E8-9CF1-B71F5D1CDDF3}" dt="2019-11-27T01:42:03.692" v="167" actId="478"/>
          <ac:picMkLst>
            <pc:docMk/>
            <pc:sldMk cId="0" sldId="257"/>
            <ac:picMk id="5" creationId="{489FC6F1-D9EC-408C-9EF2-C6AFEAF0DC2A}"/>
          </ac:picMkLst>
        </pc:picChg>
        <pc:picChg chg="del">
          <ac:chgData name="Dan Miller" userId="9312318d-6fc1-4aa1-bf63-b61f87e21e71" providerId="ADAL" clId="{5B770C88-6A86-41E8-9CF1-B71F5D1CDDF3}" dt="2019-11-27T01:42:03.692" v="167" actId="478"/>
          <ac:picMkLst>
            <pc:docMk/>
            <pc:sldMk cId="0" sldId="257"/>
            <ac:picMk id="9" creationId="{787B6336-7103-433D-B200-5BB1055B97EB}"/>
          </ac:picMkLst>
        </pc:picChg>
        <pc:picChg chg="del">
          <ac:chgData name="Dan Miller" userId="9312318d-6fc1-4aa1-bf63-b61f87e21e71" providerId="ADAL" clId="{5B770C88-6A86-41E8-9CF1-B71F5D1CDDF3}" dt="2019-11-27T01:42:03.692" v="167" actId="478"/>
          <ac:picMkLst>
            <pc:docMk/>
            <pc:sldMk cId="0" sldId="257"/>
            <ac:picMk id="10" creationId="{6BFBFC68-C2D0-42A6-9484-769A11BD2D86}"/>
          </ac:picMkLst>
        </pc:picChg>
        <pc:picChg chg="del">
          <ac:chgData name="Dan Miller" userId="9312318d-6fc1-4aa1-bf63-b61f87e21e71" providerId="ADAL" clId="{5B770C88-6A86-41E8-9CF1-B71F5D1CDDF3}" dt="2019-11-27T01:42:03.692" v="167" actId="478"/>
          <ac:picMkLst>
            <pc:docMk/>
            <pc:sldMk cId="0" sldId="257"/>
            <ac:picMk id="11" creationId="{DBC9A7DB-CC26-457E-A7B2-9A3CCAA46D9B}"/>
          </ac:picMkLst>
        </pc:picChg>
        <pc:picChg chg="del">
          <ac:chgData name="Dan Miller" userId="9312318d-6fc1-4aa1-bf63-b61f87e21e71" providerId="ADAL" clId="{5B770C88-6A86-41E8-9CF1-B71F5D1CDDF3}" dt="2019-11-27T01:42:03.692" v="167" actId="478"/>
          <ac:picMkLst>
            <pc:docMk/>
            <pc:sldMk cId="0" sldId="257"/>
            <ac:picMk id="12" creationId="{B6086E89-4981-4646-8479-EA40717B99DF}"/>
          </ac:picMkLst>
        </pc:picChg>
        <pc:picChg chg="del">
          <ac:chgData name="Dan Miller" userId="9312318d-6fc1-4aa1-bf63-b61f87e21e71" providerId="ADAL" clId="{5B770C88-6A86-41E8-9CF1-B71F5D1CDDF3}" dt="2019-11-27T01:42:03.692" v="167" actId="478"/>
          <ac:picMkLst>
            <pc:docMk/>
            <pc:sldMk cId="0" sldId="257"/>
            <ac:picMk id="13" creationId="{EE46F8F0-5A4D-4E86-9505-52B333ED84C4}"/>
          </ac:picMkLst>
        </pc:picChg>
        <pc:picChg chg="del">
          <ac:chgData name="Dan Miller" userId="9312318d-6fc1-4aa1-bf63-b61f87e21e71" providerId="ADAL" clId="{5B770C88-6A86-41E8-9CF1-B71F5D1CDDF3}" dt="2019-11-27T01:42:03.692" v="167" actId="478"/>
          <ac:picMkLst>
            <pc:docMk/>
            <pc:sldMk cId="0" sldId="257"/>
            <ac:picMk id="14" creationId="{78379CE0-D4AE-4C11-AA6C-F81EBB647801}"/>
          </ac:picMkLst>
        </pc:picChg>
      </pc:sldChg>
      <pc:sldChg chg="modSp">
        <pc:chgData name="Dan Miller" userId="9312318d-6fc1-4aa1-bf63-b61f87e21e71" providerId="ADAL" clId="{5B770C88-6A86-41E8-9CF1-B71F5D1CDDF3}" dt="2019-11-27T02:06:39.536" v="374"/>
        <pc:sldMkLst>
          <pc:docMk/>
          <pc:sldMk cId="1977009700" sldId="281"/>
        </pc:sldMkLst>
        <pc:picChg chg="mod">
          <ac:chgData name="Dan Miller" userId="9312318d-6fc1-4aa1-bf63-b61f87e21e71" providerId="ADAL" clId="{5B770C88-6A86-41E8-9CF1-B71F5D1CDDF3}" dt="2019-11-27T02:06:39.536" v="374"/>
          <ac:picMkLst>
            <pc:docMk/>
            <pc:sldMk cId="1977009700" sldId="281"/>
            <ac:picMk id="9" creationId="{DCEB5D7B-1EEF-488C-AFDB-6E0C37409D0A}"/>
          </ac:picMkLst>
        </pc:picChg>
      </pc:sldChg>
      <pc:sldChg chg="addSp delSp">
        <pc:chgData name="Dan Miller" userId="9312318d-6fc1-4aa1-bf63-b61f87e21e71" providerId="ADAL" clId="{5B770C88-6A86-41E8-9CF1-B71F5D1CDDF3}" dt="2019-11-27T02:07:19.433" v="384"/>
        <pc:sldMkLst>
          <pc:docMk/>
          <pc:sldMk cId="1489563582" sldId="306"/>
        </pc:sldMkLst>
        <pc:picChg chg="del">
          <ac:chgData name="Dan Miller" userId="9312318d-6fc1-4aa1-bf63-b61f87e21e71" providerId="ADAL" clId="{5B770C88-6A86-41E8-9CF1-B71F5D1CDDF3}" dt="2019-11-27T02:07:18.860" v="383" actId="478"/>
          <ac:picMkLst>
            <pc:docMk/>
            <pc:sldMk cId="1489563582" sldId="306"/>
            <ac:picMk id="8" creationId="{B9C5657F-1A8B-40CE-8187-F407F4605106}"/>
          </ac:picMkLst>
        </pc:picChg>
        <pc:picChg chg="add">
          <ac:chgData name="Dan Miller" userId="9312318d-6fc1-4aa1-bf63-b61f87e21e71" providerId="ADAL" clId="{5B770C88-6A86-41E8-9CF1-B71F5D1CDDF3}" dt="2019-11-27T02:07:19.433" v="384"/>
          <ac:picMkLst>
            <pc:docMk/>
            <pc:sldMk cId="1489563582" sldId="306"/>
            <ac:picMk id="9" creationId="{69E312D8-17AB-4792-828E-F358E4FAB648}"/>
          </ac:picMkLst>
        </pc:picChg>
      </pc:sldChg>
      <pc:sldChg chg="addSp delSp">
        <pc:chgData name="Dan Miller" userId="9312318d-6fc1-4aa1-bf63-b61f87e21e71" providerId="ADAL" clId="{5B770C88-6A86-41E8-9CF1-B71F5D1CDDF3}" dt="2019-11-27T02:06:55.259" v="376"/>
        <pc:sldMkLst>
          <pc:docMk/>
          <pc:sldMk cId="2987001713" sldId="308"/>
        </pc:sldMkLst>
        <pc:picChg chg="add">
          <ac:chgData name="Dan Miller" userId="9312318d-6fc1-4aa1-bf63-b61f87e21e71" providerId="ADAL" clId="{5B770C88-6A86-41E8-9CF1-B71F5D1CDDF3}" dt="2019-11-27T02:06:55.259" v="376"/>
          <ac:picMkLst>
            <pc:docMk/>
            <pc:sldMk cId="2987001713" sldId="308"/>
            <ac:picMk id="8" creationId="{CFEB1C3D-7DE7-488E-9954-0AE33FE08C57}"/>
          </ac:picMkLst>
        </pc:picChg>
        <pc:picChg chg="del">
          <ac:chgData name="Dan Miller" userId="9312318d-6fc1-4aa1-bf63-b61f87e21e71" providerId="ADAL" clId="{5B770C88-6A86-41E8-9CF1-B71F5D1CDDF3}" dt="2019-11-27T02:06:54.772" v="375" actId="478"/>
          <ac:picMkLst>
            <pc:docMk/>
            <pc:sldMk cId="2987001713" sldId="308"/>
            <ac:picMk id="12" creationId="{9DBFBC4E-7460-4913-929B-FD0B8131B4C5}"/>
          </ac:picMkLst>
        </pc:picChg>
      </pc:sldChg>
      <pc:sldChg chg="addSp delSp">
        <pc:chgData name="Dan Miller" userId="9312318d-6fc1-4aa1-bf63-b61f87e21e71" providerId="ADAL" clId="{5B770C88-6A86-41E8-9CF1-B71F5D1CDDF3}" dt="2019-11-27T02:07:13.280" v="382"/>
        <pc:sldMkLst>
          <pc:docMk/>
          <pc:sldMk cId="3288586547" sldId="310"/>
        </pc:sldMkLst>
        <pc:picChg chg="del">
          <ac:chgData name="Dan Miller" userId="9312318d-6fc1-4aa1-bf63-b61f87e21e71" providerId="ADAL" clId="{5B770C88-6A86-41E8-9CF1-B71F5D1CDDF3}" dt="2019-11-27T02:07:12.893" v="381" actId="478"/>
          <ac:picMkLst>
            <pc:docMk/>
            <pc:sldMk cId="3288586547" sldId="310"/>
            <ac:picMk id="8" creationId="{24FFF6F1-6220-4104-BFEC-E5CB5EABD719}"/>
          </ac:picMkLst>
        </pc:picChg>
        <pc:picChg chg="add">
          <ac:chgData name="Dan Miller" userId="9312318d-6fc1-4aa1-bf63-b61f87e21e71" providerId="ADAL" clId="{5B770C88-6A86-41E8-9CF1-B71F5D1CDDF3}" dt="2019-11-27T02:07:13.280" v="382"/>
          <ac:picMkLst>
            <pc:docMk/>
            <pc:sldMk cId="3288586547" sldId="310"/>
            <ac:picMk id="9" creationId="{582F763D-8E54-4DB9-A650-9A52306B4DF7}"/>
          </ac:picMkLst>
        </pc:picChg>
      </pc:sldChg>
      <pc:sldChg chg="addSp delSp">
        <pc:chgData name="Dan Miller" userId="9312318d-6fc1-4aa1-bf63-b61f87e21e71" providerId="ADAL" clId="{5B770C88-6A86-41E8-9CF1-B71F5D1CDDF3}" dt="2019-11-27T02:08:21.272" v="396"/>
        <pc:sldMkLst>
          <pc:docMk/>
          <pc:sldMk cId="3767910886" sldId="312"/>
        </pc:sldMkLst>
        <pc:picChg chg="add">
          <ac:chgData name="Dan Miller" userId="9312318d-6fc1-4aa1-bf63-b61f87e21e71" providerId="ADAL" clId="{5B770C88-6A86-41E8-9CF1-B71F5D1CDDF3}" dt="2019-11-27T02:08:21.272" v="396"/>
          <ac:picMkLst>
            <pc:docMk/>
            <pc:sldMk cId="3767910886" sldId="312"/>
            <ac:picMk id="8" creationId="{09D792BE-0261-4925-8B26-2EADB05B934D}"/>
          </ac:picMkLst>
        </pc:picChg>
        <pc:picChg chg="del">
          <ac:chgData name="Dan Miller" userId="9312318d-6fc1-4aa1-bf63-b61f87e21e71" providerId="ADAL" clId="{5B770C88-6A86-41E8-9CF1-B71F5D1CDDF3}" dt="2019-11-27T02:08:20.813" v="395" actId="478"/>
          <ac:picMkLst>
            <pc:docMk/>
            <pc:sldMk cId="3767910886" sldId="312"/>
            <ac:picMk id="9" creationId="{F3F529F9-4DA6-4CF5-9C3C-E7E22099CA1F}"/>
          </ac:picMkLst>
        </pc:picChg>
      </pc:sldChg>
      <pc:sldChg chg="addSp delSp">
        <pc:chgData name="Dan Miller" userId="9312318d-6fc1-4aa1-bf63-b61f87e21e71" providerId="ADAL" clId="{5B770C88-6A86-41E8-9CF1-B71F5D1CDDF3}" dt="2019-11-27T02:07:48.145" v="394"/>
        <pc:sldMkLst>
          <pc:docMk/>
          <pc:sldMk cId="257061606" sldId="314"/>
        </pc:sldMkLst>
        <pc:picChg chg="del">
          <ac:chgData name="Dan Miller" userId="9312318d-6fc1-4aa1-bf63-b61f87e21e71" providerId="ADAL" clId="{5B770C88-6A86-41E8-9CF1-B71F5D1CDDF3}" dt="2019-11-27T02:07:47.518" v="393" actId="478"/>
          <ac:picMkLst>
            <pc:docMk/>
            <pc:sldMk cId="257061606" sldId="314"/>
            <ac:picMk id="7" creationId="{3EE38289-86CC-48A2-8FDE-A984CB54B417}"/>
          </ac:picMkLst>
        </pc:picChg>
        <pc:picChg chg="add">
          <ac:chgData name="Dan Miller" userId="9312318d-6fc1-4aa1-bf63-b61f87e21e71" providerId="ADAL" clId="{5B770C88-6A86-41E8-9CF1-B71F5D1CDDF3}" dt="2019-11-27T02:07:48.145" v="394"/>
          <ac:picMkLst>
            <pc:docMk/>
            <pc:sldMk cId="257061606" sldId="314"/>
            <ac:picMk id="8" creationId="{81250DFD-A4C6-4124-98A1-70399DA0DAC4}"/>
          </ac:picMkLst>
        </pc:picChg>
      </pc:sldChg>
      <pc:sldChg chg="addSp delSp modSp">
        <pc:chgData name="Dan Miller" userId="9312318d-6fc1-4aa1-bf63-b61f87e21e71" providerId="ADAL" clId="{5B770C88-6A86-41E8-9CF1-B71F5D1CDDF3}" dt="2019-11-27T02:07:08.265" v="380"/>
        <pc:sldMkLst>
          <pc:docMk/>
          <pc:sldMk cId="1158235311" sldId="316"/>
        </pc:sldMkLst>
        <pc:graphicFrameChg chg="modGraphic">
          <ac:chgData name="Dan Miller" userId="9312318d-6fc1-4aa1-bf63-b61f87e21e71" providerId="ADAL" clId="{5B770C88-6A86-41E8-9CF1-B71F5D1CDDF3}" dt="2019-11-27T00:27:55.999" v="59" actId="20577"/>
          <ac:graphicFrameMkLst>
            <pc:docMk/>
            <pc:sldMk cId="1158235311" sldId="316"/>
            <ac:graphicFrameMk id="7" creationId="{E80091F0-C67E-49A2-A4A9-70B5D3E1A22B}"/>
          </ac:graphicFrameMkLst>
        </pc:graphicFrameChg>
        <pc:picChg chg="add">
          <ac:chgData name="Dan Miller" userId="9312318d-6fc1-4aa1-bf63-b61f87e21e71" providerId="ADAL" clId="{5B770C88-6A86-41E8-9CF1-B71F5D1CDDF3}" dt="2019-11-27T02:07:08.265" v="380"/>
          <ac:picMkLst>
            <pc:docMk/>
            <pc:sldMk cId="1158235311" sldId="316"/>
            <ac:picMk id="8" creationId="{B5683781-9584-4689-94A6-BF81CC044395}"/>
          </ac:picMkLst>
        </pc:picChg>
        <pc:picChg chg="del">
          <ac:chgData name="Dan Miller" userId="9312318d-6fc1-4aa1-bf63-b61f87e21e71" providerId="ADAL" clId="{5B770C88-6A86-41E8-9CF1-B71F5D1CDDF3}" dt="2019-11-27T02:07:07.876" v="379" actId="478"/>
          <ac:picMkLst>
            <pc:docMk/>
            <pc:sldMk cId="1158235311" sldId="316"/>
            <ac:picMk id="9" creationId="{72402533-E4FA-48BD-8152-10AA87723AC6}"/>
          </ac:picMkLst>
        </pc:picChg>
      </pc:sldChg>
      <pc:sldChg chg="addSp delSp">
        <pc:chgData name="Dan Miller" userId="9312318d-6fc1-4aa1-bf63-b61f87e21e71" providerId="ADAL" clId="{5B770C88-6A86-41E8-9CF1-B71F5D1CDDF3}" dt="2019-11-27T02:07:30.441" v="388"/>
        <pc:sldMkLst>
          <pc:docMk/>
          <pc:sldMk cId="2572895293" sldId="318"/>
        </pc:sldMkLst>
        <pc:picChg chg="add">
          <ac:chgData name="Dan Miller" userId="9312318d-6fc1-4aa1-bf63-b61f87e21e71" providerId="ADAL" clId="{5B770C88-6A86-41E8-9CF1-B71F5D1CDDF3}" dt="2019-11-27T02:07:30.441" v="388"/>
          <ac:picMkLst>
            <pc:docMk/>
            <pc:sldMk cId="2572895293" sldId="318"/>
            <ac:picMk id="8" creationId="{20EB9A6B-0CF6-4098-91B9-DE7946C52E3A}"/>
          </ac:picMkLst>
        </pc:picChg>
        <pc:picChg chg="del">
          <ac:chgData name="Dan Miller" userId="9312318d-6fc1-4aa1-bf63-b61f87e21e71" providerId="ADAL" clId="{5B770C88-6A86-41E8-9CF1-B71F5D1CDDF3}" dt="2019-11-27T02:07:29.996" v="387" actId="478"/>
          <ac:picMkLst>
            <pc:docMk/>
            <pc:sldMk cId="2572895293" sldId="318"/>
            <ac:picMk id="9" creationId="{6089EEF4-99D8-493D-8518-D7C9566E003B}"/>
          </ac:picMkLst>
        </pc:picChg>
      </pc:sldChg>
      <pc:sldChg chg="addSp delSp">
        <pc:chgData name="Dan Miller" userId="9312318d-6fc1-4aa1-bf63-b61f87e21e71" providerId="ADAL" clId="{5B770C88-6A86-41E8-9CF1-B71F5D1CDDF3}" dt="2019-11-27T02:07:36.162" v="390"/>
        <pc:sldMkLst>
          <pc:docMk/>
          <pc:sldMk cId="3193875165" sldId="320"/>
        </pc:sldMkLst>
        <pc:picChg chg="add">
          <ac:chgData name="Dan Miller" userId="9312318d-6fc1-4aa1-bf63-b61f87e21e71" providerId="ADAL" clId="{5B770C88-6A86-41E8-9CF1-B71F5D1CDDF3}" dt="2019-11-27T02:07:36.162" v="390"/>
          <ac:picMkLst>
            <pc:docMk/>
            <pc:sldMk cId="3193875165" sldId="320"/>
            <ac:picMk id="8" creationId="{3C0A420A-6347-40D0-B50E-B680DB3899A4}"/>
          </ac:picMkLst>
        </pc:picChg>
        <pc:picChg chg="del">
          <ac:chgData name="Dan Miller" userId="9312318d-6fc1-4aa1-bf63-b61f87e21e71" providerId="ADAL" clId="{5B770C88-6A86-41E8-9CF1-B71F5D1CDDF3}" dt="2019-11-27T02:07:35.693" v="389" actId="478"/>
          <ac:picMkLst>
            <pc:docMk/>
            <pc:sldMk cId="3193875165" sldId="320"/>
            <ac:picMk id="9" creationId="{DF60FE3B-AEA0-420D-8757-8BDB2CB7475F}"/>
          </ac:picMkLst>
        </pc:picChg>
      </pc:sldChg>
      <pc:sldChg chg="addSp delSp">
        <pc:chgData name="Dan Miller" userId="9312318d-6fc1-4aa1-bf63-b61f87e21e71" providerId="ADAL" clId="{5B770C88-6A86-41E8-9CF1-B71F5D1CDDF3}" dt="2019-11-27T02:07:43.431" v="392"/>
        <pc:sldMkLst>
          <pc:docMk/>
          <pc:sldMk cId="3523741602" sldId="322"/>
        </pc:sldMkLst>
        <pc:picChg chg="add">
          <ac:chgData name="Dan Miller" userId="9312318d-6fc1-4aa1-bf63-b61f87e21e71" providerId="ADAL" clId="{5B770C88-6A86-41E8-9CF1-B71F5D1CDDF3}" dt="2019-11-27T02:07:43.431" v="392"/>
          <ac:picMkLst>
            <pc:docMk/>
            <pc:sldMk cId="3523741602" sldId="322"/>
            <ac:picMk id="8" creationId="{E242F6F1-1414-4BFE-A491-BBDFC103F172}"/>
          </ac:picMkLst>
        </pc:picChg>
        <pc:picChg chg="del">
          <ac:chgData name="Dan Miller" userId="9312318d-6fc1-4aa1-bf63-b61f87e21e71" providerId="ADAL" clId="{5B770C88-6A86-41E8-9CF1-B71F5D1CDDF3}" dt="2019-11-27T02:07:43.020" v="391" actId="478"/>
          <ac:picMkLst>
            <pc:docMk/>
            <pc:sldMk cId="3523741602" sldId="322"/>
            <ac:picMk id="9" creationId="{D26C1331-E9E3-48FD-B87C-2E3E33F82047}"/>
          </ac:picMkLst>
        </pc:picChg>
      </pc:sldChg>
      <pc:sldChg chg="addSp delSp">
        <pc:chgData name="Dan Miller" userId="9312318d-6fc1-4aa1-bf63-b61f87e21e71" providerId="ADAL" clId="{5B770C88-6A86-41E8-9CF1-B71F5D1CDDF3}" dt="2019-11-27T02:07:02.521" v="378"/>
        <pc:sldMkLst>
          <pc:docMk/>
          <pc:sldMk cId="798694844" sldId="324"/>
        </pc:sldMkLst>
        <pc:picChg chg="del">
          <ac:chgData name="Dan Miller" userId="9312318d-6fc1-4aa1-bf63-b61f87e21e71" providerId="ADAL" clId="{5B770C88-6A86-41E8-9CF1-B71F5D1CDDF3}" dt="2019-11-27T02:07:02.004" v="377" actId="478"/>
          <ac:picMkLst>
            <pc:docMk/>
            <pc:sldMk cId="798694844" sldId="324"/>
            <ac:picMk id="8" creationId="{FF3754A9-4C0C-485D-B561-E4C42B618796}"/>
          </ac:picMkLst>
        </pc:picChg>
        <pc:picChg chg="add">
          <ac:chgData name="Dan Miller" userId="9312318d-6fc1-4aa1-bf63-b61f87e21e71" providerId="ADAL" clId="{5B770C88-6A86-41E8-9CF1-B71F5D1CDDF3}" dt="2019-11-27T02:07:02.521" v="378"/>
          <ac:picMkLst>
            <pc:docMk/>
            <pc:sldMk cId="798694844" sldId="324"/>
            <ac:picMk id="9" creationId="{3C36B7EE-E4AA-493B-B4B1-0FA74DCFEF78}"/>
          </ac:picMkLst>
        </pc:picChg>
      </pc:sldChg>
      <pc:sldChg chg="addSp delSp">
        <pc:chgData name="Dan Miller" userId="9312318d-6fc1-4aa1-bf63-b61f87e21e71" providerId="ADAL" clId="{5B770C88-6A86-41E8-9CF1-B71F5D1CDDF3}" dt="2019-11-27T02:07:24.065" v="386"/>
        <pc:sldMkLst>
          <pc:docMk/>
          <pc:sldMk cId="2480760559" sldId="326"/>
        </pc:sldMkLst>
        <pc:picChg chg="del">
          <ac:chgData name="Dan Miller" userId="9312318d-6fc1-4aa1-bf63-b61f87e21e71" providerId="ADAL" clId="{5B770C88-6A86-41E8-9CF1-B71F5D1CDDF3}" dt="2019-11-27T02:07:23.716" v="385" actId="478"/>
          <ac:picMkLst>
            <pc:docMk/>
            <pc:sldMk cId="2480760559" sldId="326"/>
            <ac:picMk id="8" creationId="{EC9E9192-D3A9-419D-89A6-A70DC2271492}"/>
          </ac:picMkLst>
        </pc:picChg>
        <pc:picChg chg="add">
          <ac:chgData name="Dan Miller" userId="9312318d-6fc1-4aa1-bf63-b61f87e21e71" providerId="ADAL" clId="{5B770C88-6A86-41E8-9CF1-B71F5D1CDDF3}" dt="2019-11-27T02:07:24.065" v="386"/>
          <ac:picMkLst>
            <pc:docMk/>
            <pc:sldMk cId="2480760559" sldId="326"/>
            <ac:picMk id="9" creationId="{C102E092-3180-4254-A216-55787388323F}"/>
          </ac:picMkLst>
        </pc:picChg>
      </pc:sldChg>
      <pc:sldChg chg="addSp delSp modSp add">
        <pc:chgData name="Dan Miller" userId="9312318d-6fc1-4aa1-bf63-b61f87e21e71" providerId="ADAL" clId="{5B770C88-6A86-41E8-9CF1-B71F5D1CDDF3}" dt="2019-11-27T02:06:09.653" v="373"/>
        <pc:sldMkLst>
          <pc:docMk/>
          <pc:sldMk cId="930255536" sldId="331"/>
        </pc:sldMkLst>
        <pc:spChg chg="add del mod">
          <ac:chgData name="Dan Miller" userId="9312318d-6fc1-4aa1-bf63-b61f87e21e71" providerId="ADAL" clId="{5B770C88-6A86-41E8-9CF1-B71F5D1CDDF3}" dt="2019-11-27T01:31:42.157" v="60" actId="478"/>
          <ac:spMkLst>
            <pc:docMk/>
            <pc:sldMk cId="930255536" sldId="331"/>
            <ac:spMk id="3" creationId="{DD63B1E9-7D98-4402-A7EA-D32B28B7D415}"/>
          </ac:spMkLst>
        </pc:spChg>
        <pc:spChg chg="add del mod">
          <ac:chgData name="Dan Miller" userId="9312318d-6fc1-4aa1-bf63-b61f87e21e71" providerId="ADAL" clId="{5B770C88-6A86-41E8-9CF1-B71F5D1CDDF3}" dt="2019-11-27T01:31:44.198" v="61" actId="478"/>
          <ac:spMkLst>
            <pc:docMk/>
            <pc:sldMk cId="930255536" sldId="331"/>
            <ac:spMk id="6" creationId="{CE1DB28D-4AB1-495F-BC19-5678B6217E64}"/>
          </ac:spMkLst>
        </pc:spChg>
        <pc:spChg chg="add mod">
          <ac:chgData name="Dan Miller" userId="9312318d-6fc1-4aa1-bf63-b61f87e21e71" providerId="ADAL" clId="{5B770C88-6A86-41E8-9CF1-B71F5D1CDDF3}" dt="2019-11-27T01:36:14.084" v="109" actId="1076"/>
          <ac:spMkLst>
            <pc:docMk/>
            <pc:sldMk cId="930255536" sldId="331"/>
            <ac:spMk id="15" creationId="{D6A51E75-FB56-4CD7-9863-521C0548617E}"/>
          </ac:spMkLst>
        </pc:spChg>
        <pc:spChg chg="add mod">
          <ac:chgData name="Dan Miller" userId="9312318d-6fc1-4aa1-bf63-b61f87e21e71" providerId="ADAL" clId="{5B770C88-6A86-41E8-9CF1-B71F5D1CDDF3}" dt="2019-11-27T01:44:33.225" v="191" actId="1076"/>
          <ac:spMkLst>
            <pc:docMk/>
            <pc:sldMk cId="930255536" sldId="331"/>
            <ac:spMk id="21" creationId="{84D26C95-0D26-477D-B7B3-62B53C1C0D05}"/>
          </ac:spMkLst>
        </pc:spChg>
        <pc:spChg chg="add mod">
          <ac:chgData name="Dan Miller" userId="9312318d-6fc1-4aa1-bf63-b61f87e21e71" providerId="ADAL" clId="{5B770C88-6A86-41E8-9CF1-B71F5D1CDDF3}" dt="2019-11-27T01:45:15.033" v="204" actId="20577"/>
          <ac:spMkLst>
            <pc:docMk/>
            <pc:sldMk cId="930255536" sldId="331"/>
            <ac:spMk id="22" creationId="{4DA3C4A3-6A26-46F7-84DC-2D95E5DCE0C2}"/>
          </ac:spMkLst>
        </pc:spChg>
        <pc:spChg chg="add mod">
          <ac:chgData name="Dan Miller" userId="9312318d-6fc1-4aa1-bf63-b61f87e21e71" providerId="ADAL" clId="{5B770C88-6A86-41E8-9CF1-B71F5D1CDDF3}" dt="2019-11-27T01:46:13.399" v="220" actId="20577"/>
          <ac:spMkLst>
            <pc:docMk/>
            <pc:sldMk cId="930255536" sldId="331"/>
            <ac:spMk id="23" creationId="{1750F693-4E07-4B0D-9A76-A8F05C1D8B57}"/>
          </ac:spMkLst>
        </pc:spChg>
        <pc:spChg chg="add mod">
          <ac:chgData name="Dan Miller" userId="9312318d-6fc1-4aa1-bf63-b61f87e21e71" providerId="ADAL" clId="{5B770C88-6A86-41E8-9CF1-B71F5D1CDDF3}" dt="2019-11-27T01:46:40.009" v="232" actId="20577"/>
          <ac:spMkLst>
            <pc:docMk/>
            <pc:sldMk cId="930255536" sldId="331"/>
            <ac:spMk id="24" creationId="{819B5914-E159-4308-89F8-E54BB8837059}"/>
          </ac:spMkLst>
        </pc:spChg>
        <pc:spChg chg="add mod">
          <ac:chgData name="Dan Miller" userId="9312318d-6fc1-4aa1-bf63-b61f87e21e71" providerId="ADAL" clId="{5B770C88-6A86-41E8-9CF1-B71F5D1CDDF3}" dt="2019-11-27T01:53:36.540" v="327" actId="1076"/>
          <ac:spMkLst>
            <pc:docMk/>
            <pc:sldMk cId="930255536" sldId="331"/>
            <ac:spMk id="25" creationId="{3B919797-0749-4059-A691-7AE972B87884}"/>
          </ac:spMkLst>
        </pc:spChg>
        <pc:spChg chg="add mod">
          <ac:chgData name="Dan Miller" userId="9312318d-6fc1-4aa1-bf63-b61f87e21e71" providerId="ADAL" clId="{5B770C88-6A86-41E8-9CF1-B71F5D1CDDF3}" dt="2019-11-27T01:53:36.540" v="327" actId="1076"/>
          <ac:spMkLst>
            <pc:docMk/>
            <pc:sldMk cId="930255536" sldId="331"/>
            <ac:spMk id="26" creationId="{32D7479E-7364-4A09-88E0-C34B749E70E4}"/>
          </ac:spMkLst>
        </pc:spChg>
        <pc:spChg chg="add mod">
          <ac:chgData name="Dan Miller" userId="9312318d-6fc1-4aa1-bf63-b61f87e21e71" providerId="ADAL" clId="{5B770C88-6A86-41E8-9CF1-B71F5D1CDDF3}" dt="2019-11-27T01:53:36.540" v="327" actId="1076"/>
          <ac:spMkLst>
            <pc:docMk/>
            <pc:sldMk cId="930255536" sldId="331"/>
            <ac:spMk id="27" creationId="{12DC836F-7CDA-46A1-A1A1-4769F229285D}"/>
          </ac:spMkLst>
        </pc:spChg>
        <pc:spChg chg="add mod">
          <ac:chgData name="Dan Miller" userId="9312318d-6fc1-4aa1-bf63-b61f87e21e71" providerId="ADAL" clId="{5B770C88-6A86-41E8-9CF1-B71F5D1CDDF3}" dt="2019-11-27T01:53:36.540" v="327" actId="1076"/>
          <ac:spMkLst>
            <pc:docMk/>
            <pc:sldMk cId="930255536" sldId="331"/>
            <ac:spMk id="28" creationId="{09245DA6-6D0F-420F-A51C-48A2717B1EF4}"/>
          </ac:spMkLst>
        </pc:spChg>
        <pc:spChg chg="add mod">
          <ac:chgData name="Dan Miller" userId="9312318d-6fc1-4aa1-bf63-b61f87e21e71" providerId="ADAL" clId="{5B770C88-6A86-41E8-9CF1-B71F5D1CDDF3}" dt="2019-11-27T01:53:44.224" v="328" actId="1076"/>
          <ac:spMkLst>
            <pc:docMk/>
            <pc:sldMk cId="930255536" sldId="331"/>
            <ac:spMk id="29" creationId="{4696256F-258E-4316-88AD-FC596519767C}"/>
          </ac:spMkLst>
        </pc:spChg>
        <pc:spChg chg="add mod">
          <ac:chgData name="Dan Miller" userId="9312318d-6fc1-4aa1-bf63-b61f87e21e71" providerId="ADAL" clId="{5B770C88-6A86-41E8-9CF1-B71F5D1CDDF3}" dt="2019-11-27T01:53:44.224" v="328" actId="1076"/>
          <ac:spMkLst>
            <pc:docMk/>
            <pc:sldMk cId="930255536" sldId="331"/>
            <ac:spMk id="30" creationId="{6AFF9EC5-EC0E-43BB-B057-87BA2F8BD1B7}"/>
          </ac:spMkLst>
        </pc:spChg>
        <pc:spChg chg="add mod">
          <ac:chgData name="Dan Miller" userId="9312318d-6fc1-4aa1-bf63-b61f87e21e71" providerId="ADAL" clId="{5B770C88-6A86-41E8-9CF1-B71F5D1CDDF3}" dt="2019-11-27T01:53:44.224" v="328" actId="1076"/>
          <ac:spMkLst>
            <pc:docMk/>
            <pc:sldMk cId="930255536" sldId="331"/>
            <ac:spMk id="31" creationId="{75E7056C-185E-42B1-B024-F7BFE35A71B3}"/>
          </ac:spMkLst>
        </pc:spChg>
        <pc:spChg chg="add mod">
          <ac:chgData name="Dan Miller" userId="9312318d-6fc1-4aa1-bf63-b61f87e21e71" providerId="ADAL" clId="{5B770C88-6A86-41E8-9CF1-B71F5D1CDDF3}" dt="2019-11-27T01:53:44.224" v="328" actId="1076"/>
          <ac:spMkLst>
            <pc:docMk/>
            <pc:sldMk cId="930255536" sldId="331"/>
            <ac:spMk id="32" creationId="{E724BE40-D7AF-4D4F-9100-DE1AF20D1BCF}"/>
          </ac:spMkLst>
        </pc:spChg>
        <pc:spChg chg="del">
          <ac:chgData name="Dan Miller" userId="9312318d-6fc1-4aa1-bf63-b61f87e21e71" providerId="ADAL" clId="{5B770C88-6A86-41E8-9CF1-B71F5D1CDDF3}" dt="2019-11-27T00:21:58.420" v="1" actId="478"/>
          <ac:spMkLst>
            <pc:docMk/>
            <pc:sldMk cId="930255536" sldId="331"/>
            <ac:spMk id="213" creationId="{00000000-0000-0000-0000-000000000000}"/>
          </ac:spMkLst>
        </pc:spChg>
        <pc:picChg chg="mod">
          <ac:chgData name="Dan Miller" userId="9312318d-6fc1-4aa1-bf63-b61f87e21e71" providerId="ADAL" clId="{5B770C88-6A86-41E8-9CF1-B71F5D1CDDF3}" dt="2019-11-27T02:02:44.793" v="361"/>
          <ac:picMkLst>
            <pc:docMk/>
            <pc:sldMk cId="930255536" sldId="331"/>
            <ac:picMk id="4" creationId="{B438FEE7-D292-41B8-AED3-0D9AFAE6219F}"/>
          </ac:picMkLst>
        </pc:picChg>
        <pc:picChg chg="mod">
          <ac:chgData name="Dan Miller" userId="9312318d-6fc1-4aa1-bf63-b61f87e21e71" providerId="ADAL" clId="{5B770C88-6A86-41E8-9CF1-B71F5D1CDDF3}" dt="2019-11-27T02:06:09.653" v="373"/>
          <ac:picMkLst>
            <pc:docMk/>
            <pc:sldMk cId="930255536" sldId="331"/>
            <ac:picMk id="5" creationId="{489FC6F1-D9EC-408C-9EF2-C6AFEAF0DC2A}"/>
          </ac:picMkLst>
        </pc:picChg>
        <pc:picChg chg="del mod">
          <ac:chgData name="Dan Miller" userId="9312318d-6fc1-4aa1-bf63-b61f87e21e71" providerId="ADAL" clId="{5B770C88-6A86-41E8-9CF1-B71F5D1CDDF3}" dt="2019-11-27T01:59:10.212" v="359" actId="478"/>
          <ac:picMkLst>
            <pc:docMk/>
            <pc:sldMk cId="930255536" sldId="331"/>
            <ac:picMk id="9" creationId="{787B6336-7103-433D-B200-5BB1055B97EB}"/>
          </ac:picMkLst>
        </pc:picChg>
        <pc:picChg chg="mod">
          <ac:chgData name="Dan Miller" userId="9312318d-6fc1-4aa1-bf63-b61f87e21e71" providerId="ADAL" clId="{5B770C88-6A86-41E8-9CF1-B71F5D1CDDF3}" dt="2019-11-27T02:03:16.437" v="363"/>
          <ac:picMkLst>
            <pc:docMk/>
            <pc:sldMk cId="930255536" sldId="331"/>
            <ac:picMk id="10" creationId="{6BFBFC68-C2D0-42A6-9484-769A11BD2D86}"/>
          </ac:picMkLst>
        </pc:picChg>
        <pc:picChg chg="mod">
          <ac:chgData name="Dan Miller" userId="9312318d-6fc1-4aa1-bf63-b61f87e21e71" providerId="ADAL" clId="{5B770C88-6A86-41E8-9CF1-B71F5D1CDDF3}" dt="2019-11-27T02:03:33.873" v="364"/>
          <ac:picMkLst>
            <pc:docMk/>
            <pc:sldMk cId="930255536" sldId="331"/>
            <ac:picMk id="11" creationId="{DBC9A7DB-CC26-457E-A7B2-9A3CCAA46D9B}"/>
          </ac:picMkLst>
        </pc:picChg>
        <pc:picChg chg="mod">
          <ac:chgData name="Dan Miller" userId="9312318d-6fc1-4aa1-bf63-b61f87e21e71" providerId="ADAL" clId="{5B770C88-6A86-41E8-9CF1-B71F5D1CDDF3}" dt="2019-11-27T02:03:42.107" v="365"/>
          <ac:picMkLst>
            <pc:docMk/>
            <pc:sldMk cId="930255536" sldId="331"/>
            <ac:picMk id="12" creationId="{B6086E89-4981-4646-8479-EA40717B99DF}"/>
          </ac:picMkLst>
        </pc:picChg>
        <pc:picChg chg="mod">
          <ac:chgData name="Dan Miller" userId="9312318d-6fc1-4aa1-bf63-b61f87e21e71" providerId="ADAL" clId="{5B770C88-6A86-41E8-9CF1-B71F5D1CDDF3}" dt="2019-11-27T02:03:50.600" v="366"/>
          <ac:picMkLst>
            <pc:docMk/>
            <pc:sldMk cId="930255536" sldId="331"/>
            <ac:picMk id="13" creationId="{EE46F8F0-5A4D-4E86-9505-52B333ED84C4}"/>
          </ac:picMkLst>
        </pc:picChg>
        <pc:picChg chg="mod">
          <ac:chgData name="Dan Miller" userId="9312318d-6fc1-4aa1-bf63-b61f87e21e71" providerId="ADAL" clId="{5B770C88-6A86-41E8-9CF1-B71F5D1CDDF3}" dt="2019-11-27T02:04:01.328" v="367"/>
          <ac:picMkLst>
            <pc:docMk/>
            <pc:sldMk cId="930255536" sldId="331"/>
            <ac:picMk id="14" creationId="{78379CE0-D4AE-4C11-AA6C-F81EBB647801}"/>
          </ac:picMkLst>
        </pc:picChg>
        <pc:picChg chg="add mod">
          <ac:chgData name="Dan Miller" userId="9312318d-6fc1-4aa1-bf63-b61f87e21e71" providerId="ADAL" clId="{5B770C88-6A86-41E8-9CF1-B71F5D1CDDF3}" dt="2019-11-27T02:04:11.955" v="368"/>
          <ac:picMkLst>
            <pc:docMk/>
            <pc:sldMk cId="930255536" sldId="331"/>
            <ac:picMk id="16" creationId="{F9892A44-74E0-4CDA-8177-F955B844FB3E}"/>
          </ac:picMkLst>
        </pc:picChg>
        <pc:picChg chg="add mod">
          <ac:chgData name="Dan Miller" userId="9312318d-6fc1-4aa1-bf63-b61f87e21e71" providerId="ADAL" clId="{5B770C88-6A86-41E8-9CF1-B71F5D1CDDF3}" dt="2019-11-27T02:04:26.765" v="369"/>
          <ac:picMkLst>
            <pc:docMk/>
            <pc:sldMk cId="930255536" sldId="331"/>
            <ac:picMk id="17" creationId="{5BF8A4CA-C43D-4A20-9D6B-A931FC3F01E4}"/>
          </ac:picMkLst>
        </pc:picChg>
        <pc:picChg chg="add mod">
          <ac:chgData name="Dan Miller" userId="9312318d-6fc1-4aa1-bf63-b61f87e21e71" providerId="ADAL" clId="{5B770C88-6A86-41E8-9CF1-B71F5D1CDDF3}" dt="2019-11-27T02:05:00.919" v="371"/>
          <ac:picMkLst>
            <pc:docMk/>
            <pc:sldMk cId="930255536" sldId="331"/>
            <ac:picMk id="18" creationId="{4485D5B2-BB5B-4E1F-BF9D-8F5A74916868}"/>
          </ac:picMkLst>
        </pc:picChg>
        <pc:picChg chg="add mod">
          <ac:chgData name="Dan Miller" userId="9312318d-6fc1-4aa1-bf63-b61f87e21e71" providerId="ADAL" clId="{5B770C88-6A86-41E8-9CF1-B71F5D1CDDF3}" dt="2019-11-27T02:04:36.443" v="370"/>
          <ac:picMkLst>
            <pc:docMk/>
            <pc:sldMk cId="930255536" sldId="331"/>
            <ac:picMk id="19" creationId="{F57B3AC6-93B4-4B86-9D37-6B90AA5CAF28}"/>
          </ac:picMkLst>
        </pc:picChg>
        <pc:picChg chg="add mod">
          <ac:chgData name="Dan Miller" userId="9312318d-6fc1-4aa1-bf63-b61f87e21e71" providerId="ADAL" clId="{5B770C88-6A86-41E8-9CF1-B71F5D1CDDF3}" dt="2019-11-27T02:05:16.403" v="372"/>
          <ac:picMkLst>
            <pc:docMk/>
            <pc:sldMk cId="930255536" sldId="331"/>
            <ac:picMk id="20" creationId="{7E5E3E58-61C8-41FF-8E0C-62092F2026E4}"/>
          </ac:picMkLst>
        </pc:picChg>
        <pc:picChg chg="add">
          <ac:chgData name="Dan Miller" userId="9312318d-6fc1-4aa1-bf63-b61f87e21e71" providerId="ADAL" clId="{5B770C88-6A86-41E8-9CF1-B71F5D1CDDF3}" dt="2019-11-27T01:59:22.436" v="360"/>
          <ac:picMkLst>
            <pc:docMk/>
            <pc:sldMk cId="930255536" sldId="331"/>
            <ac:picMk id="33" creationId="{B36788B2-1089-43BB-B509-72EF6D2BA19B}"/>
          </ac:picMkLst>
        </pc:picChg>
      </pc:sldChg>
      <pc:sldChg chg="addSp delSp modSp add del">
        <pc:chgData name="Dan Miller" userId="9312318d-6fc1-4aa1-bf63-b61f87e21e71" providerId="ADAL" clId="{5B770C88-6A86-41E8-9CF1-B71F5D1CDDF3}" dt="2019-11-27T02:18:45.452" v="408" actId="2696"/>
        <pc:sldMkLst>
          <pc:docMk/>
          <pc:sldMk cId="3418262658" sldId="332"/>
        </pc:sldMkLst>
        <pc:graphicFrameChg chg="add mod">
          <ac:chgData name="Dan Miller" userId="9312318d-6fc1-4aa1-bf63-b61f87e21e71" providerId="ADAL" clId="{5B770C88-6A86-41E8-9CF1-B71F5D1CDDF3}" dt="2019-11-27T02:17:27.075" v="400" actId="1076"/>
          <ac:graphicFrameMkLst>
            <pc:docMk/>
            <pc:sldMk cId="3418262658" sldId="332"/>
            <ac:graphicFrameMk id="2" creationId="{F06B301C-3535-4376-80C4-B3341AD2D466}"/>
          </ac:graphicFrameMkLst>
        </pc:graphicFrameChg>
        <pc:picChg chg="del mod">
          <ac:chgData name="Dan Miller" userId="9312318d-6fc1-4aa1-bf63-b61f87e21e71" providerId="ADAL" clId="{5B770C88-6A86-41E8-9CF1-B71F5D1CDDF3}" dt="2019-11-27T02:17:42.942" v="405"/>
          <ac:picMkLst>
            <pc:docMk/>
            <pc:sldMk cId="3418262658" sldId="332"/>
            <ac:picMk id="4" creationId="{B438FEE7-D292-41B8-AED3-0D9AFAE6219F}"/>
          </ac:picMkLst>
        </pc:picChg>
        <pc:picChg chg="add">
          <ac:chgData name="Dan Miller" userId="9312318d-6fc1-4aa1-bf63-b61f87e21e71" providerId="ADAL" clId="{5B770C88-6A86-41E8-9CF1-B71F5D1CDDF3}" dt="2019-11-27T02:18:41.405" v="407"/>
          <ac:picMkLst>
            <pc:docMk/>
            <pc:sldMk cId="3418262658" sldId="332"/>
            <ac:picMk id="6" creationId="{84449E87-CA18-443D-83B7-79AF5DE46304}"/>
          </ac:picMkLst>
        </pc:picChg>
        <pc:picChg chg="add del">
          <ac:chgData name="Dan Miller" userId="9312318d-6fc1-4aa1-bf63-b61f87e21e71" providerId="ADAL" clId="{5B770C88-6A86-41E8-9CF1-B71F5D1CDDF3}" dt="2019-11-27T02:17:40.553" v="404"/>
          <ac:picMkLst>
            <pc:docMk/>
            <pc:sldMk cId="3418262658" sldId="332"/>
            <ac:picMk id="34" creationId="{71484025-7FE2-4DA2-B1C2-A34509A9E1A2}"/>
          </ac:picMkLst>
        </pc:picChg>
        <pc:picChg chg="add">
          <ac:chgData name="Dan Miller" userId="9312318d-6fc1-4aa1-bf63-b61f87e21e71" providerId="ADAL" clId="{5B770C88-6A86-41E8-9CF1-B71F5D1CDDF3}" dt="2019-11-27T02:17:45.237" v="406"/>
          <ac:picMkLst>
            <pc:docMk/>
            <pc:sldMk cId="3418262658" sldId="332"/>
            <ac:picMk id="35" creationId="{AA73D83B-6CD7-4F29-B0EE-4083BDBC8E9C}"/>
          </ac:picMkLst>
        </pc:picChg>
      </pc:sldChg>
    </pc:docChg>
  </pc:docChgLst>
  <pc:docChgLst>
    <pc:chgData name="Dan Miller" userId="9312318d-6fc1-4aa1-bf63-b61f87e21e71" providerId="ADAL" clId="{44A702C8-22E3-4B13-BFF8-1305ACB016C4}"/>
    <pc:docChg chg="undo redo custSel addSld delSld modSld sldOrd delMainMaster">
      <pc:chgData name="Dan Miller" userId="9312318d-6fc1-4aa1-bf63-b61f87e21e71" providerId="ADAL" clId="{44A702C8-22E3-4B13-BFF8-1305ACB016C4}" dt="2020-01-23T05:04:17.325" v="13519" actId="1592"/>
      <pc:docMkLst>
        <pc:docMk/>
      </pc:docMkLst>
      <pc:sldChg chg="modSp delCm">
        <pc:chgData name="Dan Miller" userId="9312318d-6fc1-4aa1-bf63-b61f87e21e71" providerId="ADAL" clId="{44A702C8-22E3-4B13-BFF8-1305ACB016C4}" dt="2020-01-23T05:04:06.454" v="13518" actId="1592"/>
        <pc:sldMkLst>
          <pc:docMk/>
          <pc:sldMk cId="0" sldId="257"/>
        </pc:sldMkLst>
        <pc:spChg chg="mod">
          <ac:chgData name="Dan Miller" userId="9312318d-6fc1-4aa1-bf63-b61f87e21e71" providerId="ADAL" clId="{44A702C8-22E3-4B13-BFF8-1305ACB016C4}" dt="2020-01-23T05:04:00.804" v="13516" actId="20577"/>
          <ac:spMkLst>
            <pc:docMk/>
            <pc:sldMk cId="0" sldId="257"/>
            <ac:spMk id="213" creationId="{00000000-0000-0000-0000-000000000000}"/>
          </ac:spMkLst>
        </pc:spChg>
      </pc:sldChg>
      <pc:sldChg chg="del">
        <pc:chgData name="Dan Miller" userId="9312318d-6fc1-4aa1-bf63-b61f87e21e71" providerId="ADAL" clId="{44A702C8-22E3-4B13-BFF8-1305ACB016C4}" dt="2020-01-22T23:22:57.078" v="12753" actId="47"/>
        <pc:sldMkLst>
          <pc:docMk/>
          <pc:sldMk cId="0" sldId="258"/>
        </pc:sldMkLst>
      </pc:sldChg>
      <pc:sldChg chg="del">
        <pc:chgData name="Dan Miller" userId="9312318d-6fc1-4aa1-bf63-b61f87e21e71" providerId="ADAL" clId="{44A702C8-22E3-4B13-BFF8-1305ACB016C4}" dt="2020-01-22T23:22:57.078" v="12753" actId="47"/>
        <pc:sldMkLst>
          <pc:docMk/>
          <pc:sldMk cId="0" sldId="259"/>
        </pc:sldMkLst>
      </pc:sldChg>
      <pc:sldChg chg="del">
        <pc:chgData name="Dan Miller" userId="9312318d-6fc1-4aa1-bf63-b61f87e21e71" providerId="ADAL" clId="{44A702C8-22E3-4B13-BFF8-1305ACB016C4}" dt="2020-01-22T23:22:57.078" v="12753" actId="47"/>
        <pc:sldMkLst>
          <pc:docMk/>
          <pc:sldMk cId="0" sldId="260"/>
        </pc:sldMkLst>
      </pc:sldChg>
      <pc:sldChg chg="del">
        <pc:chgData name="Dan Miller" userId="9312318d-6fc1-4aa1-bf63-b61f87e21e71" providerId="ADAL" clId="{44A702C8-22E3-4B13-BFF8-1305ACB016C4}" dt="2020-01-22T23:22:57.078" v="12753" actId="47"/>
        <pc:sldMkLst>
          <pc:docMk/>
          <pc:sldMk cId="0" sldId="261"/>
        </pc:sldMkLst>
      </pc:sldChg>
      <pc:sldChg chg="del">
        <pc:chgData name="Dan Miller" userId="9312318d-6fc1-4aa1-bf63-b61f87e21e71" providerId="ADAL" clId="{44A702C8-22E3-4B13-BFF8-1305ACB016C4}" dt="2020-01-22T23:22:57.078" v="12753" actId="47"/>
        <pc:sldMkLst>
          <pc:docMk/>
          <pc:sldMk cId="0" sldId="262"/>
        </pc:sldMkLst>
      </pc:sldChg>
      <pc:sldChg chg="del">
        <pc:chgData name="Dan Miller" userId="9312318d-6fc1-4aa1-bf63-b61f87e21e71" providerId="ADAL" clId="{44A702C8-22E3-4B13-BFF8-1305ACB016C4}" dt="2020-01-22T23:22:57.078" v="12753" actId="47"/>
        <pc:sldMkLst>
          <pc:docMk/>
          <pc:sldMk cId="0" sldId="263"/>
        </pc:sldMkLst>
      </pc:sldChg>
      <pc:sldChg chg="del">
        <pc:chgData name="Dan Miller" userId="9312318d-6fc1-4aa1-bf63-b61f87e21e71" providerId="ADAL" clId="{44A702C8-22E3-4B13-BFF8-1305ACB016C4}" dt="2020-01-22T23:22:57.078" v="12753" actId="47"/>
        <pc:sldMkLst>
          <pc:docMk/>
          <pc:sldMk cId="0" sldId="264"/>
        </pc:sldMkLst>
      </pc:sldChg>
      <pc:sldChg chg="del">
        <pc:chgData name="Dan Miller" userId="9312318d-6fc1-4aa1-bf63-b61f87e21e71" providerId="ADAL" clId="{44A702C8-22E3-4B13-BFF8-1305ACB016C4}" dt="2020-01-22T23:22:57.078" v="12753" actId="47"/>
        <pc:sldMkLst>
          <pc:docMk/>
          <pc:sldMk cId="0" sldId="265"/>
        </pc:sldMkLst>
      </pc:sldChg>
      <pc:sldChg chg="del">
        <pc:chgData name="Dan Miller" userId="9312318d-6fc1-4aa1-bf63-b61f87e21e71" providerId="ADAL" clId="{44A702C8-22E3-4B13-BFF8-1305ACB016C4}" dt="2020-01-22T23:22:57.078" v="12753" actId="47"/>
        <pc:sldMkLst>
          <pc:docMk/>
          <pc:sldMk cId="0" sldId="266"/>
        </pc:sldMkLst>
      </pc:sldChg>
      <pc:sldChg chg="del">
        <pc:chgData name="Dan Miller" userId="9312318d-6fc1-4aa1-bf63-b61f87e21e71" providerId="ADAL" clId="{44A702C8-22E3-4B13-BFF8-1305ACB016C4}" dt="2020-01-22T23:22:57.078" v="12753" actId="47"/>
        <pc:sldMkLst>
          <pc:docMk/>
          <pc:sldMk cId="0" sldId="268"/>
        </pc:sldMkLst>
      </pc:sldChg>
      <pc:sldChg chg="del">
        <pc:chgData name="Dan Miller" userId="9312318d-6fc1-4aa1-bf63-b61f87e21e71" providerId="ADAL" clId="{44A702C8-22E3-4B13-BFF8-1305ACB016C4}" dt="2020-01-22T23:22:57.078" v="12753" actId="47"/>
        <pc:sldMkLst>
          <pc:docMk/>
          <pc:sldMk cId="0" sldId="270"/>
        </pc:sldMkLst>
      </pc:sldChg>
      <pc:sldChg chg="del">
        <pc:chgData name="Dan Miller" userId="9312318d-6fc1-4aa1-bf63-b61f87e21e71" providerId="ADAL" clId="{44A702C8-22E3-4B13-BFF8-1305ACB016C4}" dt="2020-01-22T23:22:57.078" v="12753" actId="47"/>
        <pc:sldMkLst>
          <pc:docMk/>
          <pc:sldMk cId="0" sldId="271"/>
        </pc:sldMkLst>
      </pc:sldChg>
      <pc:sldChg chg="del">
        <pc:chgData name="Dan Miller" userId="9312318d-6fc1-4aa1-bf63-b61f87e21e71" providerId="ADAL" clId="{44A702C8-22E3-4B13-BFF8-1305ACB016C4}" dt="2020-01-22T23:22:57.078" v="12753" actId="47"/>
        <pc:sldMkLst>
          <pc:docMk/>
          <pc:sldMk cId="0" sldId="273"/>
        </pc:sldMkLst>
      </pc:sldChg>
      <pc:sldChg chg="del">
        <pc:chgData name="Dan Miller" userId="9312318d-6fc1-4aa1-bf63-b61f87e21e71" providerId="ADAL" clId="{44A702C8-22E3-4B13-BFF8-1305ACB016C4}" dt="2020-01-22T23:22:57.078" v="12753" actId="47"/>
        <pc:sldMkLst>
          <pc:docMk/>
          <pc:sldMk cId="0" sldId="275"/>
        </pc:sldMkLst>
      </pc:sldChg>
      <pc:sldChg chg="del">
        <pc:chgData name="Dan Miller" userId="9312318d-6fc1-4aa1-bf63-b61f87e21e71" providerId="ADAL" clId="{44A702C8-22E3-4B13-BFF8-1305ACB016C4}" dt="2020-01-22T23:22:57.078" v="12753" actId="47"/>
        <pc:sldMkLst>
          <pc:docMk/>
          <pc:sldMk cId="0" sldId="276"/>
        </pc:sldMkLst>
      </pc:sldChg>
      <pc:sldChg chg="del">
        <pc:chgData name="Dan Miller" userId="9312318d-6fc1-4aa1-bf63-b61f87e21e71" providerId="ADAL" clId="{44A702C8-22E3-4B13-BFF8-1305ACB016C4}" dt="2020-01-22T23:22:57.078" v="12753" actId="47"/>
        <pc:sldMkLst>
          <pc:docMk/>
          <pc:sldMk cId="0" sldId="277"/>
        </pc:sldMkLst>
      </pc:sldChg>
      <pc:sldChg chg="del">
        <pc:chgData name="Dan Miller" userId="9312318d-6fc1-4aa1-bf63-b61f87e21e71" providerId="ADAL" clId="{44A702C8-22E3-4B13-BFF8-1305ACB016C4}" dt="2020-01-22T23:22:57.078" v="12753" actId="47"/>
        <pc:sldMkLst>
          <pc:docMk/>
          <pc:sldMk cId="0" sldId="278"/>
        </pc:sldMkLst>
      </pc:sldChg>
      <pc:sldChg chg="del">
        <pc:chgData name="Dan Miller" userId="9312318d-6fc1-4aa1-bf63-b61f87e21e71" providerId="ADAL" clId="{44A702C8-22E3-4B13-BFF8-1305ACB016C4}" dt="2020-01-22T23:22:57.078" v="12753" actId="47"/>
        <pc:sldMkLst>
          <pc:docMk/>
          <pc:sldMk cId="1068382997" sldId="279"/>
        </pc:sldMkLst>
      </pc:sldChg>
      <pc:sldChg chg="del">
        <pc:chgData name="Dan Miller" userId="9312318d-6fc1-4aa1-bf63-b61f87e21e71" providerId="ADAL" clId="{44A702C8-22E3-4B13-BFF8-1305ACB016C4}" dt="2020-01-22T23:22:57.078" v="12753" actId="47"/>
        <pc:sldMkLst>
          <pc:docMk/>
          <pc:sldMk cId="223815541" sldId="280"/>
        </pc:sldMkLst>
      </pc:sldChg>
      <pc:sldChg chg="modSp delCm">
        <pc:chgData name="Dan Miller" userId="9312318d-6fc1-4aa1-bf63-b61f87e21e71" providerId="ADAL" clId="{44A702C8-22E3-4B13-BFF8-1305ACB016C4}" dt="2020-01-23T05:04:17.325" v="13519" actId="1592"/>
        <pc:sldMkLst>
          <pc:docMk/>
          <pc:sldMk cId="1977009700" sldId="281"/>
        </pc:sldMkLst>
        <pc:spChg chg="mod">
          <ac:chgData name="Dan Miller" userId="9312318d-6fc1-4aa1-bf63-b61f87e21e71" providerId="ADAL" clId="{44A702C8-22E3-4B13-BFF8-1305ACB016C4}" dt="2020-01-17T05:25:51.365" v="5334" actId="20577"/>
          <ac:spMkLst>
            <pc:docMk/>
            <pc:sldMk cId="1977009700" sldId="281"/>
            <ac:spMk id="17" creationId="{5AE9912C-98EA-4128-BAF0-91C8BAB6E99F}"/>
          </ac:spMkLst>
        </pc:spChg>
        <pc:graphicFrameChg chg="mod modGraphic">
          <ac:chgData name="Dan Miller" userId="9312318d-6fc1-4aa1-bf63-b61f87e21e71" providerId="ADAL" clId="{44A702C8-22E3-4B13-BFF8-1305ACB016C4}" dt="2020-01-22T23:17:37.523" v="12715" actId="14100"/>
          <ac:graphicFrameMkLst>
            <pc:docMk/>
            <pc:sldMk cId="1977009700" sldId="281"/>
            <ac:graphicFrameMk id="6" creationId="{70D770D4-DF7D-4F9F-B764-DCF35D8D068A}"/>
          </ac:graphicFrameMkLst>
        </pc:graphicFrameChg>
      </pc:sldChg>
      <pc:sldChg chg="del">
        <pc:chgData name="Dan Miller" userId="9312318d-6fc1-4aa1-bf63-b61f87e21e71" providerId="ADAL" clId="{44A702C8-22E3-4B13-BFF8-1305ACB016C4}" dt="2020-01-22T23:22:57.078" v="12753" actId="47"/>
        <pc:sldMkLst>
          <pc:docMk/>
          <pc:sldMk cId="1623983384" sldId="282"/>
        </pc:sldMkLst>
      </pc:sldChg>
      <pc:sldChg chg="del">
        <pc:chgData name="Dan Miller" userId="9312318d-6fc1-4aa1-bf63-b61f87e21e71" providerId="ADAL" clId="{44A702C8-22E3-4B13-BFF8-1305ACB016C4}" dt="2020-01-22T23:22:57.078" v="12753" actId="47"/>
        <pc:sldMkLst>
          <pc:docMk/>
          <pc:sldMk cId="2415891489" sldId="283"/>
        </pc:sldMkLst>
      </pc:sldChg>
      <pc:sldChg chg="del">
        <pc:chgData name="Dan Miller" userId="9312318d-6fc1-4aa1-bf63-b61f87e21e71" providerId="ADAL" clId="{44A702C8-22E3-4B13-BFF8-1305ACB016C4}" dt="2020-01-22T23:22:57.078" v="12753" actId="47"/>
        <pc:sldMkLst>
          <pc:docMk/>
          <pc:sldMk cId="1498135870" sldId="284"/>
        </pc:sldMkLst>
      </pc:sldChg>
      <pc:sldChg chg="del">
        <pc:chgData name="Dan Miller" userId="9312318d-6fc1-4aa1-bf63-b61f87e21e71" providerId="ADAL" clId="{44A702C8-22E3-4B13-BFF8-1305ACB016C4}" dt="2020-01-22T23:22:57.078" v="12753" actId="47"/>
        <pc:sldMkLst>
          <pc:docMk/>
          <pc:sldMk cId="4193857547" sldId="287"/>
        </pc:sldMkLst>
      </pc:sldChg>
      <pc:sldChg chg="del">
        <pc:chgData name="Dan Miller" userId="9312318d-6fc1-4aa1-bf63-b61f87e21e71" providerId="ADAL" clId="{44A702C8-22E3-4B13-BFF8-1305ACB016C4}" dt="2020-01-22T23:22:57.078" v="12753" actId="47"/>
        <pc:sldMkLst>
          <pc:docMk/>
          <pc:sldMk cId="1597489820" sldId="288"/>
        </pc:sldMkLst>
      </pc:sldChg>
      <pc:sldChg chg="del">
        <pc:chgData name="Dan Miller" userId="9312318d-6fc1-4aa1-bf63-b61f87e21e71" providerId="ADAL" clId="{44A702C8-22E3-4B13-BFF8-1305ACB016C4}" dt="2020-01-22T23:22:57.078" v="12753" actId="47"/>
        <pc:sldMkLst>
          <pc:docMk/>
          <pc:sldMk cId="631188358" sldId="289"/>
        </pc:sldMkLst>
      </pc:sldChg>
      <pc:sldChg chg="del">
        <pc:chgData name="Dan Miller" userId="9312318d-6fc1-4aa1-bf63-b61f87e21e71" providerId="ADAL" clId="{44A702C8-22E3-4B13-BFF8-1305ACB016C4}" dt="2020-01-22T23:22:57.078" v="12753" actId="47"/>
        <pc:sldMkLst>
          <pc:docMk/>
          <pc:sldMk cId="2602667342" sldId="290"/>
        </pc:sldMkLst>
      </pc:sldChg>
      <pc:sldChg chg="del">
        <pc:chgData name="Dan Miller" userId="9312318d-6fc1-4aa1-bf63-b61f87e21e71" providerId="ADAL" clId="{44A702C8-22E3-4B13-BFF8-1305ACB016C4}" dt="2020-01-22T23:22:57.078" v="12753" actId="47"/>
        <pc:sldMkLst>
          <pc:docMk/>
          <pc:sldMk cId="3572984780" sldId="291"/>
        </pc:sldMkLst>
      </pc:sldChg>
      <pc:sldChg chg="del">
        <pc:chgData name="Dan Miller" userId="9312318d-6fc1-4aa1-bf63-b61f87e21e71" providerId="ADAL" clId="{44A702C8-22E3-4B13-BFF8-1305ACB016C4}" dt="2020-01-22T23:22:57.078" v="12753" actId="47"/>
        <pc:sldMkLst>
          <pc:docMk/>
          <pc:sldMk cId="78401371" sldId="292"/>
        </pc:sldMkLst>
      </pc:sldChg>
      <pc:sldChg chg="del">
        <pc:chgData name="Dan Miller" userId="9312318d-6fc1-4aa1-bf63-b61f87e21e71" providerId="ADAL" clId="{44A702C8-22E3-4B13-BFF8-1305ACB016C4}" dt="2020-01-22T23:22:57.078" v="12753" actId="47"/>
        <pc:sldMkLst>
          <pc:docMk/>
          <pc:sldMk cId="1648205011" sldId="293"/>
        </pc:sldMkLst>
      </pc:sldChg>
      <pc:sldChg chg="del">
        <pc:chgData name="Dan Miller" userId="9312318d-6fc1-4aa1-bf63-b61f87e21e71" providerId="ADAL" clId="{44A702C8-22E3-4B13-BFF8-1305ACB016C4}" dt="2020-01-22T23:22:57.078" v="12753" actId="47"/>
        <pc:sldMkLst>
          <pc:docMk/>
          <pc:sldMk cId="2747496661" sldId="294"/>
        </pc:sldMkLst>
      </pc:sldChg>
      <pc:sldChg chg="del">
        <pc:chgData name="Dan Miller" userId="9312318d-6fc1-4aa1-bf63-b61f87e21e71" providerId="ADAL" clId="{44A702C8-22E3-4B13-BFF8-1305ACB016C4}" dt="2020-01-22T23:22:57.078" v="12753" actId="47"/>
        <pc:sldMkLst>
          <pc:docMk/>
          <pc:sldMk cId="1902455837" sldId="295"/>
        </pc:sldMkLst>
      </pc:sldChg>
      <pc:sldChg chg="del">
        <pc:chgData name="Dan Miller" userId="9312318d-6fc1-4aa1-bf63-b61f87e21e71" providerId="ADAL" clId="{44A702C8-22E3-4B13-BFF8-1305ACB016C4}" dt="2020-01-22T23:22:57.078" v="12753" actId="47"/>
        <pc:sldMkLst>
          <pc:docMk/>
          <pc:sldMk cId="1723508444" sldId="296"/>
        </pc:sldMkLst>
      </pc:sldChg>
      <pc:sldChg chg="del">
        <pc:chgData name="Dan Miller" userId="9312318d-6fc1-4aa1-bf63-b61f87e21e71" providerId="ADAL" clId="{44A702C8-22E3-4B13-BFF8-1305ACB016C4}" dt="2020-01-22T23:22:57.078" v="12753" actId="47"/>
        <pc:sldMkLst>
          <pc:docMk/>
          <pc:sldMk cId="3757019252" sldId="297"/>
        </pc:sldMkLst>
      </pc:sldChg>
      <pc:sldChg chg="del">
        <pc:chgData name="Dan Miller" userId="9312318d-6fc1-4aa1-bf63-b61f87e21e71" providerId="ADAL" clId="{44A702C8-22E3-4B13-BFF8-1305ACB016C4}" dt="2020-01-22T23:22:57.078" v="12753" actId="47"/>
        <pc:sldMkLst>
          <pc:docMk/>
          <pc:sldMk cId="1649032356" sldId="298"/>
        </pc:sldMkLst>
      </pc:sldChg>
      <pc:sldChg chg="del">
        <pc:chgData name="Dan Miller" userId="9312318d-6fc1-4aa1-bf63-b61f87e21e71" providerId="ADAL" clId="{44A702C8-22E3-4B13-BFF8-1305ACB016C4}" dt="2020-01-22T23:22:57.078" v="12753" actId="47"/>
        <pc:sldMkLst>
          <pc:docMk/>
          <pc:sldMk cId="4009357619" sldId="299"/>
        </pc:sldMkLst>
      </pc:sldChg>
      <pc:sldChg chg="del">
        <pc:chgData name="Dan Miller" userId="9312318d-6fc1-4aa1-bf63-b61f87e21e71" providerId="ADAL" clId="{44A702C8-22E3-4B13-BFF8-1305ACB016C4}" dt="2020-01-22T23:22:57.078" v="12753" actId="47"/>
        <pc:sldMkLst>
          <pc:docMk/>
          <pc:sldMk cId="926599987" sldId="300"/>
        </pc:sldMkLst>
      </pc:sldChg>
      <pc:sldChg chg="del">
        <pc:chgData name="Dan Miller" userId="9312318d-6fc1-4aa1-bf63-b61f87e21e71" providerId="ADAL" clId="{44A702C8-22E3-4B13-BFF8-1305ACB016C4}" dt="2020-01-22T23:22:57.078" v="12753" actId="47"/>
        <pc:sldMkLst>
          <pc:docMk/>
          <pc:sldMk cId="1163065893" sldId="301"/>
        </pc:sldMkLst>
      </pc:sldChg>
      <pc:sldChg chg="del">
        <pc:chgData name="Dan Miller" userId="9312318d-6fc1-4aa1-bf63-b61f87e21e71" providerId="ADAL" clId="{44A702C8-22E3-4B13-BFF8-1305ACB016C4}" dt="2020-01-22T23:22:57.078" v="12753" actId="47"/>
        <pc:sldMkLst>
          <pc:docMk/>
          <pc:sldMk cId="823197396" sldId="302"/>
        </pc:sldMkLst>
      </pc:sldChg>
      <pc:sldChg chg="del">
        <pc:chgData name="Dan Miller" userId="9312318d-6fc1-4aa1-bf63-b61f87e21e71" providerId="ADAL" clId="{44A702C8-22E3-4B13-BFF8-1305ACB016C4}" dt="2020-01-22T23:22:57.078" v="12753" actId="47"/>
        <pc:sldMkLst>
          <pc:docMk/>
          <pc:sldMk cId="2889772466" sldId="303"/>
        </pc:sldMkLst>
      </pc:sldChg>
      <pc:sldChg chg="del">
        <pc:chgData name="Dan Miller" userId="9312318d-6fc1-4aa1-bf63-b61f87e21e71" providerId="ADAL" clId="{44A702C8-22E3-4B13-BFF8-1305ACB016C4}" dt="2020-01-22T23:22:57.078" v="12753" actId="47"/>
        <pc:sldMkLst>
          <pc:docMk/>
          <pc:sldMk cId="145261109" sldId="304"/>
        </pc:sldMkLst>
      </pc:sldChg>
      <pc:sldChg chg="addSp delSp modSp delCm">
        <pc:chgData name="Dan Miller" userId="9312318d-6fc1-4aa1-bf63-b61f87e21e71" providerId="ADAL" clId="{44A702C8-22E3-4B13-BFF8-1305ACB016C4}" dt="2020-01-23T04:24:16.654" v="13505" actId="1592"/>
        <pc:sldMkLst>
          <pc:docMk/>
          <pc:sldMk cId="1489563582" sldId="306"/>
        </pc:sldMkLst>
        <pc:spChg chg="mod">
          <ac:chgData name="Dan Miller" userId="9312318d-6fc1-4aa1-bf63-b61f87e21e71" providerId="ADAL" clId="{44A702C8-22E3-4B13-BFF8-1305ACB016C4}" dt="2020-01-17T05:26:49.389" v="5343" actId="20577"/>
          <ac:spMkLst>
            <pc:docMk/>
            <pc:sldMk cId="1489563582" sldId="306"/>
            <ac:spMk id="17" creationId="{5AE9912C-98EA-4128-BAF0-91C8BAB6E99F}"/>
          </ac:spMkLst>
        </pc:spChg>
        <pc:graphicFrameChg chg="del">
          <ac:chgData name="Dan Miller" userId="9312318d-6fc1-4aa1-bf63-b61f87e21e71" providerId="ADAL" clId="{44A702C8-22E3-4B13-BFF8-1305ACB016C4}" dt="2020-01-17T02:58:51.347" v="1775" actId="478"/>
          <ac:graphicFrameMkLst>
            <pc:docMk/>
            <pc:sldMk cId="1489563582" sldId="306"/>
            <ac:graphicFrameMk id="6" creationId="{70D770D4-DF7D-4F9F-B764-DCF35D8D068A}"/>
          </ac:graphicFrameMkLst>
        </pc:graphicFrameChg>
        <pc:graphicFrameChg chg="add mod modGraphic">
          <ac:chgData name="Dan Miller" userId="9312318d-6fc1-4aa1-bf63-b61f87e21e71" providerId="ADAL" clId="{44A702C8-22E3-4B13-BFF8-1305ACB016C4}" dt="2020-01-17T03:01:11.334" v="1942" actId="313"/>
          <ac:graphicFrameMkLst>
            <pc:docMk/>
            <pc:sldMk cId="1489563582" sldId="306"/>
            <ac:graphicFrameMk id="8" creationId="{CBC7B476-18CD-4338-B625-A3EBA6C0643E}"/>
          </ac:graphicFrameMkLst>
        </pc:graphicFrameChg>
      </pc:sldChg>
      <pc:sldChg chg="addSp delSp modSp">
        <pc:chgData name="Dan Miller" userId="9312318d-6fc1-4aa1-bf63-b61f87e21e71" providerId="ADAL" clId="{44A702C8-22E3-4B13-BFF8-1305ACB016C4}" dt="2020-01-17T05:27:08.012" v="5344" actId="20577"/>
        <pc:sldMkLst>
          <pc:docMk/>
          <pc:sldMk cId="3556703647" sldId="307"/>
        </pc:sldMkLst>
        <pc:spChg chg="mod">
          <ac:chgData name="Dan Miller" userId="9312318d-6fc1-4aa1-bf63-b61f87e21e71" providerId="ADAL" clId="{44A702C8-22E3-4B13-BFF8-1305ACB016C4}" dt="2020-01-17T05:27:08.012" v="5344" actId="20577"/>
          <ac:spMkLst>
            <pc:docMk/>
            <pc:sldMk cId="3556703647" sldId="307"/>
            <ac:spMk id="8" creationId="{F5FAA9CF-428C-46C2-89F1-30FBB174100C}"/>
          </ac:spMkLst>
        </pc:spChg>
        <pc:graphicFrameChg chg="del">
          <ac:chgData name="Dan Miller" userId="9312318d-6fc1-4aa1-bf63-b61f87e21e71" providerId="ADAL" clId="{44A702C8-22E3-4B13-BFF8-1305ACB016C4}" dt="2020-01-17T03:04:53.865" v="2241" actId="478"/>
          <ac:graphicFrameMkLst>
            <pc:docMk/>
            <pc:sldMk cId="3556703647" sldId="307"/>
            <ac:graphicFrameMk id="6" creationId="{70D770D4-DF7D-4F9F-B764-DCF35D8D068A}"/>
          </ac:graphicFrameMkLst>
        </pc:graphicFrameChg>
        <pc:graphicFrameChg chg="add modGraphic">
          <ac:chgData name="Dan Miller" userId="9312318d-6fc1-4aa1-bf63-b61f87e21e71" providerId="ADAL" clId="{44A702C8-22E3-4B13-BFF8-1305ACB016C4}" dt="2020-01-17T03:05:20.698" v="2274" actId="20577"/>
          <ac:graphicFrameMkLst>
            <pc:docMk/>
            <pc:sldMk cId="3556703647" sldId="307"/>
            <ac:graphicFrameMk id="9" creationId="{94BCC910-A707-4ABA-BAE6-092CA098537E}"/>
          </ac:graphicFrameMkLst>
        </pc:graphicFrameChg>
      </pc:sldChg>
      <pc:sldChg chg="modSp">
        <pc:chgData name="Dan Miller" userId="9312318d-6fc1-4aa1-bf63-b61f87e21e71" providerId="ADAL" clId="{44A702C8-22E3-4B13-BFF8-1305ACB016C4}" dt="2020-01-17T02:25:11.538" v="44" actId="14100"/>
        <pc:sldMkLst>
          <pc:docMk/>
          <pc:sldMk cId="2987001713" sldId="308"/>
        </pc:sldMkLst>
        <pc:spChg chg="mod">
          <ac:chgData name="Dan Miller" userId="9312318d-6fc1-4aa1-bf63-b61f87e21e71" providerId="ADAL" clId="{44A702C8-22E3-4B13-BFF8-1305ACB016C4}" dt="2020-01-17T02:25:11.538" v="44" actId="14100"/>
          <ac:spMkLst>
            <pc:docMk/>
            <pc:sldMk cId="2987001713" sldId="308"/>
            <ac:spMk id="17" creationId="{5AE9912C-98EA-4128-BAF0-91C8BAB6E99F}"/>
          </ac:spMkLst>
        </pc:spChg>
      </pc:sldChg>
      <pc:sldChg chg="modSp">
        <pc:chgData name="Dan Miller" userId="9312318d-6fc1-4aa1-bf63-b61f87e21e71" providerId="ADAL" clId="{44A702C8-22E3-4B13-BFF8-1305ACB016C4}" dt="2020-01-17T03:14:17.613" v="2529" actId="207"/>
        <pc:sldMkLst>
          <pc:docMk/>
          <pc:sldMk cId="1432129794" sldId="309"/>
        </pc:sldMkLst>
        <pc:spChg chg="mod">
          <ac:chgData name="Dan Miller" userId="9312318d-6fc1-4aa1-bf63-b61f87e21e71" providerId="ADAL" clId="{44A702C8-22E3-4B13-BFF8-1305ACB016C4}" dt="2020-01-17T02:30:57.315" v="276" actId="20577"/>
          <ac:spMkLst>
            <pc:docMk/>
            <pc:sldMk cId="1432129794" sldId="309"/>
            <ac:spMk id="8" creationId="{F5FAA9CF-428C-46C2-89F1-30FBB174100C}"/>
          </ac:spMkLst>
        </pc:spChg>
        <pc:spChg chg="mod">
          <ac:chgData name="Dan Miller" userId="9312318d-6fc1-4aa1-bf63-b61f87e21e71" providerId="ADAL" clId="{44A702C8-22E3-4B13-BFF8-1305ACB016C4}" dt="2020-01-17T02:29:58.809" v="210" actId="20577"/>
          <ac:spMkLst>
            <pc:docMk/>
            <pc:sldMk cId="1432129794" sldId="309"/>
            <ac:spMk id="16" creationId="{0FD8B14E-7CCF-42C8-9E9F-051852995464}"/>
          </ac:spMkLst>
        </pc:spChg>
        <pc:graphicFrameChg chg="modGraphic">
          <ac:chgData name="Dan Miller" userId="9312318d-6fc1-4aa1-bf63-b61f87e21e71" providerId="ADAL" clId="{44A702C8-22E3-4B13-BFF8-1305ACB016C4}" dt="2020-01-17T03:14:17.613" v="2529" actId="207"/>
          <ac:graphicFrameMkLst>
            <pc:docMk/>
            <pc:sldMk cId="1432129794" sldId="309"/>
            <ac:graphicFrameMk id="6" creationId="{70D770D4-DF7D-4F9F-B764-DCF35D8D068A}"/>
          </ac:graphicFrameMkLst>
        </pc:graphicFrameChg>
      </pc:sldChg>
      <pc:sldChg chg="modSp">
        <pc:chgData name="Dan Miller" userId="9312318d-6fc1-4aa1-bf63-b61f87e21e71" providerId="ADAL" clId="{44A702C8-22E3-4B13-BFF8-1305ACB016C4}" dt="2020-01-17T02:46:58.704" v="1005" actId="12"/>
        <pc:sldMkLst>
          <pc:docMk/>
          <pc:sldMk cId="3288586547" sldId="310"/>
        </pc:sldMkLst>
        <pc:spChg chg="mod">
          <ac:chgData name="Dan Miller" userId="9312318d-6fc1-4aa1-bf63-b61f87e21e71" providerId="ADAL" clId="{44A702C8-22E3-4B13-BFF8-1305ACB016C4}" dt="2020-01-17T02:44:39.274" v="924" actId="14100"/>
          <ac:spMkLst>
            <pc:docMk/>
            <pc:sldMk cId="3288586547" sldId="310"/>
            <ac:spMk id="17" creationId="{5AE9912C-98EA-4128-BAF0-91C8BAB6E99F}"/>
          </ac:spMkLst>
        </pc:spChg>
        <pc:graphicFrameChg chg="mod modGraphic">
          <ac:chgData name="Dan Miller" userId="9312318d-6fc1-4aa1-bf63-b61f87e21e71" providerId="ADAL" clId="{44A702C8-22E3-4B13-BFF8-1305ACB016C4}" dt="2020-01-17T02:46:58.704" v="1005" actId="12"/>
          <ac:graphicFrameMkLst>
            <pc:docMk/>
            <pc:sldMk cId="3288586547" sldId="310"/>
            <ac:graphicFrameMk id="6" creationId="{70D770D4-DF7D-4F9F-B764-DCF35D8D068A}"/>
          </ac:graphicFrameMkLst>
        </pc:graphicFrameChg>
      </pc:sldChg>
      <pc:sldChg chg="modSp">
        <pc:chgData name="Dan Miller" userId="9312318d-6fc1-4aa1-bf63-b61f87e21e71" providerId="ADAL" clId="{44A702C8-22E3-4B13-BFF8-1305ACB016C4}" dt="2020-01-17T03:11:45.760" v="2447" actId="20577"/>
        <pc:sldMkLst>
          <pc:docMk/>
          <pc:sldMk cId="2613222094" sldId="311"/>
        </pc:sldMkLst>
        <pc:spChg chg="mod">
          <ac:chgData name="Dan Miller" userId="9312318d-6fc1-4aa1-bf63-b61f87e21e71" providerId="ADAL" clId="{44A702C8-22E3-4B13-BFF8-1305ACB016C4}" dt="2020-01-17T03:11:01.409" v="2422" actId="20577"/>
          <ac:spMkLst>
            <pc:docMk/>
            <pc:sldMk cId="2613222094" sldId="311"/>
            <ac:spMk id="8" creationId="{F5FAA9CF-428C-46C2-89F1-30FBB174100C}"/>
          </ac:spMkLst>
        </pc:spChg>
        <pc:graphicFrameChg chg="mod modGraphic">
          <ac:chgData name="Dan Miller" userId="9312318d-6fc1-4aa1-bf63-b61f87e21e71" providerId="ADAL" clId="{44A702C8-22E3-4B13-BFF8-1305ACB016C4}" dt="2020-01-17T03:11:45.760" v="2447" actId="20577"/>
          <ac:graphicFrameMkLst>
            <pc:docMk/>
            <pc:sldMk cId="2613222094" sldId="311"/>
            <ac:graphicFrameMk id="6" creationId="{70D770D4-DF7D-4F9F-B764-DCF35D8D068A}"/>
          </ac:graphicFrameMkLst>
        </pc:graphicFrameChg>
      </pc:sldChg>
      <pc:sldChg chg="modSp delCm">
        <pc:chgData name="Dan Miller" userId="9312318d-6fc1-4aa1-bf63-b61f87e21e71" providerId="ADAL" clId="{44A702C8-22E3-4B13-BFF8-1305ACB016C4}" dt="2020-01-23T02:06:39.504" v="13503" actId="1592"/>
        <pc:sldMkLst>
          <pc:docMk/>
          <pc:sldMk cId="3767910886" sldId="312"/>
        </pc:sldMkLst>
        <pc:spChg chg="mod">
          <ac:chgData name="Dan Miller" userId="9312318d-6fc1-4aa1-bf63-b61f87e21e71" providerId="ADAL" clId="{44A702C8-22E3-4B13-BFF8-1305ACB016C4}" dt="2020-01-20T01:34:25.083" v="7599" actId="20577"/>
          <ac:spMkLst>
            <pc:docMk/>
            <pc:sldMk cId="3767910886" sldId="312"/>
            <ac:spMk id="16" creationId="{0FD8B14E-7CCF-42C8-9E9F-051852995464}"/>
          </ac:spMkLst>
        </pc:spChg>
        <pc:spChg chg="mod">
          <ac:chgData name="Dan Miller" userId="9312318d-6fc1-4aa1-bf63-b61f87e21e71" providerId="ADAL" clId="{44A702C8-22E3-4B13-BFF8-1305ACB016C4}" dt="2020-01-23T02:06:35.210" v="13501" actId="12"/>
          <ac:spMkLst>
            <pc:docMk/>
            <pc:sldMk cId="3767910886" sldId="312"/>
            <ac:spMk id="17" creationId="{5AE9912C-98EA-4128-BAF0-91C8BAB6E99F}"/>
          </ac:spMkLst>
        </pc:spChg>
        <pc:graphicFrameChg chg="mod modGraphic">
          <ac:chgData name="Dan Miller" userId="9312318d-6fc1-4aa1-bf63-b61f87e21e71" providerId="ADAL" clId="{44A702C8-22E3-4B13-BFF8-1305ACB016C4}" dt="2020-01-17T05:42:31.781" v="6455" actId="1076"/>
          <ac:graphicFrameMkLst>
            <pc:docMk/>
            <pc:sldMk cId="3767910886" sldId="312"/>
            <ac:graphicFrameMk id="6" creationId="{70D770D4-DF7D-4F9F-B764-DCF35D8D068A}"/>
          </ac:graphicFrameMkLst>
        </pc:graphicFrameChg>
      </pc:sldChg>
      <pc:sldChg chg="modSp">
        <pc:chgData name="Dan Miller" userId="9312318d-6fc1-4aa1-bf63-b61f87e21e71" providerId="ADAL" clId="{44A702C8-22E3-4B13-BFF8-1305ACB016C4}" dt="2020-01-20T01:39:12.394" v="7862" actId="20577"/>
        <pc:sldMkLst>
          <pc:docMk/>
          <pc:sldMk cId="1701085422" sldId="313"/>
        </pc:sldMkLst>
        <pc:spChg chg="mod">
          <ac:chgData name="Dan Miller" userId="9312318d-6fc1-4aa1-bf63-b61f87e21e71" providerId="ADAL" clId="{44A702C8-22E3-4B13-BFF8-1305ACB016C4}" dt="2020-01-20T01:32:25.958" v="7537" actId="20577"/>
          <ac:spMkLst>
            <pc:docMk/>
            <pc:sldMk cId="1701085422" sldId="313"/>
            <ac:spMk id="8" creationId="{F5FAA9CF-428C-46C2-89F1-30FBB174100C}"/>
          </ac:spMkLst>
        </pc:spChg>
        <pc:spChg chg="mod">
          <ac:chgData name="Dan Miller" userId="9312318d-6fc1-4aa1-bf63-b61f87e21e71" providerId="ADAL" clId="{44A702C8-22E3-4B13-BFF8-1305ACB016C4}" dt="2020-01-20T01:34:29.891" v="7601" actId="20577"/>
          <ac:spMkLst>
            <pc:docMk/>
            <pc:sldMk cId="1701085422" sldId="313"/>
            <ac:spMk id="16" creationId="{0FD8B14E-7CCF-42C8-9E9F-051852995464}"/>
          </ac:spMkLst>
        </pc:spChg>
        <pc:graphicFrameChg chg="mod modGraphic">
          <ac:chgData name="Dan Miller" userId="9312318d-6fc1-4aa1-bf63-b61f87e21e71" providerId="ADAL" clId="{44A702C8-22E3-4B13-BFF8-1305ACB016C4}" dt="2020-01-20T01:39:12.394" v="7862" actId="20577"/>
          <ac:graphicFrameMkLst>
            <pc:docMk/>
            <pc:sldMk cId="1701085422" sldId="313"/>
            <ac:graphicFrameMk id="6" creationId="{70D770D4-DF7D-4F9F-B764-DCF35D8D068A}"/>
          </ac:graphicFrameMkLst>
        </pc:graphicFrameChg>
      </pc:sldChg>
      <pc:sldChg chg="addSp delSp modSp ord delCm">
        <pc:chgData name="Dan Miller" userId="9312318d-6fc1-4aa1-bf63-b61f87e21e71" providerId="ADAL" clId="{44A702C8-22E3-4B13-BFF8-1305ACB016C4}" dt="2020-01-23T01:52:57.089" v="13474" actId="12"/>
        <pc:sldMkLst>
          <pc:docMk/>
          <pc:sldMk cId="257061606" sldId="314"/>
        </pc:sldMkLst>
        <pc:spChg chg="mod">
          <ac:chgData name="Dan Miller" userId="9312318d-6fc1-4aa1-bf63-b61f87e21e71" providerId="ADAL" clId="{44A702C8-22E3-4B13-BFF8-1305ACB016C4}" dt="2020-01-20T02:32:43.375" v="10860" actId="20577"/>
          <ac:spMkLst>
            <pc:docMk/>
            <pc:sldMk cId="257061606" sldId="314"/>
            <ac:spMk id="16" creationId="{0FD8B14E-7CCF-42C8-9E9F-051852995464}"/>
          </ac:spMkLst>
        </pc:spChg>
        <pc:spChg chg="mod">
          <ac:chgData name="Dan Miller" userId="9312318d-6fc1-4aa1-bf63-b61f87e21e71" providerId="ADAL" clId="{44A702C8-22E3-4B13-BFF8-1305ACB016C4}" dt="2020-01-23T01:52:30.650" v="13469" actId="12"/>
          <ac:spMkLst>
            <pc:docMk/>
            <pc:sldMk cId="257061606" sldId="314"/>
            <ac:spMk id="17" creationId="{5AE9912C-98EA-4128-BAF0-91C8BAB6E99F}"/>
          </ac:spMkLst>
        </pc:spChg>
        <pc:graphicFrameChg chg="del mod">
          <ac:chgData name="Dan Miller" userId="9312318d-6fc1-4aa1-bf63-b61f87e21e71" providerId="ADAL" clId="{44A702C8-22E3-4B13-BFF8-1305ACB016C4}" dt="2020-01-20T02:33:41.055" v="10983" actId="478"/>
          <ac:graphicFrameMkLst>
            <pc:docMk/>
            <pc:sldMk cId="257061606" sldId="314"/>
            <ac:graphicFrameMk id="6" creationId="{70D770D4-DF7D-4F9F-B764-DCF35D8D068A}"/>
          </ac:graphicFrameMkLst>
        </pc:graphicFrameChg>
        <pc:graphicFrameChg chg="add mod modGraphic">
          <ac:chgData name="Dan Miller" userId="9312318d-6fc1-4aa1-bf63-b61f87e21e71" providerId="ADAL" clId="{44A702C8-22E3-4B13-BFF8-1305ACB016C4}" dt="2020-01-23T01:52:57.089" v="13474" actId="12"/>
          <ac:graphicFrameMkLst>
            <pc:docMk/>
            <pc:sldMk cId="257061606" sldId="314"/>
            <ac:graphicFrameMk id="9" creationId="{C27C46EF-631A-43E2-9949-76D84CAC05CD}"/>
          </ac:graphicFrameMkLst>
        </pc:graphicFrameChg>
        <pc:picChg chg="del">
          <ac:chgData name="Dan Miller" userId="9312318d-6fc1-4aa1-bf63-b61f87e21e71" providerId="ADAL" clId="{44A702C8-22E3-4B13-BFF8-1305ACB016C4}" dt="2020-01-23T01:42:32.351" v="13322"/>
          <ac:picMkLst>
            <pc:docMk/>
            <pc:sldMk cId="257061606" sldId="314"/>
            <ac:picMk id="8" creationId="{81250DFD-A4C6-4124-98A1-70399DA0DAC4}"/>
          </ac:picMkLst>
        </pc:picChg>
      </pc:sldChg>
      <pc:sldChg chg="addSp delSp modSp ord delCm">
        <pc:chgData name="Dan Miller" userId="9312318d-6fc1-4aa1-bf63-b61f87e21e71" providerId="ADAL" clId="{44A702C8-22E3-4B13-BFF8-1305ACB016C4}" dt="2020-01-23T01:42:34.506" v="13323"/>
        <pc:sldMkLst>
          <pc:docMk/>
          <pc:sldMk cId="918821293" sldId="315"/>
        </pc:sldMkLst>
        <pc:spChg chg="add del mod">
          <ac:chgData name="Dan Miller" userId="9312318d-6fc1-4aa1-bf63-b61f87e21e71" providerId="ADAL" clId="{44A702C8-22E3-4B13-BFF8-1305ACB016C4}" dt="2020-01-20T02:30:12.288" v="10779" actId="478"/>
          <ac:spMkLst>
            <pc:docMk/>
            <pc:sldMk cId="918821293" sldId="315"/>
            <ac:spMk id="3" creationId="{E5E3B648-2A8F-4BA8-AAB4-0E4FB3B198A8}"/>
          </ac:spMkLst>
        </pc:spChg>
        <pc:spChg chg="del">
          <ac:chgData name="Dan Miller" userId="9312318d-6fc1-4aa1-bf63-b61f87e21e71" providerId="ADAL" clId="{44A702C8-22E3-4B13-BFF8-1305ACB016C4}" dt="2020-01-20T02:30:06.457" v="10777" actId="478"/>
          <ac:spMkLst>
            <pc:docMk/>
            <pc:sldMk cId="918821293" sldId="315"/>
            <ac:spMk id="8" creationId="{F5FAA9CF-428C-46C2-89F1-30FBB174100C}"/>
          </ac:spMkLst>
        </pc:spChg>
        <pc:spChg chg="add mod">
          <ac:chgData name="Dan Miller" userId="9312318d-6fc1-4aa1-bf63-b61f87e21e71" providerId="ADAL" clId="{44A702C8-22E3-4B13-BFF8-1305ACB016C4}" dt="2020-01-20T02:30:48.222" v="10810" actId="14100"/>
          <ac:spMkLst>
            <pc:docMk/>
            <pc:sldMk cId="918821293" sldId="315"/>
            <ac:spMk id="9" creationId="{2AB39BD9-DD2E-464E-A436-52B299CC75E4}"/>
          </ac:spMkLst>
        </pc:spChg>
        <pc:graphicFrameChg chg="del">
          <ac:chgData name="Dan Miller" userId="9312318d-6fc1-4aa1-bf63-b61f87e21e71" providerId="ADAL" clId="{44A702C8-22E3-4B13-BFF8-1305ACB016C4}" dt="2020-01-20T02:30:58.257" v="10811" actId="478"/>
          <ac:graphicFrameMkLst>
            <pc:docMk/>
            <pc:sldMk cId="918821293" sldId="315"/>
            <ac:graphicFrameMk id="6" creationId="{70D770D4-DF7D-4F9F-B764-DCF35D8D068A}"/>
          </ac:graphicFrameMkLst>
        </pc:graphicFrameChg>
        <pc:graphicFrameChg chg="add mod modGraphic">
          <ac:chgData name="Dan Miller" userId="9312318d-6fc1-4aa1-bf63-b61f87e21e71" providerId="ADAL" clId="{44A702C8-22E3-4B13-BFF8-1305ACB016C4}" dt="2020-01-20T02:32:25.794" v="10852" actId="20577"/>
          <ac:graphicFrameMkLst>
            <pc:docMk/>
            <pc:sldMk cId="918821293" sldId="315"/>
            <ac:graphicFrameMk id="10" creationId="{A3EC5B52-743D-4CAD-8928-D2B66A09B3F3}"/>
          </ac:graphicFrameMkLst>
        </pc:graphicFrameChg>
        <pc:picChg chg="add">
          <ac:chgData name="Dan Miller" userId="9312318d-6fc1-4aa1-bf63-b61f87e21e71" providerId="ADAL" clId="{44A702C8-22E3-4B13-BFF8-1305ACB016C4}" dt="2020-01-23T01:42:34.506" v="13323"/>
          <ac:picMkLst>
            <pc:docMk/>
            <pc:sldMk cId="918821293" sldId="315"/>
            <ac:picMk id="8" creationId="{39C54223-FF74-43FD-825B-0E8A2442583B}"/>
          </ac:picMkLst>
        </pc:picChg>
      </pc:sldChg>
      <pc:sldChg chg="modSp">
        <pc:chgData name="Dan Miller" userId="9312318d-6fc1-4aa1-bf63-b61f87e21e71" providerId="ADAL" clId="{44A702C8-22E3-4B13-BFF8-1305ACB016C4}" dt="2020-01-17T02:41:56.284" v="727" actId="14100"/>
        <pc:sldMkLst>
          <pc:docMk/>
          <pc:sldMk cId="1766053247" sldId="317"/>
        </pc:sldMkLst>
        <pc:spChg chg="mod">
          <ac:chgData name="Dan Miller" userId="9312318d-6fc1-4aa1-bf63-b61f87e21e71" providerId="ADAL" clId="{44A702C8-22E3-4B13-BFF8-1305ACB016C4}" dt="2020-01-17T02:41:56.284" v="727" actId="14100"/>
          <ac:spMkLst>
            <pc:docMk/>
            <pc:sldMk cId="1766053247" sldId="317"/>
            <ac:spMk id="8" creationId="{F5FAA9CF-428C-46C2-89F1-30FBB174100C}"/>
          </ac:spMkLst>
        </pc:spChg>
        <pc:graphicFrameChg chg="mod">
          <ac:chgData name="Dan Miller" userId="9312318d-6fc1-4aa1-bf63-b61f87e21e71" providerId="ADAL" clId="{44A702C8-22E3-4B13-BFF8-1305ACB016C4}" dt="2020-01-17T02:41:54.075" v="726" actId="1076"/>
          <ac:graphicFrameMkLst>
            <pc:docMk/>
            <pc:sldMk cId="1766053247" sldId="317"/>
            <ac:graphicFrameMk id="11" creationId="{694FAF08-B70D-4F1C-94DF-21F383BDEE7A}"/>
          </ac:graphicFrameMkLst>
        </pc:graphicFrameChg>
      </pc:sldChg>
      <pc:sldChg chg="modSp">
        <pc:chgData name="Dan Miller" userId="9312318d-6fc1-4aa1-bf63-b61f87e21e71" providerId="ADAL" clId="{44A702C8-22E3-4B13-BFF8-1305ACB016C4}" dt="2020-01-20T02:00:31.313" v="9215" actId="20577"/>
        <pc:sldMkLst>
          <pc:docMk/>
          <pc:sldMk cId="2572895293" sldId="318"/>
        </pc:sldMkLst>
        <pc:spChg chg="mod">
          <ac:chgData name="Dan Miller" userId="9312318d-6fc1-4aa1-bf63-b61f87e21e71" providerId="ADAL" clId="{44A702C8-22E3-4B13-BFF8-1305ACB016C4}" dt="2020-01-20T01:34:46.735" v="7611" actId="20577"/>
          <ac:spMkLst>
            <pc:docMk/>
            <pc:sldMk cId="2572895293" sldId="318"/>
            <ac:spMk id="16" creationId="{0FD8B14E-7CCF-42C8-9E9F-051852995464}"/>
          </ac:spMkLst>
        </pc:spChg>
        <pc:spChg chg="mod">
          <ac:chgData name="Dan Miller" userId="9312318d-6fc1-4aa1-bf63-b61f87e21e71" providerId="ADAL" clId="{44A702C8-22E3-4B13-BFF8-1305ACB016C4}" dt="2020-01-20T02:00:22.415" v="9206" actId="14100"/>
          <ac:spMkLst>
            <pc:docMk/>
            <pc:sldMk cId="2572895293" sldId="318"/>
            <ac:spMk id="17" creationId="{5AE9912C-98EA-4128-BAF0-91C8BAB6E99F}"/>
          </ac:spMkLst>
        </pc:spChg>
        <pc:graphicFrameChg chg="mod modGraphic">
          <ac:chgData name="Dan Miller" userId="9312318d-6fc1-4aa1-bf63-b61f87e21e71" providerId="ADAL" clId="{44A702C8-22E3-4B13-BFF8-1305ACB016C4}" dt="2020-01-20T02:00:31.313" v="9215" actId="20577"/>
          <ac:graphicFrameMkLst>
            <pc:docMk/>
            <pc:sldMk cId="2572895293" sldId="318"/>
            <ac:graphicFrameMk id="6" creationId="{70D770D4-DF7D-4F9F-B764-DCF35D8D068A}"/>
          </ac:graphicFrameMkLst>
        </pc:graphicFrameChg>
      </pc:sldChg>
      <pc:sldChg chg="addSp modSp">
        <pc:chgData name="Dan Miller" userId="9312318d-6fc1-4aa1-bf63-b61f87e21e71" providerId="ADAL" clId="{44A702C8-22E3-4B13-BFF8-1305ACB016C4}" dt="2020-01-22T23:26:06.736" v="12756" actId="14734"/>
        <pc:sldMkLst>
          <pc:docMk/>
          <pc:sldMk cId="3443454182" sldId="319"/>
        </pc:sldMkLst>
        <pc:spChg chg="mod">
          <ac:chgData name="Dan Miller" userId="9312318d-6fc1-4aa1-bf63-b61f87e21e71" providerId="ADAL" clId="{44A702C8-22E3-4B13-BFF8-1305ACB016C4}" dt="2020-01-20T01:50:42.323" v="8627" actId="14100"/>
          <ac:spMkLst>
            <pc:docMk/>
            <pc:sldMk cId="3443454182" sldId="319"/>
            <ac:spMk id="8" creationId="{F5FAA9CF-428C-46C2-89F1-30FBB174100C}"/>
          </ac:spMkLst>
        </pc:spChg>
        <pc:spChg chg="mod">
          <ac:chgData name="Dan Miller" userId="9312318d-6fc1-4aa1-bf63-b61f87e21e71" providerId="ADAL" clId="{44A702C8-22E3-4B13-BFF8-1305ACB016C4}" dt="2020-01-20T01:34:42.549" v="7605" actId="20577"/>
          <ac:spMkLst>
            <pc:docMk/>
            <pc:sldMk cId="3443454182" sldId="319"/>
            <ac:spMk id="16" creationId="{0FD8B14E-7CCF-42C8-9E9F-051852995464}"/>
          </ac:spMkLst>
        </pc:spChg>
        <pc:graphicFrameChg chg="mod modGraphic">
          <ac:chgData name="Dan Miller" userId="9312318d-6fc1-4aa1-bf63-b61f87e21e71" providerId="ADAL" clId="{44A702C8-22E3-4B13-BFF8-1305ACB016C4}" dt="2020-01-22T23:26:06.736" v="12756" actId="14734"/>
          <ac:graphicFrameMkLst>
            <pc:docMk/>
            <pc:sldMk cId="3443454182" sldId="319"/>
            <ac:graphicFrameMk id="6" creationId="{70D770D4-DF7D-4F9F-B764-DCF35D8D068A}"/>
          </ac:graphicFrameMkLst>
        </pc:graphicFrameChg>
        <pc:graphicFrameChg chg="add mod modGraphic">
          <ac:chgData name="Dan Miller" userId="9312318d-6fc1-4aa1-bf63-b61f87e21e71" providerId="ADAL" clId="{44A702C8-22E3-4B13-BFF8-1305ACB016C4}" dt="2020-01-20T01:54:33.512" v="8713" actId="14100"/>
          <ac:graphicFrameMkLst>
            <pc:docMk/>
            <pc:sldMk cId="3443454182" sldId="319"/>
            <ac:graphicFrameMk id="7" creationId="{17ED986C-58A4-43DE-8009-7538A3A32364}"/>
          </ac:graphicFrameMkLst>
        </pc:graphicFrameChg>
      </pc:sldChg>
      <pc:sldChg chg="addSp delSp modSp">
        <pc:chgData name="Dan Miller" userId="9312318d-6fc1-4aa1-bf63-b61f87e21e71" providerId="ADAL" clId="{44A702C8-22E3-4B13-BFF8-1305ACB016C4}" dt="2020-01-20T02:11:46.761" v="9900" actId="20577"/>
        <pc:sldMkLst>
          <pc:docMk/>
          <pc:sldMk cId="3193875165" sldId="320"/>
        </pc:sldMkLst>
        <pc:spChg chg="mod">
          <ac:chgData name="Dan Miller" userId="9312318d-6fc1-4aa1-bf63-b61f87e21e71" providerId="ADAL" clId="{44A702C8-22E3-4B13-BFF8-1305ACB016C4}" dt="2020-01-20T02:10:44.798" v="9829" actId="20577"/>
          <ac:spMkLst>
            <pc:docMk/>
            <pc:sldMk cId="3193875165" sldId="320"/>
            <ac:spMk id="16" creationId="{0FD8B14E-7CCF-42C8-9E9F-051852995464}"/>
          </ac:spMkLst>
        </pc:spChg>
        <pc:spChg chg="mod">
          <ac:chgData name="Dan Miller" userId="9312318d-6fc1-4aa1-bf63-b61f87e21e71" providerId="ADAL" clId="{44A702C8-22E3-4B13-BFF8-1305ACB016C4}" dt="2020-01-20T02:11:46.761" v="9900" actId="20577"/>
          <ac:spMkLst>
            <pc:docMk/>
            <pc:sldMk cId="3193875165" sldId="320"/>
            <ac:spMk id="17" creationId="{5AE9912C-98EA-4128-BAF0-91C8BAB6E99F}"/>
          </ac:spMkLst>
        </pc:spChg>
        <pc:graphicFrameChg chg="del mod">
          <ac:chgData name="Dan Miller" userId="9312318d-6fc1-4aa1-bf63-b61f87e21e71" providerId="ADAL" clId="{44A702C8-22E3-4B13-BFF8-1305ACB016C4}" dt="2020-01-20T02:02:30.656" v="9380" actId="478"/>
          <ac:graphicFrameMkLst>
            <pc:docMk/>
            <pc:sldMk cId="3193875165" sldId="320"/>
            <ac:graphicFrameMk id="6" creationId="{70D770D4-DF7D-4F9F-B764-DCF35D8D068A}"/>
          </ac:graphicFrameMkLst>
        </pc:graphicFrameChg>
        <pc:graphicFrameChg chg="add mod modGraphic">
          <ac:chgData name="Dan Miller" userId="9312318d-6fc1-4aa1-bf63-b61f87e21e71" providerId="ADAL" clId="{44A702C8-22E3-4B13-BFF8-1305ACB016C4}" dt="2020-01-20T02:11:33.131" v="9897" actId="20577"/>
          <ac:graphicFrameMkLst>
            <pc:docMk/>
            <pc:sldMk cId="3193875165" sldId="320"/>
            <ac:graphicFrameMk id="9" creationId="{7E3B1693-1AD2-4007-BF81-0BAF2AF41680}"/>
          </ac:graphicFrameMkLst>
        </pc:graphicFrameChg>
      </pc:sldChg>
      <pc:sldChg chg="addSp delSp modSp">
        <pc:chgData name="Dan Miller" userId="9312318d-6fc1-4aa1-bf63-b61f87e21e71" providerId="ADAL" clId="{44A702C8-22E3-4B13-BFF8-1305ACB016C4}" dt="2020-01-23T01:35:45.495" v="13232" actId="1076"/>
        <pc:sldMkLst>
          <pc:docMk/>
          <pc:sldMk cId="3438693093" sldId="321"/>
        </pc:sldMkLst>
        <pc:spChg chg="mod">
          <ac:chgData name="Dan Miller" userId="9312318d-6fc1-4aa1-bf63-b61f87e21e71" providerId="ADAL" clId="{44A702C8-22E3-4B13-BFF8-1305ACB016C4}" dt="2020-01-20T02:10:21.515" v="9822" actId="20577"/>
          <ac:spMkLst>
            <pc:docMk/>
            <pc:sldMk cId="3438693093" sldId="321"/>
            <ac:spMk id="8" creationId="{F5FAA9CF-428C-46C2-89F1-30FBB174100C}"/>
          </ac:spMkLst>
        </pc:spChg>
        <pc:spChg chg="mod">
          <ac:chgData name="Dan Miller" userId="9312318d-6fc1-4aa1-bf63-b61f87e21e71" providerId="ADAL" clId="{44A702C8-22E3-4B13-BFF8-1305ACB016C4}" dt="2020-01-20T02:10:51.939" v="9846" actId="20577"/>
          <ac:spMkLst>
            <pc:docMk/>
            <pc:sldMk cId="3438693093" sldId="321"/>
            <ac:spMk id="16" creationId="{0FD8B14E-7CCF-42C8-9E9F-051852995464}"/>
          </ac:spMkLst>
        </pc:spChg>
        <pc:graphicFrameChg chg="del">
          <ac:chgData name="Dan Miller" userId="9312318d-6fc1-4aa1-bf63-b61f87e21e71" providerId="ADAL" clId="{44A702C8-22E3-4B13-BFF8-1305ACB016C4}" dt="2020-01-20T02:10:28.652" v="9823" actId="478"/>
          <ac:graphicFrameMkLst>
            <pc:docMk/>
            <pc:sldMk cId="3438693093" sldId="321"/>
            <ac:graphicFrameMk id="6" creationId="{70D770D4-DF7D-4F9F-B764-DCF35D8D068A}"/>
          </ac:graphicFrameMkLst>
        </pc:graphicFrameChg>
        <pc:graphicFrameChg chg="add mod modGraphic">
          <ac:chgData name="Dan Miller" userId="9312318d-6fc1-4aa1-bf63-b61f87e21e71" providerId="ADAL" clId="{44A702C8-22E3-4B13-BFF8-1305ACB016C4}" dt="2020-01-23T01:35:45.495" v="13232" actId="1076"/>
          <ac:graphicFrameMkLst>
            <pc:docMk/>
            <pc:sldMk cId="3438693093" sldId="321"/>
            <ac:graphicFrameMk id="9" creationId="{1D7ED855-7CC2-45D1-992C-113D531A679A}"/>
          </ac:graphicFrameMkLst>
        </pc:graphicFrameChg>
      </pc:sldChg>
      <pc:sldChg chg="addSp delSp modSp">
        <pc:chgData name="Dan Miller" userId="9312318d-6fc1-4aa1-bf63-b61f87e21e71" providerId="ADAL" clId="{44A702C8-22E3-4B13-BFF8-1305ACB016C4}" dt="2020-01-20T02:21:43.321" v="10413"/>
        <pc:sldMkLst>
          <pc:docMk/>
          <pc:sldMk cId="3523741602" sldId="322"/>
        </pc:sldMkLst>
        <pc:spChg chg="mod">
          <ac:chgData name="Dan Miller" userId="9312318d-6fc1-4aa1-bf63-b61f87e21e71" providerId="ADAL" clId="{44A702C8-22E3-4B13-BFF8-1305ACB016C4}" dt="2020-01-20T02:20:06.707" v="10329" actId="20577"/>
          <ac:spMkLst>
            <pc:docMk/>
            <pc:sldMk cId="3523741602" sldId="322"/>
            <ac:spMk id="17" creationId="{5AE9912C-98EA-4128-BAF0-91C8BAB6E99F}"/>
          </ac:spMkLst>
        </pc:spChg>
        <pc:graphicFrameChg chg="del mod modGraphic">
          <ac:chgData name="Dan Miller" userId="9312318d-6fc1-4aa1-bf63-b61f87e21e71" providerId="ADAL" clId="{44A702C8-22E3-4B13-BFF8-1305ACB016C4}" dt="2020-01-20T02:19:32.588" v="10311" actId="478"/>
          <ac:graphicFrameMkLst>
            <pc:docMk/>
            <pc:sldMk cId="3523741602" sldId="322"/>
            <ac:graphicFrameMk id="6" creationId="{70D770D4-DF7D-4F9F-B764-DCF35D8D068A}"/>
          </ac:graphicFrameMkLst>
        </pc:graphicFrameChg>
        <pc:graphicFrameChg chg="add mod modGraphic">
          <ac:chgData name="Dan Miller" userId="9312318d-6fc1-4aa1-bf63-b61f87e21e71" providerId="ADAL" clId="{44A702C8-22E3-4B13-BFF8-1305ACB016C4}" dt="2020-01-20T02:21:43.321" v="10413"/>
          <ac:graphicFrameMkLst>
            <pc:docMk/>
            <pc:sldMk cId="3523741602" sldId="322"/>
            <ac:graphicFrameMk id="9" creationId="{65415FE8-D467-43D6-BBAB-6B8520FE9698}"/>
          </ac:graphicFrameMkLst>
        </pc:graphicFrameChg>
      </pc:sldChg>
      <pc:sldChg chg="modSp delCm">
        <pc:chgData name="Dan Miller" userId="9312318d-6fc1-4aa1-bf63-b61f87e21e71" providerId="ADAL" clId="{44A702C8-22E3-4B13-BFF8-1305ACB016C4}" dt="2020-01-22T23:26:38.930" v="12758" actId="6549"/>
        <pc:sldMkLst>
          <pc:docMk/>
          <pc:sldMk cId="95987324" sldId="323"/>
        </pc:sldMkLst>
        <pc:spChg chg="mod">
          <ac:chgData name="Dan Miller" userId="9312318d-6fc1-4aa1-bf63-b61f87e21e71" providerId="ADAL" clId="{44A702C8-22E3-4B13-BFF8-1305ACB016C4}" dt="2020-01-22T23:26:38.930" v="12758" actId="6549"/>
          <ac:spMkLst>
            <pc:docMk/>
            <pc:sldMk cId="95987324" sldId="323"/>
            <ac:spMk id="8" creationId="{F5FAA9CF-428C-46C2-89F1-30FBB174100C}"/>
          </ac:spMkLst>
        </pc:spChg>
        <pc:spChg chg="mod">
          <ac:chgData name="Dan Miller" userId="9312318d-6fc1-4aa1-bf63-b61f87e21e71" providerId="ADAL" clId="{44A702C8-22E3-4B13-BFF8-1305ACB016C4}" dt="2020-01-20T02:23:44.026" v="10424" actId="20577"/>
          <ac:spMkLst>
            <pc:docMk/>
            <pc:sldMk cId="95987324" sldId="323"/>
            <ac:spMk id="16" creationId="{0FD8B14E-7CCF-42C8-9E9F-051852995464}"/>
          </ac:spMkLst>
        </pc:spChg>
        <pc:graphicFrameChg chg="modGraphic">
          <ac:chgData name="Dan Miller" userId="9312318d-6fc1-4aa1-bf63-b61f87e21e71" providerId="ADAL" clId="{44A702C8-22E3-4B13-BFF8-1305ACB016C4}" dt="2020-01-20T02:27:13.321" v="10776" actId="2165"/>
          <ac:graphicFrameMkLst>
            <pc:docMk/>
            <pc:sldMk cId="95987324" sldId="323"/>
            <ac:graphicFrameMk id="6" creationId="{70D770D4-DF7D-4F9F-B764-DCF35D8D068A}"/>
          </ac:graphicFrameMkLst>
        </pc:graphicFrameChg>
      </pc:sldChg>
      <pc:sldChg chg="modSp">
        <pc:chgData name="Dan Miller" userId="9312318d-6fc1-4aa1-bf63-b61f87e21e71" providerId="ADAL" clId="{44A702C8-22E3-4B13-BFF8-1305ACB016C4}" dt="2020-01-23T01:26:17.674" v="12846" actId="14734"/>
        <pc:sldMkLst>
          <pc:docMk/>
          <pc:sldMk cId="798694844" sldId="324"/>
        </pc:sldMkLst>
        <pc:graphicFrameChg chg="modGraphic">
          <ac:chgData name="Dan Miller" userId="9312318d-6fc1-4aa1-bf63-b61f87e21e71" providerId="ADAL" clId="{44A702C8-22E3-4B13-BFF8-1305ACB016C4}" dt="2020-01-23T01:26:17.674" v="12846" actId="14734"/>
          <ac:graphicFrameMkLst>
            <pc:docMk/>
            <pc:sldMk cId="798694844" sldId="324"/>
            <ac:graphicFrameMk id="6" creationId="{70D770D4-DF7D-4F9F-B764-DCF35D8D068A}"/>
          </ac:graphicFrameMkLst>
        </pc:graphicFrameChg>
      </pc:sldChg>
      <pc:sldChg chg="modSp delCm">
        <pc:chgData name="Dan Miller" userId="9312318d-6fc1-4aa1-bf63-b61f87e21e71" providerId="ADAL" clId="{44A702C8-22E3-4B13-BFF8-1305ACB016C4}" dt="2020-01-23T01:30:15.080" v="13231" actId="14100"/>
        <pc:sldMkLst>
          <pc:docMk/>
          <pc:sldMk cId="767455476" sldId="325"/>
        </pc:sldMkLst>
        <pc:spChg chg="mod">
          <ac:chgData name="Dan Miller" userId="9312318d-6fc1-4aa1-bf63-b61f87e21e71" providerId="ADAL" clId="{44A702C8-22E3-4B13-BFF8-1305ACB016C4}" dt="2020-01-23T01:30:15.080" v="13231" actId="14100"/>
          <ac:spMkLst>
            <pc:docMk/>
            <pc:sldMk cId="767455476" sldId="325"/>
            <ac:spMk id="8" creationId="{F5FAA9CF-428C-46C2-89F1-30FBB174100C}"/>
          </ac:spMkLst>
        </pc:spChg>
        <pc:graphicFrameChg chg="mod modGraphic">
          <ac:chgData name="Dan Miller" userId="9312318d-6fc1-4aa1-bf63-b61f87e21e71" providerId="ADAL" clId="{44A702C8-22E3-4B13-BFF8-1305ACB016C4}" dt="2020-01-23T01:29:36.471" v="13139" actId="1076"/>
          <ac:graphicFrameMkLst>
            <pc:docMk/>
            <pc:sldMk cId="767455476" sldId="325"/>
            <ac:graphicFrameMk id="10" creationId="{C9429224-7020-43CB-90F7-406460BCF8B2}"/>
          </ac:graphicFrameMkLst>
        </pc:graphicFrameChg>
      </pc:sldChg>
      <pc:sldChg chg="addSp delSp modSp delCm">
        <pc:chgData name="Dan Miller" userId="9312318d-6fc1-4aa1-bf63-b61f87e21e71" providerId="ADAL" clId="{44A702C8-22E3-4B13-BFF8-1305ACB016C4}" dt="2020-01-23T03:41:39.571" v="13504" actId="1592"/>
        <pc:sldMkLst>
          <pc:docMk/>
          <pc:sldMk cId="2480760559" sldId="326"/>
        </pc:sldMkLst>
        <pc:spChg chg="mod">
          <ac:chgData name="Dan Miller" userId="9312318d-6fc1-4aa1-bf63-b61f87e21e71" providerId="ADAL" clId="{44A702C8-22E3-4B13-BFF8-1305ACB016C4}" dt="2020-01-17T03:17:39.638" v="2682" actId="20577"/>
          <ac:spMkLst>
            <pc:docMk/>
            <pc:sldMk cId="2480760559" sldId="326"/>
            <ac:spMk id="17" creationId="{5AE9912C-98EA-4128-BAF0-91C8BAB6E99F}"/>
          </ac:spMkLst>
        </pc:spChg>
        <pc:graphicFrameChg chg="del modGraphic">
          <ac:chgData name="Dan Miller" userId="9312318d-6fc1-4aa1-bf63-b61f87e21e71" providerId="ADAL" clId="{44A702C8-22E3-4B13-BFF8-1305ACB016C4}" dt="2020-01-17T03:15:03.800" v="2531" actId="478"/>
          <ac:graphicFrameMkLst>
            <pc:docMk/>
            <pc:sldMk cId="2480760559" sldId="326"/>
            <ac:graphicFrameMk id="6" creationId="{70D770D4-DF7D-4F9F-B764-DCF35D8D068A}"/>
          </ac:graphicFrameMkLst>
        </pc:graphicFrameChg>
        <pc:graphicFrameChg chg="add mod modGraphic">
          <ac:chgData name="Dan Miller" userId="9312318d-6fc1-4aa1-bf63-b61f87e21e71" providerId="ADAL" clId="{44A702C8-22E3-4B13-BFF8-1305ACB016C4}" dt="2020-01-17T03:18:45.148" v="2717" actId="20577"/>
          <ac:graphicFrameMkLst>
            <pc:docMk/>
            <pc:sldMk cId="2480760559" sldId="326"/>
            <ac:graphicFrameMk id="8" creationId="{14E80E7F-C859-4B3E-98E5-7AA81C0ECB45}"/>
          </ac:graphicFrameMkLst>
        </pc:graphicFrameChg>
      </pc:sldChg>
      <pc:sldChg chg="addSp delSp modSp delCm">
        <pc:chgData name="Dan Miller" userId="9312318d-6fc1-4aa1-bf63-b61f87e21e71" providerId="ADAL" clId="{44A702C8-22E3-4B13-BFF8-1305ACB016C4}" dt="2020-01-22T22:48:48.239" v="11322"/>
        <pc:sldMkLst>
          <pc:docMk/>
          <pc:sldMk cId="587695987" sldId="327"/>
        </pc:sldMkLst>
        <pc:spChg chg="mod">
          <ac:chgData name="Dan Miller" userId="9312318d-6fc1-4aa1-bf63-b61f87e21e71" providerId="ADAL" clId="{44A702C8-22E3-4B13-BFF8-1305ACB016C4}" dt="2020-01-17T05:28:56.955" v="5478" actId="20577"/>
          <ac:spMkLst>
            <pc:docMk/>
            <pc:sldMk cId="587695987" sldId="327"/>
            <ac:spMk id="8" creationId="{F5FAA9CF-428C-46C2-89F1-30FBB174100C}"/>
          </ac:spMkLst>
        </pc:spChg>
        <pc:graphicFrameChg chg="del">
          <ac:chgData name="Dan Miller" userId="9312318d-6fc1-4aa1-bf63-b61f87e21e71" providerId="ADAL" clId="{44A702C8-22E3-4B13-BFF8-1305ACB016C4}" dt="2020-01-17T03:33:34.975" v="3055" actId="478"/>
          <ac:graphicFrameMkLst>
            <pc:docMk/>
            <pc:sldMk cId="587695987" sldId="327"/>
            <ac:graphicFrameMk id="6" creationId="{70D770D4-DF7D-4F9F-B764-DCF35D8D068A}"/>
          </ac:graphicFrameMkLst>
        </pc:graphicFrameChg>
        <pc:graphicFrameChg chg="add mod modGraphic">
          <ac:chgData name="Dan Miller" userId="9312318d-6fc1-4aa1-bf63-b61f87e21e71" providerId="ADAL" clId="{44A702C8-22E3-4B13-BFF8-1305ACB016C4}" dt="2020-01-22T22:48:48.239" v="11322"/>
          <ac:graphicFrameMkLst>
            <pc:docMk/>
            <pc:sldMk cId="587695987" sldId="327"/>
            <ac:graphicFrameMk id="7" creationId="{2E5F0B64-DEFC-4509-B9F3-6BC662A4A575}"/>
          </ac:graphicFrameMkLst>
        </pc:graphicFrameChg>
        <pc:picChg chg="mod">
          <ac:chgData name="Dan Miller" userId="9312318d-6fc1-4aa1-bf63-b61f87e21e71" providerId="ADAL" clId="{44A702C8-22E3-4B13-BFF8-1305ACB016C4}" dt="2020-01-16T22:33:24.954" v="42" actId="207"/>
          <ac:picMkLst>
            <pc:docMk/>
            <pc:sldMk cId="587695987" sldId="327"/>
            <ac:picMk id="9" creationId="{B6595806-8C20-4513-A4FC-E8E815CB31A4}"/>
          </ac:picMkLst>
        </pc:picChg>
      </pc:sldChg>
      <pc:sldChg chg="modSp">
        <pc:chgData name="Dan Miller" userId="9312318d-6fc1-4aa1-bf63-b61f87e21e71" providerId="ADAL" clId="{44A702C8-22E3-4B13-BFF8-1305ACB016C4}" dt="2020-01-17T04:53:21.824" v="3734" actId="2165"/>
        <pc:sldMkLst>
          <pc:docMk/>
          <pc:sldMk cId="1452089352" sldId="328"/>
        </pc:sldMkLst>
        <pc:graphicFrameChg chg="mod modGraphic">
          <ac:chgData name="Dan Miller" userId="9312318d-6fc1-4aa1-bf63-b61f87e21e71" providerId="ADAL" clId="{44A702C8-22E3-4B13-BFF8-1305ACB016C4}" dt="2020-01-17T04:53:21.824" v="3734" actId="2165"/>
          <ac:graphicFrameMkLst>
            <pc:docMk/>
            <pc:sldMk cId="1452089352" sldId="328"/>
            <ac:graphicFrameMk id="6" creationId="{70D770D4-DF7D-4F9F-B764-DCF35D8D068A}"/>
          </ac:graphicFrameMkLst>
        </pc:graphicFrameChg>
      </pc:sldChg>
      <pc:sldChg chg="del">
        <pc:chgData name="Dan Miller" userId="9312318d-6fc1-4aa1-bf63-b61f87e21e71" providerId="ADAL" clId="{44A702C8-22E3-4B13-BFF8-1305ACB016C4}" dt="2020-01-17T02:23:50.038" v="43" actId="47"/>
        <pc:sldMkLst>
          <pc:docMk/>
          <pc:sldMk cId="1442928829" sldId="329"/>
        </pc:sldMkLst>
      </pc:sldChg>
      <pc:sldChg chg="modSp delCm">
        <pc:chgData name="Dan Miller" userId="9312318d-6fc1-4aa1-bf63-b61f87e21e71" providerId="ADAL" clId="{44A702C8-22E3-4B13-BFF8-1305ACB016C4}" dt="2020-01-22T23:24:23.626" v="12754" actId="1592"/>
        <pc:sldMkLst>
          <pc:docMk/>
          <pc:sldMk cId="3195909893" sldId="330"/>
        </pc:sldMkLst>
        <pc:spChg chg="mod">
          <ac:chgData name="Dan Miller" userId="9312318d-6fc1-4aa1-bf63-b61f87e21e71" providerId="ADAL" clId="{44A702C8-22E3-4B13-BFF8-1305ACB016C4}" dt="2020-01-17T02:31:24.581" v="277" actId="313"/>
          <ac:spMkLst>
            <pc:docMk/>
            <pc:sldMk cId="3195909893" sldId="330"/>
            <ac:spMk id="17" creationId="{5AE9912C-98EA-4128-BAF0-91C8BAB6E99F}"/>
          </ac:spMkLst>
        </pc:spChg>
      </pc:sldChg>
      <pc:sldChg chg="addSp delSp modSp">
        <pc:chgData name="Dan Miller" userId="9312318d-6fc1-4aa1-bf63-b61f87e21e71" providerId="ADAL" clId="{44A702C8-22E3-4B13-BFF8-1305ACB016C4}" dt="2020-01-23T01:42:59.606" v="13324"/>
        <pc:sldMkLst>
          <pc:docMk/>
          <pc:sldMk cId="930255536" sldId="331"/>
        </pc:sldMkLst>
        <pc:spChg chg="mod">
          <ac:chgData name="Dan Miller" userId="9312318d-6fc1-4aa1-bf63-b61f87e21e71" providerId="ADAL" clId="{44A702C8-22E3-4B13-BFF8-1305ACB016C4}" dt="2020-01-22T23:30:54.724" v="12837" actId="14100"/>
          <ac:spMkLst>
            <pc:docMk/>
            <pc:sldMk cId="930255536" sldId="331"/>
            <ac:spMk id="15" creationId="{D6A51E75-FB56-4CD7-9863-521C0548617E}"/>
          </ac:spMkLst>
        </pc:spChg>
        <pc:spChg chg="mod">
          <ac:chgData name="Dan Miller" userId="9312318d-6fc1-4aa1-bf63-b61f87e21e71" providerId="ADAL" clId="{44A702C8-22E3-4B13-BFF8-1305ACB016C4}" dt="2020-01-22T23:29:43.413" v="12807" actId="1076"/>
          <ac:spMkLst>
            <pc:docMk/>
            <pc:sldMk cId="930255536" sldId="331"/>
            <ac:spMk id="21" creationId="{84D26C95-0D26-477D-B7B3-62B53C1C0D05}"/>
          </ac:spMkLst>
        </pc:spChg>
        <pc:spChg chg="mod">
          <ac:chgData name="Dan Miller" userId="9312318d-6fc1-4aa1-bf63-b61f87e21e71" providerId="ADAL" clId="{44A702C8-22E3-4B13-BFF8-1305ACB016C4}" dt="2020-01-22T23:29:43.413" v="12807" actId="1076"/>
          <ac:spMkLst>
            <pc:docMk/>
            <pc:sldMk cId="930255536" sldId="331"/>
            <ac:spMk id="22" creationId="{4DA3C4A3-6A26-46F7-84DC-2D95E5DCE0C2}"/>
          </ac:spMkLst>
        </pc:spChg>
        <pc:spChg chg="mod">
          <ac:chgData name="Dan Miller" userId="9312318d-6fc1-4aa1-bf63-b61f87e21e71" providerId="ADAL" clId="{44A702C8-22E3-4B13-BFF8-1305ACB016C4}" dt="2020-01-22T23:29:43.413" v="12807" actId="1076"/>
          <ac:spMkLst>
            <pc:docMk/>
            <pc:sldMk cId="930255536" sldId="331"/>
            <ac:spMk id="23" creationId="{1750F693-4E07-4B0D-9A76-A8F05C1D8B57}"/>
          </ac:spMkLst>
        </pc:spChg>
        <pc:spChg chg="mod">
          <ac:chgData name="Dan Miller" userId="9312318d-6fc1-4aa1-bf63-b61f87e21e71" providerId="ADAL" clId="{44A702C8-22E3-4B13-BFF8-1305ACB016C4}" dt="2020-01-22T23:29:43.413" v="12807" actId="1076"/>
          <ac:spMkLst>
            <pc:docMk/>
            <pc:sldMk cId="930255536" sldId="331"/>
            <ac:spMk id="24" creationId="{819B5914-E159-4308-89F8-E54BB8837059}"/>
          </ac:spMkLst>
        </pc:spChg>
        <pc:spChg chg="mod">
          <ac:chgData name="Dan Miller" userId="9312318d-6fc1-4aa1-bf63-b61f87e21e71" providerId="ADAL" clId="{44A702C8-22E3-4B13-BFF8-1305ACB016C4}" dt="2020-01-22T23:29:43.413" v="12807" actId="1076"/>
          <ac:spMkLst>
            <pc:docMk/>
            <pc:sldMk cId="930255536" sldId="331"/>
            <ac:spMk id="25" creationId="{3B919797-0749-4059-A691-7AE972B87884}"/>
          </ac:spMkLst>
        </pc:spChg>
        <pc:spChg chg="mod">
          <ac:chgData name="Dan Miller" userId="9312318d-6fc1-4aa1-bf63-b61f87e21e71" providerId="ADAL" clId="{44A702C8-22E3-4B13-BFF8-1305ACB016C4}" dt="2020-01-22T23:29:43.413" v="12807" actId="1076"/>
          <ac:spMkLst>
            <pc:docMk/>
            <pc:sldMk cId="930255536" sldId="331"/>
            <ac:spMk id="26" creationId="{32D7479E-7364-4A09-88E0-C34B749E70E4}"/>
          </ac:spMkLst>
        </pc:spChg>
        <pc:spChg chg="mod">
          <ac:chgData name="Dan Miller" userId="9312318d-6fc1-4aa1-bf63-b61f87e21e71" providerId="ADAL" clId="{44A702C8-22E3-4B13-BFF8-1305ACB016C4}" dt="2020-01-22T23:29:43.413" v="12807" actId="1076"/>
          <ac:spMkLst>
            <pc:docMk/>
            <pc:sldMk cId="930255536" sldId="331"/>
            <ac:spMk id="27" creationId="{12DC836F-7CDA-46A1-A1A1-4769F229285D}"/>
          </ac:spMkLst>
        </pc:spChg>
        <pc:spChg chg="mod">
          <ac:chgData name="Dan Miller" userId="9312318d-6fc1-4aa1-bf63-b61f87e21e71" providerId="ADAL" clId="{44A702C8-22E3-4B13-BFF8-1305ACB016C4}" dt="2020-01-22T23:29:43.413" v="12807" actId="1076"/>
          <ac:spMkLst>
            <pc:docMk/>
            <pc:sldMk cId="930255536" sldId="331"/>
            <ac:spMk id="28" creationId="{09245DA6-6D0F-420F-A51C-48A2717B1EF4}"/>
          </ac:spMkLst>
        </pc:spChg>
        <pc:spChg chg="mod">
          <ac:chgData name="Dan Miller" userId="9312318d-6fc1-4aa1-bf63-b61f87e21e71" providerId="ADAL" clId="{44A702C8-22E3-4B13-BFF8-1305ACB016C4}" dt="2020-01-22T23:29:43.413" v="12807" actId="1076"/>
          <ac:spMkLst>
            <pc:docMk/>
            <pc:sldMk cId="930255536" sldId="331"/>
            <ac:spMk id="29" creationId="{4696256F-258E-4316-88AD-FC596519767C}"/>
          </ac:spMkLst>
        </pc:spChg>
        <pc:spChg chg="mod">
          <ac:chgData name="Dan Miller" userId="9312318d-6fc1-4aa1-bf63-b61f87e21e71" providerId="ADAL" clId="{44A702C8-22E3-4B13-BFF8-1305ACB016C4}" dt="2020-01-22T23:29:43.413" v="12807" actId="1076"/>
          <ac:spMkLst>
            <pc:docMk/>
            <pc:sldMk cId="930255536" sldId="331"/>
            <ac:spMk id="30" creationId="{6AFF9EC5-EC0E-43BB-B057-87BA2F8BD1B7}"/>
          </ac:spMkLst>
        </pc:spChg>
        <pc:spChg chg="mod">
          <ac:chgData name="Dan Miller" userId="9312318d-6fc1-4aa1-bf63-b61f87e21e71" providerId="ADAL" clId="{44A702C8-22E3-4B13-BFF8-1305ACB016C4}" dt="2020-01-22T23:29:43.413" v="12807" actId="1076"/>
          <ac:spMkLst>
            <pc:docMk/>
            <pc:sldMk cId="930255536" sldId="331"/>
            <ac:spMk id="31" creationId="{75E7056C-185E-42B1-B024-F7BFE35A71B3}"/>
          </ac:spMkLst>
        </pc:spChg>
        <pc:spChg chg="mod">
          <ac:chgData name="Dan Miller" userId="9312318d-6fc1-4aa1-bf63-b61f87e21e71" providerId="ADAL" clId="{44A702C8-22E3-4B13-BFF8-1305ACB016C4}" dt="2020-01-22T23:29:43.413" v="12807" actId="1076"/>
          <ac:spMkLst>
            <pc:docMk/>
            <pc:sldMk cId="930255536" sldId="331"/>
            <ac:spMk id="32" creationId="{E724BE40-D7AF-4D4F-9100-DE1AF20D1BCF}"/>
          </ac:spMkLst>
        </pc:spChg>
        <pc:spChg chg="add del mod">
          <ac:chgData name="Dan Miller" userId="9312318d-6fc1-4aa1-bf63-b61f87e21e71" providerId="ADAL" clId="{44A702C8-22E3-4B13-BFF8-1305ACB016C4}" dt="2020-01-22T23:29:40.013" v="12802"/>
          <ac:spMkLst>
            <pc:docMk/>
            <pc:sldMk cId="930255536" sldId="331"/>
            <ac:spMk id="35" creationId="{F8EA867B-6D7B-4145-AA67-DE90B30E4062}"/>
          </ac:spMkLst>
        </pc:spChg>
        <pc:spChg chg="add del">
          <ac:chgData name="Dan Miller" userId="9312318d-6fc1-4aa1-bf63-b61f87e21e71" providerId="ADAL" clId="{44A702C8-22E3-4B13-BFF8-1305ACB016C4}" dt="2020-01-22T23:29:55.309" v="12809"/>
          <ac:spMkLst>
            <pc:docMk/>
            <pc:sldMk cId="930255536" sldId="331"/>
            <ac:spMk id="36" creationId="{63F17B77-C394-46D6-8148-EA5669855790}"/>
          </ac:spMkLst>
        </pc:spChg>
        <pc:spChg chg="add mod">
          <ac:chgData name="Dan Miller" userId="9312318d-6fc1-4aa1-bf63-b61f87e21e71" providerId="ADAL" clId="{44A702C8-22E3-4B13-BFF8-1305ACB016C4}" dt="2020-01-22T23:31:32.076" v="12838" actId="1076"/>
          <ac:spMkLst>
            <pc:docMk/>
            <pc:sldMk cId="930255536" sldId="331"/>
            <ac:spMk id="38" creationId="{C05F8D01-AB04-4DDC-9096-D9669767723D}"/>
          </ac:spMkLst>
        </pc:spChg>
        <pc:picChg chg="mod">
          <ac:chgData name="Dan Miller" userId="9312318d-6fc1-4aa1-bf63-b61f87e21e71" providerId="ADAL" clId="{44A702C8-22E3-4B13-BFF8-1305ACB016C4}" dt="2020-01-22T23:29:43.413" v="12807" actId="1076"/>
          <ac:picMkLst>
            <pc:docMk/>
            <pc:sldMk cId="930255536" sldId="331"/>
            <ac:picMk id="4" creationId="{B438FEE7-D292-41B8-AED3-0D9AFAE6219F}"/>
          </ac:picMkLst>
        </pc:picChg>
        <pc:picChg chg="mod">
          <ac:chgData name="Dan Miller" userId="9312318d-6fc1-4aa1-bf63-b61f87e21e71" providerId="ADAL" clId="{44A702C8-22E3-4B13-BFF8-1305ACB016C4}" dt="2020-01-22T23:29:43.413" v="12807" actId="1076"/>
          <ac:picMkLst>
            <pc:docMk/>
            <pc:sldMk cId="930255536" sldId="331"/>
            <ac:picMk id="5" creationId="{489FC6F1-D9EC-408C-9EF2-C6AFEAF0DC2A}"/>
          </ac:picMkLst>
        </pc:picChg>
        <pc:picChg chg="mod">
          <ac:chgData name="Dan Miller" userId="9312318d-6fc1-4aa1-bf63-b61f87e21e71" providerId="ADAL" clId="{44A702C8-22E3-4B13-BFF8-1305ACB016C4}" dt="2020-01-22T23:29:43.413" v="12807" actId="1076"/>
          <ac:picMkLst>
            <pc:docMk/>
            <pc:sldMk cId="930255536" sldId="331"/>
            <ac:picMk id="10" creationId="{6BFBFC68-C2D0-42A6-9484-769A11BD2D86}"/>
          </ac:picMkLst>
        </pc:picChg>
        <pc:picChg chg="mod">
          <ac:chgData name="Dan Miller" userId="9312318d-6fc1-4aa1-bf63-b61f87e21e71" providerId="ADAL" clId="{44A702C8-22E3-4B13-BFF8-1305ACB016C4}" dt="2020-01-22T23:29:43.413" v="12807" actId="1076"/>
          <ac:picMkLst>
            <pc:docMk/>
            <pc:sldMk cId="930255536" sldId="331"/>
            <ac:picMk id="11" creationId="{DBC9A7DB-CC26-457E-A7B2-9A3CCAA46D9B}"/>
          </ac:picMkLst>
        </pc:picChg>
        <pc:picChg chg="mod">
          <ac:chgData name="Dan Miller" userId="9312318d-6fc1-4aa1-bf63-b61f87e21e71" providerId="ADAL" clId="{44A702C8-22E3-4B13-BFF8-1305ACB016C4}" dt="2020-01-22T23:29:43.413" v="12807" actId="1076"/>
          <ac:picMkLst>
            <pc:docMk/>
            <pc:sldMk cId="930255536" sldId="331"/>
            <ac:picMk id="12" creationId="{B6086E89-4981-4646-8479-EA40717B99DF}"/>
          </ac:picMkLst>
        </pc:picChg>
        <pc:picChg chg="mod">
          <ac:chgData name="Dan Miller" userId="9312318d-6fc1-4aa1-bf63-b61f87e21e71" providerId="ADAL" clId="{44A702C8-22E3-4B13-BFF8-1305ACB016C4}" dt="2020-01-22T23:29:43.413" v="12807" actId="1076"/>
          <ac:picMkLst>
            <pc:docMk/>
            <pc:sldMk cId="930255536" sldId="331"/>
            <ac:picMk id="13" creationId="{EE46F8F0-5A4D-4E86-9505-52B333ED84C4}"/>
          </ac:picMkLst>
        </pc:picChg>
        <pc:picChg chg="mod">
          <ac:chgData name="Dan Miller" userId="9312318d-6fc1-4aa1-bf63-b61f87e21e71" providerId="ADAL" clId="{44A702C8-22E3-4B13-BFF8-1305ACB016C4}" dt="2020-01-22T23:29:43.413" v="12807" actId="1076"/>
          <ac:picMkLst>
            <pc:docMk/>
            <pc:sldMk cId="930255536" sldId="331"/>
            <ac:picMk id="14" creationId="{78379CE0-D4AE-4C11-AA6C-F81EBB647801}"/>
          </ac:picMkLst>
        </pc:picChg>
        <pc:picChg chg="mod">
          <ac:chgData name="Dan Miller" userId="9312318d-6fc1-4aa1-bf63-b61f87e21e71" providerId="ADAL" clId="{44A702C8-22E3-4B13-BFF8-1305ACB016C4}" dt="2020-01-22T23:29:43.413" v="12807" actId="1076"/>
          <ac:picMkLst>
            <pc:docMk/>
            <pc:sldMk cId="930255536" sldId="331"/>
            <ac:picMk id="16" creationId="{F9892A44-74E0-4CDA-8177-F955B844FB3E}"/>
          </ac:picMkLst>
        </pc:picChg>
        <pc:picChg chg="mod">
          <ac:chgData name="Dan Miller" userId="9312318d-6fc1-4aa1-bf63-b61f87e21e71" providerId="ADAL" clId="{44A702C8-22E3-4B13-BFF8-1305ACB016C4}" dt="2020-01-22T23:29:43.413" v="12807" actId="1076"/>
          <ac:picMkLst>
            <pc:docMk/>
            <pc:sldMk cId="930255536" sldId="331"/>
            <ac:picMk id="17" creationId="{5BF8A4CA-C43D-4A20-9D6B-A931FC3F01E4}"/>
          </ac:picMkLst>
        </pc:picChg>
        <pc:picChg chg="mod">
          <ac:chgData name="Dan Miller" userId="9312318d-6fc1-4aa1-bf63-b61f87e21e71" providerId="ADAL" clId="{44A702C8-22E3-4B13-BFF8-1305ACB016C4}" dt="2020-01-22T23:29:43.413" v="12807" actId="1076"/>
          <ac:picMkLst>
            <pc:docMk/>
            <pc:sldMk cId="930255536" sldId="331"/>
            <ac:picMk id="18" creationId="{4485D5B2-BB5B-4E1F-BF9D-8F5A74916868}"/>
          </ac:picMkLst>
        </pc:picChg>
        <pc:picChg chg="mod">
          <ac:chgData name="Dan Miller" userId="9312318d-6fc1-4aa1-bf63-b61f87e21e71" providerId="ADAL" clId="{44A702C8-22E3-4B13-BFF8-1305ACB016C4}" dt="2020-01-22T23:29:43.413" v="12807" actId="1076"/>
          <ac:picMkLst>
            <pc:docMk/>
            <pc:sldMk cId="930255536" sldId="331"/>
            <ac:picMk id="19" creationId="{F57B3AC6-93B4-4B86-9D37-6B90AA5CAF28}"/>
          </ac:picMkLst>
        </pc:picChg>
        <pc:picChg chg="mod">
          <ac:chgData name="Dan Miller" userId="9312318d-6fc1-4aa1-bf63-b61f87e21e71" providerId="ADAL" clId="{44A702C8-22E3-4B13-BFF8-1305ACB016C4}" dt="2020-01-23T01:42:59.606" v="13324"/>
          <ac:picMkLst>
            <pc:docMk/>
            <pc:sldMk cId="930255536" sldId="331"/>
            <ac:picMk id="20" creationId="{7E5E3E58-61C8-41FF-8E0C-62092F2026E4}"/>
          </ac:picMkLst>
        </pc:picChg>
        <pc:picChg chg="add del mod">
          <ac:chgData name="Dan Miller" userId="9312318d-6fc1-4aa1-bf63-b61f87e21e71" providerId="ADAL" clId="{44A702C8-22E3-4B13-BFF8-1305ACB016C4}" dt="2020-01-22T23:29:42.774" v="12806"/>
          <ac:picMkLst>
            <pc:docMk/>
            <pc:sldMk cId="930255536" sldId="331"/>
            <ac:picMk id="34" creationId="{47B774BC-8456-41DE-8115-255FA3066A97}"/>
          </ac:picMkLst>
        </pc:picChg>
        <pc:picChg chg="add mod">
          <ac:chgData name="Dan Miller" userId="9312318d-6fc1-4aa1-bf63-b61f87e21e71" providerId="ADAL" clId="{44A702C8-22E3-4B13-BFF8-1305ACB016C4}" dt="2020-01-23T00:27:53.337" v="12840" actId="14100"/>
          <ac:picMkLst>
            <pc:docMk/>
            <pc:sldMk cId="930255536" sldId="331"/>
            <ac:picMk id="37" creationId="{1E1FD929-3CD1-405C-847C-E8D2B9964566}"/>
          </ac:picMkLst>
        </pc:picChg>
      </pc:sldChg>
      <pc:sldChg chg="addSp delSp modSp add del ord">
        <pc:chgData name="Dan Miller" userId="9312318d-6fc1-4aa1-bf63-b61f87e21e71" providerId="ADAL" clId="{44A702C8-22E3-4B13-BFF8-1305ACB016C4}" dt="2020-01-17T03:09:57.676" v="2341" actId="6549"/>
        <pc:sldMkLst>
          <pc:docMk/>
          <pc:sldMk cId="3250481288" sldId="332"/>
        </pc:sldMkLst>
        <pc:spChg chg="mod">
          <ac:chgData name="Dan Miller" userId="9312318d-6fc1-4aa1-bf63-b61f87e21e71" providerId="ADAL" clId="{44A702C8-22E3-4B13-BFF8-1305ACB016C4}" dt="2020-01-17T03:09:23.120" v="2330" actId="20577"/>
          <ac:spMkLst>
            <pc:docMk/>
            <pc:sldMk cId="3250481288" sldId="332"/>
            <ac:spMk id="16" creationId="{0FD8B14E-7CCF-42C8-9E9F-051852995464}"/>
          </ac:spMkLst>
        </pc:spChg>
        <pc:spChg chg="mod">
          <ac:chgData name="Dan Miller" userId="9312318d-6fc1-4aa1-bf63-b61f87e21e71" providerId="ADAL" clId="{44A702C8-22E3-4B13-BFF8-1305ACB016C4}" dt="2020-01-17T03:09:57.676" v="2341" actId="6549"/>
          <ac:spMkLst>
            <pc:docMk/>
            <pc:sldMk cId="3250481288" sldId="332"/>
            <ac:spMk id="17" creationId="{5AE9912C-98EA-4128-BAF0-91C8BAB6E99F}"/>
          </ac:spMkLst>
        </pc:spChg>
        <pc:graphicFrameChg chg="del mod modGraphic">
          <ac:chgData name="Dan Miller" userId="9312318d-6fc1-4aa1-bf63-b61f87e21e71" providerId="ADAL" clId="{44A702C8-22E3-4B13-BFF8-1305ACB016C4}" dt="2020-01-17T03:09:03.031" v="2318" actId="478"/>
          <ac:graphicFrameMkLst>
            <pc:docMk/>
            <pc:sldMk cId="3250481288" sldId="332"/>
            <ac:graphicFrameMk id="6" creationId="{70D770D4-DF7D-4F9F-B764-DCF35D8D068A}"/>
          </ac:graphicFrameMkLst>
        </pc:graphicFrameChg>
        <pc:graphicFrameChg chg="add">
          <ac:chgData name="Dan Miller" userId="9312318d-6fc1-4aa1-bf63-b61f87e21e71" providerId="ADAL" clId="{44A702C8-22E3-4B13-BFF8-1305ACB016C4}" dt="2020-01-17T03:09:37.098" v="2331"/>
          <ac:graphicFrameMkLst>
            <pc:docMk/>
            <pc:sldMk cId="3250481288" sldId="332"/>
            <ac:graphicFrameMk id="9" creationId="{86402E3B-48D9-4662-8379-B79E4AE8C531}"/>
          </ac:graphicFrameMkLst>
        </pc:graphicFrameChg>
      </pc:sldChg>
      <pc:sldChg chg="add del">
        <pc:chgData name="Dan Miller" userId="9312318d-6fc1-4aa1-bf63-b61f87e21e71" providerId="ADAL" clId="{44A702C8-22E3-4B13-BFF8-1305ACB016C4}" dt="2020-01-17T03:07:24.248" v="2286"/>
        <pc:sldMkLst>
          <pc:docMk/>
          <pc:sldMk cId="4147114011" sldId="332"/>
        </pc:sldMkLst>
      </pc:sldChg>
      <pc:sldChg chg="add del">
        <pc:chgData name="Dan Miller" userId="9312318d-6fc1-4aa1-bf63-b61f87e21e71" providerId="ADAL" clId="{44A702C8-22E3-4B13-BFF8-1305ACB016C4}" dt="2020-01-17T03:08:01.126" v="2289"/>
        <pc:sldMkLst>
          <pc:docMk/>
          <pc:sldMk cId="2412878011" sldId="333"/>
        </pc:sldMkLst>
      </pc:sldChg>
      <pc:sldChg chg="modSp add">
        <pc:chgData name="Dan Miller" userId="9312318d-6fc1-4aa1-bf63-b61f87e21e71" providerId="ADAL" clId="{44A702C8-22E3-4B13-BFF8-1305ACB016C4}" dt="2020-01-17T05:12:41.716" v="4114" actId="2165"/>
        <pc:sldMkLst>
          <pc:docMk/>
          <pc:sldMk cId="3678509132" sldId="333"/>
        </pc:sldMkLst>
        <pc:graphicFrameChg chg="mod modGraphic">
          <ac:chgData name="Dan Miller" userId="9312318d-6fc1-4aa1-bf63-b61f87e21e71" providerId="ADAL" clId="{44A702C8-22E3-4B13-BFF8-1305ACB016C4}" dt="2020-01-17T05:12:41.716" v="4114" actId="2165"/>
          <ac:graphicFrameMkLst>
            <pc:docMk/>
            <pc:sldMk cId="3678509132" sldId="333"/>
            <ac:graphicFrameMk id="6" creationId="{70D770D4-DF7D-4F9F-B764-DCF35D8D068A}"/>
          </ac:graphicFrameMkLst>
        </pc:graphicFrameChg>
      </pc:sldChg>
      <pc:sldChg chg="modSp add">
        <pc:chgData name="Dan Miller" userId="9312318d-6fc1-4aa1-bf63-b61f87e21e71" providerId="ADAL" clId="{44A702C8-22E3-4B13-BFF8-1305ACB016C4}" dt="2020-01-22T22:56:48.896" v="11804" actId="1076"/>
        <pc:sldMkLst>
          <pc:docMk/>
          <pc:sldMk cId="2330016934" sldId="334"/>
        </pc:sldMkLst>
        <pc:spChg chg="mod">
          <ac:chgData name="Dan Miller" userId="9312318d-6fc1-4aa1-bf63-b61f87e21e71" providerId="ADAL" clId="{44A702C8-22E3-4B13-BFF8-1305ACB016C4}" dt="2020-01-22T22:56:15.194" v="11798" actId="20577"/>
          <ac:spMkLst>
            <pc:docMk/>
            <pc:sldMk cId="2330016934" sldId="334"/>
            <ac:spMk id="8" creationId="{F5FAA9CF-428C-46C2-89F1-30FBB174100C}"/>
          </ac:spMkLst>
        </pc:spChg>
        <pc:spChg chg="mod">
          <ac:chgData name="Dan Miller" userId="9312318d-6fc1-4aa1-bf63-b61f87e21e71" providerId="ADAL" clId="{44A702C8-22E3-4B13-BFF8-1305ACB016C4}" dt="2020-01-22T22:51:33.763" v="11356" actId="20577"/>
          <ac:spMkLst>
            <pc:docMk/>
            <pc:sldMk cId="2330016934" sldId="334"/>
            <ac:spMk id="16" creationId="{0FD8B14E-7CCF-42C8-9E9F-051852995464}"/>
          </ac:spMkLst>
        </pc:spChg>
        <pc:graphicFrameChg chg="mod modGraphic">
          <ac:chgData name="Dan Miller" userId="9312318d-6fc1-4aa1-bf63-b61f87e21e71" providerId="ADAL" clId="{44A702C8-22E3-4B13-BFF8-1305ACB016C4}" dt="2020-01-22T22:56:48.896" v="11804" actId="1076"/>
          <ac:graphicFrameMkLst>
            <pc:docMk/>
            <pc:sldMk cId="2330016934" sldId="334"/>
            <ac:graphicFrameMk id="9" creationId="{1D7ED855-7CC2-45D1-992C-113D531A679A}"/>
          </ac:graphicFrameMkLst>
        </pc:graphicFrameChg>
      </pc:sldChg>
      <pc:sldChg chg="modSp add del">
        <pc:chgData name="Dan Miller" userId="9312318d-6fc1-4aa1-bf63-b61f87e21e71" providerId="ADAL" clId="{44A702C8-22E3-4B13-BFF8-1305ACB016C4}" dt="2020-01-22T22:49:36.488" v="11349" actId="2696"/>
        <pc:sldMkLst>
          <pc:docMk/>
          <pc:sldMk cId="2821908522" sldId="334"/>
        </pc:sldMkLst>
        <pc:spChg chg="mod">
          <ac:chgData name="Dan Miller" userId="9312318d-6fc1-4aa1-bf63-b61f87e21e71" providerId="ADAL" clId="{44A702C8-22E3-4B13-BFF8-1305ACB016C4}" dt="2020-01-22T22:49:22.598" v="11348" actId="14100"/>
          <ac:spMkLst>
            <pc:docMk/>
            <pc:sldMk cId="2821908522" sldId="334"/>
            <ac:spMk id="8" creationId="{F5FAA9CF-428C-46C2-89F1-30FBB174100C}"/>
          </ac:spMkLst>
        </pc:spChg>
        <pc:spChg chg="mod">
          <ac:chgData name="Dan Miller" userId="9312318d-6fc1-4aa1-bf63-b61f87e21e71" providerId="ADAL" clId="{44A702C8-22E3-4B13-BFF8-1305ACB016C4}" dt="2020-01-22T22:49:10.147" v="11346" actId="20577"/>
          <ac:spMkLst>
            <pc:docMk/>
            <pc:sldMk cId="2821908522" sldId="334"/>
            <ac:spMk id="16" creationId="{0FD8B14E-7CCF-42C8-9E9F-051852995464}"/>
          </ac:spMkLst>
        </pc:spChg>
        <pc:graphicFrameChg chg="mod">
          <ac:chgData name="Dan Miller" userId="9312318d-6fc1-4aa1-bf63-b61f87e21e71" providerId="ADAL" clId="{44A702C8-22E3-4B13-BFF8-1305ACB016C4}" dt="2020-01-22T22:49:17.357" v="11347" actId="1076"/>
          <ac:graphicFrameMkLst>
            <pc:docMk/>
            <pc:sldMk cId="2821908522" sldId="334"/>
            <ac:graphicFrameMk id="7" creationId="{2E5F0B64-DEFC-4509-B9F3-6BC662A4A575}"/>
          </ac:graphicFrameMkLst>
        </pc:graphicFrameChg>
      </pc:sldChg>
      <pc:sldChg chg="addSp delSp modSp add delCm">
        <pc:chgData name="Dan Miller" userId="9312318d-6fc1-4aa1-bf63-b61f87e21e71" providerId="ADAL" clId="{44A702C8-22E3-4B13-BFF8-1305ACB016C4}" dt="2020-01-22T23:27:42.166" v="12763" actId="1076"/>
        <pc:sldMkLst>
          <pc:docMk/>
          <pc:sldMk cId="514392617" sldId="335"/>
        </pc:sldMkLst>
        <pc:spChg chg="mod">
          <ac:chgData name="Dan Miller" userId="9312318d-6fc1-4aa1-bf63-b61f87e21e71" providerId="ADAL" clId="{44A702C8-22E3-4B13-BFF8-1305ACB016C4}" dt="2020-01-22T22:58:10.843" v="11843" actId="20577"/>
          <ac:spMkLst>
            <pc:docMk/>
            <pc:sldMk cId="514392617" sldId="335"/>
            <ac:spMk id="16" creationId="{0FD8B14E-7CCF-42C8-9E9F-051852995464}"/>
          </ac:spMkLst>
        </pc:spChg>
        <pc:spChg chg="mod">
          <ac:chgData name="Dan Miller" userId="9312318d-6fc1-4aa1-bf63-b61f87e21e71" providerId="ADAL" clId="{44A702C8-22E3-4B13-BFF8-1305ACB016C4}" dt="2020-01-22T23:06:19.633" v="12325" actId="20577"/>
          <ac:spMkLst>
            <pc:docMk/>
            <pc:sldMk cId="514392617" sldId="335"/>
            <ac:spMk id="17" creationId="{5AE9912C-98EA-4128-BAF0-91C8BAB6E99F}"/>
          </ac:spMkLst>
        </pc:spChg>
        <pc:graphicFrameChg chg="add del mod modGraphic">
          <ac:chgData name="Dan Miller" userId="9312318d-6fc1-4aa1-bf63-b61f87e21e71" providerId="ADAL" clId="{44A702C8-22E3-4B13-BFF8-1305ACB016C4}" dt="2020-01-22T23:14:13.837" v="12704"/>
          <ac:graphicFrameMkLst>
            <pc:docMk/>
            <pc:sldMk cId="514392617" sldId="335"/>
            <ac:graphicFrameMk id="9" creationId="{C27C46EF-631A-43E2-9949-76D84CAC05CD}"/>
          </ac:graphicFrameMkLst>
        </pc:graphicFrameChg>
        <pc:picChg chg="del">
          <ac:chgData name="Dan Miller" userId="9312318d-6fc1-4aa1-bf63-b61f87e21e71" providerId="ADAL" clId="{44A702C8-22E3-4B13-BFF8-1305ACB016C4}" dt="2020-01-22T22:58:14.044" v="11844" actId="478"/>
          <ac:picMkLst>
            <pc:docMk/>
            <pc:sldMk cId="514392617" sldId="335"/>
            <ac:picMk id="3" creationId="{66560B5D-9270-4901-A88A-3EEA7EE9F8B2}"/>
          </ac:picMkLst>
        </pc:picChg>
        <pc:picChg chg="add mod">
          <ac:chgData name="Dan Miller" userId="9312318d-6fc1-4aa1-bf63-b61f87e21e71" providerId="ADAL" clId="{44A702C8-22E3-4B13-BFF8-1305ACB016C4}" dt="2020-01-22T23:27:42.166" v="12763" actId="1076"/>
          <ac:picMkLst>
            <pc:docMk/>
            <pc:sldMk cId="514392617" sldId="335"/>
            <ac:picMk id="4" creationId="{0A77B7AC-DB65-4E83-A22D-9128E3AD61FB}"/>
          </ac:picMkLst>
        </pc:picChg>
      </pc:sldChg>
      <pc:sldMasterChg chg="delSldLayout">
        <pc:chgData name="Dan Miller" userId="9312318d-6fc1-4aa1-bf63-b61f87e21e71" providerId="ADAL" clId="{44A702C8-22E3-4B13-BFF8-1305ACB016C4}" dt="2020-01-22T23:22:57.078" v="12753" actId="47"/>
        <pc:sldMasterMkLst>
          <pc:docMk/>
          <pc:sldMasterMk cId="0" sldId="2147483678"/>
        </pc:sldMasterMkLst>
        <pc:sldLayoutChg chg="del">
          <pc:chgData name="Dan Miller" userId="9312318d-6fc1-4aa1-bf63-b61f87e21e71" providerId="ADAL" clId="{44A702C8-22E3-4B13-BFF8-1305ACB016C4}" dt="2020-01-22T23:22:57.078" v="12753" actId="47"/>
          <pc:sldLayoutMkLst>
            <pc:docMk/>
            <pc:sldMasterMk cId="0" sldId="2147483678"/>
            <pc:sldLayoutMk cId="0" sldId="2147483651"/>
          </pc:sldLayoutMkLst>
        </pc:sldLayoutChg>
      </pc:sldMasterChg>
      <pc:sldMasterChg chg="del delSldLayout">
        <pc:chgData name="Dan Miller" userId="9312318d-6fc1-4aa1-bf63-b61f87e21e71" providerId="ADAL" clId="{44A702C8-22E3-4B13-BFF8-1305ACB016C4}" dt="2020-01-22T23:22:57.078" v="12753" actId="47"/>
        <pc:sldMasterMkLst>
          <pc:docMk/>
          <pc:sldMasterMk cId="0" sldId="2147483679"/>
        </pc:sldMasterMkLst>
        <pc:sldLayoutChg chg="del">
          <pc:chgData name="Dan Miller" userId="9312318d-6fc1-4aa1-bf63-b61f87e21e71" providerId="ADAL" clId="{44A702C8-22E3-4B13-BFF8-1305ACB016C4}" dt="2020-01-22T23:22:57.078" v="12753" actId="47"/>
          <pc:sldLayoutMkLst>
            <pc:docMk/>
            <pc:sldMasterMk cId="0" sldId="2147483679"/>
            <pc:sldLayoutMk cId="0" sldId="214748366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7"/>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8"/>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69"/>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0"/>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1"/>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2"/>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3"/>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4"/>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5"/>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6"/>
          </pc:sldLayoutMkLst>
        </pc:sldLayoutChg>
        <pc:sldLayoutChg chg="del">
          <pc:chgData name="Dan Miller" userId="9312318d-6fc1-4aa1-bf63-b61f87e21e71" providerId="ADAL" clId="{44A702C8-22E3-4B13-BFF8-1305ACB016C4}" dt="2020-01-22T23:22:57.078" v="12753" actId="47"/>
          <pc:sldLayoutMkLst>
            <pc:docMk/>
            <pc:sldMasterMk cId="0" sldId="2147483679"/>
            <pc:sldLayoutMk cId="0" sldId="2147483677"/>
          </pc:sldLayoutMkLst>
        </pc:sldLayoutChg>
      </pc:sldMasterChg>
    </pc:docChg>
  </pc:docChgLst>
  <pc:docChgLst>
    <pc:chgData name="Thomas Sinclair" userId="S::thomass@aie.edu.au::ea7e17c6-715c-40d9-8261-37f47b5b9a01" providerId="AD" clId="Web-{144DB61F-DC1F-FF00-F6EF-9EE9B1A663B9}"/>
    <pc:docChg chg="modSld">
      <pc:chgData name="Thomas Sinclair" userId="S::thomass@aie.edu.au::ea7e17c6-715c-40d9-8261-37f47b5b9a01" providerId="AD" clId="Web-{144DB61F-DC1F-FF00-F6EF-9EE9B1A663B9}" dt="2020-11-30T00:53:18.105" v="4" actId="20577"/>
      <pc:docMkLst>
        <pc:docMk/>
      </pc:docMkLst>
      <pc:sldChg chg="modSp">
        <pc:chgData name="Thomas Sinclair" userId="S::thomass@aie.edu.au::ea7e17c6-715c-40d9-8261-37f47b5b9a01" providerId="AD" clId="Web-{144DB61F-DC1F-FF00-F6EF-9EE9B1A663B9}" dt="2020-11-30T00:53:18.105" v="4" actId="20577"/>
        <pc:sldMkLst>
          <pc:docMk/>
          <pc:sldMk cId="0" sldId="256"/>
        </pc:sldMkLst>
        <pc:spChg chg="mod">
          <ac:chgData name="Thomas Sinclair" userId="S::thomass@aie.edu.au::ea7e17c6-715c-40d9-8261-37f47b5b9a01" providerId="AD" clId="Web-{144DB61F-DC1F-FF00-F6EF-9EE9B1A663B9}" dt="2020-11-30T00:53:18.105" v="4" actId="20577"/>
          <ac:spMkLst>
            <pc:docMk/>
            <pc:sldMk cId="0" sldId="256"/>
            <ac:spMk id="205" creationId="{00000000-0000-0000-0000-000000000000}"/>
          </ac:spMkLst>
        </pc:spChg>
      </pc:sldChg>
    </pc:docChg>
  </pc:docChgLst>
  <pc:docChgLst>
    <pc:chgData name="Dan Miller" userId="9312318d-6fc1-4aa1-bf63-b61f87e21e71" providerId="ADAL" clId="{6B64B176-C03F-4E2C-BC3F-6061E6B33D81}"/>
    <pc:docChg chg="undo custSel addSld delSld modSld">
      <pc:chgData name="Dan Miller" userId="9312318d-6fc1-4aa1-bf63-b61f87e21e71" providerId="ADAL" clId="{6B64B176-C03F-4E2C-BC3F-6061E6B33D81}" dt="2020-11-25T02:54:39.213" v="138" actId="20577"/>
      <pc:docMkLst>
        <pc:docMk/>
      </pc:docMkLst>
      <pc:sldChg chg="delSp modSp add mod">
        <pc:chgData name="Dan Miller" userId="9312318d-6fc1-4aa1-bf63-b61f87e21e71" providerId="ADAL" clId="{6B64B176-C03F-4E2C-BC3F-6061E6B33D81}" dt="2020-11-25T02:54:39.213" v="138" actId="20577"/>
        <pc:sldMkLst>
          <pc:docMk/>
          <pc:sldMk cId="95276764" sldId="279"/>
        </pc:sldMkLst>
        <pc:spChg chg="mod">
          <ac:chgData name="Dan Miller" userId="9312318d-6fc1-4aa1-bf63-b61f87e21e71" providerId="ADAL" clId="{6B64B176-C03F-4E2C-BC3F-6061E6B33D81}" dt="2020-11-25T01:03:37.683" v="24" actId="20577"/>
          <ac:spMkLst>
            <pc:docMk/>
            <pc:sldMk cId="95276764" sldId="279"/>
            <ac:spMk id="372" creationId="{00000000-0000-0000-0000-000000000000}"/>
          </ac:spMkLst>
        </pc:spChg>
        <pc:spChg chg="mod">
          <ac:chgData name="Dan Miller" userId="9312318d-6fc1-4aa1-bf63-b61f87e21e71" providerId="ADAL" clId="{6B64B176-C03F-4E2C-BC3F-6061E6B33D81}" dt="2020-11-25T02:54:39.213" v="138" actId="20577"/>
          <ac:spMkLst>
            <pc:docMk/>
            <pc:sldMk cId="95276764" sldId="279"/>
            <ac:spMk id="373" creationId="{00000000-0000-0000-0000-000000000000}"/>
          </ac:spMkLst>
        </pc:spChg>
        <pc:spChg chg="del">
          <ac:chgData name="Dan Miller" userId="9312318d-6fc1-4aa1-bf63-b61f87e21e71" providerId="ADAL" clId="{6B64B176-C03F-4E2C-BC3F-6061E6B33D81}" dt="2020-11-25T01:03:58.104" v="27" actId="478"/>
          <ac:spMkLst>
            <pc:docMk/>
            <pc:sldMk cId="95276764" sldId="279"/>
            <ac:spMk id="374" creationId="{00000000-0000-0000-0000-000000000000}"/>
          </ac:spMkLst>
        </pc:spChg>
        <pc:spChg chg="del">
          <ac:chgData name="Dan Miller" userId="9312318d-6fc1-4aa1-bf63-b61f87e21e71" providerId="ADAL" clId="{6B64B176-C03F-4E2C-BC3F-6061E6B33D81}" dt="2020-11-25T01:03:57.025" v="26" actId="478"/>
          <ac:spMkLst>
            <pc:docMk/>
            <pc:sldMk cId="95276764" sldId="279"/>
            <ac:spMk id="375" creationId="{00000000-0000-0000-0000-000000000000}"/>
          </ac:spMkLst>
        </pc:spChg>
        <pc:spChg chg="del">
          <ac:chgData name="Dan Miller" userId="9312318d-6fc1-4aa1-bf63-b61f87e21e71" providerId="ADAL" clId="{6B64B176-C03F-4E2C-BC3F-6061E6B33D81}" dt="2020-11-25T01:03:56.413" v="25" actId="478"/>
          <ac:spMkLst>
            <pc:docMk/>
            <pc:sldMk cId="95276764" sldId="279"/>
            <ac:spMk id="377" creationId="{00000000-0000-0000-0000-000000000000}"/>
          </ac:spMkLst>
        </pc:spChg>
      </pc:sldChg>
      <pc:sldChg chg="add del">
        <pc:chgData name="Dan Miller" userId="9312318d-6fc1-4aa1-bf63-b61f87e21e71" providerId="ADAL" clId="{6B64B176-C03F-4E2C-BC3F-6061E6B33D81}" dt="2020-11-25T01:03:27.968" v="2" actId="47"/>
        <pc:sldMkLst>
          <pc:docMk/>
          <pc:sldMk cId="3973395323" sldId="336"/>
        </pc:sldMkLst>
      </pc:sldChg>
    </pc:docChg>
  </pc:docChgLst>
  <pc:docChgLst>
    <pc:chgData name="Dan Miller" userId="9312318d-6fc1-4aa1-bf63-b61f87e21e71" providerId="ADAL" clId="{0D04EEE4-DED7-4422-8E78-C36D65B04B9F}"/>
    <pc:docChg chg="undo custSel addSld delSld modSld sldOrd">
      <pc:chgData name="Dan Miller" userId="9312318d-6fc1-4aa1-bf63-b61f87e21e71" providerId="ADAL" clId="{0D04EEE4-DED7-4422-8E78-C36D65B04B9F}" dt="2019-11-14T01:12:49.331" v="4389" actId="20577"/>
      <pc:docMkLst>
        <pc:docMk/>
      </pc:docMkLst>
      <pc:sldChg chg="modSp">
        <pc:chgData name="Dan Miller" userId="9312318d-6fc1-4aa1-bf63-b61f87e21e71" providerId="ADAL" clId="{0D04EEE4-DED7-4422-8E78-C36D65B04B9F}" dt="2019-11-11T01:13:38.207" v="226" actId="115"/>
        <pc:sldMkLst>
          <pc:docMk/>
          <pc:sldMk cId="1977009700" sldId="281"/>
        </pc:sldMkLst>
        <pc:spChg chg="mod">
          <ac:chgData name="Dan Miller" userId="9312318d-6fc1-4aa1-bf63-b61f87e21e71" providerId="ADAL" clId="{0D04EEE4-DED7-4422-8E78-C36D65B04B9F}" dt="2019-11-11T01:12:56.211" v="194" actId="6549"/>
          <ac:spMkLst>
            <pc:docMk/>
            <pc:sldMk cId="1977009700" sldId="281"/>
            <ac:spMk id="17" creationId="{5AE9912C-98EA-4128-BAF0-91C8BAB6E99F}"/>
          </ac:spMkLst>
        </pc:spChg>
        <pc:graphicFrameChg chg="modGraphic">
          <ac:chgData name="Dan Miller" userId="9312318d-6fc1-4aa1-bf63-b61f87e21e71" providerId="ADAL" clId="{0D04EEE4-DED7-4422-8E78-C36D65B04B9F}" dt="2019-11-11T01:13:38.207" v="226" actId="115"/>
          <ac:graphicFrameMkLst>
            <pc:docMk/>
            <pc:sldMk cId="1977009700" sldId="281"/>
            <ac:graphicFrameMk id="18" creationId="{3AE18A4C-3F4A-4EFD-ADDA-2EC5999EFF8A}"/>
          </ac:graphicFrameMkLst>
        </pc:graphicFrameChg>
      </pc:sldChg>
      <pc:sldChg chg="modSp">
        <pc:chgData name="Dan Miller" userId="9312318d-6fc1-4aa1-bf63-b61f87e21e71" providerId="ADAL" clId="{0D04EEE4-DED7-4422-8E78-C36D65B04B9F}" dt="2019-11-14T01:10:45.574" v="4387"/>
        <pc:sldMkLst>
          <pc:docMk/>
          <pc:sldMk cId="1498135870" sldId="284"/>
        </pc:sldMkLst>
        <pc:spChg chg="mod">
          <ac:chgData name="Dan Miller" userId="9312318d-6fc1-4aa1-bf63-b61f87e21e71" providerId="ADAL" clId="{0D04EEE4-DED7-4422-8E78-C36D65B04B9F}" dt="2019-10-31T23:47:29.311" v="2" actId="20577"/>
          <ac:spMkLst>
            <pc:docMk/>
            <pc:sldMk cId="1498135870" sldId="284"/>
            <ac:spMk id="16" creationId="{0FD8B14E-7CCF-42C8-9E9F-051852995464}"/>
          </ac:spMkLst>
        </pc:spChg>
        <pc:spChg chg="mod">
          <ac:chgData name="Dan Miller" userId="9312318d-6fc1-4aa1-bf63-b61f87e21e71" providerId="ADAL" clId="{0D04EEE4-DED7-4422-8E78-C36D65B04B9F}" dt="2019-11-11T01:20:32.948" v="461" actId="6549"/>
          <ac:spMkLst>
            <pc:docMk/>
            <pc:sldMk cId="1498135870" sldId="284"/>
            <ac:spMk id="17" creationId="{5AE9912C-98EA-4128-BAF0-91C8BAB6E99F}"/>
          </ac:spMkLst>
        </pc:spChg>
        <pc:graphicFrameChg chg="mod modGraphic">
          <ac:chgData name="Dan Miller" userId="9312318d-6fc1-4aa1-bf63-b61f87e21e71" providerId="ADAL" clId="{0D04EEE4-DED7-4422-8E78-C36D65B04B9F}" dt="2019-11-14T01:10:45.574" v="4387"/>
          <ac:graphicFrameMkLst>
            <pc:docMk/>
            <pc:sldMk cId="1498135870" sldId="284"/>
            <ac:graphicFrameMk id="6" creationId="{3B8D5287-B1DE-49B9-900F-32C0A35E8E9A}"/>
          </ac:graphicFrameMkLst>
        </pc:graphicFrameChg>
      </pc:sldChg>
      <pc:sldChg chg="addSp modSp">
        <pc:chgData name="Dan Miller" userId="9312318d-6fc1-4aa1-bf63-b61f87e21e71" providerId="ADAL" clId="{0D04EEE4-DED7-4422-8E78-C36D65B04B9F}" dt="2019-11-11T01:19:05.944" v="449" actId="115"/>
        <pc:sldMkLst>
          <pc:docMk/>
          <pc:sldMk cId="4193857547" sldId="287"/>
        </pc:sldMkLst>
        <pc:spChg chg="add mod">
          <ac:chgData name="Dan Miller" userId="9312318d-6fc1-4aa1-bf63-b61f87e21e71" providerId="ADAL" clId="{0D04EEE4-DED7-4422-8E78-C36D65B04B9F}" dt="2019-11-11T01:19:05.944" v="449" actId="115"/>
          <ac:spMkLst>
            <pc:docMk/>
            <pc:sldMk cId="4193857547" sldId="287"/>
            <ac:spMk id="5" creationId="{3607135F-6414-4B24-92C0-3C4191D456E6}"/>
          </ac:spMkLst>
        </pc:spChg>
        <pc:graphicFrameChg chg="modGraphic">
          <ac:chgData name="Dan Miller" userId="9312318d-6fc1-4aa1-bf63-b61f87e21e71" providerId="ADAL" clId="{0D04EEE4-DED7-4422-8E78-C36D65B04B9F}" dt="2019-11-11T01:18:08.308" v="305" actId="14100"/>
          <ac:graphicFrameMkLst>
            <pc:docMk/>
            <pc:sldMk cId="4193857547" sldId="287"/>
            <ac:graphicFrameMk id="8" creationId="{A9E14BF3-7703-4FBD-81A2-DC58A4223031}"/>
          </ac:graphicFrameMkLst>
        </pc:graphicFrameChg>
      </pc:sldChg>
      <pc:sldChg chg="modSp">
        <pc:chgData name="Dan Miller" userId="9312318d-6fc1-4aa1-bf63-b61f87e21e71" providerId="ADAL" clId="{0D04EEE4-DED7-4422-8E78-C36D65B04B9F}" dt="2019-11-11T01:23:31.284" v="529" actId="20577"/>
        <pc:sldMkLst>
          <pc:docMk/>
          <pc:sldMk cId="1597489820" sldId="288"/>
        </pc:sldMkLst>
        <pc:graphicFrameChg chg="mod modGraphic">
          <ac:chgData name="Dan Miller" userId="9312318d-6fc1-4aa1-bf63-b61f87e21e71" providerId="ADAL" clId="{0D04EEE4-DED7-4422-8E78-C36D65B04B9F}" dt="2019-11-11T01:23:31.284" v="529" actId="20577"/>
          <ac:graphicFrameMkLst>
            <pc:docMk/>
            <pc:sldMk cId="1597489820" sldId="288"/>
            <ac:graphicFrameMk id="6" creationId="{3B8D5287-B1DE-49B9-900F-32C0A35E8E9A}"/>
          </ac:graphicFrameMkLst>
        </pc:graphicFrameChg>
      </pc:sldChg>
      <pc:sldChg chg="modSp">
        <pc:chgData name="Dan Miller" userId="9312318d-6fc1-4aa1-bf63-b61f87e21e71" providerId="ADAL" clId="{0D04EEE4-DED7-4422-8E78-C36D65B04B9F}" dt="2019-11-11T01:23:54.400" v="530" actId="115"/>
        <pc:sldMkLst>
          <pc:docMk/>
          <pc:sldMk cId="631188358" sldId="289"/>
        </pc:sldMkLst>
        <pc:spChg chg="mod">
          <ac:chgData name="Dan Miller" userId="9312318d-6fc1-4aa1-bf63-b61f87e21e71" providerId="ADAL" clId="{0D04EEE4-DED7-4422-8E78-C36D65B04B9F}" dt="2019-11-11T01:23:54.400" v="530" actId="115"/>
          <ac:spMkLst>
            <pc:docMk/>
            <pc:sldMk cId="631188358" sldId="289"/>
            <ac:spMk id="5" creationId="{C4CF0548-8527-4BC7-9003-860F8ACE74ED}"/>
          </ac:spMkLst>
        </pc:spChg>
      </pc:sldChg>
      <pc:sldChg chg="addSp modSp">
        <pc:chgData name="Dan Miller" userId="9312318d-6fc1-4aa1-bf63-b61f87e21e71" providerId="ADAL" clId="{0D04EEE4-DED7-4422-8E78-C36D65B04B9F}" dt="2019-11-11T01:19:40.957" v="455" actId="20577"/>
        <pc:sldMkLst>
          <pc:docMk/>
          <pc:sldMk cId="2602667342" sldId="290"/>
        </pc:sldMkLst>
        <pc:spChg chg="add mod">
          <ac:chgData name="Dan Miller" userId="9312318d-6fc1-4aa1-bf63-b61f87e21e71" providerId="ADAL" clId="{0D04EEE4-DED7-4422-8E78-C36D65B04B9F}" dt="2019-11-11T01:19:40.957" v="455" actId="20577"/>
          <ac:spMkLst>
            <pc:docMk/>
            <pc:sldMk cId="2602667342" sldId="290"/>
            <ac:spMk id="5" creationId="{FBFCD465-166D-406D-8D5E-8BC225B509C5}"/>
          </ac:spMkLst>
        </pc:spChg>
        <pc:graphicFrameChg chg="mod modGraphic">
          <ac:chgData name="Dan Miller" userId="9312318d-6fc1-4aa1-bf63-b61f87e21e71" providerId="ADAL" clId="{0D04EEE4-DED7-4422-8E78-C36D65B04B9F}" dt="2019-11-11T01:19:29.995" v="451" actId="14100"/>
          <ac:graphicFrameMkLst>
            <pc:docMk/>
            <pc:sldMk cId="2602667342" sldId="290"/>
            <ac:graphicFrameMk id="8" creationId="{A9E14BF3-7703-4FBD-81A2-DC58A4223031}"/>
          </ac:graphicFrameMkLst>
        </pc:graphicFrameChg>
      </pc:sldChg>
      <pc:sldChg chg="modSp">
        <pc:chgData name="Dan Miller" userId="9312318d-6fc1-4aa1-bf63-b61f87e21e71" providerId="ADAL" clId="{0D04EEE4-DED7-4422-8E78-C36D65B04B9F}" dt="2019-11-11T01:40:35.983" v="1234" actId="1076"/>
        <pc:sldMkLst>
          <pc:docMk/>
          <pc:sldMk cId="3572984780" sldId="291"/>
        </pc:sldMkLst>
        <pc:spChg chg="mod">
          <ac:chgData name="Dan Miller" userId="9312318d-6fc1-4aa1-bf63-b61f87e21e71" providerId="ADAL" clId="{0D04EEE4-DED7-4422-8E78-C36D65B04B9F}" dt="2019-11-11T01:24:02.983" v="531" actId="115"/>
          <ac:spMkLst>
            <pc:docMk/>
            <pc:sldMk cId="3572984780" sldId="291"/>
            <ac:spMk id="5" creationId="{C4CF0548-8527-4BC7-9003-860F8ACE74ED}"/>
          </ac:spMkLst>
        </pc:spChg>
        <pc:graphicFrameChg chg="mod">
          <ac:chgData name="Dan Miller" userId="9312318d-6fc1-4aa1-bf63-b61f87e21e71" providerId="ADAL" clId="{0D04EEE4-DED7-4422-8E78-C36D65B04B9F}" dt="2019-11-11T01:40:35.983" v="1234" actId="1076"/>
          <ac:graphicFrameMkLst>
            <pc:docMk/>
            <pc:sldMk cId="3572984780" sldId="291"/>
            <ac:graphicFrameMk id="8" creationId="{A9E14BF3-7703-4FBD-81A2-DC58A4223031}"/>
          </ac:graphicFrameMkLst>
        </pc:graphicFrameChg>
      </pc:sldChg>
      <pc:sldChg chg="modSp add ord">
        <pc:chgData name="Dan Miller" userId="9312318d-6fc1-4aa1-bf63-b61f87e21e71" providerId="ADAL" clId="{0D04EEE4-DED7-4422-8E78-C36D65B04B9F}" dt="2019-11-11T02:26:34.822" v="3549" actId="6549"/>
        <pc:sldMkLst>
          <pc:docMk/>
          <pc:sldMk cId="78401371" sldId="292"/>
        </pc:sldMkLst>
        <pc:spChg chg="mod">
          <ac:chgData name="Dan Miller" userId="9312318d-6fc1-4aa1-bf63-b61f87e21e71" providerId="ADAL" clId="{0D04EEE4-DED7-4422-8E78-C36D65B04B9F}" dt="2019-11-11T02:02:16.650" v="2343" actId="20577"/>
          <ac:spMkLst>
            <pc:docMk/>
            <pc:sldMk cId="78401371" sldId="292"/>
            <ac:spMk id="212" creationId="{00000000-0000-0000-0000-000000000000}"/>
          </ac:spMkLst>
        </pc:spChg>
        <pc:spChg chg="mod">
          <ac:chgData name="Dan Miller" userId="9312318d-6fc1-4aa1-bf63-b61f87e21e71" providerId="ADAL" clId="{0D04EEE4-DED7-4422-8E78-C36D65B04B9F}" dt="2019-11-11T02:26:34.822" v="3549" actId="6549"/>
          <ac:spMkLst>
            <pc:docMk/>
            <pc:sldMk cId="78401371" sldId="292"/>
            <ac:spMk id="213" creationId="{00000000-0000-0000-0000-000000000000}"/>
          </ac:spMkLst>
        </pc:spChg>
      </pc:sldChg>
      <pc:sldChg chg="addSp delSp modSp add">
        <pc:chgData name="Dan Miller" userId="9312318d-6fc1-4aa1-bf63-b61f87e21e71" providerId="ADAL" clId="{0D04EEE4-DED7-4422-8E78-C36D65B04B9F}" dt="2019-11-14T01:12:49.331" v="4389" actId="20577"/>
        <pc:sldMkLst>
          <pc:docMk/>
          <pc:sldMk cId="1648205011" sldId="293"/>
        </pc:sldMkLst>
        <pc:spChg chg="mod">
          <ac:chgData name="Dan Miller" userId="9312318d-6fc1-4aa1-bf63-b61f87e21e71" providerId="ADAL" clId="{0D04EEE4-DED7-4422-8E78-C36D65B04B9F}" dt="2019-11-11T01:40:20.334" v="1233" actId="14100"/>
          <ac:spMkLst>
            <pc:docMk/>
            <pc:sldMk cId="1648205011" sldId="293"/>
            <ac:spMk id="5" creationId="{C4CF0548-8527-4BC7-9003-860F8ACE74ED}"/>
          </ac:spMkLst>
        </pc:spChg>
        <pc:spChg chg="mod">
          <ac:chgData name="Dan Miller" userId="9312318d-6fc1-4aa1-bf63-b61f87e21e71" providerId="ADAL" clId="{0D04EEE4-DED7-4422-8E78-C36D65B04B9F}" dt="2019-11-11T01:38:13.978" v="1084" actId="6549"/>
          <ac:spMkLst>
            <pc:docMk/>
            <pc:sldMk cId="1648205011" sldId="293"/>
            <ac:spMk id="16" creationId="{0FD8B14E-7CCF-42C8-9E9F-051852995464}"/>
          </ac:spMkLst>
        </pc:spChg>
        <pc:graphicFrameChg chg="add modGraphic">
          <ac:chgData name="Dan Miller" userId="9312318d-6fc1-4aa1-bf63-b61f87e21e71" providerId="ADAL" clId="{0D04EEE4-DED7-4422-8E78-C36D65B04B9F}" dt="2019-11-14T01:12:49.331" v="4389" actId="20577"/>
          <ac:graphicFrameMkLst>
            <pc:docMk/>
            <pc:sldMk cId="1648205011" sldId="293"/>
            <ac:graphicFrameMk id="6" creationId="{32CEC9DE-2904-40FD-A236-FE66985FD215}"/>
          </ac:graphicFrameMkLst>
        </pc:graphicFrameChg>
        <pc:graphicFrameChg chg="del mod modGraphic">
          <ac:chgData name="Dan Miller" userId="9312318d-6fc1-4aa1-bf63-b61f87e21e71" providerId="ADAL" clId="{0D04EEE4-DED7-4422-8E78-C36D65B04B9F}" dt="2019-11-11T01:41:00.519" v="1236" actId="478"/>
          <ac:graphicFrameMkLst>
            <pc:docMk/>
            <pc:sldMk cId="1648205011" sldId="293"/>
            <ac:graphicFrameMk id="8" creationId="{A9E14BF3-7703-4FBD-81A2-DC58A4223031}"/>
          </ac:graphicFrameMkLst>
        </pc:graphicFrameChg>
      </pc:sldChg>
      <pc:sldChg chg="modSp add del">
        <pc:chgData name="Dan Miller" userId="9312318d-6fc1-4aa1-bf63-b61f87e21e71" providerId="ADAL" clId="{0D04EEE4-DED7-4422-8E78-C36D65B04B9F}" dt="2019-11-11T01:37:02.698" v="1015"/>
        <pc:sldMkLst>
          <pc:docMk/>
          <pc:sldMk cId="3311626169" sldId="293"/>
        </pc:sldMkLst>
        <pc:spChg chg="mod">
          <ac:chgData name="Dan Miller" userId="9312318d-6fc1-4aa1-bf63-b61f87e21e71" providerId="ADAL" clId="{0D04EEE4-DED7-4422-8E78-C36D65B04B9F}" dt="2019-11-11T01:37:02.121" v="1014" actId="20577"/>
          <ac:spMkLst>
            <pc:docMk/>
            <pc:sldMk cId="3311626169" sldId="293"/>
            <ac:spMk id="16" creationId="{0FD8B14E-7CCF-42C8-9E9F-051852995464}"/>
          </ac:spMkLst>
        </pc:spChg>
      </pc:sldChg>
      <pc:sldChg chg="modSp add">
        <pc:chgData name="Dan Miller" userId="9312318d-6fc1-4aa1-bf63-b61f87e21e71" providerId="ADAL" clId="{0D04EEE4-DED7-4422-8E78-C36D65B04B9F}" dt="2019-11-11T02:15:32.070" v="3040" actId="20577"/>
        <pc:sldMkLst>
          <pc:docMk/>
          <pc:sldMk cId="2747496661" sldId="294"/>
        </pc:sldMkLst>
        <pc:spChg chg="mod">
          <ac:chgData name="Dan Miller" userId="9312318d-6fc1-4aa1-bf63-b61f87e21e71" providerId="ADAL" clId="{0D04EEE4-DED7-4422-8E78-C36D65B04B9F}" dt="2019-11-11T01:52:15.870" v="2012" actId="20577"/>
          <ac:spMkLst>
            <pc:docMk/>
            <pc:sldMk cId="2747496661" sldId="294"/>
            <ac:spMk id="16" creationId="{0FD8B14E-7CCF-42C8-9E9F-051852995464}"/>
          </ac:spMkLst>
        </pc:spChg>
        <pc:spChg chg="mod">
          <ac:chgData name="Dan Miller" userId="9312318d-6fc1-4aa1-bf63-b61f87e21e71" providerId="ADAL" clId="{0D04EEE4-DED7-4422-8E78-C36D65B04B9F}" dt="2019-11-11T01:57:47.485" v="2329" actId="114"/>
          <ac:spMkLst>
            <pc:docMk/>
            <pc:sldMk cId="2747496661" sldId="294"/>
            <ac:spMk id="17" creationId="{5AE9912C-98EA-4128-BAF0-91C8BAB6E99F}"/>
          </ac:spMkLst>
        </pc:spChg>
        <pc:graphicFrameChg chg="mod modGraphic">
          <ac:chgData name="Dan Miller" userId="9312318d-6fc1-4aa1-bf63-b61f87e21e71" providerId="ADAL" clId="{0D04EEE4-DED7-4422-8E78-C36D65B04B9F}" dt="2019-11-11T02:15:32.070" v="3040" actId="20577"/>
          <ac:graphicFrameMkLst>
            <pc:docMk/>
            <pc:sldMk cId="2747496661" sldId="294"/>
            <ac:graphicFrameMk id="6" creationId="{3B8D5287-B1DE-49B9-900F-32C0A35E8E9A}"/>
          </ac:graphicFrameMkLst>
        </pc:graphicFrameChg>
      </pc:sldChg>
      <pc:sldChg chg="modSp add ord">
        <pc:chgData name="Dan Miller" userId="9312318d-6fc1-4aa1-bf63-b61f87e21e71" providerId="ADAL" clId="{0D04EEE4-DED7-4422-8E78-C36D65B04B9F}" dt="2019-11-11T02:23:50.083" v="3381" actId="20577"/>
        <pc:sldMkLst>
          <pc:docMk/>
          <pc:sldMk cId="1902455837" sldId="295"/>
        </pc:sldMkLst>
        <pc:spChg chg="mod">
          <ac:chgData name="Dan Miller" userId="9312318d-6fc1-4aa1-bf63-b61f87e21e71" providerId="ADAL" clId="{0D04EEE4-DED7-4422-8E78-C36D65B04B9F}" dt="2019-11-11T02:03:16.289" v="2397" actId="20577"/>
          <ac:spMkLst>
            <pc:docMk/>
            <pc:sldMk cId="1902455837" sldId="295"/>
            <ac:spMk id="212" creationId="{00000000-0000-0000-0000-000000000000}"/>
          </ac:spMkLst>
        </pc:spChg>
        <pc:spChg chg="mod">
          <ac:chgData name="Dan Miller" userId="9312318d-6fc1-4aa1-bf63-b61f87e21e71" providerId="ADAL" clId="{0D04EEE4-DED7-4422-8E78-C36D65B04B9F}" dt="2019-11-11T02:23:50.083" v="3381" actId="20577"/>
          <ac:spMkLst>
            <pc:docMk/>
            <pc:sldMk cId="1902455837" sldId="295"/>
            <ac:spMk id="213" creationId="{00000000-0000-0000-0000-000000000000}"/>
          </ac:spMkLst>
        </pc:spChg>
      </pc:sldChg>
      <pc:sldChg chg="modSp add">
        <pc:chgData name="Dan Miller" userId="9312318d-6fc1-4aa1-bf63-b61f87e21e71" providerId="ADAL" clId="{0D04EEE4-DED7-4422-8E78-C36D65B04B9F}" dt="2019-11-11T02:23:56.890" v="3382"/>
        <pc:sldMkLst>
          <pc:docMk/>
          <pc:sldMk cId="1723508444" sldId="296"/>
        </pc:sldMkLst>
        <pc:spChg chg="mod">
          <ac:chgData name="Dan Miller" userId="9312318d-6fc1-4aa1-bf63-b61f87e21e71" providerId="ADAL" clId="{0D04EEE4-DED7-4422-8E78-C36D65B04B9F}" dt="2019-11-11T02:14:02.521" v="2921" actId="20577"/>
          <ac:spMkLst>
            <pc:docMk/>
            <pc:sldMk cId="1723508444" sldId="296"/>
            <ac:spMk id="16" creationId="{0FD8B14E-7CCF-42C8-9E9F-051852995464}"/>
          </ac:spMkLst>
        </pc:spChg>
        <pc:spChg chg="mod">
          <ac:chgData name="Dan Miller" userId="9312318d-6fc1-4aa1-bf63-b61f87e21e71" providerId="ADAL" clId="{0D04EEE4-DED7-4422-8E78-C36D65B04B9F}" dt="2019-11-11T02:23:56.890" v="3382"/>
          <ac:spMkLst>
            <pc:docMk/>
            <pc:sldMk cId="1723508444" sldId="296"/>
            <ac:spMk id="17" creationId="{5AE9912C-98EA-4128-BAF0-91C8BAB6E99F}"/>
          </ac:spMkLst>
        </pc:spChg>
        <pc:graphicFrameChg chg="mod modGraphic">
          <ac:chgData name="Dan Miller" userId="9312318d-6fc1-4aa1-bf63-b61f87e21e71" providerId="ADAL" clId="{0D04EEE4-DED7-4422-8E78-C36D65B04B9F}" dt="2019-11-11T02:23:31.492" v="3368" actId="1076"/>
          <ac:graphicFrameMkLst>
            <pc:docMk/>
            <pc:sldMk cId="1723508444" sldId="296"/>
            <ac:graphicFrameMk id="6" creationId="{3B8D5287-B1DE-49B9-900F-32C0A35E8E9A}"/>
          </ac:graphicFrameMkLst>
        </pc:graphicFrameChg>
      </pc:sldChg>
      <pc:sldChg chg="delSp modSp add ord">
        <pc:chgData name="Dan Miller" userId="9312318d-6fc1-4aa1-bf63-b61f87e21e71" providerId="ADAL" clId="{0D04EEE4-DED7-4422-8E78-C36D65B04B9F}" dt="2019-11-11T02:31:45.611" v="3888" actId="20577"/>
        <pc:sldMkLst>
          <pc:docMk/>
          <pc:sldMk cId="3757019252" sldId="297"/>
        </pc:sldMkLst>
        <pc:spChg chg="mod">
          <ac:chgData name="Dan Miller" userId="9312318d-6fc1-4aa1-bf63-b61f87e21e71" providerId="ADAL" clId="{0D04EEE4-DED7-4422-8E78-C36D65B04B9F}" dt="2019-11-11T02:27:18.878" v="3577" actId="6549"/>
          <ac:spMkLst>
            <pc:docMk/>
            <pc:sldMk cId="3757019252" sldId="297"/>
            <ac:spMk id="16" creationId="{0FD8B14E-7CCF-42C8-9E9F-051852995464}"/>
          </ac:spMkLst>
        </pc:spChg>
        <pc:spChg chg="mod">
          <ac:chgData name="Dan Miller" userId="9312318d-6fc1-4aa1-bf63-b61f87e21e71" providerId="ADAL" clId="{0D04EEE4-DED7-4422-8E78-C36D65B04B9F}" dt="2019-11-11T02:30:47.998" v="3815" actId="33524"/>
          <ac:spMkLst>
            <pc:docMk/>
            <pc:sldMk cId="3757019252" sldId="297"/>
            <ac:spMk id="17" creationId="{5AE9912C-98EA-4128-BAF0-91C8BAB6E99F}"/>
          </ac:spMkLst>
        </pc:spChg>
        <pc:spChg chg="del">
          <ac:chgData name="Dan Miller" userId="9312318d-6fc1-4aa1-bf63-b61f87e21e71" providerId="ADAL" clId="{0D04EEE4-DED7-4422-8E78-C36D65B04B9F}" dt="2019-11-11T02:28:37.780" v="3754" actId="478"/>
          <ac:spMkLst>
            <pc:docMk/>
            <pc:sldMk cId="3757019252" sldId="297"/>
            <ac:spMk id="19" creationId="{2EF7B2F8-2378-42F1-8952-DD9443D358FE}"/>
          </ac:spMkLst>
        </pc:spChg>
        <pc:graphicFrameChg chg="modGraphic">
          <ac:chgData name="Dan Miller" userId="9312318d-6fc1-4aa1-bf63-b61f87e21e71" providerId="ADAL" clId="{0D04EEE4-DED7-4422-8E78-C36D65B04B9F}" dt="2019-11-11T02:31:45.611" v="3888" actId="20577"/>
          <ac:graphicFrameMkLst>
            <pc:docMk/>
            <pc:sldMk cId="3757019252" sldId="297"/>
            <ac:graphicFrameMk id="18" creationId="{3AE18A4C-3F4A-4EFD-ADDA-2EC5999EFF8A}"/>
          </ac:graphicFrameMkLst>
        </pc:graphicFrameChg>
      </pc:sldChg>
      <pc:sldChg chg="addSp delSp modSp add">
        <pc:chgData name="Dan Miller" userId="9312318d-6fc1-4aa1-bf63-b61f87e21e71" providerId="ADAL" clId="{0D04EEE4-DED7-4422-8E78-C36D65B04B9F}" dt="2019-11-11T02:45:09.407" v="4371" actId="14734"/>
        <pc:sldMkLst>
          <pc:docMk/>
          <pc:sldMk cId="1649032356" sldId="298"/>
        </pc:sldMkLst>
        <pc:spChg chg="mod">
          <ac:chgData name="Dan Miller" userId="9312318d-6fc1-4aa1-bf63-b61f87e21e71" providerId="ADAL" clId="{0D04EEE4-DED7-4422-8E78-C36D65B04B9F}" dt="2019-11-11T02:33:14.683" v="3899" actId="20577"/>
          <ac:spMkLst>
            <pc:docMk/>
            <pc:sldMk cId="1649032356" sldId="298"/>
            <ac:spMk id="16" creationId="{0FD8B14E-7CCF-42C8-9E9F-051852995464}"/>
          </ac:spMkLst>
        </pc:spChg>
        <pc:spChg chg="mod">
          <ac:chgData name="Dan Miller" userId="9312318d-6fc1-4aa1-bf63-b61f87e21e71" providerId="ADAL" clId="{0D04EEE4-DED7-4422-8E78-C36D65B04B9F}" dt="2019-11-11T02:44:21.170" v="4365" actId="20577"/>
          <ac:spMkLst>
            <pc:docMk/>
            <pc:sldMk cId="1649032356" sldId="298"/>
            <ac:spMk id="17" creationId="{5AE9912C-98EA-4128-BAF0-91C8BAB6E99F}"/>
          </ac:spMkLst>
        </pc:spChg>
        <pc:graphicFrameChg chg="add mod modGraphic">
          <ac:chgData name="Dan Miller" userId="9312318d-6fc1-4aa1-bf63-b61f87e21e71" providerId="ADAL" clId="{0D04EEE4-DED7-4422-8E78-C36D65B04B9F}" dt="2019-11-11T02:45:09.407" v="4371" actId="14734"/>
          <ac:graphicFrameMkLst>
            <pc:docMk/>
            <pc:sldMk cId="1649032356" sldId="298"/>
            <ac:graphicFrameMk id="6" creationId="{CB327371-F1FC-499B-A1CE-0A301A3B582D}"/>
          </ac:graphicFrameMkLst>
        </pc:graphicFrameChg>
        <pc:graphicFrameChg chg="del mod modGraphic">
          <ac:chgData name="Dan Miller" userId="9312318d-6fc1-4aa1-bf63-b61f87e21e71" providerId="ADAL" clId="{0D04EEE4-DED7-4422-8E78-C36D65B04B9F}" dt="2019-11-11T02:38:10.005" v="4109" actId="478"/>
          <ac:graphicFrameMkLst>
            <pc:docMk/>
            <pc:sldMk cId="1649032356" sldId="298"/>
            <ac:graphicFrameMk id="18" creationId="{3AE18A4C-3F4A-4EFD-ADDA-2EC5999EFF8A}"/>
          </ac:graphicFrameMkLst>
        </pc:graphicFrameChg>
      </pc:sldChg>
      <pc:sldChg chg="add">
        <pc:chgData name="Dan Miller" userId="9312318d-6fc1-4aa1-bf63-b61f87e21e71" providerId="ADAL" clId="{0D04EEE4-DED7-4422-8E78-C36D65B04B9F}" dt="2019-11-14T01:06:45.585" v="4382"/>
        <pc:sldMkLst>
          <pc:docMk/>
          <pc:sldMk cId="4009357619" sldId="299"/>
        </pc:sldMkLst>
      </pc:sldChg>
      <pc:sldChg chg="add">
        <pc:chgData name="Dan Miller" userId="9312318d-6fc1-4aa1-bf63-b61f87e21e71" providerId="ADAL" clId="{0D04EEE4-DED7-4422-8E78-C36D65B04B9F}" dt="2019-11-14T01:06:45.986" v="4383"/>
        <pc:sldMkLst>
          <pc:docMk/>
          <pc:sldMk cId="926599987" sldId="300"/>
        </pc:sldMkLst>
      </pc:sldChg>
      <pc:sldChg chg="add">
        <pc:chgData name="Dan Miller" userId="9312318d-6fc1-4aa1-bf63-b61f87e21e71" providerId="ADAL" clId="{0D04EEE4-DED7-4422-8E78-C36D65B04B9F}" dt="2019-11-14T01:06:46.248" v="4384"/>
        <pc:sldMkLst>
          <pc:docMk/>
          <pc:sldMk cId="1163065893" sldId="301"/>
        </pc:sldMkLst>
      </pc:sldChg>
      <pc:sldChg chg="add">
        <pc:chgData name="Dan Miller" userId="9312318d-6fc1-4aa1-bf63-b61f87e21e71" providerId="ADAL" clId="{0D04EEE4-DED7-4422-8E78-C36D65B04B9F}" dt="2019-11-14T01:06:46.417" v="4385"/>
        <pc:sldMkLst>
          <pc:docMk/>
          <pc:sldMk cId="823197396" sldId="302"/>
        </pc:sldMkLst>
      </pc:sldChg>
    </pc:docChg>
  </pc:docChgLst>
  <pc:docChgLst>
    <pc:chgData name="Dan Miller" userId="9312318d-6fc1-4aa1-bf63-b61f87e21e71" providerId="ADAL" clId="{A13E6408-514B-432D-A6E6-372E993D554F}"/>
    <pc:docChg chg="undo custSel addSld modSld sldOrd">
      <pc:chgData name="Dan Miller" userId="9312318d-6fc1-4aa1-bf63-b61f87e21e71" providerId="ADAL" clId="{A13E6408-514B-432D-A6E6-372E993D554F}" dt="2019-11-21T06:10:01.763" v="4066" actId="20577"/>
      <pc:docMkLst>
        <pc:docMk/>
      </pc:docMkLst>
      <pc:sldChg chg="addSp delSp modSp">
        <pc:chgData name="Dan Miller" userId="9312318d-6fc1-4aa1-bf63-b61f87e21e71" providerId="ADAL" clId="{A13E6408-514B-432D-A6E6-372E993D554F}" dt="2019-11-21T04:51:37.223" v="3010" actId="1076"/>
        <pc:sldMkLst>
          <pc:docMk/>
          <pc:sldMk cId="0" sldId="257"/>
        </pc:sldMkLst>
        <pc:graphicFrameChg chg="add del mod modGraphic">
          <ac:chgData name="Dan Miller" userId="9312318d-6fc1-4aa1-bf63-b61f87e21e71" providerId="ADAL" clId="{A13E6408-514B-432D-A6E6-372E993D554F}" dt="2019-11-21T04:18:31.183" v="2475" actId="27309"/>
          <ac:graphicFrameMkLst>
            <pc:docMk/>
            <pc:sldMk cId="0" sldId="257"/>
            <ac:graphicFrameMk id="3" creationId="{1773D283-9C6E-4F72-88EE-8B18BE189471}"/>
          </ac:graphicFrameMkLst>
        </pc:graphicFrameChg>
        <pc:picChg chg="add mod">
          <ac:chgData name="Dan Miller" userId="9312318d-6fc1-4aa1-bf63-b61f87e21e71" providerId="ADAL" clId="{A13E6408-514B-432D-A6E6-372E993D554F}" dt="2019-11-21T04:31:52.142" v="2915" actId="1076"/>
          <ac:picMkLst>
            <pc:docMk/>
            <pc:sldMk cId="0" sldId="257"/>
            <ac:picMk id="4" creationId="{B438FEE7-D292-41B8-AED3-0D9AFAE6219F}"/>
          </ac:picMkLst>
        </pc:picChg>
        <pc:picChg chg="add mod">
          <ac:chgData name="Dan Miller" userId="9312318d-6fc1-4aa1-bf63-b61f87e21e71" providerId="ADAL" clId="{A13E6408-514B-432D-A6E6-372E993D554F}" dt="2019-11-21T04:31:54.142" v="2916" actId="1076"/>
          <ac:picMkLst>
            <pc:docMk/>
            <pc:sldMk cId="0" sldId="257"/>
            <ac:picMk id="5" creationId="{489FC6F1-D9EC-408C-9EF2-C6AFEAF0DC2A}"/>
          </ac:picMkLst>
        </pc:picChg>
        <pc:picChg chg="add del mod">
          <ac:chgData name="Dan Miller" userId="9312318d-6fc1-4aa1-bf63-b61f87e21e71" providerId="ADAL" clId="{A13E6408-514B-432D-A6E6-372E993D554F}" dt="2019-11-21T04:33:21.790" v="2923" actId="478"/>
          <ac:picMkLst>
            <pc:docMk/>
            <pc:sldMk cId="0" sldId="257"/>
            <ac:picMk id="8" creationId="{B1FED389-29ED-4621-B9D4-49F1E1A7ACBD}"/>
          </ac:picMkLst>
        </pc:picChg>
        <pc:picChg chg="add mod">
          <ac:chgData name="Dan Miller" userId="9312318d-6fc1-4aa1-bf63-b61f87e21e71" providerId="ADAL" clId="{A13E6408-514B-432D-A6E6-372E993D554F}" dt="2019-11-21T04:33:26.837" v="2925" actId="1076"/>
          <ac:picMkLst>
            <pc:docMk/>
            <pc:sldMk cId="0" sldId="257"/>
            <ac:picMk id="9" creationId="{787B6336-7103-433D-B200-5BB1055B97EB}"/>
          </ac:picMkLst>
        </pc:picChg>
        <pc:picChg chg="add mod">
          <ac:chgData name="Dan Miller" userId="9312318d-6fc1-4aa1-bf63-b61f87e21e71" providerId="ADAL" clId="{A13E6408-514B-432D-A6E6-372E993D554F}" dt="2019-11-21T04:42:34.772" v="3002" actId="1076"/>
          <ac:picMkLst>
            <pc:docMk/>
            <pc:sldMk cId="0" sldId="257"/>
            <ac:picMk id="10" creationId="{6BFBFC68-C2D0-42A6-9484-769A11BD2D86}"/>
          </ac:picMkLst>
        </pc:picChg>
        <pc:picChg chg="add mod">
          <ac:chgData name="Dan Miller" userId="9312318d-6fc1-4aa1-bf63-b61f87e21e71" providerId="ADAL" clId="{A13E6408-514B-432D-A6E6-372E993D554F}" dt="2019-11-21T04:42:55.554" v="3004" actId="1076"/>
          <ac:picMkLst>
            <pc:docMk/>
            <pc:sldMk cId="0" sldId="257"/>
            <ac:picMk id="11" creationId="{DBC9A7DB-CC26-457E-A7B2-9A3CCAA46D9B}"/>
          </ac:picMkLst>
        </pc:picChg>
        <pc:picChg chg="add mod">
          <ac:chgData name="Dan Miller" userId="9312318d-6fc1-4aa1-bf63-b61f87e21e71" providerId="ADAL" clId="{A13E6408-514B-432D-A6E6-372E993D554F}" dt="2019-11-21T04:43:13.057" v="3006" actId="1076"/>
          <ac:picMkLst>
            <pc:docMk/>
            <pc:sldMk cId="0" sldId="257"/>
            <ac:picMk id="12" creationId="{B6086E89-4981-4646-8479-EA40717B99DF}"/>
          </ac:picMkLst>
        </pc:picChg>
        <pc:picChg chg="add mod">
          <ac:chgData name="Dan Miller" userId="9312318d-6fc1-4aa1-bf63-b61f87e21e71" providerId="ADAL" clId="{A13E6408-514B-432D-A6E6-372E993D554F}" dt="2019-11-21T04:43:34.650" v="3008" actId="1076"/>
          <ac:picMkLst>
            <pc:docMk/>
            <pc:sldMk cId="0" sldId="257"/>
            <ac:picMk id="13" creationId="{EE46F8F0-5A4D-4E86-9505-52B333ED84C4}"/>
          </ac:picMkLst>
        </pc:picChg>
        <pc:picChg chg="add mod">
          <ac:chgData name="Dan Miller" userId="9312318d-6fc1-4aa1-bf63-b61f87e21e71" providerId="ADAL" clId="{A13E6408-514B-432D-A6E6-372E993D554F}" dt="2019-11-21T04:51:37.223" v="3010" actId="1076"/>
          <ac:picMkLst>
            <pc:docMk/>
            <pc:sldMk cId="0" sldId="257"/>
            <ac:picMk id="14" creationId="{78379CE0-D4AE-4C11-AA6C-F81EBB647801}"/>
          </ac:picMkLst>
        </pc:picChg>
      </pc:sldChg>
      <pc:sldChg chg="modSp">
        <pc:chgData name="Dan Miller" userId="9312318d-6fc1-4aa1-bf63-b61f87e21e71" providerId="ADAL" clId="{A13E6408-514B-432D-A6E6-372E993D554F}" dt="2019-11-19T05:26:52.179" v="1383"/>
        <pc:sldMkLst>
          <pc:docMk/>
          <pc:sldMk cId="0" sldId="262"/>
        </pc:sldMkLst>
        <pc:graphicFrameChg chg="mod modGraphic">
          <ac:chgData name="Dan Miller" userId="9312318d-6fc1-4aa1-bf63-b61f87e21e71" providerId="ADAL" clId="{A13E6408-514B-432D-A6E6-372E993D554F}" dt="2019-11-19T05:26:52.179" v="1383"/>
          <ac:graphicFrameMkLst>
            <pc:docMk/>
            <pc:sldMk cId="0" sldId="262"/>
            <ac:graphicFrameMk id="246" creationId="{00000000-0000-0000-0000-000000000000}"/>
          </ac:graphicFrameMkLst>
        </pc:graphicFrameChg>
      </pc:sldChg>
      <pc:sldChg chg="addSp delSp modSp">
        <pc:chgData name="Dan Miller" userId="9312318d-6fc1-4aa1-bf63-b61f87e21e71" providerId="ADAL" clId="{A13E6408-514B-432D-A6E6-372E993D554F}" dt="2019-11-21T04:42:10.625" v="3000"/>
        <pc:sldMkLst>
          <pc:docMk/>
          <pc:sldMk cId="1977009700" sldId="281"/>
        </pc:sldMkLst>
        <pc:graphicFrameChg chg="modGraphic">
          <ac:chgData name="Dan Miller" userId="9312318d-6fc1-4aa1-bf63-b61f87e21e71" providerId="ADAL" clId="{A13E6408-514B-432D-A6E6-372E993D554F}" dt="2019-11-19T04:34:23.524" v="195" actId="12"/>
          <ac:graphicFrameMkLst>
            <pc:docMk/>
            <pc:sldMk cId="1977009700" sldId="281"/>
            <ac:graphicFrameMk id="6" creationId="{70D770D4-DF7D-4F9F-B764-DCF35D8D068A}"/>
          </ac:graphicFrameMkLst>
        </pc:graphicFrameChg>
        <pc:picChg chg="add mod">
          <ac:chgData name="Dan Miller" userId="9312318d-6fc1-4aa1-bf63-b61f87e21e71" providerId="ADAL" clId="{A13E6408-514B-432D-A6E6-372E993D554F}" dt="2019-11-21T04:36:09.429" v="2937" actId="1076"/>
          <ac:picMkLst>
            <pc:docMk/>
            <pc:sldMk cId="1977009700" sldId="281"/>
            <ac:picMk id="3" creationId="{66560B5D-9270-4901-A88A-3EEA7EE9F8B2}"/>
          </ac:picMkLst>
        </pc:picChg>
        <pc:picChg chg="add del mod">
          <ac:chgData name="Dan Miller" userId="9312318d-6fc1-4aa1-bf63-b61f87e21e71" providerId="ADAL" clId="{A13E6408-514B-432D-A6E6-372E993D554F}" dt="2019-11-21T04:33:16.647" v="2921" actId="478"/>
          <ac:picMkLst>
            <pc:docMk/>
            <pc:sldMk cId="1977009700" sldId="281"/>
            <ac:picMk id="7" creationId="{858828C6-E2C0-43C5-8E94-7661991394EA}"/>
          </ac:picMkLst>
        </pc:picChg>
        <pc:picChg chg="add del">
          <ac:chgData name="Dan Miller" userId="9312318d-6fc1-4aa1-bf63-b61f87e21e71" providerId="ADAL" clId="{A13E6408-514B-432D-A6E6-372E993D554F}" dt="2019-11-21T04:42:09.779" v="2999" actId="478"/>
          <ac:picMkLst>
            <pc:docMk/>
            <pc:sldMk cId="1977009700" sldId="281"/>
            <ac:picMk id="8" creationId="{ACD6069B-9188-40CC-9055-15C3B22A1506}"/>
          </ac:picMkLst>
        </pc:picChg>
        <pc:picChg chg="add">
          <ac:chgData name="Dan Miller" userId="9312318d-6fc1-4aa1-bf63-b61f87e21e71" providerId="ADAL" clId="{A13E6408-514B-432D-A6E6-372E993D554F}" dt="2019-11-21T04:42:10.625" v="3000"/>
          <ac:picMkLst>
            <pc:docMk/>
            <pc:sldMk cId="1977009700" sldId="281"/>
            <ac:picMk id="9" creationId="{DCEB5D7B-1EEF-488C-AFDB-6E0C37409D0A}"/>
          </ac:picMkLst>
        </pc:picChg>
      </pc:sldChg>
      <pc:sldChg chg="modSp">
        <pc:chgData name="Dan Miller" userId="9312318d-6fc1-4aa1-bf63-b61f87e21e71" providerId="ADAL" clId="{A13E6408-514B-432D-A6E6-372E993D554F}" dt="2019-11-19T04:33:42.564" v="187" actId="12"/>
        <pc:sldMkLst>
          <pc:docMk/>
          <pc:sldMk cId="1723508444" sldId="296"/>
        </pc:sldMkLst>
        <pc:graphicFrameChg chg="modGraphic">
          <ac:chgData name="Dan Miller" userId="9312318d-6fc1-4aa1-bf63-b61f87e21e71" providerId="ADAL" clId="{A13E6408-514B-432D-A6E6-372E993D554F}" dt="2019-11-19T04:33:42.564" v="187" actId="12"/>
          <ac:graphicFrameMkLst>
            <pc:docMk/>
            <pc:sldMk cId="1723508444" sldId="296"/>
            <ac:graphicFrameMk id="6" creationId="{3B8D5287-B1DE-49B9-900F-32C0A35E8E9A}"/>
          </ac:graphicFrameMkLst>
        </pc:graphicFrameChg>
      </pc:sldChg>
      <pc:sldChg chg="ord">
        <pc:chgData name="Dan Miller" userId="9312318d-6fc1-4aa1-bf63-b61f87e21e71" providerId="ADAL" clId="{A13E6408-514B-432D-A6E6-372E993D554F}" dt="2019-11-19T04:25:01.009" v="8"/>
        <pc:sldMkLst>
          <pc:docMk/>
          <pc:sldMk cId="2889772466" sldId="303"/>
        </pc:sldMkLst>
      </pc:sldChg>
      <pc:sldChg chg="modSp">
        <pc:chgData name="Dan Miller" userId="9312318d-6fc1-4aa1-bf63-b61f87e21e71" providerId="ADAL" clId="{A13E6408-514B-432D-A6E6-372E993D554F}" dt="2019-11-19T04:24:55.368" v="7" actId="14100"/>
        <pc:sldMkLst>
          <pc:docMk/>
          <pc:sldMk cId="145261109" sldId="304"/>
        </pc:sldMkLst>
        <pc:spChg chg="mod">
          <ac:chgData name="Dan Miller" userId="9312318d-6fc1-4aa1-bf63-b61f87e21e71" providerId="ADAL" clId="{A13E6408-514B-432D-A6E6-372E993D554F}" dt="2019-11-19T04:24:55.368" v="7" actId="14100"/>
          <ac:spMkLst>
            <pc:docMk/>
            <pc:sldMk cId="145261109" sldId="304"/>
            <ac:spMk id="334" creationId="{00000000-0000-0000-0000-000000000000}"/>
          </ac:spMkLst>
        </pc:spChg>
      </pc:sldChg>
      <pc:sldChg chg="addSp delSp modSp">
        <pc:chgData name="Dan Miller" userId="9312318d-6fc1-4aa1-bf63-b61f87e21e71" providerId="ADAL" clId="{A13E6408-514B-432D-A6E6-372E993D554F}" dt="2019-11-21T04:36:18.852" v="2939"/>
        <pc:sldMkLst>
          <pc:docMk/>
          <pc:sldMk cId="1489219734" sldId="305"/>
        </pc:sldMkLst>
        <pc:graphicFrameChg chg="modGraphic">
          <ac:chgData name="Dan Miller" userId="9312318d-6fc1-4aa1-bf63-b61f87e21e71" providerId="ADAL" clId="{A13E6408-514B-432D-A6E6-372E993D554F}" dt="2019-11-19T04:33:27.326" v="185" actId="12"/>
          <ac:graphicFrameMkLst>
            <pc:docMk/>
            <pc:sldMk cId="1489219734" sldId="305"/>
            <ac:graphicFrameMk id="6" creationId="{70D770D4-DF7D-4F9F-B764-DCF35D8D068A}"/>
          </ac:graphicFrameMkLst>
        </pc:graphicFrameChg>
        <pc:picChg chg="add del mod">
          <ac:chgData name="Dan Miller" userId="9312318d-6fc1-4aa1-bf63-b61f87e21e71" providerId="ADAL" clId="{A13E6408-514B-432D-A6E6-372E993D554F}" dt="2019-11-21T04:36:18.020" v="2938" actId="478"/>
          <ac:picMkLst>
            <pc:docMk/>
            <pc:sldMk cId="1489219734" sldId="305"/>
            <ac:picMk id="5" creationId="{13F1F004-F3CD-4DE2-AE63-A546886EFDC2}"/>
          </ac:picMkLst>
        </pc:picChg>
        <pc:picChg chg="add">
          <ac:chgData name="Dan Miller" userId="9312318d-6fc1-4aa1-bf63-b61f87e21e71" providerId="ADAL" clId="{A13E6408-514B-432D-A6E6-372E993D554F}" dt="2019-11-21T04:36:18.852" v="2939"/>
          <ac:picMkLst>
            <pc:docMk/>
            <pc:sldMk cId="1489219734" sldId="305"/>
            <ac:picMk id="7" creationId="{3249F008-F3C5-42C4-8FBE-CEAE16C012C9}"/>
          </ac:picMkLst>
        </pc:picChg>
      </pc:sldChg>
      <pc:sldChg chg="addSp delSp modSp add">
        <pc:chgData name="Dan Miller" userId="9312318d-6fc1-4aa1-bf63-b61f87e21e71" providerId="ADAL" clId="{A13E6408-514B-432D-A6E6-372E993D554F}" dt="2019-11-21T04:41:30.092" v="2990"/>
        <pc:sldMkLst>
          <pc:docMk/>
          <pc:sldMk cId="1489563582" sldId="306"/>
        </pc:sldMkLst>
        <pc:spChg chg="mod">
          <ac:chgData name="Dan Miller" userId="9312318d-6fc1-4aa1-bf63-b61f87e21e71" providerId="ADAL" clId="{A13E6408-514B-432D-A6E6-372E993D554F}" dt="2019-11-19T05:09:47.807" v="757" actId="6549"/>
          <ac:spMkLst>
            <pc:docMk/>
            <pc:sldMk cId="1489563582" sldId="306"/>
            <ac:spMk id="16" creationId="{0FD8B14E-7CCF-42C8-9E9F-051852995464}"/>
          </ac:spMkLst>
        </pc:spChg>
        <pc:spChg chg="mod">
          <ac:chgData name="Dan Miller" userId="9312318d-6fc1-4aa1-bf63-b61f87e21e71" providerId="ADAL" clId="{A13E6408-514B-432D-A6E6-372E993D554F}" dt="2019-11-19T04:32:54.927" v="181" actId="20577"/>
          <ac:spMkLst>
            <pc:docMk/>
            <pc:sldMk cId="1489563582" sldId="306"/>
            <ac:spMk id="17" creationId="{5AE9912C-98EA-4128-BAF0-91C8BAB6E99F}"/>
          </ac:spMkLst>
        </pc:spChg>
        <pc:graphicFrameChg chg="mod modGraphic">
          <ac:chgData name="Dan Miller" userId="9312318d-6fc1-4aa1-bf63-b61f87e21e71" providerId="ADAL" clId="{A13E6408-514B-432D-A6E6-372E993D554F}" dt="2019-11-19T04:33:18.527" v="183" actId="12"/>
          <ac:graphicFrameMkLst>
            <pc:docMk/>
            <pc:sldMk cId="1489563582" sldId="306"/>
            <ac:graphicFrameMk id="6" creationId="{70D770D4-DF7D-4F9F-B764-DCF35D8D068A}"/>
          </ac:graphicFrameMkLst>
        </pc:graphicFrameChg>
        <pc:picChg chg="mod">
          <ac:chgData name="Dan Miller" userId="9312318d-6fc1-4aa1-bf63-b61f87e21e71" providerId="ADAL" clId="{A13E6408-514B-432D-A6E6-372E993D554F}" dt="2019-11-21T04:38:10.005" v="2957" actId="1076"/>
          <ac:picMkLst>
            <pc:docMk/>
            <pc:sldMk cId="1489563582" sldId="306"/>
            <ac:picMk id="3" creationId="{66560B5D-9270-4901-A88A-3EEA7EE9F8B2}"/>
          </ac:picMkLst>
        </pc:picChg>
        <pc:picChg chg="add del">
          <ac:chgData name="Dan Miller" userId="9312318d-6fc1-4aa1-bf63-b61f87e21e71" providerId="ADAL" clId="{A13E6408-514B-432D-A6E6-372E993D554F}" dt="2019-11-21T04:41:29.268" v="2989" actId="478"/>
          <ac:picMkLst>
            <pc:docMk/>
            <pc:sldMk cId="1489563582" sldId="306"/>
            <ac:picMk id="7" creationId="{E57D276D-8E93-4C0E-A926-F7B65E15C16B}"/>
          </ac:picMkLst>
        </pc:picChg>
        <pc:picChg chg="add">
          <ac:chgData name="Dan Miller" userId="9312318d-6fc1-4aa1-bf63-b61f87e21e71" providerId="ADAL" clId="{A13E6408-514B-432D-A6E6-372E993D554F}" dt="2019-11-21T04:41:30.092" v="2990"/>
          <ac:picMkLst>
            <pc:docMk/>
            <pc:sldMk cId="1489563582" sldId="306"/>
            <ac:picMk id="8" creationId="{B9C5657F-1A8B-40CE-8187-F407F4605106}"/>
          </ac:picMkLst>
        </pc:picChg>
      </pc:sldChg>
      <pc:sldChg chg="addSp delSp modSp add">
        <pc:chgData name="Dan Miller" userId="9312318d-6fc1-4aa1-bf63-b61f87e21e71" providerId="ADAL" clId="{A13E6408-514B-432D-A6E6-372E993D554F}" dt="2019-11-21T04:38:17.269" v="2959"/>
        <pc:sldMkLst>
          <pc:docMk/>
          <pc:sldMk cId="3556703647" sldId="307"/>
        </pc:sldMkLst>
        <pc:spChg chg="add">
          <ac:chgData name="Dan Miller" userId="9312318d-6fc1-4aa1-bf63-b61f87e21e71" providerId="ADAL" clId="{A13E6408-514B-432D-A6E6-372E993D554F}" dt="2019-11-19T04:34:48.016" v="196"/>
          <ac:spMkLst>
            <pc:docMk/>
            <pc:sldMk cId="3556703647" sldId="307"/>
            <ac:spMk id="8" creationId="{F5FAA9CF-428C-46C2-89F1-30FBB174100C}"/>
          </ac:spMkLst>
        </pc:spChg>
        <pc:spChg chg="mod">
          <ac:chgData name="Dan Miller" userId="9312318d-6fc1-4aa1-bf63-b61f87e21e71" providerId="ADAL" clId="{A13E6408-514B-432D-A6E6-372E993D554F}" dt="2019-11-19T05:09:56.237" v="758"/>
          <ac:spMkLst>
            <pc:docMk/>
            <pc:sldMk cId="3556703647" sldId="307"/>
            <ac:spMk id="16" creationId="{0FD8B14E-7CCF-42C8-9E9F-051852995464}"/>
          </ac:spMkLst>
        </pc:spChg>
        <pc:graphicFrameChg chg="mod modGraphic">
          <ac:chgData name="Dan Miller" userId="9312318d-6fc1-4aa1-bf63-b61f87e21e71" providerId="ADAL" clId="{A13E6408-514B-432D-A6E6-372E993D554F}" dt="2019-11-21T03:43:46.017" v="2460" actId="14100"/>
          <ac:graphicFrameMkLst>
            <pc:docMk/>
            <pc:sldMk cId="3556703647" sldId="307"/>
            <ac:graphicFrameMk id="6" creationId="{70D770D4-DF7D-4F9F-B764-DCF35D8D068A}"/>
          </ac:graphicFrameMkLst>
        </pc:graphicFrameChg>
        <pc:picChg chg="del">
          <ac:chgData name="Dan Miller" userId="9312318d-6fc1-4aa1-bf63-b61f87e21e71" providerId="ADAL" clId="{A13E6408-514B-432D-A6E6-372E993D554F}" dt="2019-11-19T04:28:29.647" v="12" actId="478"/>
          <ac:picMkLst>
            <pc:docMk/>
            <pc:sldMk cId="3556703647" sldId="307"/>
            <ac:picMk id="5" creationId="{13F1F004-F3CD-4DE2-AE63-A546886EFDC2}"/>
          </ac:picMkLst>
        </pc:picChg>
        <pc:picChg chg="add del mod">
          <ac:chgData name="Dan Miller" userId="9312318d-6fc1-4aa1-bf63-b61f87e21e71" providerId="ADAL" clId="{A13E6408-514B-432D-A6E6-372E993D554F}" dt="2019-11-19T05:11:37.037" v="761" actId="478"/>
          <ac:picMkLst>
            <pc:docMk/>
            <pc:sldMk cId="3556703647" sldId="307"/>
            <ac:picMk id="7" creationId="{0F52F201-58CA-45AD-9A96-E7ED21B99551}"/>
          </ac:picMkLst>
        </pc:picChg>
        <pc:picChg chg="add">
          <ac:chgData name="Dan Miller" userId="9312318d-6fc1-4aa1-bf63-b61f87e21e71" providerId="ADAL" clId="{A13E6408-514B-432D-A6E6-372E993D554F}" dt="2019-11-21T04:38:17.269" v="2959"/>
          <ac:picMkLst>
            <pc:docMk/>
            <pc:sldMk cId="3556703647" sldId="307"/>
            <ac:picMk id="7" creationId="{4DF78EF6-A00A-4C85-AF9F-197BC736B3A0}"/>
          </ac:picMkLst>
        </pc:picChg>
        <pc:picChg chg="add del">
          <ac:chgData name="Dan Miller" userId="9312318d-6fc1-4aa1-bf63-b61f87e21e71" providerId="ADAL" clId="{A13E6408-514B-432D-A6E6-372E993D554F}" dt="2019-11-21T04:38:16.501" v="2958" actId="478"/>
          <ac:picMkLst>
            <pc:docMk/>
            <pc:sldMk cId="3556703647" sldId="307"/>
            <ac:picMk id="9" creationId="{0197B867-BE57-469D-A3AC-A9F05DD79DF5}"/>
          </ac:picMkLst>
        </pc:picChg>
      </pc:sldChg>
      <pc:sldChg chg="addSp delSp modSp add">
        <pc:chgData name="Dan Miller" userId="9312318d-6fc1-4aa1-bf63-b61f87e21e71" providerId="ADAL" clId="{A13E6408-514B-432D-A6E6-372E993D554F}" dt="2019-11-21T05:25:32.084" v="3408" actId="14734"/>
        <pc:sldMkLst>
          <pc:docMk/>
          <pc:sldMk cId="2987001713" sldId="308"/>
        </pc:sldMkLst>
        <pc:spChg chg="mod">
          <ac:chgData name="Dan Miller" userId="9312318d-6fc1-4aa1-bf63-b61f87e21e71" providerId="ADAL" clId="{A13E6408-514B-432D-A6E6-372E993D554F}" dt="2019-11-21T05:24:41.590" v="3321" actId="20577"/>
          <ac:spMkLst>
            <pc:docMk/>
            <pc:sldMk cId="2987001713" sldId="308"/>
            <ac:spMk id="16" creationId="{0FD8B14E-7CCF-42C8-9E9F-051852995464}"/>
          </ac:spMkLst>
        </pc:spChg>
        <pc:spChg chg="mod">
          <ac:chgData name="Dan Miller" userId="9312318d-6fc1-4aa1-bf63-b61f87e21e71" providerId="ADAL" clId="{A13E6408-514B-432D-A6E6-372E993D554F}" dt="2019-11-21T05:21:48.568" v="3314" actId="20577"/>
          <ac:spMkLst>
            <pc:docMk/>
            <pc:sldMk cId="2987001713" sldId="308"/>
            <ac:spMk id="17" creationId="{5AE9912C-98EA-4128-BAF0-91C8BAB6E99F}"/>
          </ac:spMkLst>
        </pc:spChg>
        <pc:graphicFrameChg chg="mod modGraphic">
          <ac:chgData name="Dan Miller" userId="9312318d-6fc1-4aa1-bf63-b61f87e21e71" providerId="ADAL" clId="{A13E6408-514B-432D-A6E6-372E993D554F}" dt="2019-11-21T05:25:32.084" v="3408" actId="14734"/>
          <ac:graphicFrameMkLst>
            <pc:docMk/>
            <pc:sldMk cId="2987001713" sldId="308"/>
            <ac:graphicFrameMk id="6" creationId="{70D770D4-DF7D-4F9F-B764-DCF35D8D068A}"/>
          </ac:graphicFrameMkLst>
        </pc:graphicFrameChg>
        <pc:graphicFrameChg chg="add del mod modGraphic">
          <ac:chgData name="Dan Miller" userId="9312318d-6fc1-4aa1-bf63-b61f87e21e71" providerId="ADAL" clId="{A13E6408-514B-432D-A6E6-372E993D554F}" dt="2019-11-21T05:20:51.753" v="3282" actId="478"/>
          <ac:graphicFrameMkLst>
            <pc:docMk/>
            <pc:sldMk cId="2987001713" sldId="308"/>
            <ac:graphicFrameMk id="7" creationId="{4860AC10-5BB2-4B7A-BC12-3906DDD6FB56}"/>
          </ac:graphicFrameMkLst>
        </pc:graphicFrameChg>
        <pc:picChg chg="mod">
          <ac:chgData name="Dan Miller" userId="9312318d-6fc1-4aa1-bf63-b61f87e21e71" providerId="ADAL" clId="{A13E6408-514B-432D-A6E6-372E993D554F}" dt="2019-11-21T04:35:34.349" v="2936" actId="1076"/>
          <ac:picMkLst>
            <pc:docMk/>
            <pc:sldMk cId="2987001713" sldId="308"/>
            <ac:picMk id="3" creationId="{66560B5D-9270-4901-A88A-3EEA7EE9F8B2}"/>
          </ac:picMkLst>
        </pc:picChg>
        <pc:picChg chg="add del mod">
          <ac:chgData name="Dan Miller" userId="9312318d-6fc1-4aa1-bf63-b61f87e21e71" providerId="ADAL" clId="{A13E6408-514B-432D-A6E6-372E993D554F}" dt="2019-11-21T04:30:00.879" v="2904" actId="478"/>
          <ac:picMkLst>
            <pc:docMk/>
            <pc:sldMk cId="2987001713" sldId="308"/>
            <ac:picMk id="4" creationId="{B80B7103-41BB-4D81-830F-CA2CB9FAA5B2}"/>
          </ac:picMkLst>
        </pc:picChg>
        <pc:picChg chg="add del mod">
          <ac:chgData name="Dan Miller" userId="9312318d-6fc1-4aa1-bf63-b61f87e21e71" providerId="ADAL" clId="{A13E6408-514B-432D-A6E6-372E993D554F}" dt="2019-11-21T04:41:59.931" v="2997" actId="478"/>
          <ac:picMkLst>
            <pc:docMk/>
            <pc:sldMk cId="2987001713" sldId="308"/>
            <ac:picMk id="8" creationId="{4F1BE269-6D34-46FD-8B13-7734322DC4DC}"/>
          </ac:picMkLst>
        </pc:picChg>
        <pc:picChg chg="add">
          <ac:chgData name="Dan Miller" userId="9312318d-6fc1-4aa1-bf63-b61f87e21e71" providerId="ADAL" clId="{A13E6408-514B-432D-A6E6-372E993D554F}" dt="2019-11-21T04:42:00.759" v="2998"/>
          <ac:picMkLst>
            <pc:docMk/>
            <pc:sldMk cId="2987001713" sldId="308"/>
            <ac:picMk id="12" creationId="{9DBFBC4E-7460-4913-929B-FD0B8131B4C5}"/>
          </ac:picMkLst>
        </pc:picChg>
      </pc:sldChg>
      <pc:sldChg chg="addSp delSp modSp add">
        <pc:chgData name="Dan Miller" userId="9312318d-6fc1-4aa1-bf63-b61f87e21e71" providerId="ADAL" clId="{A13E6408-514B-432D-A6E6-372E993D554F}" dt="2019-11-21T05:24:46.352" v="3322" actId="20577"/>
        <pc:sldMkLst>
          <pc:docMk/>
          <pc:sldMk cId="1432129794" sldId="309"/>
        </pc:sldMkLst>
        <pc:spChg chg="mod">
          <ac:chgData name="Dan Miller" userId="9312318d-6fc1-4aa1-bf63-b61f87e21e71" providerId="ADAL" clId="{A13E6408-514B-432D-A6E6-372E993D554F}" dt="2019-11-19T05:21:42.544" v="1247" actId="14100"/>
          <ac:spMkLst>
            <pc:docMk/>
            <pc:sldMk cId="1432129794" sldId="309"/>
            <ac:spMk id="8" creationId="{F5FAA9CF-428C-46C2-89F1-30FBB174100C}"/>
          </ac:spMkLst>
        </pc:spChg>
        <pc:spChg chg="mod">
          <ac:chgData name="Dan Miller" userId="9312318d-6fc1-4aa1-bf63-b61f87e21e71" providerId="ADAL" clId="{A13E6408-514B-432D-A6E6-372E993D554F}" dt="2019-11-21T05:24:46.352" v="3322" actId="20577"/>
          <ac:spMkLst>
            <pc:docMk/>
            <pc:sldMk cId="1432129794" sldId="309"/>
            <ac:spMk id="16" creationId="{0FD8B14E-7CCF-42C8-9E9F-051852995464}"/>
          </ac:spMkLst>
        </pc:spChg>
        <pc:graphicFrameChg chg="mod modGraphic">
          <ac:chgData name="Dan Miller" userId="9312318d-6fc1-4aa1-bf63-b61f87e21e71" providerId="ADAL" clId="{A13E6408-514B-432D-A6E6-372E993D554F}" dt="2019-11-19T05:56:34.858" v="2318"/>
          <ac:graphicFrameMkLst>
            <pc:docMk/>
            <pc:sldMk cId="1432129794" sldId="309"/>
            <ac:graphicFrameMk id="6" creationId="{70D770D4-DF7D-4F9F-B764-DCF35D8D068A}"/>
          </ac:graphicFrameMkLst>
        </pc:graphicFrameChg>
        <pc:picChg chg="del">
          <ac:chgData name="Dan Miller" userId="9312318d-6fc1-4aa1-bf63-b61f87e21e71" providerId="ADAL" clId="{A13E6408-514B-432D-A6E6-372E993D554F}" dt="2019-11-19T04:37:05.427" v="200" actId="478"/>
          <ac:picMkLst>
            <pc:docMk/>
            <pc:sldMk cId="1432129794" sldId="309"/>
            <ac:picMk id="7" creationId="{0F52F201-58CA-45AD-9A96-E7ED21B99551}"/>
          </ac:picMkLst>
        </pc:picChg>
        <pc:picChg chg="add">
          <ac:chgData name="Dan Miller" userId="9312318d-6fc1-4aa1-bf63-b61f87e21e71" providerId="ADAL" clId="{A13E6408-514B-432D-A6E6-372E993D554F}" dt="2019-11-21T04:36:44.421" v="2943"/>
          <ac:picMkLst>
            <pc:docMk/>
            <pc:sldMk cId="1432129794" sldId="309"/>
            <ac:picMk id="7" creationId="{ACFB46F1-46CD-454B-A38A-4DE8C84B004F}"/>
          </ac:picMkLst>
        </pc:picChg>
        <pc:picChg chg="add del">
          <ac:chgData name="Dan Miller" userId="9312318d-6fc1-4aa1-bf63-b61f87e21e71" providerId="ADAL" clId="{A13E6408-514B-432D-A6E6-372E993D554F}" dt="2019-11-19T04:40:58.362" v="250" actId="478"/>
          <ac:picMkLst>
            <pc:docMk/>
            <pc:sldMk cId="1432129794" sldId="309"/>
            <ac:picMk id="9" creationId="{A30E8212-773F-4E62-9BF2-3D00ACB4853C}"/>
          </ac:picMkLst>
        </pc:picChg>
        <pc:picChg chg="add del mod">
          <ac:chgData name="Dan Miller" userId="9312318d-6fc1-4aa1-bf63-b61f87e21e71" providerId="ADAL" clId="{A13E6408-514B-432D-A6E6-372E993D554F}" dt="2019-11-19T04:52:02.455" v="555" actId="478"/>
          <ac:picMkLst>
            <pc:docMk/>
            <pc:sldMk cId="1432129794" sldId="309"/>
            <ac:picMk id="10" creationId="{FC626628-0816-4298-B58F-75DD785A7619}"/>
          </ac:picMkLst>
        </pc:picChg>
        <pc:picChg chg="add del">
          <ac:chgData name="Dan Miller" userId="9312318d-6fc1-4aa1-bf63-b61f87e21e71" providerId="ADAL" clId="{A13E6408-514B-432D-A6E6-372E993D554F}" dt="2019-11-19T05:08:03.618" v="722" actId="478"/>
          <ac:picMkLst>
            <pc:docMk/>
            <pc:sldMk cId="1432129794" sldId="309"/>
            <ac:picMk id="11" creationId="{EEA6F2E6-5DF4-4461-98DD-0898A413EACB}"/>
          </ac:picMkLst>
        </pc:picChg>
        <pc:picChg chg="add del">
          <ac:chgData name="Dan Miller" userId="9312318d-6fc1-4aa1-bf63-b61f87e21e71" providerId="ADAL" clId="{A13E6408-514B-432D-A6E6-372E993D554F}" dt="2019-11-21T04:36:43.661" v="2942" actId="478"/>
          <ac:picMkLst>
            <pc:docMk/>
            <pc:sldMk cId="1432129794" sldId="309"/>
            <ac:picMk id="12" creationId="{F79DD448-7319-4334-9893-044E78878059}"/>
          </ac:picMkLst>
        </pc:picChg>
      </pc:sldChg>
      <pc:sldChg chg="addSp delSp modSp add">
        <pc:chgData name="Dan Miller" userId="9312318d-6fc1-4aa1-bf63-b61f87e21e71" providerId="ADAL" clId="{A13E6408-514B-432D-A6E6-372E993D554F}" dt="2019-11-21T04:41:38.365" v="2992"/>
        <pc:sldMkLst>
          <pc:docMk/>
          <pc:sldMk cId="3288586547" sldId="310"/>
        </pc:sldMkLst>
        <pc:picChg chg="mod">
          <ac:chgData name="Dan Miller" userId="9312318d-6fc1-4aa1-bf63-b61f87e21e71" providerId="ADAL" clId="{A13E6408-514B-432D-A6E6-372E993D554F}" dt="2019-11-21T04:37:49.245" v="2954" actId="1076"/>
          <ac:picMkLst>
            <pc:docMk/>
            <pc:sldMk cId="3288586547" sldId="310"/>
            <ac:picMk id="3" creationId="{66560B5D-9270-4901-A88A-3EEA7EE9F8B2}"/>
          </ac:picMkLst>
        </pc:picChg>
        <pc:picChg chg="add del">
          <ac:chgData name="Dan Miller" userId="9312318d-6fc1-4aa1-bf63-b61f87e21e71" providerId="ADAL" clId="{A13E6408-514B-432D-A6E6-372E993D554F}" dt="2019-11-21T04:41:37.531" v="2991" actId="478"/>
          <ac:picMkLst>
            <pc:docMk/>
            <pc:sldMk cId="3288586547" sldId="310"/>
            <ac:picMk id="7" creationId="{95AFAA77-BDD6-4ED8-B3E2-F63042BC400A}"/>
          </ac:picMkLst>
        </pc:picChg>
        <pc:picChg chg="add">
          <ac:chgData name="Dan Miller" userId="9312318d-6fc1-4aa1-bf63-b61f87e21e71" providerId="ADAL" clId="{A13E6408-514B-432D-A6E6-372E993D554F}" dt="2019-11-21T04:41:38.365" v="2992"/>
          <ac:picMkLst>
            <pc:docMk/>
            <pc:sldMk cId="3288586547" sldId="310"/>
            <ac:picMk id="8" creationId="{24FFF6F1-6220-4104-BFEC-E5CB5EABD719}"/>
          </ac:picMkLst>
        </pc:picChg>
      </pc:sldChg>
      <pc:sldChg chg="addSp delSp modSp add">
        <pc:chgData name="Dan Miller" userId="9312318d-6fc1-4aa1-bf63-b61f87e21e71" providerId="ADAL" clId="{A13E6408-514B-432D-A6E6-372E993D554F}" dt="2019-11-21T04:37:58.784" v="2956"/>
        <pc:sldMkLst>
          <pc:docMk/>
          <pc:sldMk cId="2613222094" sldId="311"/>
        </pc:sldMkLst>
        <pc:picChg chg="add">
          <ac:chgData name="Dan Miller" userId="9312318d-6fc1-4aa1-bf63-b61f87e21e71" providerId="ADAL" clId="{A13E6408-514B-432D-A6E6-372E993D554F}" dt="2019-11-21T04:37:58.784" v="2956"/>
          <ac:picMkLst>
            <pc:docMk/>
            <pc:sldMk cId="2613222094" sldId="311"/>
            <ac:picMk id="7" creationId="{EC3E1035-3C97-4914-A545-4FF2465B69CF}"/>
          </ac:picMkLst>
        </pc:picChg>
        <pc:picChg chg="del mod">
          <ac:chgData name="Dan Miller" userId="9312318d-6fc1-4aa1-bf63-b61f87e21e71" providerId="ADAL" clId="{A13E6408-514B-432D-A6E6-372E993D554F}" dt="2019-11-21T04:37:58.036" v="2955" actId="478"/>
          <ac:picMkLst>
            <pc:docMk/>
            <pc:sldMk cId="2613222094" sldId="311"/>
            <ac:picMk id="9" creationId="{A30E8212-773F-4E62-9BF2-3D00ACB4853C}"/>
          </ac:picMkLst>
        </pc:picChg>
      </pc:sldChg>
      <pc:sldChg chg="addSp delSp modSp add">
        <pc:chgData name="Dan Miller" userId="9312318d-6fc1-4aa1-bf63-b61f87e21e71" providerId="ADAL" clId="{A13E6408-514B-432D-A6E6-372E993D554F}" dt="2019-11-21T04:41:15.212" v="2986"/>
        <pc:sldMkLst>
          <pc:docMk/>
          <pc:sldMk cId="3767910886" sldId="312"/>
        </pc:sldMkLst>
        <pc:spChg chg="mod">
          <ac:chgData name="Dan Miller" userId="9312318d-6fc1-4aa1-bf63-b61f87e21e71" providerId="ADAL" clId="{A13E6408-514B-432D-A6E6-372E993D554F}" dt="2019-11-19T04:50:15.530" v="542" actId="20577"/>
          <ac:spMkLst>
            <pc:docMk/>
            <pc:sldMk cId="3767910886" sldId="312"/>
            <ac:spMk id="16" creationId="{0FD8B14E-7CCF-42C8-9E9F-051852995464}"/>
          </ac:spMkLst>
        </pc:spChg>
        <pc:picChg chg="del mod">
          <ac:chgData name="Dan Miller" userId="9312318d-6fc1-4aa1-bf63-b61f87e21e71" providerId="ADAL" clId="{A13E6408-514B-432D-A6E6-372E993D554F}" dt="2019-11-19T04:49:41.728" v="489" actId="478"/>
          <ac:picMkLst>
            <pc:docMk/>
            <pc:sldMk cId="3767910886" sldId="312"/>
            <ac:picMk id="3" creationId="{66560B5D-9270-4901-A88A-3EEA7EE9F8B2}"/>
          </ac:picMkLst>
        </pc:picChg>
        <pc:picChg chg="add mod">
          <ac:chgData name="Dan Miller" userId="9312318d-6fc1-4aa1-bf63-b61f87e21e71" providerId="ADAL" clId="{A13E6408-514B-432D-A6E6-372E993D554F}" dt="2019-11-21T04:38:51.477" v="2963" actId="1076"/>
          <ac:picMkLst>
            <pc:docMk/>
            <pc:sldMk cId="3767910886" sldId="312"/>
            <ac:picMk id="7" creationId="{90A763FD-4A44-4624-8C23-F836589D3F0D}"/>
          </ac:picMkLst>
        </pc:picChg>
        <pc:picChg chg="add del">
          <ac:chgData name="Dan Miller" userId="9312318d-6fc1-4aa1-bf63-b61f87e21e71" providerId="ADAL" clId="{A13E6408-514B-432D-A6E6-372E993D554F}" dt="2019-11-21T04:41:14.371" v="2985" actId="478"/>
          <ac:picMkLst>
            <pc:docMk/>
            <pc:sldMk cId="3767910886" sldId="312"/>
            <ac:picMk id="8" creationId="{6C5E68E5-21C8-4A33-8F74-6A1D290D520E}"/>
          </ac:picMkLst>
        </pc:picChg>
        <pc:picChg chg="add">
          <ac:chgData name="Dan Miller" userId="9312318d-6fc1-4aa1-bf63-b61f87e21e71" providerId="ADAL" clId="{A13E6408-514B-432D-A6E6-372E993D554F}" dt="2019-11-21T04:41:15.212" v="2986"/>
          <ac:picMkLst>
            <pc:docMk/>
            <pc:sldMk cId="3767910886" sldId="312"/>
            <ac:picMk id="9" creationId="{F3F529F9-4DA6-4CF5-9C3C-E7E22099CA1F}"/>
          </ac:picMkLst>
        </pc:picChg>
      </pc:sldChg>
      <pc:sldChg chg="addSp delSp modSp add">
        <pc:chgData name="Dan Miller" userId="9312318d-6fc1-4aa1-bf63-b61f87e21e71" providerId="ADAL" clId="{A13E6408-514B-432D-A6E6-372E993D554F}" dt="2019-11-21T04:38:59.599" v="2965"/>
        <pc:sldMkLst>
          <pc:docMk/>
          <pc:sldMk cId="1701085422" sldId="313"/>
        </pc:sldMkLst>
        <pc:spChg chg="mod">
          <ac:chgData name="Dan Miller" userId="9312318d-6fc1-4aa1-bf63-b61f87e21e71" providerId="ADAL" clId="{A13E6408-514B-432D-A6E6-372E993D554F}" dt="2019-11-19T04:50:29.440" v="551" actId="20577"/>
          <ac:spMkLst>
            <pc:docMk/>
            <pc:sldMk cId="1701085422" sldId="313"/>
            <ac:spMk id="16" creationId="{0FD8B14E-7CCF-42C8-9E9F-051852995464}"/>
          </ac:spMkLst>
        </pc:spChg>
        <pc:picChg chg="del">
          <ac:chgData name="Dan Miller" userId="9312318d-6fc1-4aa1-bf63-b61f87e21e71" providerId="ADAL" clId="{A13E6408-514B-432D-A6E6-372E993D554F}" dt="2019-11-19T04:47:47.601" v="448" actId="478"/>
          <ac:picMkLst>
            <pc:docMk/>
            <pc:sldMk cId="1701085422" sldId="313"/>
            <ac:picMk id="7" creationId="{0F52F201-58CA-45AD-9A96-E7ED21B99551}"/>
          </ac:picMkLst>
        </pc:picChg>
        <pc:picChg chg="add">
          <ac:chgData name="Dan Miller" userId="9312318d-6fc1-4aa1-bf63-b61f87e21e71" providerId="ADAL" clId="{A13E6408-514B-432D-A6E6-372E993D554F}" dt="2019-11-21T04:38:59.599" v="2965"/>
          <ac:picMkLst>
            <pc:docMk/>
            <pc:sldMk cId="1701085422" sldId="313"/>
            <ac:picMk id="7" creationId="{1BD11919-CB0A-44D5-9765-89441890B278}"/>
          </ac:picMkLst>
        </pc:picChg>
        <pc:picChg chg="add del mod">
          <ac:chgData name="Dan Miller" userId="9312318d-6fc1-4aa1-bf63-b61f87e21e71" providerId="ADAL" clId="{A13E6408-514B-432D-A6E6-372E993D554F}" dt="2019-11-19T04:57:19.399" v="616" actId="478"/>
          <ac:picMkLst>
            <pc:docMk/>
            <pc:sldMk cId="1701085422" sldId="313"/>
            <ac:picMk id="9" creationId="{0043A41D-ADCA-4536-BB9F-4749EFEF5887}"/>
          </ac:picMkLst>
        </pc:picChg>
        <pc:picChg chg="add del">
          <ac:chgData name="Dan Miller" userId="9312318d-6fc1-4aa1-bf63-b61f87e21e71" providerId="ADAL" clId="{A13E6408-514B-432D-A6E6-372E993D554F}" dt="2019-11-21T04:38:58.782" v="2964" actId="478"/>
          <ac:picMkLst>
            <pc:docMk/>
            <pc:sldMk cId="1701085422" sldId="313"/>
            <ac:picMk id="10" creationId="{5DCFE4FF-2D37-49CB-95EB-18CFAA76B519}"/>
          </ac:picMkLst>
        </pc:picChg>
      </pc:sldChg>
      <pc:sldChg chg="addSp modSp add">
        <pc:chgData name="Dan Miller" userId="9312318d-6fc1-4aa1-bf63-b61f87e21e71" providerId="ADAL" clId="{A13E6408-514B-432D-A6E6-372E993D554F}" dt="2019-11-21T04:40:43.315" v="2978" actId="1076"/>
        <pc:sldMkLst>
          <pc:docMk/>
          <pc:sldMk cId="257061606" sldId="314"/>
        </pc:sldMkLst>
        <pc:picChg chg="mod">
          <ac:chgData name="Dan Miller" userId="9312318d-6fc1-4aa1-bf63-b61f87e21e71" providerId="ADAL" clId="{A13E6408-514B-432D-A6E6-372E993D554F}" dt="2019-11-21T04:40:21.148" v="2975" actId="1076"/>
          <ac:picMkLst>
            <pc:docMk/>
            <pc:sldMk cId="257061606" sldId="314"/>
            <ac:picMk id="3" creationId="{66560B5D-9270-4901-A88A-3EEA7EE9F8B2}"/>
          </ac:picMkLst>
        </pc:picChg>
        <pc:picChg chg="add mod">
          <ac:chgData name="Dan Miller" userId="9312318d-6fc1-4aa1-bf63-b61f87e21e71" providerId="ADAL" clId="{A13E6408-514B-432D-A6E6-372E993D554F}" dt="2019-11-21T04:40:43.315" v="2978" actId="1076"/>
          <ac:picMkLst>
            <pc:docMk/>
            <pc:sldMk cId="257061606" sldId="314"/>
            <ac:picMk id="7" creationId="{3EE38289-86CC-48A2-8FDE-A984CB54B417}"/>
          </ac:picMkLst>
        </pc:picChg>
      </pc:sldChg>
      <pc:sldChg chg="addSp delSp add">
        <pc:chgData name="Dan Miller" userId="9312318d-6fc1-4aa1-bf63-b61f87e21e71" providerId="ADAL" clId="{A13E6408-514B-432D-A6E6-372E993D554F}" dt="2019-11-21T04:40:30.367" v="2977"/>
        <pc:sldMkLst>
          <pc:docMk/>
          <pc:sldMk cId="918821293" sldId="315"/>
        </pc:sldMkLst>
        <pc:picChg chg="add">
          <ac:chgData name="Dan Miller" userId="9312318d-6fc1-4aa1-bf63-b61f87e21e71" providerId="ADAL" clId="{A13E6408-514B-432D-A6E6-372E993D554F}" dt="2019-11-21T04:40:30.367" v="2977"/>
          <ac:picMkLst>
            <pc:docMk/>
            <pc:sldMk cId="918821293" sldId="315"/>
            <ac:picMk id="7" creationId="{00DBA01E-1D46-4F3B-8706-8ED97B588B75}"/>
          </ac:picMkLst>
        </pc:picChg>
        <pc:picChg chg="del">
          <ac:chgData name="Dan Miller" userId="9312318d-6fc1-4aa1-bf63-b61f87e21e71" providerId="ADAL" clId="{A13E6408-514B-432D-A6E6-372E993D554F}" dt="2019-11-21T04:40:29.588" v="2976" actId="478"/>
          <ac:picMkLst>
            <pc:docMk/>
            <pc:sldMk cId="918821293" sldId="315"/>
            <ac:picMk id="9" creationId="{0043A41D-ADCA-4536-BB9F-4749EFEF5887}"/>
          </ac:picMkLst>
        </pc:picChg>
      </pc:sldChg>
      <pc:sldChg chg="addSp delSp modSp add">
        <pc:chgData name="Dan Miller" userId="9312318d-6fc1-4aa1-bf63-b61f87e21e71" providerId="ADAL" clId="{A13E6408-514B-432D-A6E6-372E993D554F}" dt="2019-11-21T06:02:33.389" v="3796" actId="20577"/>
        <pc:sldMkLst>
          <pc:docMk/>
          <pc:sldMk cId="1158235311" sldId="316"/>
        </pc:sldMkLst>
        <pc:spChg chg="mod">
          <ac:chgData name="Dan Miller" userId="9312318d-6fc1-4aa1-bf63-b61f87e21e71" providerId="ADAL" clId="{A13E6408-514B-432D-A6E6-372E993D554F}" dt="2019-11-19T05:47:20.734" v="1834" actId="20577"/>
          <ac:spMkLst>
            <pc:docMk/>
            <pc:sldMk cId="1158235311" sldId="316"/>
            <ac:spMk id="16" creationId="{0FD8B14E-7CCF-42C8-9E9F-051852995464}"/>
          </ac:spMkLst>
        </pc:spChg>
        <pc:spChg chg="mod">
          <ac:chgData name="Dan Miller" userId="9312318d-6fc1-4aa1-bf63-b61f87e21e71" providerId="ADAL" clId="{A13E6408-514B-432D-A6E6-372E993D554F}" dt="2019-11-21T06:02:33.389" v="3796" actId="20577"/>
          <ac:spMkLst>
            <pc:docMk/>
            <pc:sldMk cId="1158235311" sldId="316"/>
            <ac:spMk id="17" creationId="{5AE9912C-98EA-4128-BAF0-91C8BAB6E99F}"/>
          </ac:spMkLst>
        </pc:spChg>
        <pc:graphicFrameChg chg="del">
          <ac:chgData name="Dan Miller" userId="9312318d-6fc1-4aa1-bf63-b61f87e21e71" providerId="ADAL" clId="{A13E6408-514B-432D-A6E6-372E993D554F}" dt="2019-11-19T05:49:22.569" v="1913" actId="478"/>
          <ac:graphicFrameMkLst>
            <pc:docMk/>
            <pc:sldMk cId="1158235311" sldId="316"/>
            <ac:graphicFrameMk id="6" creationId="{70D770D4-DF7D-4F9F-B764-DCF35D8D068A}"/>
          </ac:graphicFrameMkLst>
        </pc:graphicFrameChg>
        <pc:graphicFrameChg chg="add mod modGraphic">
          <ac:chgData name="Dan Miller" userId="9312318d-6fc1-4aa1-bf63-b61f87e21e71" providerId="ADAL" clId="{A13E6408-514B-432D-A6E6-372E993D554F}" dt="2019-11-21T05:49:10.769" v="3718" actId="14734"/>
          <ac:graphicFrameMkLst>
            <pc:docMk/>
            <pc:sldMk cId="1158235311" sldId="316"/>
            <ac:graphicFrameMk id="7" creationId="{E80091F0-C67E-49A2-A4A9-70B5D3E1A22B}"/>
          </ac:graphicFrameMkLst>
        </pc:graphicFrameChg>
        <pc:picChg chg="mod">
          <ac:chgData name="Dan Miller" userId="9312318d-6fc1-4aa1-bf63-b61f87e21e71" providerId="ADAL" clId="{A13E6408-514B-432D-A6E6-372E993D554F}" dt="2019-11-21T04:37:28.437" v="2951" actId="1076"/>
          <ac:picMkLst>
            <pc:docMk/>
            <pc:sldMk cId="1158235311" sldId="316"/>
            <ac:picMk id="3" creationId="{66560B5D-9270-4901-A88A-3EEA7EE9F8B2}"/>
          </ac:picMkLst>
        </pc:picChg>
        <pc:picChg chg="add del">
          <ac:chgData name="Dan Miller" userId="9312318d-6fc1-4aa1-bf63-b61f87e21e71" providerId="ADAL" clId="{A13E6408-514B-432D-A6E6-372E993D554F}" dt="2019-11-21T04:41:45.004" v="2993" actId="478"/>
          <ac:picMkLst>
            <pc:docMk/>
            <pc:sldMk cId="1158235311" sldId="316"/>
            <ac:picMk id="8" creationId="{6AD80836-71E2-414D-8CBA-FB2B7B7795FE}"/>
          </ac:picMkLst>
        </pc:picChg>
        <pc:picChg chg="add">
          <ac:chgData name="Dan Miller" userId="9312318d-6fc1-4aa1-bf63-b61f87e21e71" providerId="ADAL" clId="{A13E6408-514B-432D-A6E6-372E993D554F}" dt="2019-11-21T04:41:45.796" v="2994"/>
          <ac:picMkLst>
            <pc:docMk/>
            <pc:sldMk cId="1158235311" sldId="316"/>
            <ac:picMk id="9" creationId="{72402533-E4FA-48BD-8152-10AA87723AC6}"/>
          </ac:picMkLst>
        </pc:picChg>
      </pc:sldChg>
      <pc:sldChg chg="addSp delSp modSp add">
        <pc:chgData name="Dan Miller" userId="9312318d-6fc1-4aa1-bf63-b61f87e21e71" providerId="ADAL" clId="{A13E6408-514B-432D-A6E6-372E993D554F}" dt="2019-11-21T06:10:01.763" v="4066" actId="20577"/>
        <pc:sldMkLst>
          <pc:docMk/>
          <pc:sldMk cId="1766053247" sldId="317"/>
        </pc:sldMkLst>
        <pc:spChg chg="add del">
          <ac:chgData name="Dan Miller" userId="9312318d-6fc1-4aa1-bf63-b61f87e21e71" providerId="ADAL" clId="{A13E6408-514B-432D-A6E6-372E993D554F}" dt="2019-11-19T05:50:14.514" v="1921"/>
          <ac:spMkLst>
            <pc:docMk/>
            <pc:sldMk cId="1766053247" sldId="317"/>
            <ac:spMk id="2" creationId="{F1D1DD8C-4C06-44CC-B06E-C4C26A8E4F92}"/>
          </ac:spMkLst>
        </pc:spChg>
        <pc:spChg chg="mod">
          <ac:chgData name="Dan Miller" userId="9312318d-6fc1-4aa1-bf63-b61f87e21e71" providerId="ADAL" clId="{A13E6408-514B-432D-A6E6-372E993D554F}" dt="2019-11-21T06:09:09.455" v="4016" actId="313"/>
          <ac:spMkLst>
            <pc:docMk/>
            <pc:sldMk cId="1766053247" sldId="317"/>
            <ac:spMk id="8" creationId="{F5FAA9CF-428C-46C2-89F1-30FBB174100C}"/>
          </ac:spMkLst>
        </pc:spChg>
        <pc:spChg chg="mod">
          <ac:chgData name="Dan Miller" userId="9312318d-6fc1-4aa1-bf63-b61f87e21e71" providerId="ADAL" clId="{A13E6408-514B-432D-A6E6-372E993D554F}" dt="2019-11-19T05:47:36.873" v="1836" actId="20577"/>
          <ac:spMkLst>
            <pc:docMk/>
            <pc:sldMk cId="1766053247" sldId="317"/>
            <ac:spMk id="16" creationId="{0FD8B14E-7CCF-42C8-9E9F-051852995464}"/>
          </ac:spMkLst>
        </pc:spChg>
        <pc:graphicFrameChg chg="del">
          <ac:chgData name="Dan Miller" userId="9312318d-6fc1-4aa1-bf63-b61f87e21e71" providerId="ADAL" clId="{A13E6408-514B-432D-A6E6-372E993D554F}" dt="2019-11-19T05:50:11.614" v="1919" actId="478"/>
          <ac:graphicFrameMkLst>
            <pc:docMk/>
            <pc:sldMk cId="1766053247" sldId="317"/>
            <ac:graphicFrameMk id="6" creationId="{70D770D4-DF7D-4F9F-B764-DCF35D8D068A}"/>
          </ac:graphicFrameMkLst>
        </pc:graphicFrameChg>
        <pc:graphicFrameChg chg="add del">
          <ac:chgData name="Dan Miller" userId="9312318d-6fc1-4aa1-bf63-b61f87e21e71" providerId="ADAL" clId="{A13E6408-514B-432D-A6E6-372E993D554F}" dt="2019-11-19T05:52:27.934" v="2052" actId="478"/>
          <ac:graphicFrameMkLst>
            <pc:docMk/>
            <pc:sldMk cId="1766053247" sldId="317"/>
            <ac:graphicFrameMk id="9" creationId="{4650B4C9-1BD7-457A-A45E-CC60CF0EA41B}"/>
          </ac:graphicFrameMkLst>
        </pc:graphicFrameChg>
        <pc:graphicFrameChg chg="add mod modGraphic">
          <ac:chgData name="Dan Miller" userId="9312318d-6fc1-4aa1-bf63-b61f87e21e71" providerId="ADAL" clId="{A13E6408-514B-432D-A6E6-372E993D554F}" dt="2019-11-21T06:10:01.763" v="4066" actId="20577"/>
          <ac:graphicFrameMkLst>
            <pc:docMk/>
            <pc:sldMk cId="1766053247" sldId="317"/>
            <ac:graphicFrameMk id="11" creationId="{694FAF08-B70D-4F1C-94DF-21F383BDEE7A}"/>
          </ac:graphicFrameMkLst>
        </pc:graphicFrameChg>
        <pc:picChg chg="add">
          <ac:chgData name="Dan Miller" userId="9312318d-6fc1-4aa1-bf63-b61f87e21e71" providerId="ADAL" clId="{A13E6408-514B-432D-A6E6-372E993D554F}" dt="2019-11-21T04:37:37.280" v="2953"/>
          <ac:picMkLst>
            <pc:docMk/>
            <pc:sldMk cId="1766053247" sldId="317"/>
            <ac:picMk id="7" creationId="{74B4B2E7-E15E-4A2A-A691-9A5A4611217B}"/>
          </ac:picMkLst>
        </pc:picChg>
        <pc:picChg chg="del">
          <ac:chgData name="Dan Miller" userId="9312318d-6fc1-4aa1-bf63-b61f87e21e71" providerId="ADAL" clId="{A13E6408-514B-432D-A6E6-372E993D554F}" dt="2019-11-21T04:37:36.534" v="2952" actId="478"/>
          <ac:picMkLst>
            <pc:docMk/>
            <pc:sldMk cId="1766053247" sldId="317"/>
            <ac:picMk id="10" creationId="{FC626628-0816-4298-B58F-75DD785A7619}"/>
          </ac:picMkLst>
        </pc:picChg>
      </pc:sldChg>
      <pc:sldChg chg="addSp delSp modSp add">
        <pc:chgData name="Dan Miller" userId="9312318d-6fc1-4aa1-bf63-b61f87e21e71" providerId="ADAL" clId="{A13E6408-514B-432D-A6E6-372E993D554F}" dt="2019-11-21T04:41:08.693" v="2984"/>
        <pc:sldMkLst>
          <pc:docMk/>
          <pc:sldMk cId="2572895293" sldId="318"/>
        </pc:sldMkLst>
        <pc:spChg chg="mod">
          <ac:chgData name="Dan Miller" userId="9312318d-6fc1-4aa1-bf63-b61f87e21e71" providerId="ADAL" clId="{A13E6408-514B-432D-A6E6-372E993D554F}" dt="2019-11-19T04:55:03.472" v="592" actId="20577"/>
          <ac:spMkLst>
            <pc:docMk/>
            <pc:sldMk cId="2572895293" sldId="318"/>
            <ac:spMk id="16" creationId="{0FD8B14E-7CCF-42C8-9E9F-051852995464}"/>
          </ac:spMkLst>
        </pc:spChg>
        <pc:picChg chg="mod">
          <ac:chgData name="Dan Miller" userId="9312318d-6fc1-4aa1-bf63-b61f87e21e71" providerId="ADAL" clId="{A13E6408-514B-432D-A6E6-372E993D554F}" dt="2019-11-21T04:39:11.621" v="2966" actId="1076"/>
          <ac:picMkLst>
            <pc:docMk/>
            <pc:sldMk cId="2572895293" sldId="318"/>
            <ac:picMk id="7" creationId="{90A763FD-4A44-4624-8C23-F836589D3F0D}"/>
          </ac:picMkLst>
        </pc:picChg>
        <pc:picChg chg="add del">
          <ac:chgData name="Dan Miller" userId="9312318d-6fc1-4aa1-bf63-b61f87e21e71" providerId="ADAL" clId="{A13E6408-514B-432D-A6E6-372E993D554F}" dt="2019-11-21T04:41:07.899" v="2983" actId="478"/>
          <ac:picMkLst>
            <pc:docMk/>
            <pc:sldMk cId="2572895293" sldId="318"/>
            <ac:picMk id="8" creationId="{2752EA6A-4E78-464B-B19F-624AD3CA8378}"/>
          </ac:picMkLst>
        </pc:picChg>
        <pc:picChg chg="add">
          <ac:chgData name="Dan Miller" userId="9312318d-6fc1-4aa1-bf63-b61f87e21e71" providerId="ADAL" clId="{A13E6408-514B-432D-A6E6-372E993D554F}" dt="2019-11-21T04:41:08.693" v="2984"/>
          <ac:picMkLst>
            <pc:docMk/>
            <pc:sldMk cId="2572895293" sldId="318"/>
            <ac:picMk id="9" creationId="{6089EEF4-99D8-493D-8518-D7C9566E003B}"/>
          </ac:picMkLst>
        </pc:picChg>
      </pc:sldChg>
      <pc:sldChg chg="addSp delSp modSp add">
        <pc:chgData name="Dan Miller" userId="9312318d-6fc1-4aa1-bf63-b61f87e21e71" providerId="ADAL" clId="{A13E6408-514B-432D-A6E6-372E993D554F}" dt="2019-11-21T04:39:25.227" v="2968"/>
        <pc:sldMkLst>
          <pc:docMk/>
          <pc:sldMk cId="3443454182" sldId="319"/>
        </pc:sldMkLst>
        <pc:spChg chg="mod">
          <ac:chgData name="Dan Miller" userId="9312318d-6fc1-4aa1-bf63-b61f87e21e71" providerId="ADAL" clId="{A13E6408-514B-432D-A6E6-372E993D554F}" dt="2019-11-19T04:55:24.916" v="609" actId="20577"/>
          <ac:spMkLst>
            <pc:docMk/>
            <pc:sldMk cId="3443454182" sldId="319"/>
            <ac:spMk id="16" creationId="{0FD8B14E-7CCF-42C8-9E9F-051852995464}"/>
          </ac:spMkLst>
        </pc:spChg>
        <pc:picChg chg="add del">
          <ac:chgData name="Dan Miller" userId="9312318d-6fc1-4aa1-bf63-b61f87e21e71" providerId="ADAL" clId="{A13E6408-514B-432D-A6E6-372E993D554F}" dt="2019-11-21T04:39:24.491" v="2967" actId="478"/>
          <ac:picMkLst>
            <pc:docMk/>
            <pc:sldMk cId="3443454182" sldId="319"/>
            <ac:picMk id="7" creationId="{7B258A1A-8A7F-4205-BCE2-224AB98450B5}"/>
          </ac:picMkLst>
        </pc:picChg>
        <pc:picChg chg="del">
          <ac:chgData name="Dan Miller" userId="9312318d-6fc1-4aa1-bf63-b61f87e21e71" providerId="ADAL" clId="{A13E6408-514B-432D-A6E6-372E993D554F}" dt="2019-11-19T04:56:44.230" v="612" actId="478"/>
          <ac:picMkLst>
            <pc:docMk/>
            <pc:sldMk cId="3443454182" sldId="319"/>
            <ac:picMk id="9" creationId="{0043A41D-ADCA-4536-BB9F-4749EFEF5887}"/>
          </ac:picMkLst>
        </pc:picChg>
        <pc:picChg chg="add">
          <ac:chgData name="Dan Miller" userId="9312318d-6fc1-4aa1-bf63-b61f87e21e71" providerId="ADAL" clId="{A13E6408-514B-432D-A6E6-372E993D554F}" dt="2019-11-21T04:39:25.227" v="2968"/>
          <ac:picMkLst>
            <pc:docMk/>
            <pc:sldMk cId="3443454182" sldId="319"/>
            <ac:picMk id="9" creationId="{6C5B142B-616C-4DB6-82DA-56C114235538}"/>
          </ac:picMkLst>
        </pc:picChg>
      </pc:sldChg>
      <pc:sldChg chg="addSp delSp modSp add">
        <pc:chgData name="Dan Miller" userId="9312318d-6fc1-4aa1-bf63-b61f87e21e71" providerId="ADAL" clId="{A13E6408-514B-432D-A6E6-372E993D554F}" dt="2019-11-21T04:41:03.361" v="2982"/>
        <pc:sldMkLst>
          <pc:docMk/>
          <pc:sldMk cId="3193875165" sldId="320"/>
        </pc:sldMkLst>
        <pc:spChg chg="mod">
          <ac:chgData name="Dan Miller" userId="9312318d-6fc1-4aa1-bf63-b61f87e21e71" providerId="ADAL" clId="{A13E6408-514B-432D-A6E6-372E993D554F}" dt="2019-11-19T04:58:03.775" v="638" actId="20577"/>
          <ac:spMkLst>
            <pc:docMk/>
            <pc:sldMk cId="3193875165" sldId="320"/>
            <ac:spMk id="16" creationId="{0FD8B14E-7CCF-42C8-9E9F-051852995464}"/>
          </ac:spMkLst>
        </pc:spChg>
        <pc:picChg chg="mod">
          <ac:chgData name="Dan Miller" userId="9312318d-6fc1-4aa1-bf63-b61f87e21e71" providerId="ADAL" clId="{A13E6408-514B-432D-A6E6-372E993D554F}" dt="2019-11-21T04:39:37.012" v="2969" actId="1076"/>
          <ac:picMkLst>
            <pc:docMk/>
            <pc:sldMk cId="3193875165" sldId="320"/>
            <ac:picMk id="7" creationId="{90A763FD-4A44-4624-8C23-F836589D3F0D}"/>
          </ac:picMkLst>
        </pc:picChg>
        <pc:picChg chg="add del">
          <ac:chgData name="Dan Miller" userId="9312318d-6fc1-4aa1-bf63-b61f87e21e71" providerId="ADAL" clId="{A13E6408-514B-432D-A6E6-372E993D554F}" dt="2019-11-21T04:41:02.419" v="2981" actId="478"/>
          <ac:picMkLst>
            <pc:docMk/>
            <pc:sldMk cId="3193875165" sldId="320"/>
            <ac:picMk id="8" creationId="{7E00593D-11A5-40B9-813D-862E01089041}"/>
          </ac:picMkLst>
        </pc:picChg>
        <pc:picChg chg="add">
          <ac:chgData name="Dan Miller" userId="9312318d-6fc1-4aa1-bf63-b61f87e21e71" providerId="ADAL" clId="{A13E6408-514B-432D-A6E6-372E993D554F}" dt="2019-11-21T04:41:03.361" v="2982"/>
          <ac:picMkLst>
            <pc:docMk/>
            <pc:sldMk cId="3193875165" sldId="320"/>
            <ac:picMk id="9" creationId="{DF60FE3B-AEA0-420D-8757-8BDB2CB7475F}"/>
          </ac:picMkLst>
        </pc:picChg>
      </pc:sldChg>
      <pc:sldChg chg="addSp delSp modSp add">
        <pc:chgData name="Dan Miller" userId="9312318d-6fc1-4aa1-bf63-b61f87e21e71" providerId="ADAL" clId="{A13E6408-514B-432D-A6E6-372E993D554F}" dt="2019-11-21T04:39:47.160" v="2971"/>
        <pc:sldMkLst>
          <pc:docMk/>
          <pc:sldMk cId="3438693093" sldId="321"/>
        </pc:sldMkLst>
        <pc:spChg chg="mod">
          <ac:chgData name="Dan Miller" userId="9312318d-6fc1-4aa1-bf63-b61f87e21e71" providerId="ADAL" clId="{A13E6408-514B-432D-A6E6-372E993D554F}" dt="2019-11-19T04:58:16.568" v="639"/>
          <ac:spMkLst>
            <pc:docMk/>
            <pc:sldMk cId="3438693093" sldId="321"/>
            <ac:spMk id="16" creationId="{0FD8B14E-7CCF-42C8-9E9F-051852995464}"/>
          </ac:spMkLst>
        </pc:spChg>
        <pc:graphicFrameChg chg="modGraphic">
          <ac:chgData name="Dan Miller" userId="9312318d-6fc1-4aa1-bf63-b61f87e21e71" providerId="ADAL" clId="{A13E6408-514B-432D-A6E6-372E993D554F}" dt="2019-11-21T03:44:38.456" v="2462" actId="14100"/>
          <ac:graphicFrameMkLst>
            <pc:docMk/>
            <pc:sldMk cId="3438693093" sldId="321"/>
            <ac:graphicFrameMk id="6" creationId="{70D770D4-DF7D-4F9F-B764-DCF35D8D068A}"/>
          </ac:graphicFrameMkLst>
        </pc:graphicFrameChg>
        <pc:picChg chg="add">
          <ac:chgData name="Dan Miller" userId="9312318d-6fc1-4aa1-bf63-b61f87e21e71" providerId="ADAL" clId="{A13E6408-514B-432D-A6E6-372E993D554F}" dt="2019-11-21T04:39:47.160" v="2971"/>
          <ac:picMkLst>
            <pc:docMk/>
            <pc:sldMk cId="3438693093" sldId="321"/>
            <ac:picMk id="7" creationId="{224AB57C-E068-4E14-A397-DAF799252B91}"/>
          </ac:picMkLst>
        </pc:picChg>
        <pc:picChg chg="del">
          <ac:chgData name="Dan Miller" userId="9312318d-6fc1-4aa1-bf63-b61f87e21e71" providerId="ADAL" clId="{A13E6408-514B-432D-A6E6-372E993D554F}" dt="2019-11-19T04:59:39.895" v="642" actId="478"/>
          <ac:picMkLst>
            <pc:docMk/>
            <pc:sldMk cId="3438693093" sldId="321"/>
            <ac:picMk id="7" creationId="{7B258A1A-8A7F-4205-BCE2-224AB98450B5}"/>
          </ac:picMkLst>
        </pc:picChg>
        <pc:picChg chg="add del">
          <ac:chgData name="Dan Miller" userId="9312318d-6fc1-4aa1-bf63-b61f87e21e71" providerId="ADAL" clId="{A13E6408-514B-432D-A6E6-372E993D554F}" dt="2019-11-21T04:39:46.411" v="2970" actId="478"/>
          <ac:picMkLst>
            <pc:docMk/>
            <pc:sldMk cId="3438693093" sldId="321"/>
            <ac:picMk id="9" creationId="{A73D5752-AF29-46CB-A269-AFA25164CD52}"/>
          </ac:picMkLst>
        </pc:picChg>
      </pc:sldChg>
      <pc:sldChg chg="addSp delSp modSp add">
        <pc:chgData name="Dan Miller" userId="9312318d-6fc1-4aa1-bf63-b61f87e21e71" providerId="ADAL" clId="{A13E6408-514B-432D-A6E6-372E993D554F}" dt="2019-11-21T04:40:51.713" v="2980"/>
        <pc:sldMkLst>
          <pc:docMk/>
          <pc:sldMk cId="3523741602" sldId="322"/>
        </pc:sldMkLst>
        <pc:spChg chg="mod">
          <ac:chgData name="Dan Miller" userId="9312318d-6fc1-4aa1-bf63-b61f87e21e71" providerId="ADAL" clId="{A13E6408-514B-432D-A6E6-372E993D554F}" dt="2019-11-19T05:01:36.113" v="677" actId="20577"/>
          <ac:spMkLst>
            <pc:docMk/>
            <pc:sldMk cId="3523741602" sldId="322"/>
            <ac:spMk id="16" creationId="{0FD8B14E-7CCF-42C8-9E9F-051852995464}"/>
          </ac:spMkLst>
        </pc:spChg>
        <pc:picChg chg="mod">
          <ac:chgData name="Dan Miller" userId="9312318d-6fc1-4aa1-bf63-b61f87e21e71" providerId="ADAL" clId="{A13E6408-514B-432D-A6E6-372E993D554F}" dt="2019-11-21T04:39:55.756" v="2972" actId="1076"/>
          <ac:picMkLst>
            <pc:docMk/>
            <pc:sldMk cId="3523741602" sldId="322"/>
            <ac:picMk id="7" creationId="{90A763FD-4A44-4624-8C23-F836589D3F0D}"/>
          </ac:picMkLst>
        </pc:picChg>
        <pc:picChg chg="add del">
          <ac:chgData name="Dan Miller" userId="9312318d-6fc1-4aa1-bf63-b61f87e21e71" providerId="ADAL" clId="{A13E6408-514B-432D-A6E6-372E993D554F}" dt="2019-11-21T04:40:50.834" v="2979" actId="478"/>
          <ac:picMkLst>
            <pc:docMk/>
            <pc:sldMk cId="3523741602" sldId="322"/>
            <ac:picMk id="8" creationId="{DA156046-418E-4C60-9FE3-2BE7FA2A4416}"/>
          </ac:picMkLst>
        </pc:picChg>
        <pc:picChg chg="add">
          <ac:chgData name="Dan Miller" userId="9312318d-6fc1-4aa1-bf63-b61f87e21e71" providerId="ADAL" clId="{A13E6408-514B-432D-A6E6-372E993D554F}" dt="2019-11-21T04:40:51.713" v="2980"/>
          <ac:picMkLst>
            <pc:docMk/>
            <pc:sldMk cId="3523741602" sldId="322"/>
            <ac:picMk id="9" creationId="{D26C1331-E9E3-48FD-B87C-2E3E33F82047}"/>
          </ac:picMkLst>
        </pc:picChg>
      </pc:sldChg>
      <pc:sldChg chg="addSp delSp modSp add">
        <pc:chgData name="Dan Miller" userId="9312318d-6fc1-4aa1-bf63-b61f87e21e71" providerId="ADAL" clId="{A13E6408-514B-432D-A6E6-372E993D554F}" dt="2019-11-21T04:40:09.103" v="2974"/>
        <pc:sldMkLst>
          <pc:docMk/>
          <pc:sldMk cId="95987324" sldId="323"/>
        </pc:sldMkLst>
        <pc:spChg chg="mod">
          <ac:chgData name="Dan Miller" userId="9312318d-6fc1-4aa1-bf63-b61f87e21e71" providerId="ADAL" clId="{A13E6408-514B-432D-A6E6-372E993D554F}" dt="2019-11-19T05:01:49.121" v="685" actId="6549"/>
          <ac:spMkLst>
            <pc:docMk/>
            <pc:sldMk cId="95987324" sldId="323"/>
            <ac:spMk id="16" creationId="{0FD8B14E-7CCF-42C8-9E9F-051852995464}"/>
          </ac:spMkLst>
        </pc:spChg>
        <pc:picChg chg="add del">
          <ac:chgData name="Dan Miller" userId="9312318d-6fc1-4aa1-bf63-b61f87e21e71" providerId="ADAL" clId="{A13E6408-514B-432D-A6E6-372E993D554F}" dt="2019-11-21T04:40:08.212" v="2973" actId="478"/>
          <ac:picMkLst>
            <pc:docMk/>
            <pc:sldMk cId="95987324" sldId="323"/>
            <ac:picMk id="7" creationId="{9D4F615F-41B4-4460-8AC8-29DCEC168B6A}"/>
          </ac:picMkLst>
        </pc:picChg>
        <pc:picChg chg="del">
          <ac:chgData name="Dan Miller" userId="9312318d-6fc1-4aa1-bf63-b61f87e21e71" providerId="ADAL" clId="{A13E6408-514B-432D-A6E6-372E993D554F}" dt="2019-11-19T05:03:31.359" v="690" actId="478"/>
          <ac:picMkLst>
            <pc:docMk/>
            <pc:sldMk cId="95987324" sldId="323"/>
            <ac:picMk id="9" creationId="{A73D5752-AF29-46CB-A269-AFA25164CD52}"/>
          </ac:picMkLst>
        </pc:picChg>
        <pc:picChg chg="add">
          <ac:chgData name="Dan Miller" userId="9312318d-6fc1-4aa1-bf63-b61f87e21e71" providerId="ADAL" clId="{A13E6408-514B-432D-A6E6-372E993D554F}" dt="2019-11-21T04:40:09.103" v="2974"/>
          <ac:picMkLst>
            <pc:docMk/>
            <pc:sldMk cId="95987324" sldId="323"/>
            <ac:picMk id="9" creationId="{F18AFD6B-1DBE-4C21-994C-F2F57DF3DFAA}"/>
          </ac:picMkLst>
        </pc:picChg>
      </pc:sldChg>
      <pc:sldChg chg="addSp delSp modSp add">
        <pc:chgData name="Dan Miller" userId="9312318d-6fc1-4aa1-bf63-b61f87e21e71" providerId="ADAL" clId="{A13E6408-514B-432D-A6E6-372E993D554F}" dt="2019-11-21T04:41:54.564" v="2996"/>
        <pc:sldMkLst>
          <pc:docMk/>
          <pc:sldMk cId="798694844" sldId="324"/>
        </pc:sldMkLst>
        <pc:spChg chg="mod">
          <ac:chgData name="Dan Miller" userId="9312318d-6fc1-4aa1-bf63-b61f87e21e71" providerId="ADAL" clId="{A13E6408-514B-432D-A6E6-372E993D554F}" dt="2019-11-19T05:45:30.399" v="1762" actId="20577"/>
          <ac:spMkLst>
            <pc:docMk/>
            <pc:sldMk cId="798694844" sldId="324"/>
            <ac:spMk id="17" creationId="{5AE9912C-98EA-4128-BAF0-91C8BAB6E99F}"/>
          </ac:spMkLst>
        </pc:spChg>
        <pc:graphicFrameChg chg="mod modGraphic">
          <ac:chgData name="Dan Miller" userId="9312318d-6fc1-4aa1-bf63-b61f87e21e71" providerId="ADAL" clId="{A13E6408-514B-432D-A6E6-372E993D554F}" dt="2019-11-19T05:56:51.713" v="2320"/>
          <ac:graphicFrameMkLst>
            <pc:docMk/>
            <pc:sldMk cId="798694844" sldId="324"/>
            <ac:graphicFrameMk id="6" creationId="{70D770D4-DF7D-4F9F-B764-DCF35D8D068A}"/>
          </ac:graphicFrameMkLst>
        </pc:graphicFrameChg>
        <pc:picChg chg="mod">
          <ac:chgData name="Dan Miller" userId="9312318d-6fc1-4aa1-bf63-b61f87e21e71" providerId="ADAL" clId="{A13E6408-514B-432D-A6E6-372E993D554F}" dt="2019-11-21T04:37:01.695" v="2946" actId="1076"/>
          <ac:picMkLst>
            <pc:docMk/>
            <pc:sldMk cId="798694844" sldId="324"/>
            <ac:picMk id="3" creationId="{66560B5D-9270-4901-A88A-3EEA7EE9F8B2}"/>
          </ac:picMkLst>
        </pc:picChg>
        <pc:picChg chg="add del">
          <ac:chgData name="Dan Miller" userId="9312318d-6fc1-4aa1-bf63-b61f87e21e71" providerId="ADAL" clId="{A13E6408-514B-432D-A6E6-372E993D554F}" dt="2019-11-21T04:41:53.813" v="2995" actId="478"/>
          <ac:picMkLst>
            <pc:docMk/>
            <pc:sldMk cId="798694844" sldId="324"/>
            <ac:picMk id="7" creationId="{CFBA6619-78C0-4885-8480-AB8AFB39226D}"/>
          </ac:picMkLst>
        </pc:picChg>
        <pc:picChg chg="add">
          <ac:chgData name="Dan Miller" userId="9312318d-6fc1-4aa1-bf63-b61f87e21e71" providerId="ADAL" clId="{A13E6408-514B-432D-A6E6-372E993D554F}" dt="2019-11-21T04:41:54.564" v="2996"/>
          <ac:picMkLst>
            <pc:docMk/>
            <pc:sldMk cId="798694844" sldId="324"/>
            <ac:picMk id="8" creationId="{FF3754A9-4C0C-485D-B561-E4C42B618796}"/>
          </ac:picMkLst>
        </pc:picChg>
      </pc:sldChg>
      <pc:sldChg chg="addSp delSp modSp add">
        <pc:chgData name="Dan Miller" userId="9312318d-6fc1-4aa1-bf63-b61f87e21e71" providerId="ADAL" clId="{A13E6408-514B-432D-A6E6-372E993D554F}" dt="2019-11-21T05:46:31.324" v="3717" actId="20577"/>
        <pc:sldMkLst>
          <pc:docMk/>
          <pc:sldMk cId="767455476" sldId="325"/>
        </pc:sldMkLst>
        <pc:spChg chg="mod">
          <ac:chgData name="Dan Miller" userId="9312318d-6fc1-4aa1-bf63-b61f87e21e71" providerId="ADAL" clId="{A13E6408-514B-432D-A6E6-372E993D554F}" dt="2019-11-21T05:46:31.324" v="3717" actId="20577"/>
          <ac:spMkLst>
            <pc:docMk/>
            <pc:sldMk cId="767455476" sldId="325"/>
            <ac:spMk id="8" creationId="{F5FAA9CF-428C-46C2-89F1-30FBB174100C}"/>
          </ac:spMkLst>
        </pc:spChg>
        <pc:spChg chg="mod">
          <ac:chgData name="Dan Miller" userId="9312318d-6fc1-4aa1-bf63-b61f87e21e71" providerId="ADAL" clId="{A13E6408-514B-432D-A6E6-372E993D554F}" dt="2019-11-21T05:46:07.454" v="3710" actId="6549"/>
          <ac:spMkLst>
            <pc:docMk/>
            <pc:sldMk cId="767455476" sldId="325"/>
            <ac:spMk id="16" creationId="{0FD8B14E-7CCF-42C8-9E9F-051852995464}"/>
          </ac:spMkLst>
        </pc:spChg>
        <pc:graphicFrameChg chg="del">
          <ac:chgData name="Dan Miller" userId="9312318d-6fc1-4aa1-bf63-b61f87e21e71" providerId="ADAL" clId="{A13E6408-514B-432D-A6E6-372E993D554F}" dt="2019-11-21T05:45:21.836" v="3688" actId="478"/>
          <ac:graphicFrameMkLst>
            <pc:docMk/>
            <pc:sldMk cId="767455476" sldId="325"/>
            <ac:graphicFrameMk id="6" creationId="{70D770D4-DF7D-4F9F-B764-DCF35D8D068A}"/>
          </ac:graphicFrameMkLst>
        </pc:graphicFrameChg>
        <pc:graphicFrameChg chg="add modGraphic">
          <ac:chgData name="Dan Miller" userId="9312318d-6fc1-4aa1-bf63-b61f87e21e71" providerId="ADAL" clId="{A13E6408-514B-432D-A6E6-372E993D554F}" dt="2019-11-21T05:45:57.561" v="3703" actId="14734"/>
          <ac:graphicFrameMkLst>
            <pc:docMk/>
            <pc:sldMk cId="767455476" sldId="325"/>
            <ac:graphicFrameMk id="10" creationId="{C9429224-7020-43CB-90F7-406460BCF8B2}"/>
          </ac:graphicFrameMkLst>
        </pc:graphicFrameChg>
        <pc:picChg chg="add del">
          <ac:chgData name="Dan Miller" userId="9312318d-6fc1-4aa1-bf63-b61f87e21e71" providerId="ADAL" clId="{A13E6408-514B-432D-A6E6-372E993D554F}" dt="2019-11-21T04:37:15.940" v="2948"/>
          <ac:picMkLst>
            <pc:docMk/>
            <pc:sldMk cId="767455476" sldId="325"/>
            <ac:picMk id="7" creationId="{F57B79EA-FE26-4FD9-A065-238615D37600}"/>
          </ac:picMkLst>
        </pc:picChg>
        <pc:picChg chg="add">
          <ac:chgData name="Dan Miller" userId="9312318d-6fc1-4aa1-bf63-b61f87e21e71" providerId="ADAL" clId="{A13E6408-514B-432D-A6E6-372E993D554F}" dt="2019-11-21T04:37:18.798" v="2950"/>
          <ac:picMkLst>
            <pc:docMk/>
            <pc:sldMk cId="767455476" sldId="325"/>
            <ac:picMk id="9" creationId="{5137BE51-9659-4DB9-868F-9C917CB10E92}"/>
          </ac:picMkLst>
        </pc:picChg>
        <pc:picChg chg="del">
          <ac:chgData name="Dan Miller" userId="9312318d-6fc1-4aa1-bf63-b61f87e21e71" providerId="ADAL" clId="{A13E6408-514B-432D-A6E6-372E993D554F}" dt="2019-11-21T04:37:18.045" v="2949" actId="478"/>
          <ac:picMkLst>
            <pc:docMk/>
            <pc:sldMk cId="767455476" sldId="325"/>
            <ac:picMk id="11" creationId="{EEA6F2E6-5DF4-4461-98DD-0898A413EACB}"/>
          </ac:picMkLst>
        </pc:picChg>
      </pc:sldChg>
      <pc:sldChg chg="addSp delSp modSp add">
        <pc:chgData name="Dan Miller" userId="9312318d-6fc1-4aa1-bf63-b61f87e21e71" providerId="ADAL" clId="{A13E6408-514B-432D-A6E6-372E993D554F}" dt="2019-11-21T04:41:23.142" v="2988"/>
        <pc:sldMkLst>
          <pc:docMk/>
          <pc:sldMk cId="2480760559" sldId="326"/>
        </pc:sldMkLst>
        <pc:picChg chg="mod">
          <ac:chgData name="Dan Miller" userId="9312318d-6fc1-4aa1-bf63-b61f87e21e71" providerId="ADAL" clId="{A13E6408-514B-432D-A6E6-372E993D554F}" dt="2019-11-21T04:38:26.693" v="2960" actId="1076"/>
          <ac:picMkLst>
            <pc:docMk/>
            <pc:sldMk cId="2480760559" sldId="326"/>
            <ac:picMk id="3" creationId="{66560B5D-9270-4901-A88A-3EEA7EE9F8B2}"/>
          </ac:picMkLst>
        </pc:picChg>
        <pc:picChg chg="add del">
          <ac:chgData name="Dan Miller" userId="9312318d-6fc1-4aa1-bf63-b61f87e21e71" providerId="ADAL" clId="{A13E6408-514B-432D-A6E6-372E993D554F}" dt="2019-11-21T04:41:22.387" v="2987" actId="478"/>
          <ac:picMkLst>
            <pc:docMk/>
            <pc:sldMk cId="2480760559" sldId="326"/>
            <ac:picMk id="7" creationId="{64D747CB-72CB-426D-9AE4-F144D43BB326}"/>
          </ac:picMkLst>
        </pc:picChg>
        <pc:picChg chg="add">
          <ac:chgData name="Dan Miller" userId="9312318d-6fc1-4aa1-bf63-b61f87e21e71" providerId="ADAL" clId="{A13E6408-514B-432D-A6E6-372E993D554F}" dt="2019-11-21T04:41:23.142" v="2988"/>
          <ac:picMkLst>
            <pc:docMk/>
            <pc:sldMk cId="2480760559" sldId="326"/>
            <ac:picMk id="8" creationId="{EC9E9192-D3A9-419D-89A6-A70DC2271492}"/>
          </ac:picMkLst>
        </pc:picChg>
      </pc:sldChg>
      <pc:sldChg chg="addSp delSp add">
        <pc:chgData name="Dan Miller" userId="9312318d-6fc1-4aa1-bf63-b61f87e21e71" providerId="ADAL" clId="{A13E6408-514B-432D-A6E6-372E993D554F}" dt="2019-11-21T04:38:35.781" v="2962"/>
        <pc:sldMkLst>
          <pc:docMk/>
          <pc:sldMk cId="587695987" sldId="327"/>
        </pc:sldMkLst>
        <pc:picChg chg="del">
          <ac:chgData name="Dan Miller" userId="9312318d-6fc1-4aa1-bf63-b61f87e21e71" providerId="ADAL" clId="{A13E6408-514B-432D-A6E6-372E993D554F}" dt="2019-11-21T04:38:34.894" v="2961" actId="478"/>
          <ac:picMkLst>
            <pc:docMk/>
            <pc:sldMk cId="587695987" sldId="327"/>
            <ac:picMk id="7" creationId="{0F52F201-58CA-45AD-9A96-E7ED21B99551}"/>
          </ac:picMkLst>
        </pc:picChg>
        <pc:picChg chg="add">
          <ac:chgData name="Dan Miller" userId="9312318d-6fc1-4aa1-bf63-b61f87e21e71" providerId="ADAL" clId="{A13E6408-514B-432D-A6E6-372E993D554F}" dt="2019-11-21T04:38:35.781" v="2962"/>
          <ac:picMkLst>
            <pc:docMk/>
            <pc:sldMk cId="587695987" sldId="327"/>
            <ac:picMk id="9" creationId="{B6595806-8C20-4513-A4FC-E8E815CB31A4}"/>
          </ac:picMkLst>
        </pc:picChg>
      </pc:sldChg>
      <pc:sldChg chg="addSp delSp modSp add">
        <pc:chgData name="Dan Miller" userId="9312318d-6fc1-4aa1-bf63-b61f87e21e71" providerId="ADAL" clId="{A13E6408-514B-432D-A6E6-372E993D554F}" dt="2019-11-21T05:19:01.251" v="3233" actId="5793"/>
        <pc:sldMkLst>
          <pc:docMk/>
          <pc:sldMk cId="1452089352" sldId="328"/>
        </pc:sldMkLst>
        <pc:graphicFrameChg chg="mod modGraphic">
          <ac:chgData name="Dan Miller" userId="9312318d-6fc1-4aa1-bf63-b61f87e21e71" providerId="ADAL" clId="{A13E6408-514B-432D-A6E6-372E993D554F}" dt="2019-11-21T05:19:01.251" v="3233" actId="5793"/>
          <ac:graphicFrameMkLst>
            <pc:docMk/>
            <pc:sldMk cId="1452089352" sldId="328"/>
            <ac:graphicFrameMk id="6" creationId="{70D770D4-DF7D-4F9F-B764-DCF35D8D068A}"/>
          </ac:graphicFrameMkLst>
        </pc:graphicFrameChg>
        <pc:picChg chg="del">
          <ac:chgData name="Dan Miller" userId="9312318d-6fc1-4aa1-bf63-b61f87e21e71" providerId="ADAL" clId="{A13E6408-514B-432D-A6E6-372E993D554F}" dt="2019-11-21T04:36:24.917" v="2940" actId="478"/>
          <ac:picMkLst>
            <pc:docMk/>
            <pc:sldMk cId="1452089352" sldId="328"/>
            <ac:picMk id="5" creationId="{13F1F004-F3CD-4DE2-AE63-A546886EFDC2}"/>
          </ac:picMkLst>
        </pc:picChg>
        <pc:picChg chg="add">
          <ac:chgData name="Dan Miller" userId="9312318d-6fc1-4aa1-bf63-b61f87e21e71" providerId="ADAL" clId="{A13E6408-514B-432D-A6E6-372E993D554F}" dt="2019-11-21T04:36:25.788" v="2941"/>
          <ac:picMkLst>
            <pc:docMk/>
            <pc:sldMk cId="1452089352" sldId="328"/>
            <ac:picMk id="7" creationId="{E95AA6FA-1DB6-452F-8DEB-5F485BB9E4F3}"/>
          </ac:picMkLst>
        </pc:picChg>
      </pc:sldChg>
      <pc:sldChg chg="addSp delSp modSp add ord">
        <pc:chgData name="Dan Miller" userId="9312318d-6fc1-4aa1-bf63-b61f87e21e71" providerId="ADAL" clId="{A13E6408-514B-432D-A6E6-372E993D554F}" dt="2019-11-21T05:20:27.682" v="3281"/>
        <pc:sldMkLst>
          <pc:docMk/>
          <pc:sldMk cId="1442928829" sldId="329"/>
        </pc:sldMkLst>
        <pc:spChg chg="mod">
          <ac:chgData name="Dan Miller" userId="9312318d-6fc1-4aa1-bf63-b61f87e21e71" providerId="ADAL" clId="{A13E6408-514B-432D-A6E6-372E993D554F}" dt="2019-11-21T03:40:04.069" v="2457" actId="20577"/>
          <ac:spMkLst>
            <pc:docMk/>
            <pc:sldMk cId="1442928829" sldId="329"/>
            <ac:spMk id="16" creationId="{0FD8B14E-7CCF-42C8-9E9F-051852995464}"/>
          </ac:spMkLst>
        </pc:spChg>
        <pc:spChg chg="mod">
          <ac:chgData name="Dan Miller" userId="9312318d-6fc1-4aa1-bf63-b61f87e21e71" providerId="ADAL" clId="{A13E6408-514B-432D-A6E6-372E993D554F}" dt="2019-11-21T05:19:43.403" v="3276" actId="400"/>
          <ac:spMkLst>
            <pc:docMk/>
            <pc:sldMk cId="1442928829" sldId="329"/>
            <ac:spMk id="17" creationId="{5AE9912C-98EA-4128-BAF0-91C8BAB6E99F}"/>
          </ac:spMkLst>
        </pc:spChg>
        <pc:spChg chg="del">
          <ac:chgData name="Dan Miller" userId="9312318d-6fc1-4aa1-bf63-b61f87e21e71" providerId="ADAL" clId="{A13E6408-514B-432D-A6E6-372E993D554F}" dt="2019-11-21T05:20:07.014" v="3278" actId="478"/>
          <ac:spMkLst>
            <pc:docMk/>
            <pc:sldMk cId="1442928829" sldId="329"/>
            <ac:spMk id="19" creationId="{2EF7B2F8-2378-42F1-8952-DD9443D358FE}"/>
          </ac:spMkLst>
        </pc:spChg>
        <pc:graphicFrameChg chg="modGraphic">
          <ac:chgData name="Dan Miller" userId="9312318d-6fc1-4aa1-bf63-b61f87e21e71" providerId="ADAL" clId="{A13E6408-514B-432D-A6E6-372E993D554F}" dt="2019-11-21T05:20:16.748" v="3280" actId="14734"/>
          <ac:graphicFrameMkLst>
            <pc:docMk/>
            <pc:sldMk cId="1442928829" sldId="329"/>
            <ac:graphicFrameMk id="18" creationId="{3AE18A4C-3F4A-4EFD-ADDA-2EC5999EFF8A}"/>
          </ac:graphicFrameMkLst>
        </pc:graphicFrameChg>
        <pc:picChg chg="add">
          <ac:chgData name="Dan Miller" userId="9312318d-6fc1-4aa1-bf63-b61f87e21e71" providerId="ADAL" clId="{A13E6408-514B-432D-A6E6-372E993D554F}" dt="2019-11-21T05:20:27.682" v="3281"/>
          <ac:picMkLst>
            <pc:docMk/>
            <pc:sldMk cId="1442928829" sldId="329"/>
            <ac:picMk id="7" creationId="{2BB005E7-F5A4-427B-A5EA-6546C76274B2}"/>
          </ac:picMkLst>
        </pc:picChg>
      </pc:sldChg>
      <pc:sldChg chg="addSp delSp modSp add ord">
        <pc:chgData name="Dan Miller" userId="9312318d-6fc1-4aa1-bf63-b61f87e21e71" providerId="ADAL" clId="{A13E6408-514B-432D-A6E6-372E993D554F}" dt="2019-11-21T05:24:48.686" v="3323" actId="20577"/>
        <pc:sldMkLst>
          <pc:docMk/>
          <pc:sldMk cId="3195909893" sldId="330"/>
        </pc:sldMkLst>
        <pc:spChg chg="mod">
          <ac:chgData name="Dan Miller" userId="9312318d-6fc1-4aa1-bf63-b61f87e21e71" providerId="ADAL" clId="{A13E6408-514B-432D-A6E6-372E993D554F}" dt="2019-11-21T05:24:48.686" v="3323" actId="20577"/>
          <ac:spMkLst>
            <pc:docMk/>
            <pc:sldMk cId="3195909893" sldId="330"/>
            <ac:spMk id="16" creationId="{0FD8B14E-7CCF-42C8-9E9F-051852995464}"/>
          </ac:spMkLst>
        </pc:spChg>
        <pc:spChg chg="mod">
          <ac:chgData name="Dan Miller" userId="9312318d-6fc1-4aa1-bf63-b61f87e21e71" providerId="ADAL" clId="{A13E6408-514B-432D-A6E6-372E993D554F}" dt="2019-11-21T05:16:58.026" v="3164" actId="6549"/>
          <ac:spMkLst>
            <pc:docMk/>
            <pc:sldMk cId="3195909893" sldId="330"/>
            <ac:spMk id="17" creationId="{5AE9912C-98EA-4128-BAF0-91C8BAB6E99F}"/>
          </ac:spMkLst>
        </pc:spChg>
        <pc:graphicFrameChg chg="mod modGraphic">
          <ac:chgData name="Dan Miller" userId="9312318d-6fc1-4aa1-bf63-b61f87e21e71" providerId="ADAL" clId="{A13E6408-514B-432D-A6E6-372E993D554F}" dt="2019-11-21T05:14:28.507" v="3070" actId="20577"/>
          <ac:graphicFrameMkLst>
            <pc:docMk/>
            <pc:sldMk cId="3195909893" sldId="330"/>
            <ac:graphicFrameMk id="6" creationId="{70D770D4-DF7D-4F9F-B764-DCF35D8D068A}"/>
          </ac:graphicFrameMkLst>
        </pc:graphicFrameChg>
        <pc:graphicFrameChg chg="del">
          <ac:chgData name="Dan Miller" userId="9312318d-6fc1-4aa1-bf63-b61f87e21e71" providerId="ADAL" clId="{A13E6408-514B-432D-A6E6-372E993D554F}" dt="2019-11-21T04:20:55.028" v="2478" actId="478"/>
          <ac:graphicFrameMkLst>
            <pc:docMk/>
            <pc:sldMk cId="3195909893" sldId="330"/>
            <ac:graphicFrameMk id="7" creationId="{4860AC10-5BB2-4B7A-BC12-3906DDD6FB56}"/>
          </ac:graphicFrameMkLst>
        </pc:graphicFrameChg>
        <pc:picChg chg="del">
          <ac:chgData name="Dan Miller" userId="9312318d-6fc1-4aa1-bf63-b61f87e21e71" providerId="ADAL" clId="{A13E6408-514B-432D-A6E6-372E993D554F}" dt="2019-11-21T04:36:49.269" v="2944" actId="478"/>
          <ac:picMkLst>
            <pc:docMk/>
            <pc:sldMk cId="3195909893" sldId="330"/>
            <ac:picMk id="3" creationId="{66560B5D-9270-4901-A88A-3EEA7EE9F8B2}"/>
          </ac:picMkLst>
        </pc:picChg>
        <pc:picChg chg="add">
          <ac:chgData name="Dan Miller" userId="9312318d-6fc1-4aa1-bf63-b61f87e21e71" providerId="ADAL" clId="{A13E6408-514B-432D-A6E6-372E993D554F}" dt="2019-11-21T04:36:50.054" v="2945"/>
          <ac:picMkLst>
            <pc:docMk/>
            <pc:sldMk cId="3195909893" sldId="330"/>
            <ac:picMk id="8" creationId="{AF6F1BC7-B9D9-4511-941F-EBF776129F48}"/>
          </ac:picMkLst>
        </pc:picChg>
      </pc:sldChg>
    </pc:docChg>
  </pc:docChgLst>
  <pc:docChgLst>
    <pc:chgData name="Dan Miller" userId="9312318d-6fc1-4aa1-bf63-b61f87e21e71" providerId="ADAL" clId="{311D5DE1-A566-46BF-AE81-49F4D5757573}"/>
    <pc:docChg chg="custSel modSld">
      <pc:chgData name="Dan Miller" userId="9312318d-6fc1-4aa1-bf63-b61f87e21e71" providerId="ADAL" clId="{311D5DE1-A566-46BF-AE81-49F4D5757573}" dt="2019-12-18T02:16:10.388" v="53" actId="14100"/>
      <pc:docMkLst>
        <pc:docMk/>
      </pc:docMkLst>
      <pc:sldChg chg="modSp setBg">
        <pc:chgData name="Dan Miller" userId="9312318d-6fc1-4aa1-bf63-b61f87e21e71" providerId="ADAL" clId="{311D5DE1-A566-46BF-AE81-49F4D5757573}" dt="2019-12-18T02:14:10.023" v="18"/>
        <pc:sldMkLst>
          <pc:docMk/>
          <pc:sldMk cId="145261109" sldId="304"/>
        </pc:sldMkLst>
        <pc:spChg chg="mod">
          <ac:chgData name="Dan Miller" userId="9312318d-6fc1-4aa1-bf63-b61f87e21e71" providerId="ADAL" clId="{311D5DE1-A566-46BF-AE81-49F4D5757573}" dt="2019-12-18T02:13:44.046" v="11" actId="14100"/>
          <ac:spMkLst>
            <pc:docMk/>
            <pc:sldMk cId="145261109" sldId="304"/>
            <ac:spMk id="334" creationId="{00000000-0000-0000-0000-000000000000}"/>
          </ac:spMkLst>
        </pc:spChg>
      </pc:sldChg>
      <pc:sldChg chg="modSp">
        <pc:chgData name="Dan Miller" userId="9312318d-6fc1-4aa1-bf63-b61f87e21e71" providerId="ADAL" clId="{311D5DE1-A566-46BF-AE81-49F4D5757573}" dt="2019-12-18T02:16:10.388" v="53" actId="14100"/>
        <pc:sldMkLst>
          <pc:docMk/>
          <pc:sldMk cId="930255536" sldId="331"/>
        </pc:sldMkLst>
        <pc:spChg chg="mod">
          <ac:chgData name="Dan Miller" userId="9312318d-6fc1-4aa1-bf63-b61f87e21e71" providerId="ADAL" clId="{311D5DE1-A566-46BF-AE81-49F4D5757573}" dt="2019-12-18T02:16:10.388" v="53" actId="14100"/>
          <ac:spMkLst>
            <pc:docMk/>
            <pc:sldMk cId="930255536" sldId="331"/>
            <ac:spMk id="15" creationId="{D6A51E75-FB56-4CD7-9863-521C0548617E}"/>
          </ac:spMkLst>
        </pc:spChg>
        <pc:spChg chg="mod">
          <ac:chgData name="Dan Miller" userId="9312318d-6fc1-4aa1-bf63-b61f87e21e71" providerId="ADAL" clId="{311D5DE1-A566-46BF-AE81-49F4D5757573}" dt="2019-12-18T02:15:09.919" v="40" actId="20577"/>
          <ac:spMkLst>
            <pc:docMk/>
            <pc:sldMk cId="930255536" sldId="331"/>
            <ac:spMk id="21" creationId="{84D26C95-0D26-477D-B7B3-62B53C1C0D05}"/>
          </ac:spMkLst>
        </pc:spChg>
        <pc:spChg chg="mod">
          <ac:chgData name="Dan Miller" userId="9312318d-6fc1-4aa1-bf63-b61f87e21e71" providerId="ADAL" clId="{311D5DE1-A566-46BF-AE81-49F4D5757573}" dt="2019-12-18T02:15:30.730" v="50" actId="20577"/>
          <ac:spMkLst>
            <pc:docMk/>
            <pc:sldMk cId="930255536" sldId="331"/>
            <ac:spMk id="22" creationId="{4DA3C4A3-6A26-46F7-84DC-2D95E5DCE0C2}"/>
          </ac:spMkLst>
        </pc:spChg>
      </pc:sldChg>
    </pc:docChg>
  </pc:docChgLst>
  <pc:docChgLst>
    <pc:chgData name="Thomas Sinclair" userId="ea7e17c6-715c-40d9-8261-37f47b5b9a01" providerId="ADAL" clId="{6066094D-7100-41AC-AA34-2CA64AA22464}"/>
    <pc:docChg chg="undo redo custSel addSld delSld modSld sldOrd">
      <pc:chgData name="Thomas Sinclair" userId="ea7e17c6-715c-40d9-8261-37f47b5b9a01" providerId="ADAL" clId="{6066094D-7100-41AC-AA34-2CA64AA22464}" dt="2019-10-03T02:33:22.118" v="5115" actId="14734"/>
      <pc:docMkLst>
        <pc:docMk/>
      </pc:docMkLst>
      <pc:sldChg chg="modSp">
        <pc:chgData name="Thomas Sinclair" userId="ea7e17c6-715c-40d9-8261-37f47b5b9a01" providerId="ADAL" clId="{6066094D-7100-41AC-AA34-2CA64AA22464}" dt="2019-10-02T06:12:17.190" v="1709" actId="20577"/>
        <pc:sldMkLst>
          <pc:docMk/>
          <pc:sldMk cId="0" sldId="257"/>
        </pc:sldMkLst>
        <pc:spChg chg="mod">
          <ac:chgData name="Thomas Sinclair" userId="ea7e17c6-715c-40d9-8261-37f47b5b9a01" providerId="ADAL" clId="{6066094D-7100-41AC-AA34-2CA64AA22464}" dt="2019-10-02T06:12:17.190" v="1709" actId="20577"/>
          <ac:spMkLst>
            <pc:docMk/>
            <pc:sldMk cId="0" sldId="257"/>
            <ac:spMk id="213" creationId="{00000000-0000-0000-0000-000000000000}"/>
          </ac:spMkLst>
        </pc:spChg>
      </pc:sldChg>
      <pc:sldChg chg="addSp delSp modSp">
        <pc:chgData name="Thomas Sinclair" userId="ea7e17c6-715c-40d9-8261-37f47b5b9a01" providerId="ADAL" clId="{6066094D-7100-41AC-AA34-2CA64AA22464}" dt="2019-10-03T02:18:18.525" v="5049" actId="20577"/>
        <pc:sldMkLst>
          <pc:docMk/>
          <pc:sldMk cId="0" sldId="258"/>
        </pc:sldMkLst>
        <pc:spChg chg="mod">
          <ac:chgData name="Thomas Sinclair" userId="ea7e17c6-715c-40d9-8261-37f47b5b9a01" providerId="ADAL" clId="{6066094D-7100-41AC-AA34-2CA64AA22464}" dt="2019-10-03T02:18:18.525" v="5049" actId="20577"/>
          <ac:spMkLst>
            <pc:docMk/>
            <pc:sldMk cId="0" sldId="258"/>
            <ac:spMk id="219" creationId="{00000000-0000-0000-0000-000000000000}"/>
          </ac:spMkLst>
        </pc:spChg>
        <pc:spChg chg="mod">
          <ac:chgData name="Thomas Sinclair" userId="ea7e17c6-715c-40d9-8261-37f47b5b9a01" providerId="ADAL" clId="{6066094D-7100-41AC-AA34-2CA64AA22464}" dt="2019-10-03T02:13:29.431" v="5016" actId="1076"/>
          <ac:spMkLst>
            <pc:docMk/>
            <pc:sldMk cId="0" sldId="258"/>
            <ac:spMk id="221" creationId="{00000000-0000-0000-0000-000000000000}"/>
          </ac:spMkLst>
        </pc:spChg>
        <pc:picChg chg="add del mod modCrop">
          <ac:chgData name="Thomas Sinclair" userId="ea7e17c6-715c-40d9-8261-37f47b5b9a01" providerId="ADAL" clId="{6066094D-7100-41AC-AA34-2CA64AA22464}" dt="2019-10-03T02:09:07.190" v="4978" actId="478"/>
          <ac:picMkLst>
            <pc:docMk/>
            <pc:sldMk cId="0" sldId="258"/>
            <ac:picMk id="3" creationId="{FF35F79D-9F78-4F76-A6D3-88D53B08AC4F}"/>
          </ac:picMkLst>
        </pc:picChg>
        <pc:picChg chg="add mod modCrop">
          <ac:chgData name="Thomas Sinclair" userId="ea7e17c6-715c-40d9-8261-37f47b5b9a01" providerId="ADAL" clId="{6066094D-7100-41AC-AA34-2CA64AA22464}" dt="2019-10-03T02:13:29.431" v="5016" actId="1076"/>
          <ac:picMkLst>
            <pc:docMk/>
            <pc:sldMk cId="0" sldId="258"/>
            <ac:picMk id="5" creationId="{0BB73D57-C937-4BF1-8DBB-DCEFA67EBF30}"/>
          </ac:picMkLst>
        </pc:picChg>
        <pc:picChg chg="add mod modCrop">
          <ac:chgData name="Thomas Sinclair" userId="ea7e17c6-715c-40d9-8261-37f47b5b9a01" providerId="ADAL" clId="{6066094D-7100-41AC-AA34-2CA64AA22464}" dt="2019-10-03T02:13:29.431" v="5016" actId="1076"/>
          <ac:picMkLst>
            <pc:docMk/>
            <pc:sldMk cId="0" sldId="258"/>
            <ac:picMk id="6" creationId="{40511F91-2047-4DEC-A7DC-D63DD5E434C4}"/>
          </ac:picMkLst>
        </pc:picChg>
        <pc:picChg chg="del">
          <ac:chgData name="Thomas Sinclair" userId="ea7e17c6-715c-40d9-8261-37f47b5b9a01" providerId="ADAL" clId="{6066094D-7100-41AC-AA34-2CA64AA22464}" dt="2019-10-02T05:50:38.176" v="971" actId="478"/>
          <ac:picMkLst>
            <pc:docMk/>
            <pc:sldMk cId="0" sldId="258"/>
            <ac:picMk id="220" creationId="{00000000-0000-0000-0000-000000000000}"/>
          </ac:picMkLst>
        </pc:picChg>
      </pc:sldChg>
      <pc:sldChg chg="modSp">
        <pc:chgData name="Thomas Sinclair" userId="ea7e17c6-715c-40d9-8261-37f47b5b9a01" providerId="ADAL" clId="{6066094D-7100-41AC-AA34-2CA64AA22464}" dt="2019-10-03T02:19:22.754" v="5107" actId="20577"/>
        <pc:sldMkLst>
          <pc:docMk/>
          <pc:sldMk cId="0" sldId="259"/>
        </pc:sldMkLst>
        <pc:spChg chg="mod">
          <ac:chgData name="Thomas Sinclair" userId="ea7e17c6-715c-40d9-8261-37f47b5b9a01" providerId="ADAL" clId="{6066094D-7100-41AC-AA34-2CA64AA22464}" dt="2019-10-03T02:19:22.754" v="5107" actId="20577"/>
          <ac:spMkLst>
            <pc:docMk/>
            <pc:sldMk cId="0" sldId="259"/>
            <ac:spMk id="227" creationId="{00000000-0000-0000-0000-000000000000}"/>
          </ac:spMkLst>
        </pc:spChg>
      </pc:sldChg>
      <pc:sldChg chg="modSp">
        <pc:chgData name="Thomas Sinclair" userId="ea7e17c6-715c-40d9-8261-37f47b5b9a01" providerId="ADAL" clId="{6066094D-7100-41AC-AA34-2CA64AA22464}" dt="2019-10-03T01:17:01.838" v="4136" actId="20577"/>
        <pc:sldMkLst>
          <pc:docMk/>
          <pc:sldMk cId="0" sldId="260"/>
        </pc:sldMkLst>
        <pc:spChg chg="mod">
          <ac:chgData name="Thomas Sinclair" userId="ea7e17c6-715c-40d9-8261-37f47b5b9a01" providerId="ADAL" clId="{6066094D-7100-41AC-AA34-2CA64AA22464}" dt="2019-10-03T01:17:01.838" v="4136" actId="20577"/>
          <ac:spMkLst>
            <pc:docMk/>
            <pc:sldMk cId="0" sldId="260"/>
            <ac:spMk id="233" creationId="{00000000-0000-0000-0000-000000000000}"/>
          </ac:spMkLst>
        </pc:spChg>
      </pc:sldChg>
      <pc:sldChg chg="modSp">
        <pc:chgData name="Thomas Sinclair" userId="ea7e17c6-715c-40d9-8261-37f47b5b9a01" providerId="ADAL" clId="{6066094D-7100-41AC-AA34-2CA64AA22464}" dt="2019-10-03T02:33:22.118" v="5115" actId="14734"/>
        <pc:sldMkLst>
          <pc:docMk/>
          <pc:sldMk cId="0" sldId="261"/>
        </pc:sldMkLst>
        <pc:spChg chg="mod">
          <ac:chgData name="Thomas Sinclair" userId="ea7e17c6-715c-40d9-8261-37f47b5b9a01" providerId="ADAL" clId="{6066094D-7100-41AC-AA34-2CA64AA22464}" dt="2019-10-03T01:59:41.365" v="4917" actId="20577"/>
          <ac:spMkLst>
            <pc:docMk/>
            <pc:sldMk cId="0" sldId="261"/>
            <ac:spMk id="239" creationId="{00000000-0000-0000-0000-000000000000}"/>
          </ac:spMkLst>
        </pc:spChg>
        <pc:graphicFrameChg chg="mod modGraphic">
          <ac:chgData name="Thomas Sinclair" userId="ea7e17c6-715c-40d9-8261-37f47b5b9a01" providerId="ADAL" clId="{6066094D-7100-41AC-AA34-2CA64AA22464}" dt="2019-10-03T02:33:22.118" v="5115" actId="14734"/>
          <ac:graphicFrameMkLst>
            <pc:docMk/>
            <pc:sldMk cId="0" sldId="261"/>
            <ac:graphicFrameMk id="240" creationId="{00000000-0000-0000-0000-000000000000}"/>
          </ac:graphicFrameMkLst>
        </pc:graphicFrameChg>
      </pc:sldChg>
      <pc:sldChg chg="modSp">
        <pc:chgData name="Thomas Sinclair" userId="ea7e17c6-715c-40d9-8261-37f47b5b9a01" providerId="ADAL" clId="{6066094D-7100-41AC-AA34-2CA64AA22464}" dt="2019-10-03T02:05:49.185" v="4973" actId="20577"/>
        <pc:sldMkLst>
          <pc:docMk/>
          <pc:sldMk cId="0" sldId="262"/>
        </pc:sldMkLst>
        <pc:graphicFrameChg chg="modGraphic">
          <ac:chgData name="Thomas Sinclair" userId="ea7e17c6-715c-40d9-8261-37f47b5b9a01" providerId="ADAL" clId="{6066094D-7100-41AC-AA34-2CA64AA22464}" dt="2019-10-03T02:05:49.185" v="4973" actId="20577"/>
          <ac:graphicFrameMkLst>
            <pc:docMk/>
            <pc:sldMk cId="0" sldId="262"/>
            <ac:graphicFrameMk id="246" creationId="{00000000-0000-0000-0000-000000000000}"/>
          </ac:graphicFrameMkLst>
        </pc:graphicFrameChg>
      </pc:sldChg>
      <pc:sldChg chg="modSp">
        <pc:chgData name="Thomas Sinclair" userId="ea7e17c6-715c-40d9-8261-37f47b5b9a01" providerId="ADAL" clId="{6066094D-7100-41AC-AA34-2CA64AA22464}" dt="2019-10-03T02:06:56.861" v="4975" actId="14734"/>
        <pc:sldMkLst>
          <pc:docMk/>
          <pc:sldMk cId="0" sldId="263"/>
        </pc:sldMkLst>
        <pc:spChg chg="mod">
          <ac:chgData name="Thomas Sinclair" userId="ea7e17c6-715c-40d9-8261-37f47b5b9a01" providerId="ADAL" clId="{6066094D-7100-41AC-AA34-2CA64AA22464}" dt="2019-10-03T01:56:03.769" v="4804" actId="20577"/>
          <ac:spMkLst>
            <pc:docMk/>
            <pc:sldMk cId="0" sldId="263"/>
            <ac:spMk id="254" creationId="{00000000-0000-0000-0000-000000000000}"/>
          </ac:spMkLst>
        </pc:spChg>
        <pc:graphicFrameChg chg="mod modGraphic">
          <ac:chgData name="Thomas Sinclair" userId="ea7e17c6-715c-40d9-8261-37f47b5b9a01" providerId="ADAL" clId="{6066094D-7100-41AC-AA34-2CA64AA22464}" dt="2019-10-03T02:06:56.861" v="4975" actId="14734"/>
          <ac:graphicFrameMkLst>
            <pc:docMk/>
            <pc:sldMk cId="0" sldId="263"/>
            <ac:graphicFrameMk id="252" creationId="{00000000-0000-0000-0000-000000000000}"/>
          </ac:graphicFrameMkLst>
        </pc:graphicFrameChg>
      </pc:sldChg>
      <pc:sldChg chg="modSp">
        <pc:chgData name="Thomas Sinclair" userId="ea7e17c6-715c-40d9-8261-37f47b5b9a01" providerId="ADAL" clId="{6066094D-7100-41AC-AA34-2CA64AA22464}" dt="2019-10-03T01:36:37.154" v="4393" actId="692"/>
        <pc:sldMkLst>
          <pc:docMk/>
          <pc:sldMk cId="0" sldId="264"/>
        </pc:sldMkLst>
        <pc:picChg chg="mod">
          <ac:chgData name="Thomas Sinclair" userId="ea7e17c6-715c-40d9-8261-37f47b5b9a01" providerId="ADAL" clId="{6066094D-7100-41AC-AA34-2CA64AA22464}" dt="2019-10-03T01:36:37.154" v="4393" actId="692"/>
          <ac:picMkLst>
            <pc:docMk/>
            <pc:sldMk cId="0" sldId="264"/>
            <ac:picMk id="260" creationId="{00000000-0000-0000-0000-000000000000}"/>
          </ac:picMkLst>
        </pc:picChg>
      </pc:sldChg>
      <pc:sldChg chg="delSp modSp">
        <pc:chgData name="Thomas Sinclair" userId="ea7e17c6-715c-40d9-8261-37f47b5b9a01" providerId="ADAL" clId="{6066094D-7100-41AC-AA34-2CA64AA22464}" dt="2019-10-03T02:15:51.290" v="5038"/>
        <pc:sldMkLst>
          <pc:docMk/>
          <pc:sldMk cId="0" sldId="265"/>
        </pc:sldMkLst>
        <pc:spChg chg="mod">
          <ac:chgData name="Thomas Sinclair" userId="ea7e17c6-715c-40d9-8261-37f47b5b9a01" providerId="ADAL" clId="{6066094D-7100-41AC-AA34-2CA64AA22464}" dt="2019-10-03T01:35:22.960" v="4386" actId="1076"/>
          <ac:spMkLst>
            <pc:docMk/>
            <pc:sldMk cId="0" sldId="265"/>
            <ac:spMk id="11" creationId="{1BC25DC1-1966-4E5D-90BE-872694C8DA16}"/>
          </ac:spMkLst>
        </pc:spChg>
        <pc:spChg chg="mod">
          <ac:chgData name="Thomas Sinclair" userId="ea7e17c6-715c-40d9-8261-37f47b5b9a01" providerId="ADAL" clId="{6066094D-7100-41AC-AA34-2CA64AA22464}" dt="2019-10-03T01:41:29.499" v="4466" actId="14100"/>
          <ac:spMkLst>
            <pc:docMk/>
            <pc:sldMk cId="0" sldId="265"/>
            <ac:spMk id="270" creationId="{00000000-0000-0000-0000-000000000000}"/>
          </ac:spMkLst>
        </pc:spChg>
        <pc:spChg chg="mod">
          <ac:chgData name="Thomas Sinclair" userId="ea7e17c6-715c-40d9-8261-37f47b5b9a01" providerId="ADAL" clId="{6066094D-7100-41AC-AA34-2CA64AA22464}" dt="2019-10-03T00:20:46.836" v="2880" actId="1036"/>
          <ac:spMkLst>
            <pc:docMk/>
            <pc:sldMk cId="0" sldId="265"/>
            <ac:spMk id="271" creationId="{00000000-0000-0000-0000-000000000000}"/>
          </ac:spMkLst>
        </pc:spChg>
        <pc:spChg chg="del mod">
          <ac:chgData name="Thomas Sinclair" userId="ea7e17c6-715c-40d9-8261-37f47b5b9a01" providerId="ADAL" clId="{6066094D-7100-41AC-AA34-2CA64AA22464}" dt="2019-10-03T00:18:37.259" v="2821" actId="478"/>
          <ac:spMkLst>
            <pc:docMk/>
            <pc:sldMk cId="0" sldId="265"/>
            <ac:spMk id="272" creationId="{00000000-0000-0000-0000-000000000000}"/>
          </ac:spMkLst>
        </pc:spChg>
        <pc:grpChg chg="mod">
          <ac:chgData name="Thomas Sinclair" userId="ea7e17c6-715c-40d9-8261-37f47b5b9a01" providerId="ADAL" clId="{6066094D-7100-41AC-AA34-2CA64AA22464}" dt="2019-10-03T02:15:51.290" v="5038"/>
          <ac:grpSpMkLst>
            <pc:docMk/>
            <pc:sldMk cId="0" sldId="265"/>
            <ac:grpSpMk id="2" creationId="{D7B2D68D-342C-4161-AD78-02C6068DD318}"/>
          </ac:grpSpMkLst>
        </pc:grpChg>
        <pc:picChg chg="mod">
          <ac:chgData name="Thomas Sinclair" userId="ea7e17c6-715c-40d9-8261-37f47b5b9a01" providerId="ADAL" clId="{6066094D-7100-41AC-AA34-2CA64AA22464}" dt="2019-10-03T01:35:53.525" v="4391" actId="692"/>
          <ac:picMkLst>
            <pc:docMk/>
            <pc:sldMk cId="0" sldId="265"/>
            <ac:picMk id="266" creationId="{00000000-0000-0000-0000-000000000000}"/>
          </ac:picMkLst>
        </pc:picChg>
        <pc:picChg chg="mod">
          <ac:chgData name="Thomas Sinclair" userId="ea7e17c6-715c-40d9-8261-37f47b5b9a01" providerId="ADAL" clId="{6066094D-7100-41AC-AA34-2CA64AA22464}" dt="2019-10-03T01:35:53.525" v="4391" actId="692"/>
          <ac:picMkLst>
            <pc:docMk/>
            <pc:sldMk cId="0" sldId="265"/>
            <ac:picMk id="267" creationId="{00000000-0000-0000-0000-000000000000}"/>
          </ac:picMkLst>
        </pc:picChg>
        <pc:picChg chg="del">
          <ac:chgData name="Thomas Sinclair" userId="ea7e17c6-715c-40d9-8261-37f47b5b9a01" providerId="ADAL" clId="{6066094D-7100-41AC-AA34-2CA64AA22464}" dt="2019-10-03T00:18:35.500" v="2819" actId="478"/>
          <ac:picMkLst>
            <pc:docMk/>
            <pc:sldMk cId="0" sldId="265"/>
            <ac:picMk id="268" creationId="{00000000-0000-0000-0000-000000000000}"/>
          </ac:picMkLst>
        </pc:picChg>
        <pc:picChg chg="mod">
          <ac:chgData name="Thomas Sinclair" userId="ea7e17c6-715c-40d9-8261-37f47b5b9a01" providerId="ADAL" clId="{6066094D-7100-41AC-AA34-2CA64AA22464}" dt="2019-10-03T01:35:13.575" v="4383" actId="1076"/>
          <ac:picMkLst>
            <pc:docMk/>
            <pc:sldMk cId="0" sldId="265"/>
            <ac:picMk id="274" creationId="{00000000-0000-0000-0000-000000000000}"/>
          </ac:picMkLst>
        </pc:picChg>
      </pc:sldChg>
      <pc:sldChg chg="addSp delSp modSp">
        <pc:chgData name="Thomas Sinclair" userId="ea7e17c6-715c-40d9-8261-37f47b5b9a01" providerId="ADAL" clId="{6066094D-7100-41AC-AA34-2CA64AA22464}" dt="2019-10-03T01:43:59.403" v="4478" actId="1076"/>
        <pc:sldMkLst>
          <pc:docMk/>
          <pc:sldMk cId="0" sldId="266"/>
        </pc:sldMkLst>
        <pc:spChg chg="mod ord">
          <ac:chgData name="Thomas Sinclair" userId="ea7e17c6-715c-40d9-8261-37f47b5b9a01" providerId="ADAL" clId="{6066094D-7100-41AC-AA34-2CA64AA22464}" dt="2019-10-03T01:43:51.755" v="4477" actId="14100"/>
          <ac:spMkLst>
            <pc:docMk/>
            <pc:sldMk cId="0" sldId="266"/>
            <ac:spMk id="14" creationId="{7C963620-2E9B-4CFD-86DA-24FD553E167D}"/>
          </ac:spMkLst>
        </pc:spChg>
        <pc:spChg chg="add mod">
          <ac:chgData name="Thomas Sinclair" userId="ea7e17c6-715c-40d9-8261-37f47b5b9a01" providerId="ADAL" clId="{6066094D-7100-41AC-AA34-2CA64AA22464}" dt="2019-10-03T01:41:15.220" v="4462" actId="14100"/>
          <ac:spMkLst>
            <pc:docMk/>
            <pc:sldMk cId="0" sldId="266"/>
            <ac:spMk id="15" creationId="{780DCB49-15E0-47A1-BC82-A70748C9732F}"/>
          </ac:spMkLst>
        </pc:spChg>
        <pc:spChg chg="add mod">
          <ac:chgData name="Thomas Sinclair" userId="ea7e17c6-715c-40d9-8261-37f47b5b9a01" providerId="ADAL" clId="{6066094D-7100-41AC-AA34-2CA64AA22464}" dt="2019-10-03T01:41:21.306" v="4464" actId="14100"/>
          <ac:spMkLst>
            <pc:docMk/>
            <pc:sldMk cId="0" sldId="266"/>
            <ac:spMk id="16" creationId="{5697FA8A-C732-4E2F-A267-56CE708174D6}"/>
          </ac:spMkLst>
        </pc:spChg>
        <pc:spChg chg="del mod">
          <ac:chgData name="Thomas Sinclair" userId="ea7e17c6-715c-40d9-8261-37f47b5b9a01" providerId="ADAL" clId="{6066094D-7100-41AC-AA34-2CA64AA22464}" dt="2019-10-03T00:19:08.698" v="2829" actId="478"/>
          <ac:spMkLst>
            <pc:docMk/>
            <pc:sldMk cId="0" sldId="266"/>
            <ac:spMk id="283" creationId="{00000000-0000-0000-0000-000000000000}"/>
          </ac:spMkLst>
        </pc:spChg>
        <pc:spChg chg="del mod">
          <ac:chgData name="Thomas Sinclair" userId="ea7e17c6-715c-40d9-8261-37f47b5b9a01" providerId="ADAL" clId="{6066094D-7100-41AC-AA34-2CA64AA22464}" dt="2019-10-03T00:19:10.178" v="2830" actId="478"/>
          <ac:spMkLst>
            <pc:docMk/>
            <pc:sldMk cId="0" sldId="266"/>
            <ac:spMk id="284" creationId="{00000000-0000-0000-0000-000000000000}"/>
          </ac:spMkLst>
        </pc:spChg>
        <pc:spChg chg="del mod">
          <ac:chgData name="Thomas Sinclair" userId="ea7e17c6-715c-40d9-8261-37f47b5b9a01" providerId="ADAL" clId="{6066094D-7100-41AC-AA34-2CA64AA22464}" dt="2019-10-03T00:16:54.586" v="2774" actId="478"/>
          <ac:spMkLst>
            <pc:docMk/>
            <pc:sldMk cId="0" sldId="266"/>
            <ac:spMk id="285" creationId="{00000000-0000-0000-0000-000000000000}"/>
          </ac:spMkLst>
        </pc:spChg>
        <pc:spChg chg="mod">
          <ac:chgData name="Thomas Sinclair" userId="ea7e17c6-715c-40d9-8261-37f47b5b9a01" providerId="ADAL" clId="{6066094D-7100-41AC-AA34-2CA64AA22464}" dt="2019-10-03T00:16:47.653" v="2771" actId="20577"/>
          <ac:spMkLst>
            <pc:docMk/>
            <pc:sldMk cId="0" sldId="266"/>
            <ac:spMk id="286" creationId="{00000000-0000-0000-0000-000000000000}"/>
          </ac:spMkLst>
        </pc:spChg>
        <pc:grpChg chg="add mod">
          <ac:chgData name="Thomas Sinclair" userId="ea7e17c6-715c-40d9-8261-37f47b5b9a01" providerId="ADAL" clId="{6066094D-7100-41AC-AA34-2CA64AA22464}" dt="2019-10-03T01:43:48.107" v="4476" actId="1076"/>
          <ac:grpSpMkLst>
            <pc:docMk/>
            <pc:sldMk cId="0" sldId="266"/>
            <ac:grpSpMk id="2" creationId="{1F8FA61E-6C11-42A7-8EBB-55EB8EE8E845}"/>
          </ac:grpSpMkLst>
        </pc:grpChg>
        <pc:grpChg chg="add del">
          <ac:chgData name="Thomas Sinclair" userId="ea7e17c6-715c-40d9-8261-37f47b5b9a01" providerId="ADAL" clId="{6066094D-7100-41AC-AA34-2CA64AA22464}" dt="2019-10-03T00:19:40.245" v="2864" actId="478"/>
          <ac:grpSpMkLst>
            <pc:docMk/>
            <pc:sldMk cId="0" sldId="266"/>
            <ac:grpSpMk id="17" creationId="{0FF80805-29EC-48F8-8ED1-C557330A37E5}"/>
          </ac:grpSpMkLst>
        </pc:grpChg>
        <pc:picChg chg="mod ord modCrop">
          <ac:chgData name="Thomas Sinclair" userId="ea7e17c6-715c-40d9-8261-37f47b5b9a01" providerId="ADAL" clId="{6066094D-7100-41AC-AA34-2CA64AA22464}" dt="2019-10-03T01:43:59.403" v="4478" actId="1076"/>
          <ac:picMkLst>
            <pc:docMk/>
            <pc:sldMk cId="0" sldId="266"/>
            <ac:picMk id="5" creationId="{BB5E34E6-7884-4B0C-8460-75556748F625}"/>
          </ac:picMkLst>
        </pc:picChg>
        <pc:picChg chg="add mod">
          <ac:chgData name="Thomas Sinclair" userId="ea7e17c6-715c-40d9-8261-37f47b5b9a01" providerId="ADAL" clId="{6066094D-7100-41AC-AA34-2CA64AA22464}" dt="2019-10-03T01:34:42.173" v="4378" actId="692"/>
          <ac:picMkLst>
            <pc:docMk/>
            <pc:sldMk cId="0" sldId="266"/>
            <ac:picMk id="12" creationId="{373DB61D-7641-42BB-98FE-E930E01932C4}"/>
          </ac:picMkLst>
        </pc:picChg>
        <pc:picChg chg="add mod">
          <ac:chgData name="Thomas Sinclair" userId="ea7e17c6-715c-40d9-8261-37f47b5b9a01" providerId="ADAL" clId="{6066094D-7100-41AC-AA34-2CA64AA22464}" dt="2019-10-03T01:34:42.173" v="4378" actId="692"/>
          <ac:picMkLst>
            <pc:docMk/>
            <pc:sldMk cId="0" sldId="266"/>
            <ac:picMk id="13" creationId="{A087DB27-C258-43D0-B32F-B0640C1D9D41}"/>
          </ac:picMkLst>
        </pc:picChg>
        <pc:picChg chg="del mod">
          <ac:chgData name="Thomas Sinclair" userId="ea7e17c6-715c-40d9-8261-37f47b5b9a01" providerId="ADAL" clId="{6066094D-7100-41AC-AA34-2CA64AA22464}" dt="2019-10-03T00:19:06.866" v="2827" actId="478"/>
          <ac:picMkLst>
            <pc:docMk/>
            <pc:sldMk cId="0" sldId="266"/>
            <ac:picMk id="279" creationId="{00000000-0000-0000-0000-000000000000}"/>
          </ac:picMkLst>
        </pc:picChg>
        <pc:picChg chg="del mod">
          <ac:chgData name="Thomas Sinclair" userId="ea7e17c6-715c-40d9-8261-37f47b5b9a01" providerId="ADAL" clId="{6066094D-7100-41AC-AA34-2CA64AA22464}" dt="2019-10-03T00:19:06.089" v="2826" actId="478"/>
          <ac:picMkLst>
            <pc:docMk/>
            <pc:sldMk cId="0" sldId="266"/>
            <ac:picMk id="280" creationId="{00000000-0000-0000-0000-000000000000}"/>
          </ac:picMkLst>
        </pc:picChg>
        <pc:picChg chg="del">
          <ac:chgData name="Thomas Sinclair" userId="ea7e17c6-715c-40d9-8261-37f47b5b9a01" providerId="ADAL" clId="{6066094D-7100-41AC-AA34-2CA64AA22464}" dt="2019-10-03T00:16:52.744" v="2772" actId="478"/>
          <ac:picMkLst>
            <pc:docMk/>
            <pc:sldMk cId="0" sldId="266"/>
            <ac:picMk id="281" creationId="{00000000-0000-0000-0000-000000000000}"/>
          </ac:picMkLst>
        </pc:picChg>
      </pc:sldChg>
      <pc:sldChg chg="addSp delSp modSp del">
        <pc:chgData name="Thomas Sinclair" userId="ea7e17c6-715c-40d9-8261-37f47b5b9a01" providerId="ADAL" clId="{6066094D-7100-41AC-AA34-2CA64AA22464}" dt="2019-10-03T00:09:14.319" v="2716" actId="2696"/>
        <pc:sldMkLst>
          <pc:docMk/>
          <pc:sldMk cId="0" sldId="267"/>
        </pc:sldMkLst>
        <pc:spChg chg="add mod">
          <ac:chgData name="Thomas Sinclair" userId="ea7e17c6-715c-40d9-8261-37f47b5b9a01" providerId="ADAL" clId="{6066094D-7100-41AC-AA34-2CA64AA22464}" dt="2019-10-03T00:05:15.174" v="2606" actId="207"/>
          <ac:spMkLst>
            <pc:docMk/>
            <pc:sldMk cId="0" sldId="267"/>
            <ac:spMk id="2" creationId="{094123F5-070A-4D6C-A41F-0AD3D2901718}"/>
          </ac:spMkLst>
        </pc:spChg>
        <pc:spChg chg="add del mod">
          <ac:chgData name="Thomas Sinclair" userId="ea7e17c6-715c-40d9-8261-37f47b5b9a01" providerId="ADAL" clId="{6066094D-7100-41AC-AA34-2CA64AA22464}" dt="2019-10-02T23:47:23.177" v="2450" actId="478"/>
          <ac:spMkLst>
            <pc:docMk/>
            <pc:sldMk cId="0" sldId="267"/>
            <ac:spMk id="7" creationId="{15567477-F57C-4631-80AD-320E70838AFF}"/>
          </ac:spMkLst>
        </pc:spChg>
        <pc:spChg chg="add mod">
          <ac:chgData name="Thomas Sinclair" userId="ea7e17c6-715c-40d9-8261-37f47b5b9a01" providerId="ADAL" clId="{6066094D-7100-41AC-AA34-2CA64AA22464}" dt="2019-10-03T00:04:16.252" v="2601" actId="1037"/>
          <ac:spMkLst>
            <pc:docMk/>
            <pc:sldMk cId="0" sldId="267"/>
            <ac:spMk id="9" creationId="{DA0BB7A4-1045-438A-99E1-98BB0AFDEEE7}"/>
          </ac:spMkLst>
        </pc:spChg>
        <pc:spChg chg="mod">
          <ac:chgData name="Thomas Sinclair" userId="ea7e17c6-715c-40d9-8261-37f47b5b9a01" providerId="ADAL" clId="{6066094D-7100-41AC-AA34-2CA64AA22464}" dt="2019-10-02T06:55:36.649" v="2327" actId="14100"/>
          <ac:spMkLst>
            <pc:docMk/>
            <pc:sldMk cId="0" sldId="267"/>
            <ac:spMk id="292" creationId="{00000000-0000-0000-0000-000000000000}"/>
          </ac:spMkLst>
        </pc:spChg>
        <pc:spChg chg="mod">
          <ac:chgData name="Thomas Sinclair" userId="ea7e17c6-715c-40d9-8261-37f47b5b9a01" providerId="ADAL" clId="{6066094D-7100-41AC-AA34-2CA64AA22464}" dt="2019-10-03T00:04:04.843" v="2593" actId="692"/>
          <ac:spMkLst>
            <pc:docMk/>
            <pc:sldMk cId="0" sldId="267"/>
            <ac:spMk id="294" creationId="{00000000-0000-0000-0000-000000000000}"/>
          </ac:spMkLst>
        </pc:spChg>
        <pc:graphicFrameChg chg="add mod ord modGraphic">
          <ac:chgData name="Thomas Sinclair" userId="ea7e17c6-715c-40d9-8261-37f47b5b9a01" providerId="ADAL" clId="{6066094D-7100-41AC-AA34-2CA64AA22464}" dt="2019-10-03T00:01:51.461" v="2586"/>
          <ac:graphicFrameMkLst>
            <pc:docMk/>
            <pc:sldMk cId="0" sldId="267"/>
            <ac:graphicFrameMk id="3" creationId="{86A62CE9-051A-4A8B-A5A7-BA6D21DE0E49}"/>
          </ac:graphicFrameMkLst>
        </pc:graphicFrameChg>
        <pc:graphicFrameChg chg="add del mod modGraphic">
          <ac:chgData name="Thomas Sinclair" userId="ea7e17c6-715c-40d9-8261-37f47b5b9a01" providerId="ADAL" clId="{6066094D-7100-41AC-AA34-2CA64AA22464}" dt="2019-10-02T06:43:53.113" v="1914" actId="478"/>
          <ac:graphicFrameMkLst>
            <pc:docMk/>
            <pc:sldMk cId="0" sldId="267"/>
            <ac:graphicFrameMk id="6" creationId="{BD7F9871-879E-469A-8CFF-BCEFF0B683BD}"/>
          </ac:graphicFrameMkLst>
        </pc:graphicFrameChg>
        <pc:graphicFrameChg chg="add del mod modGraphic">
          <ac:chgData name="Thomas Sinclair" userId="ea7e17c6-715c-40d9-8261-37f47b5b9a01" providerId="ADAL" clId="{6066094D-7100-41AC-AA34-2CA64AA22464}" dt="2019-10-02T23:52:57.620" v="2494" actId="478"/>
          <ac:graphicFrameMkLst>
            <pc:docMk/>
            <pc:sldMk cId="0" sldId="267"/>
            <ac:graphicFrameMk id="8" creationId="{B3836DB5-C806-472A-990A-DF85F9F29C20}"/>
          </ac:graphicFrameMkLst>
        </pc:graphicFrameChg>
        <pc:graphicFrameChg chg="mod modGraphic">
          <ac:chgData name="Thomas Sinclair" userId="ea7e17c6-715c-40d9-8261-37f47b5b9a01" providerId="ADAL" clId="{6066094D-7100-41AC-AA34-2CA64AA22464}" dt="2019-10-03T00:06:53.587" v="2704" actId="20577"/>
          <ac:graphicFrameMkLst>
            <pc:docMk/>
            <pc:sldMk cId="0" sldId="267"/>
            <ac:graphicFrameMk id="293" creationId="{00000000-0000-0000-0000-000000000000}"/>
          </ac:graphicFrameMkLst>
        </pc:graphicFrameChg>
      </pc:sldChg>
      <pc:sldChg chg="modSp ord">
        <pc:chgData name="Thomas Sinclair" userId="ea7e17c6-715c-40d9-8261-37f47b5b9a01" providerId="ADAL" clId="{6066094D-7100-41AC-AA34-2CA64AA22464}" dt="2019-10-03T01:47:00.100" v="4538"/>
        <pc:sldMkLst>
          <pc:docMk/>
          <pc:sldMk cId="0" sldId="268"/>
        </pc:sldMkLst>
        <pc:spChg chg="mod">
          <ac:chgData name="Thomas Sinclair" userId="ea7e17c6-715c-40d9-8261-37f47b5b9a01" providerId="ADAL" clId="{6066094D-7100-41AC-AA34-2CA64AA22464}" dt="2019-10-02T04:01:20.949" v="780" actId="20577"/>
          <ac:spMkLst>
            <pc:docMk/>
            <pc:sldMk cId="0" sldId="268"/>
            <ac:spMk id="302" creationId="{00000000-0000-0000-0000-000000000000}"/>
          </ac:spMkLst>
        </pc:spChg>
        <pc:spChg chg="mod">
          <ac:chgData name="Thomas Sinclair" userId="ea7e17c6-715c-40d9-8261-37f47b5b9a01" providerId="ADAL" clId="{6066094D-7100-41AC-AA34-2CA64AA22464}" dt="2019-10-02T04:01:30.256" v="795" actId="20577"/>
          <ac:spMkLst>
            <pc:docMk/>
            <pc:sldMk cId="0" sldId="268"/>
            <ac:spMk id="303" creationId="{00000000-0000-0000-0000-000000000000}"/>
          </ac:spMkLst>
        </pc:spChg>
        <pc:spChg chg="mod">
          <ac:chgData name="Thomas Sinclair" userId="ea7e17c6-715c-40d9-8261-37f47b5b9a01" providerId="ADAL" clId="{6066094D-7100-41AC-AA34-2CA64AA22464}" dt="2019-10-03T01:47:00.100" v="4538"/>
          <ac:spMkLst>
            <pc:docMk/>
            <pc:sldMk cId="0" sldId="268"/>
            <ac:spMk id="304" creationId="{00000000-0000-0000-0000-000000000000}"/>
          </ac:spMkLst>
        </pc:spChg>
        <pc:spChg chg="mod">
          <ac:chgData name="Thomas Sinclair" userId="ea7e17c6-715c-40d9-8261-37f47b5b9a01" providerId="ADAL" clId="{6066094D-7100-41AC-AA34-2CA64AA22464}" dt="2019-10-03T01:40:50.662" v="4456" actId="14100"/>
          <ac:spMkLst>
            <pc:docMk/>
            <pc:sldMk cId="0" sldId="268"/>
            <ac:spMk id="306" creationId="{00000000-0000-0000-0000-000000000000}"/>
          </ac:spMkLst>
        </pc:spChg>
        <pc:picChg chg="mod">
          <ac:chgData name="Thomas Sinclair" userId="ea7e17c6-715c-40d9-8261-37f47b5b9a01" providerId="ADAL" clId="{6066094D-7100-41AC-AA34-2CA64AA22464}" dt="2019-10-03T01:34:21.102" v="4374" actId="692"/>
          <ac:picMkLst>
            <pc:docMk/>
            <pc:sldMk cId="0" sldId="268"/>
            <ac:picMk id="299"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0" creationId="{00000000-0000-0000-0000-000000000000}"/>
          </ac:picMkLst>
        </pc:picChg>
        <pc:picChg chg="mod">
          <ac:chgData name="Thomas Sinclair" userId="ea7e17c6-715c-40d9-8261-37f47b5b9a01" providerId="ADAL" clId="{6066094D-7100-41AC-AA34-2CA64AA22464}" dt="2019-10-03T01:34:21.102" v="4374" actId="692"/>
          <ac:picMkLst>
            <pc:docMk/>
            <pc:sldMk cId="0" sldId="268"/>
            <ac:picMk id="301" creationId="{00000000-0000-0000-0000-000000000000}"/>
          </ac:picMkLst>
        </pc:picChg>
      </pc:sldChg>
      <pc:sldChg chg="del">
        <pc:chgData name="Thomas Sinclair" userId="ea7e17c6-715c-40d9-8261-37f47b5b9a01" providerId="ADAL" clId="{6066094D-7100-41AC-AA34-2CA64AA22464}" dt="2019-10-02T04:01:10.568" v="773" actId="2696"/>
        <pc:sldMkLst>
          <pc:docMk/>
          <pc:sldMk cId="0" sldId="269"/>
        </pc:sldMkLst>
      </pc:sldChg>
      <pc:sldChg chg="addSp delSp modSp">
        <pc:chgData name="Thomas Sinclair" userId="ea7e17c6-715c-40d9-8261-37f47b5b9a01" providerId="ADAL" clId="{6066094D-7100-41AC-AA34-2CA64AA22464}" dt="2019-10-03T02:21:53.265" v="5110" actId="692"/>
        <pc:sldMkLst>
          <pc:docMk/>
          <pc:sldMk cId="0" sldId="270"/>
        </pc:sldMkLst>
        <pc:spChg chg="add del mod">
          <ac:chgData name="Thomas Sinclair" userId="ea7e17c6-715c-40d9-8261-37f47b5b9a01" providerId="ADAL" clId="{6066094D-7100-41AC-AA34-2CA64AA22464}" dt="2019-10-03T00:08:19.423" v="2707" actId="478"/>
          <ac:spMkLst>
            <pc:docMk/>
            <pc:sldMk cId="0" sldId="270"/>
            <ac:spMk id="3" creationId="{61BB2130-4AD8-451D-A277-0BD86E8CAC31}"/>
          </ac:spMkLst>
        </pc:spChg>
        <pc:spChg chg="add del mod">
          <ac:chgData name="Thomas Sinclair" userId="ea7e17c6-715c-40d9-8261-37f47b5b9a01" providerId="ADAL" clId="{6066094D-7100-41AC-AA34-2CA64AA22464}" dt="2019-10-03T00:08:24.430" v="2709" actId="478"/>
          <ac:spMkLst>
            <pc:docMk/>
            <pc:sldMk cId="0" sldId="270"/>
            <ac:spMk id="5" creationId="{46344C8A-AB4D-41A8-834C-8FF4CECBF194}"/>
          </ac:spMkLst>
        </pc:spChg>
        <pc:spChg chg="add mod">
          <ac:chgData name="Thomas Sinclair" userId="ea7e17c6-715c-40d9-8261-37f47b5b9a01" providerId="ADAL" clId="{6066094D-7100-41AC-AA34-2CA64AA22464}" dt="2019-10-03T00:09:06.334" v="2715" actId="20577"/>
          <ac:spMkLst>
            <pc:docMk/>
            <pc:sldMk cId="0" sldId="270"/>
            <ac:spMk id="16" creationId="{0FD8B14E-7CCF-42C8-9E9F-051852995464}"/>
          </ac:spMkLst>
        </pc:spChg>
        <pc:spChg chg="add mod">
          <ac:chgData name="Thomas Sinclair" userId="ea7e17c6-715c-40d9-8261-37f47b5b9a01" providerId="ADAL" clId="{6066094D-7100-41AC-AA34-2CA64AA22464}" dt="2019-10-03T00:42:53.675" v="3201" actId="207"/>
          <ac:spMkLst>
            <pc:docMk/>
            <pc:sldMk cId="0" sldId="270"/>
            <ac:spMk id="17" creationId="{5AE9912C-98EA-4128-BAF0-91C8BAB6E99F}"/>
          </ac:spMkLst>
        </pc:spChg>
        <pc:spChg chg="add mod">
          <ac:chgData name="Thomas Sinclair" userId="ea7e17c6-715c-40d9-8261-37f47b5b9a01" providerId="ADAL" clId="{6066094D-7100-41AC-AA34-2CA64AA22464}" dt="2019-10-03T02:21:41.215" v="5109" actId="207"/>
          <ac:spMkLst>
            <pc:docMk/>
            <pc:sldMk cId="0" sldId="270"/>
            <ac:spMk id="19" creationId="{2EF7B2F8-2378-42F1-8952-DD9443D358FE}"/>
          </ac:spMkLst>
        </pc:spChg>
        <pc:spChg chg="add mod">
          <ac:chgData name="Thomas Sinclair" userId="ea7e17c6-715c-40d9-8261-37f47b5b9a01" providerId="ADAL" clId="{6066094D-7100-41AC-AA34-2CA64AA22464}" dt="2019-10-03T02:21:53.265" v="5110" actId="692"/>
          <ac:spMkLst>
            <pc:docMk/>
            <pc:sldMk cId="0" sldId="270"/>
            <ac:spMk id="20" creationId="{2EA1FB72-C6D2-4F4E-91EE-26721F9A755E}"/>
          </ac:spMkLst>
        </pc:spChg>
        <pc:spChg chg="add mod">
          <ac:chgData name="Thomas Sinclair" userId="ea7e17c6-715c-40d9-8261-37f47b5b9a01" providerId="ADAL" clId="{6066094D-7100-41AC-AA34-2CA64AA22464}" dt="2019-10-03T01:38:52.576" v="4430" actId="113"/>
          <ac:spMkLst>
            <pc:docMk/>
            <pc:sldMk cId="0" sldId="270"/>
            <ac:spMk id="21" creationId="{2E312A83-5E9D-4389-9504-2ADA1156B42A}"/>
          </ac:spMkLst>
        </pc:spChg>
        <pc:spChg chg="del mod">
          <ac:chgData name="Thomas Sinclair" userId="ea7e17c6-715c-40d9-8261-37f47b5b9a01" providerId="ADAL" clId="{6066094D-7100-41AC-AA34-2CA64AA22464}" dt="2019-10-03T00:08:17.586" v="2706" actId="478"/>
          <ac:spMkLst>
            <pc:docMk/>
            <pc:sldMk cId="0" sldId="270"/>
            <ac:spMk id="328" creationId="{00000000-0000-0000-0000-000000000000}"/>
          </ac:spMkLst>
        </pc:spChg>
        <pc:spChg chg="del mod">
          <ac:chgData name="Thomas Sinclair" userId="ea7e17c6-715c-40d9-8261-37f47b5b9a01" providerId="ADAL" clId="{6066094D-7100-41AC-AA34-2CA64AA22464}" dt="2019-10-03T00:08:21.749" v="2708" actId="478"/>
          <ac:spMkLst>
            <pc:docMk/>
            <pc:sldMk cId="0" sldId="270"/>
            <ac:spMk id="329"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0"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1" creationId="{00000000-0000-0000-0000-000000000000}"/>
          </ac:spMkLst>
        </pc:spChg>
        <pc:spChg chg="del">
          <ac:chgData name="Thomas Sinclair" userId="ea7e17c6-715c-40d9-8261-37f47b5b9a01" providerId="ADAL" clId="{6066094D-7100-41AC-AA34-2CA64AA22464}" dt="2019-10-03T00:08:27.070" v="2710" actId="478"/>
          <ac:spMkLst>
            <pc:docMk/>
            <pc:sldMk cId="0" sldId="270"/>
            <ac:spMk id="332" creationId="{00000000-0000-0000-0000-000000000000}"/>
          </ac:spMkLst>
        </pc:spChg>
        <pc:graphicFrameChg chg="add mod modGraphic">
          <ac:chgData name="Thomas Sinclair" userId="ea7e17c6-715c-40d9-8261-37f47b5b9a01" providerId="ADAL" clId="{6066094D-7100-41AC-AA34-2CA64AA22464}" dt="2019-10-03T00:48:26.542" v="3224"/>
          <ac:graphicFrameMkLst>
            <pc:docMk/>
            <pc:sldMk cId="0" sldId="270"/>
            <ac:graphicFrameMk id="15" creationId="{A8006ECC-1C52-4E74-801B-E675685C0314}"/>
          </ac:graphicFrameMkLst>
        </pc:graphicFrameChg>
        <pc:graphicFrameChg chg="add mod modGraphic">
          <ac:chgData name="Thomas Sinclair" userId="ea7e17c6-715c-40d9-8261-37f47b5b9a01" providerId="ADAL" clId="{6066094D-7100-41AC-AA34-2CA64AA22464}" dt="2019-10-03T01:47:44.583" v="4540"/>
          <ac:graphicFrameMkLst>
            <pc:docMk/>
            <pc:sldMk cId="0" sldId="270"/>
            <ac:graphicFrameMk id="18" creationId="{3AE18A4C-3F4A-4EFD-ADDA-2EC5999EFF8A}"/>
          </ac:graphicFrameMkLst>
        </pc:graphicFrameChg>
        <pc:picChg chg="del">
          <ac:chgData name="Thomas Sinclair" userId="ea7e17c6-715c-40d9-8261-37f47b5b9a01" providerId="ADAL" clId="{6066094D-7100-41AC-AA34-2CA64AA22464}" dt="2019-10-03T00:08:27.070" v="2710" actId="478"/>
          <ac:picMkLst>
            <pc:docMk/>
            <pc:sldMk cId="0" sldId="270"/>
            <ac:picMk id="325"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6" creationId="{00000000-0000-0000-0000-000000000000}"/>
          </ac:picMkLst>
        </pc:picChg>
        <pc:picChg chg="del">
          <ac:chgData name="Thomas Sinclair" userId="ea7e17c6-715c-40d9-8261-37f47b5b9a01" providerId="ADAL" clId="{6066094D-7100-41AC-AA34-2CA64AA22464}" dt="2019-10-03T00:08:27.070" v="2710" actId="478"/>
          <ac:picMkLst>
            <pc:docMk/>
            <pc:sldMk cId="0" sldId="270"/>
            <ac:picMk id="327" creationId="{00000000-0000-0000-0000-000000000000}"/>
          </ac:picMkLst>
        </pc:picChg>
      </pc:sldChg>
      <pc:sldChg chg="modSp">
        <pc:chgData name="Thomas Sinclair" userId="ea7e17c6-715c-40d9-8261-37f47b5b9a01" providerId="ADAL" clId="{6066094D-7100-41AC-AA34-2CA64AA22464}" dt="2019-10-03T00:48:28.165" v="3226" actId="20577"/>
        <pc:sldMkLst>
          <pc:docMk/>
          <pc:sldMk cId="0" sldId="271"/>
        </pc:sldMkLst>
        <pc:spChg chg="mod">
          <ac:chgData name="Thomas Sinclair" userId="ea7e17c6-715c-40d9-8261-37f47b5b9a01" providerId="ADAL" clId="{6066094D-7100-41AC-AA34-2CA64AA22464}" dt="2019-10-03T00:48:28.165" v="3226" actId="20577"/>
          <ac:spMkLst>
            <pc:docMk/>
            <pc:sldMk cId="0" sldId="271"/>
            <ac:spMk id="339" creationId="{00000000-0000-0000-0000-000000000000}"/>
          </ac:spMkLst>
        </pc:spChg>
      </pc:sldChg>
      <pc:sldChg chg="addSp delSp modSp del">
        <pc:chgData name="Thomas Sinclair" userId="ea7e17c6-715c-40d9-8261-37f47b5b9a01" providerId="ADAL" clId="{6066094D-7100-41AC-AA34-2CA64AA22464}" dt="2019-10-03T00:12:49.491" v="2739" actId="2696"/>
        <pc:sldMkLst>
          <pc:docMk/>
          <pc:sldMk cId="0" sldId="272"/>
        </pc:sldMkLst>
        <pc:spChg chg="add">
          <ac:chgData name="Thomas Sinclair" userId="ea7e17c6-715c-40d9-8261-37f47b5b9a01" providerId="ADAL" clId="{6066094D-7100-41AC-AA34-2CA64AA22464}" dt="2019-10-02T03:56:11.890" v="743"/>
          <ac:spMkLst>
            <pc:docMk/>
            <pc:sldMk cId="0" sldId="272"/>
            <ac:spMk id="7" creationId="{EC910770-EBAD-42E5-9194-E818B4780EC2}"/>
          </ac:spMkLst>
        </pc:spChg>
        <pc:spChg chg="mod">
          <ac:chgData name="Thomas Sinclair" userId="ea7e17c6-715c-40d9-8261-37f47b5b9a01" providerId="ADAL" clId="{6066094D-7100-41AC-AA34-2CA64AA22464}" dt="2019-10-02T03:53:20.735" v="722" actId="20577"/>
          <ac:spMkLst>
            <pc:docMk/>
            <pc:sldMk cId="0" sldId="272"/>
            <ac:spMk id="345" creationId="{00000000-0000-0000-0000-000000000000}"/>
          </ac:spMkLst>
        </pc:spChg>
        <pc:spChg chg="del">
          <ac:chgData name="Thomas Sinclair" userId="ea7e17c6-715c-40d9-8261-37f47b5b9a01" providerId="ADAL" clId="{6066094D-7100-41AC-AA34-2CA64AA22464}" dt="2019-10-02T03:56:11.099" v="742" actId="478"/>
          <ac:spMkLst>
            <pc:docMk/>
            <pc:sldMk cId="0" sldId="272"/>
            <ac:spMk id="347" creationId="{00000000-0000-0000-0000-000000000000}"/>
          </ac:spMkLst>
        </pc:spChg>
        <pc:graphicFrameChg chg="add mod modGraphic">
          <ac:chgData name="Thomas Sinclair" userId="ea7e17c6-715c-40d9-8261-37f47b5b9a01" providerId="ADAL" clId="{6066094D-7100-41AC-AA34-2CA64AA22464}" dt="2019-10-02T23:40:36.253" v="2375"/>
          <ac:graphicFrameMkLst>
            <pc:docMk/>
            <pc:sldMk cId="0" sldId="272"/>
            <ac:graphicFrameMk id="6" creationId="{C0881D9C-2369-43F3-B816-38C024F91402}"/>
          </ac:graphicFrameMkLst>
        </pc:graphicFrameChg>
        <pc:graphicFrameChg chg="del mod">
          <ac:chgData name="Thomas Sinclair" userId="ea7e17c6-715c-40d9-8261-37f47b5b9a01" providerId="ADAL" clId="{6066094D-7100-41AC-AA34-2CA64AA22464}" dt="2019-10-02T03:56:08.700" v="741" actId="478"/>
          <ac:graphicFrameMkLst>
            <pc:docMk/>
            <pc:sldMk cId="0" sldId="272"/>
            <ac:graphicFrameMk id="346" creationId="{00000000-0000-0000-0000-000000000000}"/>
          </ac:graphicFrameMkLst>
        </pc:graphicFrameChg>
      </pc:sldChg>
      <pc:sldChg chg="addSp delSp modSp ord">
        <pc:chgData name="Thomas Sinclair" userId="ea7e17c6-715c-40d9-8261-37f47b5b9a01" providerId="ADAL" clId="{6066094D-7100-41AC-AA34-2CA64AA22464}" dt="2019-10-03T01:39:55.583" v="4442" actId="14100"/>
        <pc:sldMkLst>
          <pc:docMk/>
          <pc:sldMk cId="0" sldId="273"/>
        </pc:sldMkLst>
        <pc:spChg chg="add del mod">
          <ac:chgData name="Thomas Sinclair" userId="ea7e17c6-715c-40d9-8261-37f47b5b9a01" providerId="ADAL" clId="{6066094D-7100-41AC-AA34-2CA64AA22464}" dt="2019-10-02T03:48:10.788" v="592"/>
          <ac:spMkLst>
            <pc:docMk/>
            <pc:sldMk cId="0" sldId="273"/>
            <ac:spMk id="15" creationId="{ACA0E6A1-9199-428D-962B-A70BEF40E63F}"/>
          </ac:spMkLst>
        </pc:spChg>
        <pc:spChg chg="mod">
          <ac:chgData name="Thomas Sinclair" userId="ea7e17c6-715c-40d9-8261-37f47b5b9a01" providerId="ADAL" clId="{6066094D-7100-41AC-AA34-2CA64AA22464}" dt="2019-10-02T03:52:12.750" v="642" actId="20577"/>
          <ac:spMkLst>
            <pc:docMk/>
            <pc:sldMk cId="0" sldId="273"/>
            <ac:spMk id="352" creationId="{00000000-0000-0000-0000-000000000000}"/>
          </ac:spMkLst>
        </pc:spChg>
        <pc:spChg chg="mod">
          <ac:chgData name="Thomas Sinclair" userId="ea7e17c6-715c-40d9-8261-37f47b5b9a01" providerId="ADAL" clId="{6066094D-7100-41AC-AA34-2CA64AA22464}" dt="2019-10-03T01:39:07.649" v="4432" actId="14100"/>
          <ac:spMkLst>
            <pc:docMk/>
            <pc:sldMk cId="0" sldId="273"/>
            <ac:spMk id="354" creationId="{00000000-0000-0000-0000-000000000000}"/>
          </ac:spMkLst>
        </pc:spChg>
        <pc:spChg chg="mod">
          <ac:chgData name="Thomas Sinclair" userId="ea7e17c6-715c-40d9-8261-37f47b5b9a01" providerId="ADAL" clId="{6066094D-7100-41AC-AA34-2CA64AA22464}" dt="2019-10-03T01:39:22.568" v="4436" actId="14100"/>
          <ac:spMkLst>
            <pc:docMk/>
            <pc:sldMk cId="0" sldId="273"/>
            <ac:spMk id="356" creationId="{00000000-0000-0000-0000-000000000000}"/>
          </ac:spMkLst>
        </pc:spChg>
        <pc:spChg chg="mod">
          <ac:chgData name="Thomas Sinclair" userId="ea7e17c6-715c-40d9-8261-37f47b5b9a01" providerId="ADAL" clId="{6066094D-7100-41AC-AA34-2CA64AA22464}" dt="2019-10-03T01:39:11.882" v="4434" actId="14100"/>
          <ac:spMkLst>
            <pc:docMk/>
            <pc:sldMk cId="0" sldId="273"/>
            <ac:spMk id="357" creationId="{00000000-0000-0000-0000-000000000000}"/>
          </ac:spMkLst>
        </pc:spChg>
        <pc:spChg chg="mod">
          <ac:chgData name="Thomas Sinclair" userId="ea7e17c6-715c-40d9-8261-37f47b5b9a01" providerId="ADAL" clId="{6066094D-7100-41AC-AA34-2CA64AA22464}" dt="2019-10-03T01:39:55.583" v="4442" actId="14100"/>
          <ac:spMkLst>
            <pc:docMk/>
            <pc:sldMk cId="0" sldId="273"/>
            <ac:spMk id="358" creationId="{00000000-0000-0000-0000-000000000000}"/>
          </ac:spMkLst>
        </pc:spChg>
        <pc:spChg chg="mod">
          <ac:chgData name="Thomas Sinclair" userId="ea7e17c6-715c-40d9-8261-37f47b5b9a01" providerId="ADAL" clId="{6066094D-7100-41AC-AA34-2CA64AA22464}" dt="2019-10-03T01:39:26.130" v="4438" actId="14100"/>
          <ac:spMkLst>
            <pc:docMk/>
            <pc:sldMk cId="0" sldId="273"/>
            <ac:spMk id="362" creationId="{00000000-0000-0000-0000-000000000000}"/>
          </ac:spMkLst>
        </pc:spChg>
        <pc:picChg chg="add del mod">
          <ac:chgData name="Thomas Sinclair" userId="ea7e17c6-715c-40d9-8261-37f47b5b9a01" providerId="ADAL" clId="{6066094D-7100-41AC-AA34-2CA64AA22464}" dt="2019-10-02T03:48:10.788" v="592"/>
          <ac:picMkLst>
            <pc:docMk/>
            <pc:sldMk cId="0" sldId="273"/>
            <ac:picMk id="16" creationId="{A9FA5561-7044-4800-A6E1-EA9E13B800E9}"/>
          </ac:picMkLst>
        </pc:picChg>
        <pc:picChg chg="mod">
          <ac:chgData name="Thomas Sinclair" userId="ea7e17c6-715c-40d9-8261-37f47b5b9a01" providerId="ADAL" clId="{6066094D-7100-41AC-AA34-2CA64AA22464}" dt="2019-10-03T01:34:08.039" v="4372" actId="692"/>
          <ac:picMkLst>
            <pc:docMk/>
            <pc:sldMk cId="0" sldId="273"/>
            <ac:picMk id="353"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5"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59"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0" creationId="{00000000-0000-0000-0000-000000000000}"/>
          </ac:picMkLst>
        </pc:picChg>
        <pc:picChg chg="mod">
          <ac:chgData name="Thomas Sinclair" userId="ea7e17c6-715c-40d9-8261-37f47b5b9a01" providerId="ADAL" clId="{6066094D-7100-41AC-AA34-2CA64AA22464}" dt="2019-10-03T01:34:08.039" v="4372" actId="692"/>
          <ac:picMkLst>
            <pc:docMk/>
            <pc:sldMk cId="0" sldId="273"/>
            <ac:picMk id="361" creationId="{00000000-0000-0000-0000-000000000000}"/>
          </ac:picMkLst>
        </pc:picChg>
      </pc:sldChg>
      <pc:sldChg chg="del">
        <pc:chgData name="Thomas Sinclair" userId="ea7e17c6-715c-40d9-8261-37f47b5b9a01" providerId="ADAL" clId="{6066094D-7100-41AC-AA34-2CA64AA22464}" dt="2019-10-02T03:51:55.483" v="625" actId="2696"/>
        <pc:sldMkLst>
          <pc:docMk/>
          <pc:sldMk cId="0" sldId="274"/>
        </pc:sldMkLst>
      </pc:sldChg>
      <pc:sldChg chg="addSp delSp modSp">
        <pc:chgData name="Thomas Sinclair" userId="ea7e17c6-715c-40d9-8261-37f47b5b9a01" providerId="ADAL" clId="{6066094D-7100-41AC-AA34-2CA64AA22464}" dt="2019-10-03T01:40:16.399" v="4450" actId="14100"/>
        <pc:sldMkLst>
          <pc:docMk/>
          <pc:sldMk cId="0" sldId="275"/>
        </pc:sldMkLst>
        <pc:spChg chg="mod">
          <ac:chgData name="Thomas Sinclair" userId="ea7e17c6-715c-40d9-8261-37f47b5b9a01" providerId="ADAL" clId="{6066094D-7100-41AC-AA34-2CA64AA22464}" dt="2019-10-02T03:56:44.101" v="758" actId="20577"/>
          <ac:spMkLst>
            <pc:docMk/>
            <pc:sldMk cId="0" sldId="275"/>
            <ac:spMk id="386" creationId="{00000000-0000-0000-0000-000000000000}"/>
          </ac:spMkLst>
        </pc:spChg>
        <pc:spChg chg="mod">
          <ac:chgData name="Thomas Sinclair" userId="ea7e17c6-715c-40d9-8261-37f47b5b9a01" providerId="ADAL" clId="{6066094D-7100-41AC-AA34-2CA64AA22464}" dt="2019-10-03T01:40:02.870" v="4444" actId="14100"/>
          <ac:spMkLst>
            <pc:docMk/>
            <pc:sldMk cId="0" sldId="275"/>
            <ac:spMk id="388" creationId="{00000000-0000-0000-0000-000000000000}"/>
          </ac:spMkLst>
        </pc:spChg>
        <pc:spChg chg="mod">
          <ac:chgData name="Thomas Sinclair" userId="ea7e17c6-715c-40d9-8261-37f47b5b9a01" providerId="ADAL" clId="{6066094D-7100-41AC-AA34-2CA64AA22464}" dt="2019-10-03T01:40:12.808" v="4448" actId="14100"/>
          <ac:spMkLst>
            <pc:docMk/>
            <pc:sldMk cId="0" sldId="275"/>
            <ac:spMk id="390" creationId="{00000000-0000-0000-0000-000000000000}"/>
          </ac:spMkLst>
        </pc:spChg>
        <pc:spChg chg="mod">
          <ac:chgData name="Thomas Sinclair" userId="ea7e17c6-715c-40d9-8261-37f47b5b9a01" providerId="ADAL" clId="{6066094D-7100-41AC-AA34-2CA64AA22464}" dt="2019-10-03T01:40:07.088" v="4446" actId="14100"/>
          <ac:spMkLst>
            <pc:docMk/>
            <pc:sldMk cId="0" sldId="275"/>
            <ac:spMk id="391" creationId="{00000000-0000-0000-0000-000000000000}"/>
          </ac:spMkLst>
        </pc:spChg>
        <pc:spChg chg="mod">
          <ac:chgData name="Thomas Sinclair" userId="ea7e17c6-715c-40d9-8261-37f47b5b9a01" providerId="ADAL" clId="{6066094D-7100-41AC-AA34-2CA64AA22464}" dt="2019-10-03T01:39:43.639" v="4440" actId="14100"/>
          <ac:spMkLst>
            <pc:docMk/>
            <pc:sldMk cId="0" sldId="275"/>
            <ac:spMk id="392" creationId="{00000000-0000-0000-0000-000000000000}"/>
          </ac:spMkLst>
        </pc:spChg>
        <pc:spChg chg="mod">
          <ac:chgData name="Thomas Sinclair" userId="ea7e17c6-715c-40d9-8261-37f47b5b9a01" providerId="ADAL" clId="{6066094D-7100-41AC-AA34-2CA64AA22464}" dt="2019-10-03T01:40:16.399" v="4450" actId="14100"/>
          <ac:spMkLst>
            <pc:docMk/>
            <pc:sldMk cId="0" sldId="275"/>
            <ac:spMk id="396" creationId="{00000000-0000-0000-0000-000000000000}"/>
          </ac:spMkLst>
        </pc:spChg>
        <pc:spChg chg="mod">
          <ac:chgData name="Thomas Sinclair" userId="ea7e17c6-715c-40d9-8261-37f47b5b9a01" providerId="ADAL" clId="{6066094D-7100-41AC-AA34-2CA64AA22464}" dt="2019-10-02T03:48:38.529" v="621" actId="20577"/>
          <ac:spMkLst>
            <pc:docMk/>
            <pc:sldMk cId="0" sldId="275"/>
            <ac:spMk id="397" creationId="{00000000-0000-0000-0000-000000000000}"/>
          </ac:spMkLst>
        </pc:spChg>
        <pc:graphicFrameChg chg="add del mod">
          <ac:chgData name="Thomas Sinclair" userId="ea7e17c6-715c-40d9-8261-37f47b5b9a01" providerId="ADAL" clId="{6066094D-7100-41AC-AA34-2CA64AA22464}" dt="2019-10-02T03:49:53.436" v="624" actId="478"/>
          <ac:graphicFrameMkLst>
            <pc:docMk/>
            <pc:sldMk cId="0" sldId="275"/>
            <ac:graphicFrameMk id="2" creationId="{FA218F65-143C-4C1E-A8B3-49CE5A84FADE}"/>
          </ac:graphicFrameMkLst>
        </pc:graphicFrameChg>
        <pc:picChg chg="mod">
          <ac:chgData name="Thomas Sinclair" userId="ea7e17c6-715c-40d9-8261-37f47b5b9a01" providerId="ADAL" clId="{6066094D-7100-41AC-AA34-2CA64AA22464}" dt="2019-10-03T01:33:31.565" v="4368" actId="692"/>
          <ac:picMkLst>
            <pc:docMk/>
            <pc:sldMk cId="0" sldId="275"/>
            <ac:picMk id="387" creationId="{00000000-0000-0000-0000-000000000000}"/>
          </ac:picMkLst>
        </pc:picChg>
        <pc:picChg chg="mod">
          <ac:chgData name="Thomas Sinclair" userId="ea7e17c6-715c-40d9-8261-37f47b5b9a01" providerId="ADAL" clId="{6066094D-7100-41AC-AA34-2CA64AA22464}" dt="2019-10-03T01:33:21.448" v="4366" actId="692"/>
          <ac:picMkLst>
            <pc:docMk/>
            <pc:sldMk cId="0" sldId="275"/>
            <ac:picMk id="389"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3"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4" creationId="{00000000-0000-0000-0000-000000000000}"/>
          </ac:picMkLst>
        </pc:picChg>
        <pc:picChg chg="mod">
          <ac:chgData name="Thomas Sinclair" userId="ea7e17c6-715c-40d9-8261-37f47b5b9a01" providerId="ADAL" clId="{6066094D-7100-41AC-AA34-2CA64AA22464}" dt="2019-10-03T01:33:31.565" v="4368" actId="692"/>
          <ac:picMkLst>
            <pc:docMk/>
            <pc:sldMk cId="0" sldId="275"/>
            <ac:picMk id="395" creationId="{00000000-0000-0000-0000-000000000000}"/>
          </ac:picMkLst>
        </pc:picChg>
      </pc:sldChg>
      <pc:sldChg chg="modSp">
        <pc:chgData name="Thomas Sinclair" userId="ea7e17c6-715c-40d9-8261-37f47b5b9a01" providerId="ADAL" clId="{6066094D-7100-41AC-AA34-2CA64AA22464}" dt="2019-10-03T01:40:29.718" v="4452" actId="14100"/>
        <pc:sldMkLst>
          <pc:docMk/>
          <pc:sldMk cId="0" sldId="276"/>
        </pc:sldMkLst>
        <pc:spChg chg="mod">
          <ac:chgData name="Thomas Sinclair" userId="ea7e17c6-715c-40d9-8261-37f47b5b9a01" providerId="ADAL" clId="{6066094D-7100-41AC-AA34-2CA64AA22464}" dt="2019-10-03T01:40:29.718" v="4452" actId="14100"/>
          <ac:spMkLst>
            <pc:docMk/>
            <pc:sldMk cId="0" sldId="276"/>
            <ac:spMk id="406" creationId="{00000000-0000-0000-0000-000000000000}"/>
          </ac:spMkLst>
        </pc:spChg>
        <pc:spChg chg="mod">
          <ac:chgData name="Thomas Sinclair" userId="ea7e17c6-715c-40d9-8261-37f47b5b9a01" providerId="ADAL" clId="{6066094D-7100-41AC-AA34-2CA64AA22464}" dt="2019-10-02T02:02:28.035" v="188" actId="20577"/>
          <ac:spMkLst>
            <pc:docMk/>
            <pc:sldMk cId="0" sldId="276"/>
            <ac:spMk id="407" creationId="{00000000-0000-0000-0000-000000000000}"/>
          </ac:spMkLst>
        </pc:spChg>
        <pc:picChg chg="mod">
          <ac:chgData name="Thomas Sinclair" userId="ea7e17c6-715c-40d9-8261-37f47b5b9a01" providerId="ADAL" clId="{6066094D-7100-41AC-AA34-2CA64AA22464}" dt="2019-10-03T01:33:40.845" v="4370" actId="692"/>
          <ac:picMkLst>
            <pc:docMk/>
            <pc:sldMk cId="0" sldId="276"/>
            <ac:picMk id="403" creationId="{00000000-0000-0000-0000-000000000000}"/>
          </ac:picMkLst>
        </pc:picChg>
      </pc:sldChg>
      <pc:sldChg chg="modSp">
        <pc:chgData name="Thomas Sinclair" userId="ea7e17c6-715c-40d9-8261-37f47b5b9a01" providerId="ADAL" clId="{6066094D-7100-41AC-AA34-2CA64AA22464}" dt="2019-10-03T01:33:04.135" v="4364" actId="20577"/>
        <pc:sldMkLst>
          <pc:docMk/>
          <pc:sldMk cId="0" sldId="277"/>
        </pc:sldMkLst>
        <pc:spChg chg="mod">
          <ac:chgData name="Thomas Sinclair" userId="ea7e17c6-715c-40d9-8261-37f47b5b9a01" providerId="ADAL" clId="{6066094D-7100-41AC-AA34-2CA64AA22464}" dt="2019-10-03T01:33:04.135" v="4364" actId="20577"/>
          <ac:spMkLst>
            <pc:docMk/>
            <pc:sldMk cId="0" sldId="277"/>
            <ac:spMk id="413" creationId="{00000000-0000-0000-0000-000000000000}"/>
          </ac:spMkLst>
        </pc:spChg>
      </pc:sldChg>
      <pc:sldChg chg="modSp">
        <pc:chgData name="Thomas Sinclair" userId="ea7e17c6-715c-40d9-8261-37f47b5b9a01" providerId="ADAL" clId="{6066094D-7100-41AC-AA34-2CA64AA22464}" dt="2019-10-03T02:22:30.939" v="5113" actId="692"/>
        <pc:sldMkLst>
          <pc:docMk/>
          <pc:sldMk cId="0" sldId="278"/>
        </pc:sldMkLst>
        <pc:spChg chg="mod">
          <ac:chgData name="Thomas Sinclair" userId="ea7e17c6-715c-40d9-8261-37f47b5b9a01" providerId="ADAL" clId="{6066094D-7100-41AC-AA34-2CA64AA22464}" dt="2019-10-03T00:41:50.627" v="3197" actId="20577"/>
          <ac:spMkLst>
            <pc:docMk/>
            <pc:sldMk cId="0" sldId="278"/>
            <ac:spMk id="420"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1"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2"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3" creationId="{00000000-0000-0000-0000-000000000000}"/>
          </ac:spMkLst>
        </pc:spChg>
        <pc:spChg chg="mod">
          <ac:chgData name="Thomas Sinclair" userId="ea7e17c6-715c-40d9-8261-37f47b5b9a01" providerId="ADAL" clId="{6066094D-7100-41AC-AA34-2CA64AA22464}" dt="2019-10-03T02:22:30.939" v="5113" actId="692"/>
          <ac:spMkLst>
            <pc:docMk/>
            <pc:sldMk cId="0" sldId="278"/>
            <ac:spMk id="424" creationId="{00000000-0000-0000-0000-000000000000}"/>
          </ac:spMkLst>
        </pc:spChg>
      </pc:sldChg>
      <pc:sldChg chg="modSp">
        <pc:chgData name="Thomas Sinclair" userId="ea7e17c6-715c-40d9-8261-37f47b5b9a01" providerId="ADAL" clId="{6066094D-7100-41AC-AA34-2CA64AA22464}" dt="2019-10-03T02:22:06.553" v="5111" actId="692"/>
        <pc:sldMkLst>
          <pc:docMk/>
          <pc:sldMk cId="1068382997" sldId="279"/>
        </pc:sldMkLst>
        <pc:spChg chg="mod">
          <ac:chgData name="Thomas Sinclair" userId="ea7e17c6-715c-40d9-8261-37f47b5b9a01" providerId="ADAL" clId="{6066094D-7100-41AC-AA34-2CA64AA22464}" dt="2019-10-03T02:22:06.553" v="5111" actId="692"/>
          <ac:spMkLst>
            <pc:docMk/>
            <pc:sldMk cId="1068382997" sldId="279"/>
            <ac:spMk id="5" creationId="{EED6A5E4-658B-4FBA-8A42-9CB78417F345}"/>
          </ac:spMkLst>
        </pc:spChg>
        <pc:spChg chg="mod">
          <ac:chgData name="Thomas Sinclair" userId="ea7e17c6-715c-40d9-8261-37f47b5b9a01" providerId="ADAL" clId="{6066094D-7100-41AC-AA34-2CA64AA22464}" dt="2019-10-03T02:22:06.553" v="5111" actId="692"/>
          <ac:spMkLst>
            <pc:docMk/>
            <pc:sldMk cId="1068382997" sldId="279"/>
            <ac:spMk id="6" creationId="{F1D419E8-F26F-4BF7-A85B-45E7C97B3676}"/>
          </ac:spMkLst>
        </pc:spChg>
        <pc:spChg chg="mod">
          <ac:chgData name="Thomas Sinclair" userId="ea7e17c6-715c-40d9-8261-37f47b5b9a01" providerId="ADAL" clId="{6066094D-7100-41AC-AA34-2CA64AA22464}" dt="2019-10-03T02:22:06.553" v="5111" actId="692"/>
          <ac:spMkLst>
            <pc:docMk/>
            <pc:sldMk cId="1068382997" sldId="279"/>
            <ac:spMk id="7" creationId="{EE2122EE-E666-4D39-B521-F265625FD367}"/>
          </ac:spMkLst>
        </pc:spChg>
      </pc:sldChg>
      <pc:sldChg chg="modSp add">
        <pc:chgData name="Thomas Sinclair" userId="ea7e17c6-715c-40d9-8261-37f47b5b9a01" providerId="ADAL" clId="{6066094D-7100-41AC-AA34-2CA64AA22464}" dt="2019-10-03T01:46:38.962" v="4523" actId="1076"/>
        <pc:sldMkLst>
          <pc:docMk/>
          <pc:sldMk cId="223815541" sldId="280"/>
        </pc:sldMkLst>
        <pc:spChg chg="mod">
          <ac:chgData name="Thomas Sinclair" userId="ea7e17c6-715c-40d9-8261-37f47b5b9a01" providerId="ADAL" clId="{6066094D-7100-41AC-AA34-2CA64AA22464}" dt="2019-10-03T00:22:07.728" v="2915" actId="20577"/>
          <ac:spMkLst>
            <pc:docMk/>
            <pc:sldMk cId="223815541" sldId="280"/>
            <ac:spMk id="329" creationId="{00000000-0000-0000-0000-000000000000}"/>
          </ac:spMkLst>
        </pc:spChg>
        <pc:spChg chg="mod">
          <ac:chgData name="Thomas Sinclair" userId="ea7e17c6-715c-40d9-8261-37f47b5b9a01" providerId="ADAL" clId="{6066094D-7100-41AC-AA34-2CA64AA22464}" dt="2019-10-03T01:46:38.962" v="4523" actId="1076"/>
          <ac:spMkLst>
            <pc:docMk/>
            <pc:sldMk cId="223815541" sldId="280"/>
            <ac:spMk id="330" creationId="{00000000-0000-0000-0000-000000000000}"/>
          </ac:spMkLst>
        </pc:spChg>
        <pc:spChg chg="mod">
          <ac:chgData name="Thomas Sinclair" userId="ea7e17c6-715c-40d9-8261-37f47b5b9a01" providerId="ADAL" clId="{6066094D-7100-41AC-AA34-2CA64AA22464}" dt="2019-10-03T01:46:12.756" v="4494" actId="20577"/>
          <ac:spMkLst>
            <pc:docMk/>
            <pc:sldMk cId="223815541" sldId="280"/>
            <ac:spMk id="332" creationId="{00000000-0000-0000-0000-000000000000}"/>
          </ac:spMkLst>
        </pc:spChg>
        <pc:picChg chg="mod">
          <ac:chgData name="Thomas Sinclair" userId="ea7e17c6-715c-40d9-8261-37f47b5b9a01" providerId="ADAL" clId="{6066094D-7100-41AC-AA34-2CA64AA22464}" dt="2019-10-03T01:34:27.056" v="4376" actId="692"/>
          <ac:picMkLst>
            <pc:docMk/>
            <pc:sldMk cId="223815541" sldId="280"/>
            <ac:picMk id="325"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6" creationId="{00000000-0000-0000-0000-000000000000}"/>
          </ac:picMkLst>
        </pc:picChg>
        <pc:picChg chg="mod">
          <ac:chgData name="Thomas Sinclair" userId="ea7e17c6-715c-40d9-8261-37f47b5b9a01" providerId="ADAL" clId="{6066094D-7100-41AC-AA34-2CA64AA22464}" dt="2019-10-03T01:34:27.056" v="4376" actId="692"/>
          <ac:picMkLst>
            <pc:docMk/>
            <pc:sldMk cId="223815541" sldId="280"/>
            <ac:picMk id="327" creationId="{00000000-0000-0000-0000-000000000000}"/>
          </ac:picMkLst>
        </pc:picChg>
      </pc:sldChg>
      <pc:sldChg chg="delSp modSp add ord">
        <pc:chgData name="Thomas Sinclair" userId="ea7e17c6-715c-40d9-8261-37f47b5b9a01" providerId="ADAL" clId="{6066094D-7100-41AC-AA34-2CA64AA22464}" dt="2019-10-03T02:22:19.106" v="5112" actId="692"/>
        <pc:sldMkLst>
          <pc:docMk/>
          <pc:sldMk cId="1977009700" sldId="281"/>
        </pc:sldMkLst>
        <pc:spChg chg="mod">
          <ac:chgData name="Thomas Sinclair" userId="ea7e17c6-715c-40d9-8261-37f47b5b9a01" providerId="ADAL" clId="{6066094D-7100-41AC-AA34-2CA64AA22464}" dt="2019-10-03T00:43:33.292" v="3209" actId="113"/>
          <ac:spMkLst>
            <pc:docMk/>
            <pc:sldMk cId="1977009700" sldId="281"/>
            <ac:spMk id="17" creationId="{5AE9912C-98EA-4128-BAF0-91C8BAB6E99F}"/>
          </ac:spMkLst>
        </pc:spChg>
        <pc:spChg chg="mod">
          <ac:chgData name="Thomas Sinclair" userId="ea7e17c6-715c-40d9-8261-37f47b5b9a01" providerId="ADAL" clId="{6066094D-7100-41AC-AA34-2CA64AA22464}" dt="2019-10-03T02:22:19.106" v="5112" actId="692"/>
          <ac:spMkLst>
            <pc:docMk/>
            <pc:sldMk cId="1977009700" sldId="281"/>
            <ac:spMk id="19" creationId="{2EF7B2F8-2378-42F1-8952-DD9443D358FE}"/>
          </ac:spMkLst>
        </pc:spChg>
        <pc:spChg chg="del">
          <ac:chgData name="Thomas Sinclair" userId="ea7e17c6-715c-40d9-8261-37f47b5b9a01" providerId="ADAL" clId="{6066094D-7100-41AC-AA34-2CA64AA22464}" dt="2019-10-03T00:12:42.040" v="2738" actId="478"/>
          <ac:spMkLst>
            <pc:docMk/>
            <pc:sldMk cId="1977009700" sldId="281"/>
            <ac:spMk id="20" creationId="{2EA1FB72-C6D2-4F4E-91EE-26721F9A755E}"/>
          </ac:spMkLst>
        </pc:spChg>
        <pc:spChg chg="del">
          <ac:chgData name="Thomas Sinclair" userId="ea7e17c6-715c-40d9-8261-37f47b5b9a01" providerId="ADAL" clId="{6066094D-7100-41AC-AA34-2CA64AA22464}" dt="2019-10-03T00:12:40.529" v="2737" actId="478"/>
          <ac:spMkLst>
            <pc:docMk/>
            <pc:sldMk cId="1977009700" sldId="281"/>
            <ac:spMk id="21" creationId="{2E312A83-5E9D-4389-9504-2ADA1156B42A}"/>
          </ac:spMkLst>
        </pc:spChg>
        <pc:graphicFrameChg chg="del mod">
          <ac:chgData name="Thomas Sinclair" userId="ea7e17c6-715c-40d9-8261-37f47b5b9a01" providerId="ADAL" clId="{6066094D-7100-41AC-AA34-2CA64AA22464}" dt="2019-10-03T00:12:38.633" v="2736" actId="478"/>
          <ac:graphicFrameMkLst>
            <pc:docMk/>
            <pc:sldMk cId="1977009700" sldId="281"/>
            <ac:graphicFrameMk id="15" creationId="{A8006ECC-1C52-4E74-801B-E675685C0314}"/>
          </ac:graphicFrameMkLst>
        </pc:graphicFrameChg>
        <pc:graphicFrameChg chg="mod modGraphic">
          <ac:chgData name="Thomas Sinclair" userId="ea7e17c6-715c-40d9-8261-37f47b5b9a01" providerId="ADAL" clId="{6066094D-7100-41AC-AA34-2CA64AA22464}" dt="2019-10-03T01:01:50.402" v="3586"/>
          <ac:graphicFrameMkLst>
            <pc:docMk/>
            <pc:sldMk cId="1977009700" sldId="281"/>
            <ac:graphicFrameMk id="18" creationId="{3AE18A4C-3F4A-4EFD-ADDA-2EC5999EFF8A}"/>
          </ac:graphicFrameMkLst>
        </pc:graphicFrameChg>
      </pc:sldChg>
    </pc:docChg>
  </pc:docChgLst>
  <pc:docChgLst>
    <pc:chgData name="Finn Spencer" userId="547887b9-c85a-4d1b-ad34-4087dce20993" providerId="ADAL" clId="{C5BD9E84-B337-41CB-A20B-435FB9A4A5DD}"/>
    <pc:docChg chg="custSel modSld">
      <pc:chgData name="Finn Spencer" userId="547887b9-c85a-4d1b-ad34-4087dce20993" providerId="ADAL" clId="{C5BD9E84-B337-41CB-A20B-435FB9A4A5DD}" dt="2020-01-21T00:58:48.641" v="656" actId="313"/>
      <pc:docMkLst>
        <pc:docMk/>
      </pc:docMkLst>
      <pc:sldChg chg="modSp">
        <pc:chgData name="Finn Spencer" userId="547887b9-c85a-4d1b-ad34-4087dce20993" providerId="ADAL" clId="{C5BD9E84-B337-41CB-A20B-435FB9A4A5DD}" dt="2020-01-20T01:12:01.336" v="520" actId="20577"/>
        <pc:sldMkLst>
          <pc:docMk/>
          <pc:sldMk cId="1489219734" sldId="305"/>
        </pc:sldMkLst>
        <pc:graphicFrameChg chg="modGraphic">
          <ac:chgData name="Finn Spencer" userId="547887b9-c85a-4d1b-ad34-4087dce20993" providerId="ADAL" clId="{C5BD9E84-B337-41CB-A20B-435FB9A4A5DD}" dt="2020-01-20T01:12:01.336" v="520" actId="20577"/>
          <ac:graphicFrameMkLst>
            <pc:docMk/>
            <pc:sldMk cId="1489219734" sldId="305"/>
            <ac:graphicFrameMk id="6" creationId="{70D770D4-DF7D-4F9F-B764-DCF35D8D068A}"/>
          </ac:graphicFrameMkLst>
        </pc:graphicFrameChg>
      </pc:sldChg>
      <pc:sldChg chg="modSp">
        <pc:chgData name="Finn Spencer" userId="547887b9-c85a-4d1b-ad34-4087dce20993" providerId="ADAL" clId="{C5BD9E84-B337-41CB-A20B-435FB9A4A5DD}" dt="2020-01-20T01:09:05.599" v="332" actId="20577"/>
        <pc:sldMkLst>
          <pc:docMk/>
          <pc:sldMk cId="1452089352" sldId="328"/>
        </pc:sldMkLst>
        <pc:graphicFrameChg chg="modGraphic">
          <ac:chgData name="Finn Spencer" userId="547887b9-c85a-4d1b-ad34-4087dce20993" providerId="ADAL" clId="{C5BD9E84-B337-41CB-A20B-435FB9A4A5DD}" dt="2020-01-20T01:09:05.599" v="332" actId="20577"/>
          <ac:graphicFrameMkLst>
            <pc:docMk/>
            <pc:sldMk cId="1452089352" sldId="328"/>
            <ac:graphicFrameMk id="6" creationId="{70D770D4-DF7D-4F9F-B764-DCF35D8D068A}"/>
          </ac:graphicFrameMkLst>
        </pc:graphicFrameChg>
      </pc:sldChg>
      <pc:sldChg chg="modSp">
        <pc:chgData name="Finn Spencer" userId="547887b9-c85a-4d1b-ad34-4087dce20993" providerId="ADAL" clId="{C5BD9E84-B337-41CB-A20B-435FB9A4A5DD}" dt="2020-01-20T00:41:48.049" v="133" actId="20577"/>
        <pc:sldMkLst>
          <pc:docMk/>
          <pc:sldMk cId="930255536" sldId="331"/>
        </pc:sldMkLst>
        <pc:spChg chg="mod">
          <ac:chgData name="Finn Spencer" userId="547887b9-c85a-4d1b-ad34-4087dce20993" providerId="ADAL" clId="{C5BD9E84-B337-41CB-A20B-435FB9A4A5DD}" dt="2020-01-20T00:36:30.223" v="10" actId="20577"/>
          <ac:spMkLst>
            <pc:docMk/>
            <pc:sldMk cId="930255536" sldId="331"/>
            <ac:spMk id="21" creationId="{84D26C95-0D26-477D-B7B3-62B53C1C0D05}"/>
          </ac:spMkLst>
        </pc:spChg>
        <pc:spChg chg="mod">
          <ac:chgData name="Finn Spencer" userId="547887b9-c85a-4d1b-ad34-4087dce20993" providerId="ADAL" clId="{C5BD9E84-B337-41CB-A20B-435FB9A4A5DD}" dt="2020-01-20T00:36:13.528" v="6" actId="20577"/>
          <ac:spMkLst>
            <pc:docMk/>
            <pc:sldMk cId="930255536" sldId="331"/>
            <ac:spMk id="22" creationId="{4DA3C4A3-6A26-46F7-84DC-2D95E5DCE0C2}"/>
          </ac:spMkLst>
        </pc:spChg>
        <pc:spChg chg="mod">
          <ac:chgData name="Finn Spencer" userId="547887b9-c85a-4d1b-ad34-4087dce20993" providerId="ADAL" clId="{C5BD9E84-B337-41CB-A20B-435FB9A4A5DD}" dt="2020-01-20T00:37:22.031" v="35" actId="20577"/>
          <ac:spMkLst>
            <pc:docMk/>
            <pc:sldMk cId="930255536" sldId="331"/>
            <ac:spMk id="23" creationId="{1750F693-4E07-4B0D-9A76-A8F05C1D8B57}"/>
          </ac:spMkLst>
        </pc:spChg>
        <pc:spChg chg="mod">
          <ac:chgData name="Finn Spencer" userId="547887b9-c85a-4d1b-ad34-4087dce20993" providerId="ADAL" clId="{C5BD9E84-B337-41CB-A20B-435FB9A4A5DD}" dt="2020-01-20T00:37:50.176" v="47" actId="20577"/>
          <ac:spMkLst>
            <pc:docMk/>
            <pc:sldMk cId="930255536" sldId="331"/>
            <ac:spMk id="24" creationId="{819B5914-E159-4308-89F8-E54BB8837059}"/>
          </ac:spMkLst>
        </pc:spChg>
        <pc:spChg chg="mod">
          <ac:chgData name="Finn Spencer" userId="547887b9-c85a-4d1b-ad34-4087dce20993" providerId="ADAL" clId="{C5BD9E84-B337-41CB-A20B-435FB9A4A5DD}" dt="2020-01-20T00:38:34.584" v="59" actId="20577"/>
          <ac:spMkLst>
            <pc:docMk/>
            <pc:sldMk cId="930255536" sldId="331"/>
            <ac:spMk id="25" creationId="{3B919797-0749-4059-A691-7AE972B87884}"/>
          </ac:spMkLst>
        </pc:spChg>
        <pc:spChg chg="mod">
          <ac:chgData name="Finn Spencer" userId="547887b9-c85a-4d1b-ad34-4087dce20993" providerId="ADAL" clId="{C5BD9E84-B337-41CB-A20B-435FB9A4A5DD}" dt="2020-01-20T00:38:54.160" v="69" actId="20577"/>
          <ac:spMkLst>
            <pc:docMk/>
            <pc:sldMk cId="930255536" sldId="331"/>
            <ac:spMk id="26" creationId="{32D7479E-7364-4A09-88E0-C34B749E70E4}"/>
          </ac:spMkLst>
        </pc:spChg>
        <pc:spChg chg="mod">
          <ac:chgData name="Finn Spencer" userId="547887b9-c85a-4d1b-ad34-4087dce20993" providerId="ADAL" clId="{C5BD9E84-B337-41CB-A20B-435FB9A4A5DD}" dt="2020-01-20T00:39:17.224" v="83" actId="20577"/>
          <ac:spMkLst>
            <pc:docMk/>
            <pc:sldMk cId="930255536" sldId="331"/>
            <ac:spMk id="27" creationId="{12DC836F-7CDA-46A1-A1A1-4769F229285D}"/>
          </ac:spMkLst>
        </pc:spChg>
        <pc:spChg chg="mod">
          <ac:chgData name="Finn Spencer" userId="547887b9-c85a-4d1b-ad34-4087dce20993" providerId="ADAL" clId="{C5BD9E84-B337-41CB-A20B-435FB9A4A5DD}" dt="2020-01-20T00:39:39.688" v="103" actId="20577"/>
          <ac:spMkLst>
            <pc:docMk/>
            <pc:sldMk cId="930255536" sldId="331"/>
            <ac:spMk id="28" creationId="{09245DA6-6D0F-420F-A51C-48A2717B1EF4}"/>
          </ac:spMkLst>
        </pc:spChg>
        <pc:spChg chg="mod">
          <ac:chgData name="Finn Spencer" userId="547887b9-c85a-4d1b-ad34-4087dce20993" providerId="ADAL" clId="{C5BD9E84-B337-41CB-A20B-435FB9A4A5DD}" dt="2020-01-20T00:40:51.223" v="123" actId="20577"/>
          <ac:spMkLst>
            <pc:docMk/>
            <pc:sldMk cId="930255536" sldId="331"/>
            <ac:spMk id="30" creationId="{6AFF9EC5-EC0E-43BB-B057-87BA2F8BD1B7}"/>
          </ac:spMkLst>
        </pc:spChg>
        <pc:spChg chg="mod">
          <ac:chgData name="Finn Spencer" userId="547887b9-c85a-4d1b-ad34-4087dce20993" providerId="ADAL" clId="{C5BD9E84-B337-41CB-A20B-435FB9A4A5DD}" dt="2020-01-20T00:40:09.248" v="113" actId="20577"/>
          <ac:spMkLst>
            <pc:docMk/>
            <pc:sldMk cId="930255536" sldId="331"/>
            <ac:spMk id="31" creationId="{75E7056C-185E-42B1-B024-F7BFE35A71B3}"/>
          </ac:spMkLst>
        </pc:spChg>
        <pc:spChg chg="mod">
          <ac:chgData name="Finn Spencer" userId="547887b9-c85a-4d1b-ad34-4087dce20993" providerId="ADAL" clId="{C5BD9E84-B337-41CB-A20B-435FB9A4A5DD}" dt="2020-01-20T00:41:48.049" v="133" actId="20577"/>
          <ac:spMkLst>
            <pc:docMk/>
            <pc:sldMk cId="930255536" sldId="331"/>
            <ac:spMk id="32" creationId="{E724BE40-D7AF-4D4F-9100-DE1AF20D1BCF}"/>
          </ac:spMkLst>
        </pc:spChg>
      </pc:sldChg>
      <pc:sldChg chg="modSp">
        <pc:chgData name="Finn Spencer" userId="547887b9-c85a-4d1b-ad34-4087dce20993" providerId="ADAL" clId="{C5BD9E84-B337-41CB-A20B-435FB9A4A5DD}" dt="2020-01-21T00:58:48.641" v="656" actId="313"/>
        <pc:sldMkLst>
          <pc:docMk/>
          <pc:sldMk cId="3250481288" sldId="332"/>
        </pc:sldMkLst>
        <pc:spChg chg="mod">
          <ac:chgData name="Finn Spencer" userId="547887b9-c85a-4d1b-ad34-4087dce20993" providerId="ADAL" clId="{C5BD9E84-B337-41CB-A20B-435FB9A4A5DD}" dt="2020-01-21T00:58:48.641" v="656" actId="313"/>
          <ac:spMkLst>
            <pc:docMk/>
            <pc:sldMk cId="3250481288" sldId="332"/>
            <ac:spMk id="17" creationId="{5AE9912C-98EA-4128-BAF0-91C8BAB6E99F}"/>
          </ac:spMkLst>
        </pc:spChg>
      </pc:sldChg>
      <pc:sldChg chg="modSp">
        <pc:chgData name="Finn Spencer" userId="547887b9-c85a-4d1b-ad34-4087dce20993" providerId="ADAL" clId="{C5BD9E84-B337-41CB-A20B-435FB9A4A5DD}" dt="2020-01-20T01:20:46.624" v="655" actId="20577"/>
        <pc:sldMkLst>
          <pc:docMk/>
          <pc:sldMk cId="3678509132" sldId="333"/>
        </pc:sldMkLst>
        <pc:graphicFrameChg chg="modGraphic">
          <ac:chgData name="Finn Spencer" userId="547887b9-c85a-4d1b-ad34-4087dce20993" providerId="ADAL" clId="{C5BD9E84-B337-41CB-A20B-435FB9A4A5DD}" dt="2020-01-20T01:20:46.624" v="655" actId="20577"/>
          <ac:graphicFrameMkLst>
            <pc:docMk/>
            <pc:sldMk cId="3678509132" sldId="333"/>
            <ac:graphicFrameMk id="6" creationId="{70D770D4-DF7D-4F9F-B764-DCF35D8D068A}"/>
          </ac:graphicFrameMkLst>
        </pc:graphicFrameChg>
      </pc:sldChg>
    </pc:docChg>
  </pc:docChgLst>
  <pc:docChgLst>
    <pc:chgData name="Stephen Honegger" userId="1b118b49-a315-49ab-ae75-6912d743057b" providerId="ADAL" clId="{43248E01-2ECF-4CF2-8563-8391DFAE5513}"/>
    <pc:docChg chg="undo custSel modSld">
      <pc:chgData name="Stephen Honegger" userId="1b118b49-a315-49ab-ae75-6912d743057b" providerId="ADAL" clId="{43248E01-2ECF-4CF2-8563-8391DFAE5513}" dt="2020-01-20T03:56:36.407" v="497"/>
      <pc:docMkLst>
        <pc:docMk/>
      </pc:docMkLst>
      <pc:sldChg chg="modSp addCm modCm">
        <pc:chgData name="Stephen Honegger" userId="1b118b49-a315-49ab-ae75-6912d743057b" providerId="ADAL" clId="{43248E01-2ECF-4CF2-8563-8391DFAE5513}" dt="2020-01-20T02:52:25.374" v="8"/>
        <pc:sldMkLst>
          <pc:docMk/>
          <pc:sldMk cId="0" sldId="257"/>
        </pc:sldMkLst>
        <pc:spChg chg="mod">
          <ac:chgData name="Stephen Honegger" userId="1b118b49-a315-49ab-ae75-6912d743057b" providerId="ADAL" clId="{43248E01-2ECF-4CF2-8563-8391DFAE5513}" dt="2020-01-20T02:48:35.444" v="4" actId="6549"/>
          <ac:spMkLst>
            <pc:docMk/>
            <pc:sldMk cId="0" sldId="257"/>
            <ac:spMk id="213" creationId="{00000000-0000-0000-0000-000000000000}"/>
          </ac:spMkLst>
        </pc:spChg>
      </pc:sldChg>
      <pc:sldChg chg="modSp addCm modCm">
        <pc:chgData name="Stephen Honegger" userId="1b118b49-a315-49ab-ae75-6912d743057b" providerId="ADAL" clId="{43248E01-2ECF-4CF2-8563-8391DFAE5513}" dt="2020-01-20T02:55:04.310" v="29" actId="255"/>
        <pc:sldMkLst>
          <pc:docMk/>
          <pc:sldMk cId="1977009700" sldId="281"/>
        </pc:sldMkLst>
        <pc:spChg chg="mod">
          <ac:chgData name="Stephen Honegger" userId="1b118b49-a315-49ab-ae75-6912d743057b" providerId="ADAL" clId="{43248E01-2ECF-4CF2-8563-8391DFAE5513}" dt="2020-01-20T02:54:04.045" v="26" actId="20577"/>
          <ac:spMkLst>
            <pc:docMk/>
            <pc:sldMk cId="1977009700" sldId="281"/>
            <ac:spMk id="17" creationId="{5AE9912C-98EA-4128-BAF0-91C8BAB6E99F}"/>
          </ac:spMkLst>
        </pc:spChg>
        <pc:graphicFrameChg chg="modGraphic">
          <ac:chgData name="Stephen Honegger" userId="1b118b49-a315-49ab-ae75-6912d743057b" providerId="ADAL" clId="{43248E01-2ECF-4CF2-8563-8391DFAE5513}" dt="2020-01-20T02:55:04.310" v="29" actId="255"/>
          <ac:graphicFrameMkLst>
            <pc:docMk/>
            <pc:sldMk cId="1977009700" sldId="281"/>
            <ac:graphicFrameMk id="6" creationId="{70D770D4-DF7D-4F9F-B764-DCF35D8D068A}"/>
          </ac:graphicFrameMkLst>
        </pc:graphicFrameChg>
      </pc:sldChg>
      <pc:sldChg chg="modSp">
        <pc:chgData name="Stephen Honegger" userId="1b118b49-a315-49ab-ae75-6912d743057b" providerId="ADAL" clId="{43248E01-2ECF-4CF2-8563-8391DFAE5513}" dt="2020-01-20T02:56:34.308" v="38" actId="20577"/>
        <pc:sldMkLst>
          <pc:docMk/>
          <pc:sldMk cId="1489219734" sldId="305"/>
        </pc:sldMkLst>
        <pc:graphicFrameChg chg="modGraphic">
          <ac:chgData name="Stephen Honegger" userId="1b118b49-a315-49ab-ae75-6912d743057b" providerId="ADAL" clId="{43248E01-2ECF-4CF2-8563-8391DFAE5513}" dt="2020-01-20T02:56:34.308" v="38" actId="20577"/>
          <ac:graphicFrameMkLst>
            <pc:docMk/>
            <pc:sldMk cId="1489219734" sldId="305"/>
            <ac:graphicFrameMk id="6" creationId="{70D770D4-DF7D-4F9F-B764-DCF35D8D068A}"/>
          </ac:graphicFrameMkLst>
        </pc:graphicFrameChg>
      </pc:sldChg>
      <pc:sldChg chg="modSp addCm modCm">
        <pc:chgData name="Stephen Honegger" userId="1b118b49-a315-49ab-ae75-6912d743057b" providerId="ADAL" clId="{43248E01-2ECF-4CF2-8563-8391DFAE5513}" dt="2020-01-20T03:35:00.180" v="232"/>
        <pc:sldMkLst>
          <pc:docMk/>
          <pc:sldMk cId="1489563582" sldId="306"/>
        </pc:sldMkLst>
        <pc:spChg chg="mod">
          <ac:chgData name="Stephen Honegger" userId="1b118b49-a315-49ab-ae75-6912d743057b" providerId="ADAL" clId="{43248E01-2ECF-4CF2-8563-8391DFAE5513}" dt="2020-01-20T03:34:34.246" v="230" actId="6549"/>
          <ac:spMkLst>
            <pc:docMk/>
            <pc:sldMk cId="1489563582" sldId="306"/>
            <ac:spMk id="17" creationId="{5AE9912C-98EA-4128-BAF0-91C8BAB6E99F}"/>
          </ac:spMkLst>
        </pc:spChg>
      </pc:sldChg>
      <pc:sldChg chg="modSp">
        <pc:chgData name="Stephen Honegger" userId="1b118b49-a315-49ab-ae75-6912d743057b" providerId="ADAL" clId="{43248E01-2ECF-4CF2-8563-8391DFAE5513}" dt="2020-01-20T03:30:51.011" v="120" actId="20577"/>
        <pc:sldMkLst>
          <pc:docMk/>
          <pc:sldMk cId="3288586547" sldId="310"/>
        </pc:sldMkLst>
        <pc:spChg chg="mod">
          <ac:chgData name="Stephen Honegger" userId="1b118b49-a315-49ab-ae75-6912d743057b" providerId="ADAL" clId="{43248E01-2ECF-4CF2-8563-8391DFAE5513}" dt="2020-01-20T03:30:51.011" v="120" actId="20577"/>
          <ac:spMkLst>
            <pc:docMk/>
            <pc:sldMk cId="3288586547" sldId="310"/>
            <ac:spMk id="17" creationId="{5AE9912C-98EA-4128-BAF0-91C8BAB6E99F}"/>
          </ac:spMkLst>
        </pc:spChg>
      </pc:sldChg>
      <pc:sldChg chg="modSp">
        <pc:chgData name="Stephen Honegger" userId="1b118b49-a315-49ab-ae75-6912d743057b" providerId="ADAL" clId="{43248E01-2ECF-4CF2-8563-8391DFAE5513}" dt="2020-01-20T03:31:58.006" v="156" actId="20577"/>
        <pc:sldMkLst>
          <pc:docMk/>
          <pc:sldMk cId="2613222094" sldId="311"/>
        </pc:sldMkLst>
        <pc:spChg chg="mod">
          <ac:chgData name="Stephen Honegger" userId="1b118b49-a315-49ab-ae75-6912d743057b" providerId="ADAL" clId="{43248E01-2ECF-4CF2-8563-8391DFAE5513}" dt="2020-01-20T03:31:58.006" v="156" actId="20577"/>
          <ac:spMkLst>
            <pc:docMk/>
            <pc:sldMk cId="2613222094" sldId="311"/>
            <ac:spMk id="8" creationId="{F5FAA9CF-428C-46C2-89F1-30FBB174100C}"/>
          </ac:spMkLst>
        </pc:spChg>
      </pc:sldChg>
      <pc:sldChg chg="modSp addCm modCm">
        <pc:chgData name="Stephen Honegger" userId="1b118b49-a315-49ab-ae75-6912d743057b" providerId="ADAL" clId="{43248E01-2ECF-4CF2-8563-8391DFAE5513}" dt="2020-01-20T03:45:20.428" v="370"/>
        <pc:sldMkLst>
          <pc:docMk/>
          <pc:sldMk cId="3767910886" sldId="312"/>
        </pc:sldMkLst>
        <pc:spChg chg="mod">
          <ac:chgData name="Stephen Honegger" userId="1b118b49-a315-49ab-ae75-6912d743057b" providerId="ADAL" clId="{43248E01-2ECF-4CF2-8563-8391DFAE5513}" dt="2020-01-20T03:42:29.010" v="364" actId="20577"/>
          <ac:spMkLst>
            <pc:docMk/>
            <pc:sldMk cId="3767910886" sldId="312"/>
            <ac:spMk id="17" creationId="{5AE9912C-98EA-4128-BAF0-91C8BAB6E99F}"/>
          </ac:spMkLst>
        </pc:spChg>
      </pc:sldChg>
      <pc:sldChg chg="modSp">
        <pc:chgData name="Stephen Honegger" userId="1b118b49-a315-49ab-ae75-6912d743057b" providerId="ADAL" clId="{43248E01-2ECF-4CF2-8563-8391DFAE5513}" dt="2020-01-20T03:47:13.372" v="401" actId="6549"/>
        <pc:sldMkLst>
          <pc:docMk/>
          <pc:sldMk cId="1701085422" sldId="313"/>
        </pc:sldMkLst>
        <pc:spChg chg="mod">
          <ac:chgData name="Stephen Honegger" userId="1b118b49-a315-49ab-ae75-6912d743057b" providerId="ADAL" clId="{43248E01-2ECF-4CF2-8563-8391DFAE5513}" dt="2020-01-20T03:47:13.372" v="401" actId="6549"/>
          <ac:spMkLst>
            <pc:docMk/>
            <pc:sldMk cId="1701085422" sldId="313"/>
            <ac:spMk id="8" creationId="{F5FAA9CF-428C-46C2-89F1-30FBB174100C}"/>
          </ac:spMkLst>
        </pc:spChg>
      </pc:sldChg>
      <pc:sldChg chg="addCm modCm">
        <pc:chgData name="Stephen Honegger" userId="1b118b49-a315-49ab-ae75-6912d743057b" providerId="ADAL" clId="{43248E01-2ECF-4CF2-8563-8391DFAE5513}" dt="2020-01-20T03:56:36.407" v="497"/>
        <pc:sldMkLst>
          <pc:docMk/>
          <pc:sldMk cId="257061606" sldId="314"/>
        </pc:sldMkLst>
      </pc:sldChg>
      <pc:sldChg chg="modSp addCm delCm modCm">
        <pc:chgData name="Stephen Honegger" userId="1b118b49-a315-49ab-ae75-6912d743057b" providerId="ADAL" clId="{43248E01-2ECF-4CF2-8563-8391DFAE5513}" dt="2020-01-20T03:54:31.668" v="495"/>
        <pc:sldMkLst>
          <pc:docMk/>
          <pc:sldMk cId="918821293" sldId="315"/>
        </pc:sldMkLst>
        <pc:spChg chg="mod">
          <ac:chgData name="Stephen Honegger" userId="1b118b49-a315-49ab-ae75-6912d743057b" providerId="ADAL" clId="{43248E01-2ECF-4CF2-8563-8391DFAE5513}" dt="2020-01-20T03:54:11.471" v="492" actId="20577"/>
          <ac:spMkLst>
            <pc:docMk/>
            <pc:sldMk cId="918821293" sldId="315"/>
            <ac:spMk id="9" creationId="{2AB39BD9-DD2E-464E-A436-52B299CC75E4}"/>
          </ac:spMkLst>
        </pc:spChg>
      </pc:sldChg>
      <pc:sldChg chg="modSp addCm delCm modCm">
        <pc:chgData name="Stephen Honegger" userId="1b118b49-a315-49ab-ae75-6912d743057b" providerId="ADAL" clId="{43248E01-2ECF-4CF2-8563-8391DFAE5513}" dt="2020-01-20T03:29:44.474" v="115" actId="1592"/>
        <pc:sldMkLst>
          <pc:docMk/>
          <pc:sldMk cId="1158235311" sldId="316"/>
        </pc:sldMkLst>
        <pc:spChg chg="mod">
          <ac:chgData name="Stephen Honegger" userId="1b118b49-a315-49ab-ae75-6912d743057b" providerId="ADAL" clId="{43248E01-2ECF-4CF2-8563-8391DFAE5513}" dt="2020-01-20T03:04:36.857" v="112" actId="20577"/>
          <ac:spMkLst>
            <pc:docMk/>
            <pc:sldMk cId="1158235311" sldId="316"/>
            <ac:spMk id="17" creationId="{5AE9912C-98EA-4128-BAF0-91C8BAB6E99F}"/>
          </ac:spMkLst>
        </pc:spChg>
      </pc:sldChg>
      <pc:sldChg chg="modSp">
        <pc:chgData name="Stephen Honegger" userId="1b118b49-a315-49ab-ae75-6912d743057b" providerId="ADAL" clId="{43248E01-2ECF-4CF2-8563-8391DFAE5513}" dt="2020-01-20T03:29:58.543" v="117" actId="6549"/>
        <pc:sldMkLst>
          <pc:docMk/>
          <pc:sldMk cId="1766053247" sldId="317"/>
        </pc:sldMkLst>
        <pc:spChg chg="mod">
          <ac:chgData name="Stephen Honegger" userId="1b118b49-a315-49ab-ae75-6912d743057b" providerId="ADAL" clId="{43248E01-2ECF-4CF2-8563-8391DFAE5513}" dt="2020-01-20T03:29:58.543" v="117" actId="6549"/>
          <ac:spMkLst>
            <pc:docMk/>
            <pc:sldMk cId="1766053247" sldId="317"/>
            <ac:spMk id="8" creationId="{F5FAA9CF-428C-46C2-89F1-30FBB174100C}"/>
          </ac:spMkLst>
        </pc:spChg>
      </pc:sldChg>
      <pc:sldChg chg="modSp">
        <pc:chgData name="Stephen Honegger" userId="1b118b49-a315-49ab-ae75-6912d743057b" providerId="ADAL" clId="{43248E01-2ECF-4CF2-8563-8391DFAE5513}" dt="2020-01-20T03:48:08.402" v="412" actId="20577"/>
        <pc:sldMkLst>
          <pc:docMk/>
          <pc:sldMk cId="2572895293" sldId="318"/>
        </pc:sldMkLst>
        <pc:spChg chg="mod">
          <ac:chgData name="Stephen Honegger" userId="1b118b49-a315-49ab-ae75-6912d743057b" providerId="ADAL" clId="{43248E01-2ECF-4CF2-8563-8391DFAE5513}" dt="2020-01-20T03:48:08.402" v="412" actId="20577"/>
          <ac:spMkLst>
            <pc:docMk/>
            <pc:sldMk cId="2572895293" sldId="318"/>
            <ac:spMk id="17" creationId="{5AE9912C-98EA-4128-BAF0-91C8BAB6E99F}"/>
          </ac:spMkLst>
        </pc:spChg>
      </pc:sldChg>
      <pc:sldChg chg="modSp">
        <pc:chgData name="Stephen Honegger" userId="1b118b49-a315-49ab-ae75-6912d743057b" providerId="ADAL" clId="{43248E01-2ECF-4CF2-8563-8391DFAE5513}" dt="2020-01-20T03:49:08.868" v="430" actId="20577"/>
        <pc:sldMkLst>
          <pc:docMk/>
          <pc:sldMk cId="3443454182" sldId="319"/>
        </pc:sldMkLst>
        <pc:spChg chg="mod">
          <ac:chgData name="Stephen Honegger" userId="1b118b49-a315-49ab-ae75-6912d743057b" providerId="ADAL" clId="{43248E01-2ECF-4CF2-8563-8391DFAE5513}" dt="2020-01-20T03:49:08.868" v="430" actId="20577"/>
          <ac:spMkLst>
            <pc:docMk/>
            <pc:sldMk cId="3443454182" sldId="319"/>
            <ac:spMk id="8" creationId="{F5FAA9CF-428C-46C2-89F1-30FBB174100C}"/>
          </ac:spMkLst>
        </pc:spChg>
      </pc:sldChg>
      <pc:sldChg chg="modSp">
        <pc:chgData name="Stephen Honegger" userId="1b118b49-a315-49ab-ae75-6912d743057b" providerId="ADAL" clId="{43248E01-2ECF-4CF2-8563-8391DFAE5513}" dt="2020-01-20T03:50:29.481" v="438" actId="6549"/>
        <pc:sldMkLst>
          <pc:docMk/>
          <pc:sldMk cId="3438693093" sldId="321"/>
        </pc:sldMkLst>
        <pc:spChg chg="mod">
          <ac:chgData name="Stephen Honegger" userId="1b118b49-a315-49ab-ae75-6912d743057b" providerId="ADAL" clId="{43248E01-2ECF-4CF2-8563-8391DFAE5513}" dt="2020-01-20T03:50:29.481" v="438" actId="6549"/>
          <ac:spMkLst>
            <pc:docMk/>
            <pc:sldMk cId="3438693093" sldId="321"/>
            <ac:spMk id="8" creationId="{F5FAA9CF-428C-46C2-89F1-30FBB174100C}"/>
          </ac:spMkLst>
        </pc:spChg>
      </pc:sldChg>
      <pc:sldChg chg="modSp">
        <pc:chgData name="Stephen Honegger" userId="1b118b49-a315-49ab-ae75-6912d743057b" providerId="ADAL" clId="{43248E01-2ECF-4CF2-8563-8391DFAE5513}" dt="2020-01-20T03:51:27.145" v="442" actId="20577"/>
        <pc:sldMkLst>
          <pc:docMk/>
          <pc:sldMk cId="3523741602" sldId="322"/>
        </pc:sldMkLst>
        <pc:spChg chg="mod">
          <ac:chgData name="Stephen Honegger" userId="1b118b49-a315-49ab-ae75-6912d743057b" providerId="ADAL" clId="{43248E01-2ECF-4CF2-8563-8391DFAE5513}" dt="2020-01-20T03:51:27.145" v="442" actId="20577"/>
          <ac:spMkLst>
            <pc:docMk/>
            <pc:sldMk cId="3523741602" sldId="322"/>
            <ac:spMk id="17" creationId="{5AE9912C-98EA-4128-BAF0-91C8BAB6E99F}"/>
          </ac:spMkLst>
        </pc:spChg>
      </pc:sldChg>
      <pc:sldChg chg="addCm modCm">
        <pc:chgData name="Stephen Honegger" userId="1b118b49-a315-49ab-ae75-6912d743057b" providerId="ADAL" clId="{43248E01-2ECF-4CF2-8563-8391DFAE5513}" dt="2020-01-20T03:51:57.709" v="444"/>
        <pc:sldMkLst>
          <pc:docMk/>
          <pc:sldMk cId="95987324" sldId="323"/>
        </pc:sldMkLst>
      </pc:sldChg>
      <pc:sldChg chg="modSp addCm modCm">
        <pc:chgData name="Stephen Honegger" userId="1b118b49-a315-49ab-ae75-6912d743057b" providerId="ADAL" clId="{43248E01-2ECF-4CF2-8563-8391DFAE5513}" dt="2020-01-20T03:04:23.523" v="109"/>
        <pc:sldMkLst>
          <pc:docMk/>
          <pc:sldMk cId="767455476" sldId="325"/>
        </pc:sldMkLst>
        <pc:spChg chg="mod">
          <ac:chgData name="Stephen Honegger" userId="1b118b49-a315-49ab-ae75-6912d743057b" providerId="ADAL" clId="{43248E01-2ECF-4CF2-8563-8391DFAE5513}" dt="2020-01-20T03:04:05.504" v="107" actId="6549"/>
          <ac:spMkLst>
            <pc:docMk/>
            <pc:sldMk cId="767455476" sldId="325"/>
            <ac:spMk id="8" creationId="{F5FAA9CF-428C-46C2-89F1-30FBB174100C}"/>
          </ac:spMkLst>
        </pc:spChg>
      </pc:sldChg>
      <pc:sldChg chg="addSp delSp modSp addCm modCm">
        <pc:chgData name="Stephen Honegger" userId="1b118b49-a315-49ab-ae75-6912d743057b" providerId="ADAL" clId="{43248E01-2ECF-4CF2-8563-8391DFAE5513}" dt="2020-01-20T03:37:46.920" v="285"/>
        <pc:sldMkLst>
          <pc:docMk/>
          <pc:sldMk cId="2480760559" sldId="326"/>
        </pc:sldMkLst>
        <pc:spChg chg="mod">
          <ac:chgData name="Stephen Honegger" userId="1b118b49-a315-49ab-ae75-6912d743057b" providerId="ADAL" clId="{43248E01-2ECF-4CF2-8563-8391DFAE5513}" dt="2020-01-20T03:35:54.625" v="248" actId="20577"/>
          <ac:spMkLst>
            <pc:docMk/>
            <pc:sldMk cId="2480760559" sldId="326"/>
            <ac:spMk id="17" creationId="{5AE9912C-98EA-4128-BAF0-91C8BAB6E99F}"/>
          </ac:spMkLst>
        </pc:spChg>
        <pc:graphicFrameChg chg="mod modGraphic">
          <ac:chgData name="Stephen Honegger" userId="1b118b49-a315-49ab-ae75-6912d743057b" providerId="ADAL" clId="{43248E01-2ECF-4CF2-8563-8391DFAE5513}" dt="2020-01-20T03:37:15.265" v="264" actId="1076"/>
          <ac:graphicFrameMkLst>
            <pc:docMk/>
            <pc:sldMk cId="2480760559" sldId="326"/>
            <ac:graphicFrameMk id="8" creationId="{14E80E7F-C859-4B3E-98E5-7AA81C0ECB45}"/>
          </ac:graphicFrameMkLst>
        </pc:graphicFrameChg>
        <pc:graphicFrameChg chg="add del mod">
          <ac:chgData name="Stephen Honegger" userId="1b118b49-a315-49ab-ae75-6912d743057b" providerId="ADAL" clId="{43248E01-2ECF-4CF2-8563-8391DFAE5513}" dt="2020-01-20T03:37:08.308" v="263" actId="478"/>
          <ac:graphicFrameMkLst>
            <pc:docMk/>
            <pc:sldMk cId="2480760559" sldId="326"/>
            <ac:graphicFrameMk id="10" creationId="{3E64FF26-F4E7-4BC9-934E-A744B5BE15D6}"/>
          </ac:graphicFrameMkLst>
        </pc:graphicFrameChg>
        <pc:graphicFrameChg chg="add mod modGraphic">
          <ac:chgData name="Stephen Honegger" userId="1b118b49-a315-49ab-ae75-6912d743057b" providerId="ADAL" clId="{43248E01-2ECF-4CF2-8563-8391DFAE5513}" dt="2020-01-20T03:37:30.416" v="283" actId="20577"/>
          <ac:graphicFrameMkLst>
            <pc:docMk/>
            <pc:sldMk cId="2480760559" sldId="326"/>
            <ac:graphicFrameMk id="11" creationId="{B2B13CA3-CBE2-4FBF-B94E-135C8DC8610F}"/>
          </ac:graphicFrameMkLst>
        </pc:graphicFrameChg>
      </pc:sldChg>
      <pc:sldChg chg="modSp addCm modCm">
        <pc:chgData name="Stephen Honegger" userId="1b118b49-a315-49ab-ae75-6912d743057b" providerId="ADAL" clId="{43248E01-2ECF-4CF2-8563-8391DFAE5513}" dt="2020-01-20T03:41:52.439" v="361"/>
        <pc:sldMkLst>
          <pc:docMk/>
          <pc:sldMk cId="587695987" sldId="327"/>
        </pc:sldMkLst>
        <pc:spChg chg="mod">
          <ac:chgData name="Stephen Honegger" userId="1b118b49-a315-49ab-ae75-6912d743057b" providerId="ADAL" clId="{43248E01-2ECF-4CF2-8563-8391DFAE5513}" dt="2020-01-20T03:41:06.399" v="359" actId="6549"/>
          <ac:spMkLst>
            <pc:docMk/>
            <pc:sldMk cId="587695987" sldId="327"/>
            <ac:spMk id="8" creationId="{F5FAA9CF-428C-46C2-89F1-30FBB174100C}"/>
          </ac:spMkLst>
        </pc:spChg>
      </pc:sldChg>
      <pc:sldChg chg="modSp addCm modCm">
        <pc:chgData name="Stephen Honegger" userId="1b118b49-a315-49ab-ae75-6912d743057b" providerId="ADAL" clId="{43248E01-2ECF-4CF2-8563-8391DFAE5513}" dt="2020-01-20T03:01:09.915" v="71"/>
        <pc:sldMkLst>
          <pc:docMk/>
          <pc:sldMk cId="3195909893" sldId="330"/>
        </pc:sldMkLst>
        <pc:spChg chg="mod">
          <ac:chgData name="Stephen Honegger" userId="1b118b49-a315-49ab-ae75-6912d743057b" providerId="ADAL" clId="{43248E01-2ECF-4CF2-8563-8391DFAE5513}" dt="2020-01-20T03:00:56.410" v="69" actId="313"/>
          <ac:spMkLst>
            <pc:docMk/>
            <pc:sldMk cId="3195909893" sldId="330"/>
            <ac:spMk id="17" creationId="{5AE9912C-98EA-4128-BAF0-91C8BAB6E99F}"/>
          </ac:spMkLst>
        </pc:spChg>
      </pc:sldChg>
      <pc:sldChg chg="modSp">
        <pc:chgData name="Stephen Honegger" userId="1b118b49-a315-49ab-ae75-6912d743057b" providerId="ADAL" clId="{43248E01-2ECF-4CF2-8563-8391DFAE5513}" dt="2020-01-20T03:02:01.020" v="78" actId="20577"/>
        <pc:sldMkLst>
          <pc:docMk/>
          <pc:sldMk cId="3250481288" sldId="332"/>
        </pc:sldMkLst>
        <pc:spChg chg="mod">
          <ac:chgData name="Stephen Honegger" userId="1b118b49-a315-49ab-ae75-6912d743057b" providerId="ADAL" clId="{43248E01-2ECF-4CF2-8563-8391DFAE5513}" dt="2020-01-20T03:02:01.020" v="78" actId="20577"/>
          <ac:spMkLst>
            <pc:docMk/>
            <pc:sldMk cId="3250481288" sldId="332"/>
            <ac:spMk id="17" creationId="{5AE9912C-98EA-4128-BAF0-91C8BAB6E99F}"/>
          </ac:spMkLst>
        </pc:spChg>
      </pc:sldChg>
    </pc:docChg>
  </pc:docChgLst>
  <pc:docChgLst>
    <pc:chgData name="Dan Miller" userId="9312318d-6fc1-4aa1-bf63-b61f87e21e71" providerId="ADAL" clId="{6070723D-400E-49B8-A7D1-B628A9E5FF83}"/>
    <pc:docChg chg="custSel addSld modSld">
      <pc:chgData name="Dan Miller" userId="9312318d-6fc1-4aa1-bf63-b61f87e21e71" providerId="ADAL" clId="{6070723D-400E-49B8-A7D1-B628A9E5FF83}" dt="2019-11-14T06:10:45.377" v="1710" actId="6549"/>
      <pc:docMkLst>
        <pc:docMk/>
      </pc:docMkLst>
      <pc:sldChg chg="modSp">
        <pc:chgData name="Dan Miller" userId="9312318d-6fc1-4aa1-bf63-b61f87e21e71" providerId="ADAL" clId="{6070723D-400E-49B8-A7D1-B628A9E5FF83}" dt="2019-11-14T04:16:12.852" v="74" actId="14100"/>
        <pc:sldMkLst>
          <pc:docMk/>
          <pc:sldMk cId="0" sldId="256"/>
        </pc:sldMkLst>
        <pc:spChg chg="mod">
          <ac:chgData name="Dan Miller" userId="9312318d-6fc1-4aa1-bf63-b61f87e21e71" providerId="ADAL" clId="{6070723D-400E-49B8-A7D1-B628A9E5FF83}" dt="2019-11-14T04:16:12.852" v="74" actId="14100"/>
          <ac:spMkLst>
            <pc:docMk/>
            <pc:sldMk cId="0" sldId="256"/>
            <ac:spMk id="205" creationId="{00000000-0000-0000-0000-000000000000}"/>
          </ac:spMkLst>
        </pc:spChg>
      </pc:sldChg>
      <pc:sldChg chg="addSp delSp modSp">
        <pc:chgData name="Dan Miller" userId="9312318d-6fc1-4aa1-bf63-b61f87e21e71" providerId="ADAL" clId="{6070723D-400E-49B8-A7D1-B628A9E5FF83}" dt="2019-11-14T06:02:15.790" v="1353" actId="14734"/>
        <pc:sldMkLst>
          <pc:docMk/>
          <pc:sldMk cId="1977009700" sldId="281"/>
        </pc:sldMkLst>
        <pc:spChg chg="mod">
          <ac:chgData name="Dan Miller" userId="9312318d-6fc1-4aa1-bf63-b61f87e21e71" providerId="ADAL" clId="{6070723D-400E-49B8-A7D1-B628A9E5FF83}" dt="2019-11-14T05:41:16.794" v="388" actId="20577"/>
          <ac:spMkLst>
            <pc:docMk/>
            <pc:sldMk cId="1977009700" sldId="281"/>
            <ac:spMk id="16" creationId="{0FD8B14E-7CCF-42C8-9E9F-051852995464}"/>
          </ac:spMkLst>
        </pc:spChg>
        <pc:spChg chg="mod">
          <ac:chgData name="Dan Miller" userId="9312318d-6fc1-4aa1-bf63-b61f87e21e71" providerId="ADAL" clId="{6070723D-400E-49B8-A7D1-B628A9E5FF83}" dt="2019-11-14T05:40:56.454" v="376" actId="14100"/>
          <ac:spMkLst>
            <pc:docMk/>
            <pc:sldMk cId="1977009700" sldId="281"/>
            <ac:spMk id="17" creationId="{5AE9912C-98EA-4128-BAF0-91C8BAB6E99F}"/>
          </ac:spMkLst>
        </pc:spChg>
        <pc:graphicFrameChg chg="add mod modGraphic">
          <ac:chgData name="Dan Miller" userId="9312318d-6fc1-4aa1-bf63-b61f87e21e71" providerId="ADAL" clId="{6070723D-400E-49B8-A7D1-B628A9E5FF83}" dt="2019-11-14T06:02:15.790" v="1353" actId="14734"/>
          <ac:graphicFrameMkLst>
            <pc:docMk/>
            <pc:sldMk cId="1977009700" sldId="281"/>
            <ac:graphicFrameMk id="6" creationId="{70D770D4-DF7D-4F9F-B764-DCF35D8D068A}"/>
          </ac:graphicFrameMkLst>
        </pc:graphicFrameChg>
        <pc:graphicFrameChg chg="del">
          <ac:chgData name="Dan Miller" userId="9312318d-6fc1-4aa1-bf63-b61f87e21e71" providerId="ADAL" clId="{6070723D-400E-49B8-A7D1-B628A9E5FF83}" dt="2019-11-14T04:20:44.940" v="133" actId="478"/>
          <ac:graphicFrameMkLst>
            <pc:docMk/>
            <pc:sldMk cId="1977009700" sldId="281"/>
            <ac:graphicFrameMk id="18" creationId="{3AE18A4C-3F4A-4EFD-ADDA-2EC5999EFF8A}"/>
          </ac:graphicFrameMkLst>
        </pc:graphicFrameChg>
      </pc:sldChg>
      <pc:sldChg chg="modSp add">
        <pc:chgData name="Dan Miller" userId="9312318d-6fc1-4aa1-bf63-b61f87e21e71" providerId="ADAL" clId="{6070723D-400E-49B8-A7D1-B628A9E5FF83}" dt="2019-11-14T05:33:16.652" v="186" actId="20577"/>
        <pc:sldMkLst>
          <pc:docMk/>
          <pc:sldMk cId="2889772466" sldId="303"/>
        </pc:sldMkLst>
        <pc:spChg chg="mod">
          <ac:chgData name="Dan Miller" userId="9312318d-6fc1-4aa1-bf63-b61f87e21e71" providerId="ADAL" clId="{6070723D-400E-49B8-A7D1-B628A9E5FF83}" dt="2019-11-14T05:33:16.652" v="186" actId="20577"/>
          <ac:spMkLst>
            <pc:docMk/>
            <pc:sldMk cId="2889772466" sldId="303"/>
            <ac:spMk id="16" creationId="{0FD8B14E-7CCF-42C8-9E9F-051852995464}"/>
          </ac:spMkLst>
        </pc:spChg>
      </pc:sldChg>
      <pc:sldChg chg="add">
        <pc:chgData name="Dan Miller" userId="9312318d-6fc1-4aa1-bf63-b61f87e21e71" providerId="ADAL" clId="{6070723D-400E-49B8-A7D1-B628A9E5FF83}" dt="2019-11-14T05:33:00.266" v="184"/>
        <pc:sldMkLst>
          <pc:docMk/>
          <pc:sldMk cId="145261109" sldId="304"/>
        </pc:sldMkLst>
      </pc:sldChg>
      <pc:sldChg chg="addSp delSp modSp add">
        <pc:chgData name="Dan Miller" userId="9312318d-6fc1-4aa1-bf63-b61f87e21e71" providerId="ADAL" clId="{6070723D-400E-49B8-A7D1-B628A9E5FF83}" dt="2019-11-14T06:10:45.377" v="1710" actId="6549"/>
        <pc:sldMkLst>
          <pc:docMk/>
          <pc:sldMk cId="1489219734" sldId="305"/>
        </pc:sldMkLst>
        <pc:spChg chg="add del mod">
          <ac:chgData name="Dan Miller" userId="9312318d-6fc1-4aa1-bf63-b61f87e21e71" providerId="ADAL" clId="{6070723D-400E-49B8-A7D1-B628A9E5FF83}" dt="2019-11-14T05:37:23.848" v="261" actId="478"/>
          <ac:spMkLst>
            <pc:docMk/>
            <pc:sldMk cId="1489219734" sldId="305"/>
            <ac:spMk id="3" creationId="{5A4519D7-ACDB-4C78-9399-167FE06C9F2C}"/>
          </ac:spMkLst>
        </pc:spChg>
        <pc:spChg chg="mod">
          <ac:chgData name="Dan Miller" userId="9312318d-6fc1-4aa1-bf63-b61f87e21e71" providerId="ADAL" clId="{6070723D-400E-49B8-A7D1-B628A9E5FF83}" dt="2019-11-14T05:41:27.124" v="390" actId="20577"/>
          <ac:spMkLst>
            <pc:docMk/>
            <pc:sldMk cId="1489219734" sldId="305"/>
            <ac:spMk id="16" creationId="{0FD8B14E-7CCF-42C8-9E9F-051852995464}"/>
          </ac:spMkLst>
        </pc:spChg>
        <pc:spChg chg="del">
          <ac:chgData name="Dan Miller" userId="9312318d-6fc1-4aa1-bf63-b61f87e21e71" providerId="ADAL" clId="{6070723D-400E-49B8-A7D1-B628A9E5FF83}" dt="2019-11-14T05:37:20.249" v="260" actId="478"/>
          <ac:spMkLst>
            <pc:docMk/>
            <pc:sldMk cId="1489219734" sldId="305"/>
            <ac:spMk id="17" creationId="{5AE9912C-98EA-4128-BAF0-91C8BAB6E99F}"/>
          </ac:spMkLst>
        </pc:spChg>
        <pc:graphicFrameChg chg="mod modGraphic">
          <ac:chgData name="Dan Miller" userId="9312318d-6fc1-4aa1-bf63-b61f87e21e71" providerId="ADAL" clId="{6070723D-400E-49B8-A7D1-B628A9E5FF83}" dt="2019-11-14T06:10:45.377" v="1710" actId="6549"/>
          <ac:graphicFrameMkLst>
            <pc:docMk/>
            <pc:sldMk cId="1489219734" sldId="305"/>
            <ac:graphicFrameMk id="6" creationId="{70D770D4-DF7D-4F9F-B764-DCF35D8D06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08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609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45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514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8244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8913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60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75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9699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767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44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5553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96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3145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798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799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101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524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2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9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8731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6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857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439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70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64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599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86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506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905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sv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8.sv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8.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0.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2.sv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8" Type="http://schemas.openxmlformats.org/officeDocument/2006/relationships/hyperlink" Target="https://visualstudio.microsoft.com/vs/pricing/#tab-b8953f16f0b68f60f18" TargetMode="External"/><Relationship Id="rId3" Type="http://schemas.openxmlformats.org/officeDocument/2006/relationships/image" Target="../media/image23.png"/><Relationship Id="rId7" Type="http://schemas.openxmlformats.org/officeDocument/2006/relationships/image" Target="../media/image28.sv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slide" Target="slide18.xml"/><Relationship Id="rId26" Type="http://schemas.openxmlformats.org/officeDocument/2006/relationships/image" Target="../media/image18.svg"/><Relationship Id="rId39" Type="http://schemas.openxmlformats.org/officeDocument/2006/relationships/slide" Target="slide2.xml"/><Relationship Id="rId21" Type="http://schemas.openxmlformats.org/officeDocument/2006/relationships/slide" Target="slide20.xml"/><Relationship Id="rId34" Type="http://schemas.openxmlformats.org/officeDocument/2006/relationships/image" Target="../media/image23.png"/><Relationship Id="rId42"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4.svg"/><Relationship Id="rId29" Type="http://schemas.openxmlformats.org/officeDocument/2006/relationships/image" Target="../media/image20.svg"/><Relationship Id="rId41"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8.svg"/><Relationship Id="rId24" Type="http://schemas.openxmlformats.org/officeDocument/2006/relationships/slide" Target="slide22.xml"/><Relationship Id="rId32" Type="http://schemas.openxmlformats.org/officeDocument/2006/relationships/image" Target="../media/image22.svg"/><Relationship Id="rId37" Type="http://schemas.openxmlformats.org/officeDocument/2006/relationships/image" Target="../media/image25.png"/><Relationship Id="rId40" Type="http://schemas.openxmlformats.org/officeDocument/2006/relationships/image" Target="../media/image27.png"/><Relationship Id="rId5" Type="http://schemas.openxmlformats.org/officeDocument/2006/relationships/image" Target="../media/image4.svg"/><Relationship Id="rId15" Type="http://schemas.openxmlformats.org/officeDocument/2006/relationships/slide" Target="slide16.xml"/><Relationship Id="rId23" Type="http://schemas.openxmlformats.org/officeDocument/2006/relationships/image" Target="../media/image16.svg"/><Relationship Id="rId28" Type="http://schemas.openxmlformats.org/officeDocument/2006/relationships/image" Target="../media/image19.png"/><Relationship Id="rId36" Type="http://schemas.openxmlformats.org/officeDocument/2006/relationships/slide" Target="slide31.xml"/><Relationship Id="rId10" Type="http://schemas.openxmlformats.org/officeDocument/2006/relationships/image" Target="../media/image7.png"/><Relationship Id="rId19" Type="http://schemas.openxmlformats.org/officeDocument/2006/relationships/image" Target="../media/image13.png"/><Relationship Id="rId31" Type="http://schemas.openxmlformats.org/officeDocument/2006/relationships/image" Target="../media/image21.png"/><Relationship Id="rId44"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slide" Target="slide12.xml"/><Relationship Id="rId14" Type="http://schemas.openxmlformats.org/officeDocument/2006/relationships/image" Target="../media/image10.svg"/><Relationship Id="rId22" Type="http://schemas.openxmlformats.org/officeDocument/2006/relationships/image" Target="../media/image15.png"/><Relationship Id="rId27" Type="http://schemas.openxmlformats.org/officeDocument/2006/relationships/slide" Target="slide24.xml"/><Relationship Id="rId30" Type="http://schemas.openxmlformats.org/officeDocument/2006/relationships/slide" Target="slide26.xml"/><Relationship Id="rId35" Type="http://schemas.openxmlformats.org/officeDocument/2006/relationships/image" Target="../media/image24.svg"/><Relationship Id="rId43" Type="http://schemas.openxmlformats.org/officeDocument/2006/relationships/image" Target="../media/image29.png"/><Relationship Id="rId8" Type="http://schemas.openxmlformats.org/officeDocument/2006/relationships/image" Target="../media/image6.svg"/><Relationship Id="rId3" Type="http://schemas.openxmlformats.org/officeDocument/2006/relationships/slide" Target="slide4.xml"/><Relationship Id="rId12" Type="http://schemas.openxmlformats.org/officeDocument/2006/relationships/slide" Target="slide14.xml"/><Relationship Id="rId17" Type="http://schemas.openxmlformats.org/officeDocument/2006/relationships/image" Target="../media/image12.svg"/><Relationship Id="rId25" Type="http://schemas.openxmlformats.org/officeDocument/2006/relationships/image" Target="../media/image17.png"/><Relationship Id="rId33" Type="http://schemas.openxmlformats.org/officeDocument/2006/relationships/slide" Target="slide29.xml"/><Relationship Id="rId38" Type="http://schemas.openxmlformats.org/officeDocument/2006/relationships/image" Target="../media/image26.sv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sv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0.sv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slide" Target="slide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ctrTitle"/>
          </p:nvPr>
        </p:nvSpPr>
        <p:spPr>
          <a:xfrm>
            <a:off x="755575" y="771550"/>
            <a:ext cx="7898826" cy="1800200"/>
          </a:xfrm>
          <a:prstGeom prst="rect">
            <a:avLst/>
          </a:prstGeom>
          <a:noFill/>
          <a:ln>
            <a:noFill/>
          </a:ln>
        </p:spPr>
        <p:txBody>
          <a:bodyPr spcFirstLastPara="1" wrap="square" lIns="91425" tIns="45700" rIns="91425" bIns="45700" anchor="t" anchorCtr="0">
            <a:noAutofit/>
          </a:bodyPr>
          <a:lstStyle/>
          <a:p>
            <a:r>
              <a:rPr lang="en-AU" sz="3600" b="0" i="0" u="none" strike="noStrike" cap="none" dirty="0">
                <a:solidFill>
                  <a:srgbClr val="00B0F0"/>
                </a:solidFill>
                <a:latin typeface="Roboto"/>
                <a:ea typeface="Roboto"/>
                <a:cs typeface="Roboto"/>
                <a:sym typeface="Roboto"/>
              </a:rPr>
              <a:t>Professional </a:t>
            </a:r>
            <a:r>
              <a:rPr lang="en-AU" sz="3600" dirty="0">
                <a:latin typeface="Roboto"/>
                <a:ea typeface="Roboto"/>
                <a:cs typeface="Roboto"/>
                <a:sym typeface="Roboto"/>
              </a:rPr>
              <a:t>Studies 1</a:t>
            </a:r>
            <a:endParaRPr sz="3600" dirty="0"/>
          </a:p>
        </p:txBody>
      </p:sp>
      <p:sp>
        <p:nvSpPr>
          <p:cNvPr id="206" name="Google Shape;206;p33"/>
          <p:cNvSpPr txBox="1">
            <a:spLocks noGrp="1"/>
          </p:cNvSpPr>
          <p:nvPr>
            <p:ph type="subTitle" id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dirty="0"/>
              <a:t>Jordan Wesson</a:t>
            </a:r>
            <a:endParaRPr dirty="0"/>
          </a:p>
        </p:txBody>
      </p:sp>
      <p:sp>
        <p:nvSpPr>
          <p:cNvPr id="207" name="Google Shape;207;p33"/>
          <p:cNvSpPr txBox="1"/>
          <p:nvPr/>
        </p:nvSpPr>
        <p:spPr>
          <a:xfrm>
            <a:off x="755575" y="4226300"/>
            <a:ext cx="3516075"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AU" sz="1400" b="0" i="0" u="none" strike="noStrike" cap="none" dirty="0">
                <a:solidFill>
                  <a:srgbClr val="C0504D"/>
                </a:solidFill>
                <a:latin typeface="Roboto"/>
                <a:ea typeface="Roboto"/>
                <a:cs typeface="Roboto"/>
                <a:sym typeface="Roboto"/>
              </a:rPr>
              <a:t>DUE DATE: 9/04/2021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Personal vs Team</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soft skills that have a team focus and ones that have a personal focus.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make 2 lists.  </a:t>
            </a:r>
          </a:p>
          <a:p>
            <a:pPr marL="171450" indent="-171450">
              <a:spcBef>
                <a:spcPts val="0"/>
              </a:spcBef>
              <a:buSzPct val="100000"/>
            </a:pPr>
            <a:r>
              <a:rPr lang="en-US" sz="900">
                <a:solidFill>
                  <a:srgbClr val="B7B7B7"/>
                </a:solidFill>
                <a:latin typeface="Roboto"/>
                <a:ea typeface="Roboto"/>
                <a:cs typeface="Roboto"/>
                <a:sym typeface="Roboto"/>
              </a:rPr>
              <a:t>One list of soft skills that are largely personal </a:t>
            </a:r>
          </a:p>
          <a:p>
            <a:pPr marL="171450" indent="-171450">
              <a:spcBef>
                <a:spcPts val="0"/>
              </a:spcBef>
              <a:buSzPct val="100000"/>
            </a:pPr>
            <a:r>
              <a:rPr lang="en-US" sz="900">
                <a:solidFill>
                  <a:srgbClr val="B7B7B7"/>
                </a:solidFill>
                <a:latin typeface="Roboto"/>
                <a:ea typeface="Roboto"/>
                <a:cs typeface="Roboto"/>
                <a:sym typeface="Roboto"/>
              </a:rPr>
              <a:t>One list of soft skills focused around teams in a workplace context.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1460406"/>
              </p:ext>
            </p:extLst>
          </p:nvPr>
        </p:nvGraphicFramePr>
        <p:xfrm>
          <a:off x="454724" y="1872660"/>
          <a:ext cx="7818076" cy="2501097"/>
        </p:xfrm>
        <a:graphic>
          <a:graphicData uri="http://schemas.openxmlformats.org/drawingml/2006/table">
            <a:tbl>
              <a:tblPr>
                <a:noFill/>
                <a:tableStyleId>{2DE40A0A-F175-4DEE-BA99-264EB937CA04}</a:tableStyleId>
              </a:tblPr>
              <a:tblGrid>
                <a:gridCol w="3901276">
                  <a:extLst>
                    <a:ext uri="{9D8B030D-6E8A-4147-A177-3AD203B41FA5}">
                      <a16:colId xmlns:a16="http://schemas.microsoft.com/office/drawing/2014/main" val="20000"/>
                    </a:ext>
                  </a:extLst>
                </a:gridCol>
                <a:gridCol w="3916800">
                  <a:extLst>
                    <a:ext uri="{9D8B030D-6E8A-4147-A177-3AD203B41FA5}">
                      <a16:colId xmlns:a16="http://schemas.microsoft.com/office/drawing/2014/main" val="3527566179"/>
                    </a:ext>
                  </a:extLst>
                </a:gridCol>
              </a:tblGrid>
              <a:tr h="402540">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Personal focus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dirty="0">
                          <a:solidFill>
                            <a:schemeClr val="bg1"/>
                          </a:solidFill>
                          <a:latin typeface="Roboto"/>
                          <a:ea typeface="Roboto"/>
                          <a:cs typeface="Roboto"/>
                          <a:sym typeface="Roboto"/>
                        </a:rPr>
                        <a:t>Soft Skills – Team focus</a:t>
                      </a:r>
                    </a:p>
                    <a:p>
                      <a:pPr marL="0" marR="0" lvl="0" indent="0" algn="l" rtl="0">
                        <a:lnSpc>
                          <a:spcPct val="100000"/>
                        </a:lnSpc>
                        <a:spcBef>
                          <a:spcPts val="0"/>
                        </a:spcBef>
                        <a:spcAft>
                          <a:spcPts val="0"/>
                        </a:spcAft>
                        <a:buClr>
                          <a:srgbClr val="D9D9D9"/>
                        </a:buClr>
                        <a:buSzPts val="1000"/>
                        <a:buFont typeface="Roboto"/>
                        <a:buNone/>
                      </a:pP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95248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confidence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Positive attitude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Flexible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Organisation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Emotional awareness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Time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Innovation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motivation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Stress management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Self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Communication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Initiative</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Negotiation</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Leadership</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Teamwork skills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Accountability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Cultural fitness</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Decision making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Punctuality</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People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8" name="Graphic 7" descr="Stopwatch">
            <a:extLst>
              <a:ext uri="{FF2B5EF4-FFF2-40B4-BE49-F238E27FC236}">
                <a16:creationId xmlns:a16="http://schemas.microsoft.com/office/drawing/2014/main" id="{AF6F1BC7-B9D9-4511-941F-EBF776129F4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31959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Identify</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649644"/>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Take a screen shot of a 2 job adverts.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and highlight some of the soft skills listed in each advert.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86402E3B-48D9-4662-8379-B79E4AE8C531}"/>
              </a:ext>
            </a:extLst>
          </p:cNvPr>
          <p:cNvGraphicFramePr/>
          <p:nvPr>
            <p:extLst>
              <p:ext uri="{D42A27DB-BD31-4B8C-83A1-F6EECF244321}">
                <p14:modId xmlns:p14="http://schemas.microsoft.com/office/powerpoint/2010/main" val="3788853615"/>
              </p:ext>
            </p:extLst>
          </p:nvPr>
        </p:nvGraphicFramePr>
        <p:xfrm>
          <a:off x="454725" y="1722882"/>
          <a:ext cx="7781326" cy="292602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Organisation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Team 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Punctuality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Positive Attitude</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Flexibility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Emotional Awareness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Time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Negotiation</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Leadership</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Accountability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Stress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Cultural Fitness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Ability to network</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Self Management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Decision Making</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Work Ethic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People Skills</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Communication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6" name="Picture 5">
            <a:extLst>
              <a:ext uri="{FF2B5EF4-FFF2-40B4-BE49-F238E27FC236}">
                <a16:creationId xmlns:a16="http://schemas.microsoft.com/office/drawing/2014/main" id="{24914EB9-A465-4BA5-AC64-F1B020ECDDA3}"/>
              </a:ext>
            </a:extLst>
          </p:cNvPr>
          <p:cNvPicPr>
            <a:picLocks noChangeAspect="1"/>
          </p:cNvPicPr>
          <p:nvPr/>
        </p:nvPicPr>
        <p:blipFill>
          <a:blip r:embed="rId8"/>
          <a:stretch>
            <a:fillRect/>
          </a:stretch>
        </p:blipFill>
        <p:spPr>
          <a:xfrm>
            <a:off x="510388" y="2384504"/>
            <a:ext cx="2732401" cy="1431045"/>
          </a:xfrm>
          <a:prstGeom prst="rect">
            <a:avLst/>
          </a:prstGeom>
        </p:spPr>
      </p:pic>
      <p:pic>
        <p:nvPicPr>
          <p:cNvPr id="10" name="Picture 9">
            <a:extLst>
              <a:ext uri="{FF2B5EF4-FFF2-40B4-BE49-F238E27FC236}">
                <a16:creationId xmlns:a16="http://schemas.microsoft.com/office/drawing/2014/main" id="{63056FCA-84CC-499F-88AB-C1FFFC797BEA}"/>
              </a:ext>
            </a:extLst>
          </p:cNvPr>
          <p:cNvPicPr>
            <a:picLocks noChangeAspect="1"/>
          </p:cNvPicPr>
          <p:nvPr/>
        </p:nvPicPr>
        <p:blipFill>
          <a:blip r:embed="rId9"/>
          <a:stretch>
            <a:fillRect/>
          </a:stretch>
        </p:blipFill>
        <p:spPr>
          <a:xfrm>
            <a:off x="4368451" y="2286322"/>
            <a:ext cx="1606559" cy="1730343"/>
          </a:xfrm>
          <a:prstGeom prst="rect">
            <a:avLst/>
          </a:prstGeom>
        </p:spPr>
      </p:pic>
    </p:spTree>
    <p:extLst>
      <p:ext uri="{BB962C8B-B14F-4D97-AF65-F5344CB8AC3E}">
        <p14:creationId xmlns:p14="http://schemas.microsoft.com/office/powerpoint/2010/main" val="32504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Cool people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40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Research professionals currently working in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Find 2 professionals who's work you find inspirational.</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Post a link to their portfolio or examples of their work and explain what inspires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372312566"/>
              </p:ext>
            </p:extLst>
          </p:nvPr>
        </p:nvGraphicFramePr>
        <p:xfrm>
          <a:off x="454725" y="2016003"/>
          <a:ext cx="8033142" cy="1661070"/>
        </p:xfrm>
        <a:graphic>
          <a:graphicData uri="http://schemas.openxmlformats.org/drawingml/2006/table">
            <a:tbl>
              <a:tblPr>
                <a:noFill/>
                <a:tableStyleId>{2DE40A0A-F175-4DEE-BA99-264EB937CA04}</a:tableStyleId>
              </a:tblPr>
              <a:tblGrid>
                <a:gridCol w="1778663">
                  <a:extLst>
                    <a:ext uri="{9D8B030D-6E8A-4147-A177-3AD203B41FA5}">
                      <a16:colId xmlns:a16="http://schemas.microsoft.com/office/drawing/2014/main" val="3179543082"/>
                    </a:ext>
                  </a:extLst>
                </a:gridCol>
                <a:gridCol w="2024780">
                  <a:extLst>
                    <a:ext uri="{9D8B030D-6E8A-4147-A177-3AD203B41FA5}">
                      <a16:colId xmlns:a16="http://schemas.microsoft.com/office/drawing/2014/main" val="20000"/>
                    </a:ext>
                  </a:extLst>
                </a:gridCol>
                <a:gridCol w="2334621">
                  <a:extLst>
                    <a:ext uri="{9D8B030D-6E8A-4147-A177-3AD203B41FA5}">
                      <a16:colId xmlns:a16="http://schemas.microsoft.com/office/drawing/2014/main" val="750449114"/>
                    </a:ext>
                  </a:extLst>
                </a:gridCol>
                <a:gridCol w="1895078">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Link to work examples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are you inspired?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Gabe 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https://en.wikiversity.org/wiki/Digital_Media_Concepts/Gabe_Newell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He has a very successful career, and has development some of the most popular games in the world.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Aaron Cox</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https://au.linkedin.com/in/aaron-cox-40578744</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Really good at teaching code, makes me want to teach how to code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3" name="Graphic 2" descr="In love face with solid fill">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3C36B7EE-E4AA-493B-B4B1-0FA74DCFEF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79869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Hero Reference | </a:t>
            </a:r>
            <a:r>
              <a:rPr lang="en-AU" sz="3000" dirty="0">
                <a:solidFill>
                  <a:srgbClr val="8CB3E3"/>
                </a:solidFill>
                <a:latin typeface="Roboto"/>
                <a:ea typeface="Roboto"/>
                <a:cs typeface="Roboto"/>
                <a:sym typeface="Roboto"/>
              </a:rPr>
              <a:t>Pro Skills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40199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skills do your chosen pros have?  What soft skills do you think they might need to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software do they use?  If you don’t know the software, they use what software do you expect they use?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What job roles do they have?  What job roles could they have?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your own word write a short description of the skills these people have and the software they use.  Also describe the job title they actually hold or what job title you think they could hold.</a:t>
            </a:r>
          </a:p>
        </p:txBody>
      </p:sp>
      <p:pic>
        <p:nvPicPr>
          <p:cNvPr id="9" name="Graphic 8" descr="In love face with solid fill">
            <a:extLst>
              <a:ext uri="{FF2B5EF4-FFF2-40B4-BE49-F238E27FC236}">
                <a16:creationId xmlns:a16="http://schemas.microsoft.com/office/drawing/2014/main" id="{5137BE51-9659-4DB9-868F-9C917CB10E9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10" name="Google Shape;293;p44">
            <a:extLst>
              <a:ext uri="{FF2B5EF4-FFF2-40B4-BE49-F238E27FC236}">
                <a16:creationId xmlns:a16="http://schemas.microsoft.com/office/drawing/2014/main" id="{C9429224-7020-43CB-90F7-406460BCF8B2}"/>
              </a:ext>
            </a:extLst>
          </p:cNvPr>
          <p:cNvGraphicFramePr/>
          <p:nvPr>
            <p:extLst>
              <p:ext uri="{D42A27DB-BD31-4B8C-83A1-F6EECF244321}">
                <p14:modId xmlns:p14="http://schemas.microsoft.com/office/powerpoint/2010/main" val="2890584300"/>
              </p:ext>
            </p:extLst>
          </p:nvPr>
        </p:nvGraphicFramePr>
        <p:xfrm>
          <a:off x="454725" y="2571750"/>
          <a:ext cx="7875675" cy="1950630"/>
        </p:xfrm>
        <a:graphic>
          <a:graphicData uri="http://schemas.openxmlformats.org/drawingml/2006/table">
            <a:tbl>
              <a:tblPr>
                <a:noFill/>
                <a:tableStyleId>{2DE40A0A-F175-4DEE-BA99-264EB937CA04}</a:tableStyleId>
              </a:tblPr>
              <a:tblGrid>
                <a:gridCol w="1153358">
                  <a:extLst>
                    <a:ext uri="{9D8B030D-6E8A-4147-A177-3AD203B41FA5}">
                      <a16:colId xmlns:a16="http://schemas.microsoft.com/office/drawing/2014/main" val="3179543082"/>
                    </a:ext>
                  </a:extLst>
                </a:gridCol>
                <a:gridCol w="1994338">
                  <a:extLst>
                    <a:ext uri="{9D8B030D-6E8A-4147-A177-3AD203B41FA5}">
                      <a16:colId xmlns:a16="http://schemas.microsoft.com/office/drawing/2014/main" val="20000"/>
                    </a:ext>
                  </a:extLst>
                </a:gridCol>
                <a:gridCol w="2175641">
                  <a:extLst>
                    <a:ext uri="{9D8B030D-6E8A-4147-A177-3AD203B41FA5}">
                      <a16:colId xmlns:a16="http://schemas.microsoft.com/office/drawing/2014/main" val="1320983310"/>
                    </a:ext>
                  </a:extLst>
                </a:gridCol>
                <a:gridCol w="2552338">
                  <a:extLst>
                    <a:ext uri="{9D8B030D-6E8A-4147-A177-3AD203B41FA5}">
                      <a16:colId xmlns:a16="http://schemas.microsoft.com/office/drawing/2014/main" val="1781630341"/>
                    </a:ext>
                  </a:extLst>
                </a:gridCol>
              </a:tblGrid>
              <a:tr h="0">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pros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cs typeface="Roboto"/>
                          <a:sym typeface="Roboto"/>
                        </a:rPr>
                        <a:t>Tech skills and soft skill set</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dirty="0">
                          <a:solidFill>
                            <a:schemeClr val="bg1"/>
                          </a:solidFill>
                          <a:latin typeface="Roboto"/>
                          <a:ea typeface="Roboto"/>
                          <a:cs typeface="Roboto"/>
                          <a:sym typeface="Roboto"/>
                        </a:rPr>
                        <a:t>Software knowledge</a:t>
                      </a:r>
                      <a:endParaRPr lang="en-AU" sz="1000" b="1" i="0" u="none" strike="noStrike" cap="none" dirty="0">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Actual or Possible Job title.</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Work Ethic, Critical Thinking, Adaptability, Decision Making, Motivated, Networking, Initiative, Leadership, Teamwork,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Source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Developer, CEO of </a:t>
                      </a:r>
                      <a:r>
                        <a:rPr lang="en-AU" sz="900" i="0" u="none" strike="noStrike" cap="none" dirty="0" err="1">
                          <a:solidFill>
                            <a:srgbClr val="92D050"/>
                          </a:solidFill>
                          <a:latin typeface="Roboto"/>
                          <a:ea typeface="Roboto"/>
                          <a:cs typeface="Roboto"/>
                          <a:sym typeface="Roboto"/>
                        </a:rPr>
                        <a:t>VALVe</a:t>
                      </a:r>
                      <a:endParaRPr lang="en-AU" sz="900" i="0" u="none" strike="noStrike" cap="none" dirty="0">
                        <a:solidFill>
                          <a:srgbClr val="92D050"/>
                        </a:solidFill>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Cool pro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Work Ethic,  Critical Thinking, Decision Making, Motivated, Initiative, Stress Management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C#, C++</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Programming Teacher</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7674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14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List 2 pieces of software you think are really cool.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explain what the software actually does.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Explain what about the software interests you?</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rowser window">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E80091F0-C67E-49A2-A4A9-70B5D3E1A22B}"/>
              </a:ext>
            </a:extLst>
          </p:cNvPr>
          <p:cNvGraphicFramePr/>
          <p:nvPr>
            <p:extLst>
              <p:ext uri="{D42A27DB-BD31-4B8C-83A1-F6EECF244321}">
                <p14:modId xmlns:p14="http://schemas.microsoft.com/office/powerpoint/2010/main" val="2082647606"/>
              </p:ext>
            </p:extLst>
          </p:nvPr>
        </p:nvGraphicFramePr>
        <p:xfrm>
          <a:off x="454725" y="2016003"/>
          <a:ext cx="8026874" cy="1249590"/>
        </p:xfrm>
        <a:graphic>
          <a:graphicData uri="http://schemas.openxmlformats.org/drawingml/2006/table">
            <a:tbl>
              <a:tblPr>
                <a:noFill/>
                <a:tableStyleId>{2DE40A0A-F175-4DEE-BA99-264EB937CA04}</a:tableStyleId>
              </a:tblPr>
              <a:tblGrid>
                <a:gridCol w="1777275">
                  <a:extLst>
                    <a:ext uri="{9D8B030D-6E8A-4147-A177-3AD203B41FA5}">
                      <a16:colId xmlns:a16="http://schemas.microsoft.com/office/drawing/2014/main" val="3179543082"/>
                    </a:ext>
                  </a:extLst>
                </a:gridCol>
                <a:gridCol w="1857600">
                  <a:extLst>
                    <a:ext uri="{9D8B030D-6E8A-4147-A177-3AD203B41FA5}">
                      <a16:colId xmlns:a16="http://schemas.microsoft.com/office/drawing/2014/main" val="20000"/>
                    </a:ext>
                  </a:extLst>
                </a:gridCol>
                <a:gridCol w="1908000">
                  <a:extLst>
                    <a:ext uri="{9D8B030D-6E8A-4147-A177-3AD203B41FA5}">
                      <a16:colId xmlns:a16="http://schemas.microsoft.com/office/drawing/2014/main" val="750449114"/>
                    </a:ext>
                  </a:extLst>
                </a:gridCol>
                <a:gridCol w="2483999">
                  <a:extLst>
                    <a:ext uri="{9D8B030D-6E8A-4147-A177-3AD203B41FA5}">
                      <a16:colId xmlns:a16="http://schemas.microsoft.com/office/drawing/2014/main" val="4053924109"/>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cool software tools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does it do?</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does it interest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Runs, compiles, and visualises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It’s easy to use and I can code with it.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 CLI</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Sends files and pulls files from 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Easy to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B5683781-9584-4689-94A6-BF81CC0443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15823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Cool tools | </a:t>
            </a:r>
            <a:r>
              <a:rPr lang="en-AU" sz="3000" dirty="0">
                <a:solidFill>
                  <a:srgbClr val="8CB3E3"/>
                </a:solidFill>
                <a:latin typeface="Roboto"/>
                <a:ea typeface="Roboto"/>
                <a:cs typeface="Roboto"/>
                <a:sym typeface="Roboto"/>
              </a:rPr>
              <a:t>Software developers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26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Who develops the software?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provide support to the user base?  For example do they post tutorials on their website?  Do they have forums for discussions?  Does the developer post videos on YouTube?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Does the developer have some type of active social media? </a:t>
            </a: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11" name="Google Shape;293;p44">
            <a:extLst>
              <a:ext uri="{FF2B5EF4-FFF2-40B4-BE49-F238E27FC236}">
                <a16:creationId xmlns:a16="http://schemas.microsoft.com/office/drawing/2014/main" id="{694FAF08-B70D-4F1C-94DF-21F383BDEE7A}"/>
              </a:ext>
            </a:extLst>
          </p:cNvPr>
          <p:cNvGraphicFramePr/>
          <p:nvPr>
            <p:extLst>
              <p:ext uri="{D42A27DB-BD31-4B8C-83A1-F6EECF244321}">
                <p14:modId xmlns:p14="http://schemas.microsoft.com/office/powerpoint/2010/main" val="156747717"/>
              </p:ext>
            </p:extLst>
          </p:nvPr>
        </p:nvGraphicFramePr>
        <p:xfrm>
          <a:off x="454725" y="2304003"/>
          <a:ext cx="8026875" cy="1141793"/>
        </p:xfrm>
        <a:graphic>
          <a:graphicData uri="http://schemas.openxmlformats.org/drawingml/2006/table">
            <a:tbl>
              <a:tblPr>
                <a:noFill/>
                <a:tableStyleId>{2DE40A0A-F175-4DEE-BA99-264EB937CA04}</a:tableStyleId>
              </a:tblPr>
              <a:tblGrid>
                <a:gridCol w="1357258">
                  <a:extLst>
                    <a:ext uri="{9D8B030D-6E8A-4147-A177-3AD203B41FA5}">
                      <a16:colId xmlns:a16="http://schemas.microsoft.com/office/drawing/2014/main" val="3179543082"/>
                    </a:ext>
                  </a:extLst>
                </a:gridCol>
                <a:gridCol w="1099690">
                  <a:extLst>
                    <a:ext uri="{9D8B030D-6E8A-4147-A177-3AD203B41FA5}">
                      <a16:colId xmlns:a16="http://schemas.microsoft.com/office/drawing/2014/main" val="20000"/>
                    </a:ext>
                  </a:extLst>
                </a:gridCol>
                <a:gridCol w="1775999">
                  <a:extLst>
                    <a:ext uri="{9D8B030D-6E8A-4147-A177-3AD203B41FA5}">
                      <a16:colId xmlns:a16="http://schemas.microsoft.com/office/drawing/2014/main" val="750449114"/>
                    </a:ext>
                  </a:extLst>
                </a:gridCol>
                <a:gridCol w="1896964">
                  <a:extLst>
                    <a:ext uri="{9D8B030D-6E8A-4147-A177-3AD203B41FA5}">
                      <a16:colId xmlns:a16="http://schemas.microsoft.com/office/drawing/2014/main" val="4053924109"/>
                    </a:ext>
                  </a:extLst>
                </a:gridCol>
                <a:gridCol w="1896964">
                  <a:extLst>
                    <a:ext uri="{9D8B030D-6E8A-4147-A177-3AD203B41FA5}">
                      <a16:colId xmlns:a16="http://schemas.microsoft.com/office/drawing/2014/main" val="1484632031"/>
                    </a:ext>
                  </a:extLst>
                </a:gridCol>
              </a:tblGrid>
              <a:tr h="289579">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List of software tools </a:t>
                      </a:r>
                      <a:r>
                        <a:rPr lang="en-AU" sz="1000" b="1" i="0" u="none" strike="noStrike" cap="none" err="1">
                          <a:solidFill>
                            <a:schemeClr val="bg1"/>
                          </a:solidFill>
                          <a:latin typeface="Roboto"/>
                          <a:ea typeface="Roboto"/>
                          <a:cs typeface="Roboto"/>
                          <a:sym typeface="Roboto"/>
                        </a:rPr>
                        <a:t>devs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Roboto"/>
                          <a:sym typeface="Roboto"/>
                        </a:rPr>
                        <a:t>Name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What training support is offered?</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Are official forums available?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Do they have an active social media presence?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9E9E9E"/>
                          </a:solidFill>
                          <a:latin typeface="Roboto"/>
                          <a:ea typeface="Roboto"/>
                          <a:cs typeface="Roboto"/>
                          <a:sym typeface="Roboto"/>
                        </a:rPr>
                        <a:t>Software developer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Online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E9E9E"/>
                          </a:solidFill>
                          <a:latin typeface="Roboto"/>
                          <a:ea typeface="Roboto"/>
                          <a:cs typeface="Roboto"/>
                          <a:sym typeface="Roboto"/>
                        </a:rPr>
                        <a:t>Software developer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GitHub</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Online guide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Yes</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Browser window">
            <a:extLst>
              <a:ext uri="{FF2B5EF4-FFF2-40B4-BE49-F238E27FC236}">
                <a16:creationId xmlns:a16="http://schemas.microsoft.com/office/drawing/2014/main" id="{74B4B2E7-E15E-4A2A-A691-9A5A4611217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660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857400"/>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3 studio job roles.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3 actual job titles use by professionals and studios.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give a brief description of what that job role is.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37877650"/>
              </p:ext>
            </p:extLst>
          </p:nvPr>
        </p:nvGraphicFramePr>
        <p:xfrm>
          <a:off x="454724" y="2016003"/>
          <a:ext cx="7731676" cy="1706760"/>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Job Title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Description of job role</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Programmer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in the game do what it’s supposed to do.</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Animator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Makes everything that’s supposed to move in a certain way, move.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Designer</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Comes up with the game idea, mechanics, art style.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34246841"/>
                  </a:ext>
                </a:extLst>
              </a:tr>
            </a:tbl>
          </a:graphicData>
        </a:graphic>
      </p:graphicFrame>
      <p:pic>
        <p:nvPicPr>
          <p:cNvPr id="3" name="Graphic 2" descr="Artist">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582F763D-8E54-4DB9-A650-9A52306B4D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28858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Occupation | </a:t>
            </a:r>
            <a:r>
              <a:rPr lang="en-AU" sz="3000" dirty="0">
                <a:solidFill>
                  <a:srgbClr val="8CB3E3"/>
                </a:solidFill>
                <a:latin typeface="Roboto"/>
                <a:ea typeface="Roboto"/>
                <a:cs typeface="Roboto"/>
                <a:sym typeface="Roboto"/>
              </a:rPr>
              <a:t>Job Roles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472056522"/>
              </p:ext>
            </p:extLst>
          </p:nvPr>
        </p:nvGraphicFramePr>
        <p:xfrm>
          <a:off x="454725" y="1722882"/>
          <a:ext cx="7781326" cy="3057890"/>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40463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537469">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971811">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https://www.seek.com.au/job/52025101?type=standard#searchRequestToken=835bf70f-12ee-4558-b6a7-9ae47ae67764</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https://au.indeed.com/viewjob?jk=d15fa7cbe6ad9f61&amp;tk=1f417hps1rjdb801&amp;from=serp&amp;vjs=3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666283797"/>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763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Find 2 job advertisements you'd be interested in, each from a different source.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Highlight the source and paste a screen shot of each job advertisement below.</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Also post a link to the source of the job adverts</a:t>
            </a:r>
          </a:p>
        </p:txBody>
      </p:sp>
      <p:pic>
        <p:nvPicPr>
          <p:cNvPr id="7" name="Graphic 6" descr="Artist">
            <a:extLst>
              <a:ext uri="{FF2B5EF4-FFF2-40B4-BE49-F238E27FC236}">
                <a16:creationId xmlns:a16="http://schemas.microsoft.com/office/drawing/2014/main" id="{EC3E1035-3C97-4914-A545-4FF2465B69C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3" name="Picture 2">
            <a:extLst>
              <a:ext uri="{FF2B5EF4-FFF2-40B4-BE49-F238E27FC236}">
                <a16:creationId xmlns:a16="http://schemas.microsoft.com/office/drawing/2014/main" id="{C16A68C0-1AE2-49D5-905B-8A8BD9088369}"/>
              </a:ext>
            </a:extLst>
          </p:cNvPr>
          <p:cNvPicPr>
            <a:picLocks noChangeAspect="1"/>
          </p:cNvPicPr>
          <p:nvPr/>
        </p:nvPicPr>
        <p:blipFill>
          <a:blip r:embed="rId5"/>
          <a:stretch>
            <a:fillRect/>
          </a:stretch>
        </p:blipFill>
        <p:spPr>
          <a:xfrm>
            <a:off x="481913" y="2299882"/>
            <a:ext cx="1018739" cy="1455822"/>
          </a:xfrm>
          <a:prstGeom prst="rect">
            <a:avLst/>
          </a:prstGeom>
        </p:spPr>
      </p:pic>
      <p:pic>
        <p:nvPicPr>
          <p:cNvPr id="5" name="Picture 4">
            <a:extLst>
              <a:ext uri="{FF2B5EF4-FFF2-40B4-BE49-F238E27FC236}">
                <a16:creationId xmlns:a16="http://schemas.microsoft.com/office/drawing/2014/main" id="{AEBA4D13-E48F-4DA4-BB4E-104EC1D9FF95}"/>
              </a:ext>
            </a:extLst>
          </p:cNvPr>
          <p:cNvPicPr>
            <a:picLocks noChangeAspect="1"/>
          </p:cNvPicPr>
          <p:nvPr/>
        </p:nvPicPr>
        <p:blipFill>
          <a:blip r:embed="rId6"/>
          <a:stretch>
            <a:fillRect/>
          </a:stretch>
        </p:blipFill>
        <p:spPr>
          <a:xfrm>
            <a:off x="1560283" y="2299882"/>
            <a:ext cx="864962" cy="1453443"/>
          </a:xfrm>
          <a:prstGeom prst="rect">
            <a:avLst/>
          </a:prstGeom>
        </p:spPr>
      </p:pic>
      <p:pic>
        <p:nvPicPr>
          <p:cNvPr id="10" name="Picture 9">
            <a:extLst>
              <a:ext uri="{FF2B5EF4-FFF2-40B4-BE49-F238E27FC236}">
                <a16:creationId xmlns:a16="http://schemas.microsoft.com/office/drawing/2014/main" id="{58E38EE4-5061-4E78-B61B-BD40453A173D}"/>
              </a:ext>
            </a:extLst>
          </p:cNvPr>
          <p:cNvPicPr>
            <a:picLocks noChangeAspect="1"/>
          </p:cNvPicPr>
          <p:nvPr/>
        </p:nvPicPr>
        <p:blipFill>
          <a:blip r:embed="rId7"/>
          <a:stretch>
            <a:fillRect/>
          </a:stretch>
        </p:blipFill>
        <p:spPr>
          <a:xfrm>
            <a:off x="4383560" y="2299882"/>
            <a:ext cx="868727" cy="1490553"/>
          </a:xfrm>
          <a:prstGeom prst="rect">
            <a:avLst/>
          </a:prstGeom>
        </p:spPr>
      </p:pic>
    </p:spTree>
    <p:extLst>
      <p:ext uri="{BB962C8B-B14F-4D97-AF65-F5344CB8AC3E}">
        <p14:creationId xmlns:p14="http://schemas.microsoft.com/office/powerpoint/2010/main" val="261322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352790"/>
          </a:xfrm>
          <a:prstGeom prst="rect">
            <a:avLst/>
          </a:prstGeom>
          <a:noFill/>
          <a:ln>
            <a:noFill/>
          </a:ln>
        </p:spPr>
        <p:txBody>
          <a:bodyPr spcFirstLastPara="1" wrap="square" lIns="91425" tIns="45700" rIns="91425" bIns="45700" anchor="t" anchorCtr="0">
            <a:noAutofit/>
          </a:bodyPr>
          <a:lstStyle/>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Compare 2 of your technical skills.  These could be things like animating, modelling, rigging, unwrapping etc.</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“good” at and would find easy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one technical skill you feel you are currently “poor” at and would find it difficult to learn more.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Discuss why one skill is easy for you and the other is difficult.</a:t>
            </a:r>
          </a:p>
        </p:txBody>
      </p:sp>
      <p:pic>
        <p:nvPicPr>
          <p:cNvPr id="3" name="Graphic 2" descr="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69E312D8-17AB-4792-828E-F358E4FAB6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CBC7B476-18CD-4338-B625-A3EBA6C0643E}"/>
              </a:ext>
            </a:extLst>
          </p:cNvPr>
          <p:cNvGraphicFramePr/>
          <p:nvPr>
            <p:extLst>
              <p:ext uri="{D42A27DB-BD31-4B8C-83A1-F6EECF244321}">
                <p14:modId xmlns:p14="http://schemas.microsoft.com/office/powerpoint/2010/main" val="1621609523"/>
              </p:ext>
            </p:extLst>
          </p:nvPr>
        </p:nvGraphicFramePr>
        <p:xfrm>
          <a:off x="454725" y="2339136"/>
          <a:ext cx="7731676" cy="1764822"/>
        </p:xfrm>
        <a:graphic>
          <a:graphicData uri="http://schemas.openxmlformats.org/drawingml/2006/table">
            <a:tbl>
              <a:tblPr>
                <a:noFill/>
                <a:tableStyleId>{2DE40A0A-F175-4DEE-BA99-264EB937CA04}</a:tableStyleId>
              </a:tblPr>
              <a:tblGrid>
                <a:gridCol w="3865838">
                  <a:extLst>
                    <a:ext uri="{9D8B030D-6E8A-4147-A177-3AD203B41FA5}">
                      <a16:colId xmlns:a16="http://schemas.microsoft.com/office/drawing/2014/main" val="20000"/>
                    </a:ext>
                  </a:extLst>
                </a:gridCol>
                <a:gridCol w="3865838">
                  <a:extLst>
                    <a:ext uri="{9D8B030D-6E8A-4147-A177-3AD203B41FA5}">
                      <a16:colId xmlns:a16="http://schemas.microsoft.com/office/drawing/2014/main" val="2336533870"/>
                    </a:ext>
                  </a:extLst>
                </a:gridCol>
              </a:tblGrid>
              <a:tr h="418464">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sym typeface="Roboto"/>
                        </a:rPr>
                        <a:t>Easy and confident skill technical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cs typeface="Arial"/>
                          <a:sym typeface="Arial"/>
                        </a:rPr>
                        <a:t>Difficult and poor technical skill</a:t>
                      </a:r>
                      <a:endParaRPr sz="1000" b="1" i="0" u="none" strike="noStrike" cap="none">
                        <a:solidFill>
                          <a:schemeClr val="bg1"/>
                        </a:solidFill>
                        <a:latin typeface="Roboto"/>
                        <a:ea typeface="Roboto"/>
                        <a:cs typeface="Arial"/>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346358">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Solving Rubik’s Cubes.</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Rubik’s cubes are easy because it’s just applying algorithms to move the pieces around, depending on where certain pieces are is what algorithm you use.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Minecraft Redstone.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like coding but in a 3D gridded space, and the way that things interact means you need to space it out, but the more spaced out it is the slower it is, so finding the balance between compacting something and making it function can be difficult. The way that things interact also allows for lots of different ways of doing one thing, so finding the most optimal for what you’re building can also be a challenge.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86E88162-B890-4841-AC8A-D55857DB1797}"/>
              </a:ext>
            </a:extLst>
          </p:cNvPr>
          <p:cNvSpPr txBox="1"/>
          <p:nvPr/>
        </p:nvSpPr>
        <p:spPr>
          <a:xfrm>
            <a:off x="454726" y="4271853"/>
            <a:ext cx="7731676" cy="646331"/>
          </a:xfrm>
          <a:prstGeom prst="rect">
            <a:avLst/>
          </a:prstGeom>
          <a:noFill/>
        </p:spPr>
        <p:txBody>
          <a:bodyPr wrap="square" rtlCol="0">
            <a:spAutoFit/>
          </a:bodyPr>
          <a:lstStyle/>
          <a:p>
            <a:r>
              <a:rPr lang="en-US" sz="900" dirty="0">
                <a:solidFill>
                  <a:srgbClr val="B7B7B7"/>
                </a:solidFill>
                <a:latin typeface="Roboto"/>
                <a:ea typeface="Roboto"/>
                <a:cs typeface="Roboto"/>
                <a:sym typeface="Roboto"/>
              </a:rPr>
              <a:t>Rubik’s cubes are easy because all you have to do is remember patterns and what algorithm to apply to that pattern.</a:t>
            </a:r>
          </a:p>
          <a:p>
            <a:r>
              <a:rPr lang="en-US" sz="900" dirty="0">
                <a:solidFill>
                  <a:srgbClr val="B7B7B7"/>
                </a:solidFill>
                <a:latin typeface="Roboto"/>
                <a:ea typeface="Roboto"/>
                <a:sym typeface="Roboto"/>
              </a:rPr>
              <a:t>Minecraft Redstone is hard because if something goes wrong, there’s no debug, so you have to manually go through and find what’s broken, space is also an issue, the more spaced out something is the longer it takes to run through, so you have to compact it as much as possible, but the way different Redstone components interact means different parts have to be spaced.</a:t>
            </a:r>
            <a:endParaRPr lang="en-AU" dirty="0"/>
          </a:p>
        </p:txBody>
      </p:sp>
    </p:spTree>
    <p:extLst>
      <p:ext uri="{BB962C8B-B14F-4D97-AF65-F5344CB8AC3E}">
        <p14:creationId xmlns:p14="http://schemas.microsoft.com/office/powerpoint/2010/main" val="14895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Tech skills | </a:t>
            </a:r>
            <a:r>
              <a:rPr lang="en-AU" sz="3000" dirty="0">
                <a:solidFill>
                  <a:srgbClr val="8CB3E3"/>
                </a:solidFill>
                <a:latin typeface="Roboto"/>
                <a:ea typeface="Roboto"/>
                <a:cs typeface="Roboto"/>
                <a:sym typeface="Roboto"/>
              </a:rPr>
              <a:t>List</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Take a screen shot of 2 job adverts.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and highlight some of the technical skills in each advert.</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Gears">
            <a:extLst>
              <a:ext uri="{FF2B5EF4-FFF2-40B4-BE49-F238E27FC236}">
                <a16:creationId xmlns:a16="http://schemas.microsoft.com/office/drawing/2014/main" id="{4DF78EF6-A00A-4C85-AF9F-197BC736B3A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94BCC910-A707-4ABA-BAE6-092CA098537E}"/>
              </a:ext>
            </a:extLst>
          </p:cNvPr>
          <p:cNvGraphicFramePr/>
          <p:nvPr>
            <p:extLst>
              <p:ext uri="{D42A27DB-BD31-4B8C-83A1-F6EECF244321}">
                <p14:modId xmlns:p14="http://schemas.microsoft.com/office/powerpoint/2010/main" val="3991739479"/>
              </p:ext>
            </p:extLst>
          </p:nvPr>
        </p:nvGraphicFramePr>
        <p:xfrm>
          <a:off x="454725" y="1722882"/>
          <a:ext cx="7781326" cy="2318776"/>
        </p:xfrm>
        <a:graphic>
          <a:graphicData uri="http://schemas.openxmlformats.org/drawingml/2006/table">
            <a:tbl>
              <a:tblPr>
                <a:noFill/>
                <a:tableStyleId>{2DE40A0A-F175-4DEE-BA99-264EB937CA04}</a:tableStyleId>
              </a:tblPr>
              <a:tblGrid>
                <a:gridCol w="3890663">
                  <a:extLst>
                    <a:ext uri="{9D8B030D-6E8A-4147-A177-3AD203B41FA5}">
                      <a16:colId xmlns:a16="http://schemas.microsoft.com/office/drawing/2014/main" val="20000"/>
                    </a:ext>
                  </a:extLst>
                </a:gridCol>
                <a:gridCol w="3890663">
                  <a:extLst>
                    <a:ext uri="{9D8B030D-6E8A-4147-A177-3AD203B41FA5}">
                      <a16:colId xmlns:a16="http://schemas.microsoft.com/office/drawing/2014/main" val="3816637018"/>
                    </a:ext>
                  </a:extLst>
                </a:gridCol>
              </a:tblGrid>
              <a:tr h="501918">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Job advertisement – Tech Skills #1</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Job advertisement – Tech skills #2</a:t>
                      </a:r>
                      <a:endParaRPr lang="en-AU" sz="1000" b="1" i="0" u="none" strike="noStrike" cap="none">
                        <a:solidFill>
                          <a:schemeClr val="bg1"/>
                        </a:solidFill>
                        <a:latin typeface="Roboto"/>
                        <a:ea typeface="Roboto"/>
                        <a:sym typeface="Arial"/>
                      </a:endParaRPr>
                    </a:p>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1770166">
                <a:tc>
                  <a:txBody>
                    <a:bodyPr/>
                    <a:lstStyle/>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Game Development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C#</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QT</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Unity</a:t>
                      </a:r>
                    </a:p>
                    <a:p>
                      <a:pPr marL="0" marR="0" lvl="0" indent="0" algn="r"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UE4</a:t>
                      </a:r>
                    </a:p>
                    <a:p>
                      <a:pPr marL="0" marR="0" lvl="0" indent="0" algn="r"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C#</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Unreal</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Unity</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Graphics Programming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Networking</a:t>
                      </a:r>
                    </a:p>
                    <a:p>
                      <a:pPr marL="0" marR="0" lvl="0" indent="0" algn="r"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Architecture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9F8270A-0586-4C9A-A3CE-AB474C6FFA6E}"/>
              </a:ext>
            </a:extLst>
          </p:cNvPr>
          <p:cNvPicPr>
            <a:picLocks noChangeAspect="1"/>
          </p:cNvPicPr>
          <p:nvPr/>
        </p:nvPicPr>
        <p:blipFill>
          <a:blip r:embed="rId5"/>
          <a:stretch>
            <a:fillRect/>
          </a:stretch>
        </p:blipFill>
        <p:spPr>
          <a:xfrm>
            <a:off x="485002" y="2298508"/>
            <a:ext cx="1390136" cy="1698558"/>
          </a:xfrm>
          <a:prstGeom prst="rect">
            <a:avLst/>
          </a:prstGeom>
        </p:spPr>
      </p:pic>
      <p:pic>
        <p:nvPicPr>
          <p:cNvPr id="5" name="Picture 4">
            <a:extLst>
              <a:ext uri="{FF2B5EF4-FFF2-40B4-BE49-F238E27FC236}">
                <a16:creationId xmlns:a16="http://schemas.microsoft.com/office/drawing/2014/main" id="{B018302B-4D6F-4DC4-958E-511477797A26}"/>
              </a:ext>
            </a:extLst>
          </p:cNvPr>
          <p:cNvPicPr>
            <a:picLocks noChangeAspect="1"/>
          </p:cNvPicPr>
          <p:nvPr/>
        </p:nvPicPr>
        <p:blipFill>
          <a:blip r:embed="rId6"/>
          <a:stretch>
            <a:fillRect/>
          </a:stretch>
        </p:blipFill>
        <p:spPr>
          <a:xfrm>
            <a:off x="4383357" y="2298507"/>
            <a:ext cx="1174094" cy="1704455"/>
          </a:xfrm>
          <a:prstGeom prst="rect">
            <a:avLst/>
          </a:prstGeom>
        </p:spPr>
      </p:pic>
    </p:spTree>
    <p:extLst>
      <p:ext uri="{BB962C8B-B14F-4D97-AF65-F5344CB8AC3E}">
        <p14:creationId xmlns:p14="http://schemas.microsoft.com/office/powerpoint/2010/main" val="355670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800"/>
              <a:buFont typeface="Arial"/>
              <a:buNone/>
            </a:pP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Nominating career goal.</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Listing and undertaking short-term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Planning long term actions</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Collect feedback on the actions you plan and undertake</a:t>
            </a:r>
          </a:p>
          <a:p>
            <a:pPr marL="342900" lvl="0" indent="-2286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Evaluate your processes and actions</a:t>
            </a:r>
          </a:p>
          <a:p>
            <a:pPr marL="0" lvl="0" indent="0" rtl="0">
              <a:lnSpc>
                <a:spcPct val="115000"/>
              </a:lnSpc>
              <a:spcBef>
                <a:spcPts val="0"/>
              </a:spcBef>
              <a:spcAft>
                <a:spcPts val="0"/>
              </a:spcAft>
              <a:buNone/>
            </a:pPr>
            <a:endParaRPr sz="900" b="1" dirty="0">
              <a:solidFill>
                <a:schemeClr val="lt2"/>
              </a:solidFill>
              <a:latin typeface="Roboto"/>
              <a:ea typeface="Roboto"/>
              <a:cs typeface="Roboto"/>
              <a:sym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you.</a:t>
            </a:r>
          </a:p>
          <a:p>
            <a:pPr marL="342900" lvl="0" indent="-2286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Screen cap images are requested for some information.  This is to ensure information is not lost due to internet hyperlinks becoming broken.  Please ensure you screen capture information clearly so it can be read and assessed. </a:t>
            </a:r>
            <a:endParaRPr sz="900" dirty="0">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Studios | </a:t>
            </a:r>
            <a:r>
              <a:rPr lang="en-AU" sz="3000" dirty="0">
                <a:solidFill>
                  <a:srgbClr val="8CB3E3"/>
                </a:solidFill>
                <a:latin typeface="Roboto"/>
                <a:ea typeface="Roboto"/>
                <a:cs typeface="Roboto"/>
                <a:sym typeface="Roboto"/>
              </a:rPr>
              <a:t>Studio list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74344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Identify a few studios near to you (local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Identify some international studios and post a link to their website.  (3)</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3" name="Graphic 2" descr="Building">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C102E092-3180-4254-A216-557873883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8" name="Google Shape;293;p44">
            <a:extLst>
              <a:ext uri="{FF2B5EF4-FFF2-40B4-BE49-F238E27FC236}">
                <a16:creationId xmlns:a16="http://schemas.microsoft.com/office/drawing/2014/main" id="{14E80E7F-C859-4B3E-98E5-7AA81C0ECB45}"/>
              </a:ext>
            </a:extLst>
          </p:cNvPr>
          <p:cNvGraphicFramePr/>
          <p:nvPr>
            <p:extLst>
              <p:ext uri="{D42A27DB-BD31-4B8C-83A1-F6EECF244321}">
                <p14:modId xmlns:p14="http://schemas.microsoft.com/office/powerpoint/2010/main" val="1067805344"/>
              </p:ext>
            </p:extLst>
          </p:nvPr>
        </p:nvGraphicFramePr>
        <p:xfrm>
          <a:off x="426675" y="1591244"/>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Local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https://www.chaostheorygames.com/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Mode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https://mode-games.com/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Logic Simplified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https://logicsimplified.com/newgames/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graphicFrame>
        <p:nvGraphicFramePr>
          <p:cNvPr id="11" name="Google Shape;293;p44">
            <a:extLst>
              <a:ext uri="{FF2B5EF4-FFF2-40B4-BE49-F238E27FC236}">
                <a16:creationId xmlns:a16="http://schemas.microsoft.com/office/drawing/2014/main" id="{B2B13CA3-CBE2-4FBF-B94E-135C8DC8610F}"/>
              </a:ext>
            </a:extLst>
          </p:cNvPr>
          <p:cNvGraphicFramePr/>
          <p:nvPr>
            <p:extLst>
              <p:ext uri="{D42A27DB-BD31-4B8C-83A1-F6EECF244321}">
                <p14:modId xmlns:p14="http://schemas.microsoft.com/office/powerpoint/2010/main" val="2543456564"/>
              </p:ext>
            </p:extLst>
          </p:nvPr>
        </p:nvGraphicFramePr>
        <p:xfrm>
          <a:off x="425925" y="3175551"/>
          <a:ext cx="7904475" cy="129528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International 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 to studio website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https://bethesda.net/en/dashboard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Bungie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https://www.bungie.net/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Studio #3</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https://www.valvesoftware.com/en/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bl>
          </a:graphicData>
        </a:graphic>
      </p:graphicFrame>
    </p:spTree>
    <p:extLst>
      <p:ext uri="{BB962C8B-B14F-4D97-AF65-F5344CB8AC3E}">
        <p14:creationId xmlns:p14="http://schemas.microsoft.com/office/powerpoint/2010/main" val="248076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Studio | </a:t>
            </a:r>
            <a:r>
              <a:rPr lang="en-AU" sz="3000" dirty="0">
                <a:solidFill>
                  <a:srgbClr val="8CB3E3"/>
                </a:solidFill>
                <a:latin typeface="Roboto"/>
                <a:ea typeface="Roboto"/>
                <a:cs typeface="Roboto"/>
                <a:sym typeface="Roboto"/>
              </a:rPr>
              <a:t>Studio review</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one local and one international studio from your list.</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Research them and report on some findings, focusing on what they produce or how they produce it. Ensure you are reporting accurate information.</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what software they use?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out how many staff they employ?</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Find other information about how the studio produces its products?</a:t>
            </a:r>
          </a:p>
        </p:txBody>
      </p:sp>
      <p:pic>
        <p:nvPicPr>
          <p:cNvPr id="9" name="Graphic 8" descr="Building">
            <a:extLst>
              <a:ext uri="{FF2B5EF4-FFF2-40B4-BE49-F238E27FC236}">
                <a16:creationId xmlns:a16="http://schemas.microsoft.com/office/drawing/2014/main" id="{B6595806-8C20-4513-A4FC-E8E815CB31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2E5F0B64-DEFC-4509-B9F3-6BC662A4A575}"/>
              </a:ext>
            </a:extLst>
          </p:cNvPr>
          <p:cNvGraphicFramePr/>
          <p:nvPr>
            <p:extLst>
              <p:ext uri="{D42A27DB-BD31-4B8C-83A1-F6EECF244321}">
                <p14:modId xmlns:p14="http://schemas.microsoft.com/office/powerpoint/2010/main" val="1545826411"/>
              </p:ext>
            </p:extLst>
          </p:nvPr>
        </p:nvGraphicFramePr>
        <p:xfrm>
          <a:off x="425925" y="2327389"/>
          <a:ext cx="7904475" cy="1798230"/>
        </p:xfrm>
        <a:graphic>
          <a:graphicData uri="http://schemas.openxmlformats.org/drawingml/2006/table">
            <a:tbl>
              <a:tblPr>
                <a:noFill/>
                <a:tableStyleId>{2DE40A0A-F175-4DEE-BA99-264EB937CA04}</a:tableStyleId>
              </a:tblPr>
              <a:tblGrid>
                <a:gridCol w="3151725">
                  <a:extLst>
                    <a:ext uri="{9D8B030D-6E8A-4147-A177-3AD203B41FA5}">
                      <a16:colId xmlns:a16="http://schemas.microsoft.com/office/drawing/2014/main" val="3179543082"/>
                    </a:ext>
                  </a:extLst>
                </a:gridCol>
                <a:gridCol w="4752750">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Studio name</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Production trivia</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Chaos Theory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FF0000"/>
                          </a:solidFill>
                          <a:effectLst/>
                          <a:uLnTx/>
                          <a:uFillTx/>
                          <a:latin typeface="Roboto"/>
                          <a:ea typeface="Roboto"/>
                          <a:cs typeface="Roboto"/>
                          <a:sym typeface="Roboto"/>
                        </a:rPr>
                        <a:t>Software used</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14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they produce games: Set objectives, Plan, Development, Supporting Growth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Bethesda</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The Create Engine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420+ employees</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Havok </a:t>
                      </a:r>
                      <a:r>
                        <a:rPr kumimoji="0" lang="en-AU" sz="900" b="0" i="0" u="none" strike="noStrike" kern="0" cap="none" spc="0" normalizeH="0" baseline="0" noProof="0" dirty="0" err="1">
                          <a:ln>
                            <a:noFill/>
                          </a:ln>
                          <a:solidFill>
                            <a:srgbClr val="92D050"/>
                          </a:solidFill>
                          <a:effectLst/>
                          <a:uLnTx/>
                          <a:uFillTx/>
                          <a:latin typeface="Roboto"/>
                          <a:ea typeface="Roboto"/>
                          <a:cs typeface="Roboto"/>
                          <a:sym typeface="Roboto"/>
                        </a:rPr>
                        <a:t>Behavior</a:t>
                      </a: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 is a tool used to blend between animations seamlessly.</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An upgraded version of Radiant AI to allow NPCs to react and interact with the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58769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1 | </a:t>
            </a:r>
            <a:r>
              <a:rPr lang="en-AU" sz="3000" dirty="0">
                <a:solidFill>
                  <a:srgbClr val="8CB3E3"/>
                </a:solidFill>
                <a:latin typeface="Roboto"/>
                <a:ea typeface="Roboto"/>
                <a:cs typeface="Roboto"/>
                <a:sym typeface="Roboto"/>
              </a:rPr>
              <a:t>Personal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427861"/>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Think about your immediate personal network. Think about the people who can offer you advice and feedback.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These are people who you can talk directly with. These people may include family, friends, fellow students, trainers, work colleges, </a:t>
            </a:r>
            <a:r>
              <a:rPr lang="en-US" sz="900" dirty="0" err="1">
                <a:solidFill>
                  <a:srgbClr val="B7B7B7"/>
                </a:solidFill>
                <a:latin typeface="Roboto"/>
                <a:ea typeface="Roboto"/>
                <a:cs typeface="Roboto"/>
                <a:sym typeface="Roboto"/>
              </a:rPr>
              <a:t>etc</a:t>
            </a: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How many people in your immediate personal network could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artistic / technical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soft skills related matters.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call on for advice on employment and job-related matters.</a:t>
            </a: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033397402"/>
              </p:ext>
            </p:extLst>
          </p:nvPr>
        </p:nvGraphicFramePr>
        <p:xfrm>
          <a:off x="2427890" y="2489947"/>
          <a:ext cx="4398580" cy="1812892"/>
        </p:xfrm>
        <a:graphic>
          <a:graphicData uri="http://schemas.openxmlformats.org/drawingml/2006/table">
            <a:tbl>
              <a:tblPr>
                <a:noFill/>
                <a:tableStyleId>{2DE40A0A-F175-4DEE-BA99-264EB937CA04}</a:tableStyleId>
              </a:tblPr>
              <a:tblGrid>
                <a:gridCol w="2166217">
                  <a:extLst>
                    <a:ext uri="{9D8B030D-6E8A-4147-A177-3AD203B41FA5}">
                      <a16:colId xmlns:a16="http://schemas.microsoft.com/office/drawing/2014/main" val="3179543082"/>
                    </a:ext>
                  </a:extLst>
                </a:gridCol>
                <a:gridCol w="2232363">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Personal close network (approximate size)</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0" i="0" u="none" strike="noStrike" cap="none">
                          <a:solidFill>
                            <a:schemeClr val="bg1">
                              <a:lumMod val="75000"/>
                            </a:schemeClr>
                          </a:solidFill>
                          <a:latin typeface="Roboto"/>
                          <a:ea typeface="Roboto"/>
                          <a:cs typeface="Roboto"/>
                          <a:sym typeface="Roboto"/>
                        </a:rPr>
                        <a:t>Artistic / technical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16</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109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Soft skill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5</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0" i="0" u="none" strike="noStrike" cap="none">
                          <a:solidFill>
                            <a:schemeClr val="bg1">
                              <a:lumMod val="75000"/>
                            </a:schemeClr>
                          </a:solidFill>
                          <a:latin typeface="Roboto"/>
                          <a:ea typeface="Roboto"/>
                          <a:cs typeface="Roboto"/>
                          <a:sym typeface="Roboto"/>
                        </a:rPr>
                        <a:t>Employment / job related matters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3</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37765255"/>
                  </a:ext>
                </a:extLst>
              </a:tr>
            </a:tbl>
          </a:graphicData>
        </a:graphic>
      </p:graphicFrame>
      <p:pic>
        <p:nvPicPr>
          <p:cNvPr id="7" name="Graphic 6" descr="Social network">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09D792BE-0261-4925-8B26-2EADB05B93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376791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1 | </a:t>
            </a:r>
            <a:r>
              <a:rPr lang="en-AU" dirty="0">
                <a:solidFill>
                  <a:srgbClr val="8CB3E3"/>
                </a:solidFill>
                <a:latin typeface="Roboto"/>
                <a:ea typeface="Roboto"/>
                <a:sym typeface="Roboto"/>
              </a:rPr>
              <a:t>Personal </a:t>
            </a:r>
            <a:r>
              <a:rPr lang="en-AU" dirty="0">
                <a:solidFill>
                  <a:srgbClr val="8CB3E3"/>
                </a:solidFill>
                <a:latin typeface="Roboto"/>
                <a:ea typeface="Roboto"/>
                <a:cs typeface="Roboto"/>
                <a:sym typeface="Roboto"/>
              </a:rPr>
              <a:t>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728400529"/>
              </p:ext>
            </p:extLst>
          </p:nvPr>
        </p:nvGraphicFramePr>
        <p:xfrm>
          <a:off x="425925" y="2802322"/>
          <a:ext cx="7904475" cy="15965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Extended network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the extended network you have right now!</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 have friends on discord who code and do art, I’m also in a small public art sever.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Are there any easy steps you could take to expand you current extended network?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Network on social games like </a:t>
                      </a:r>
                      <a:r>
                        <a:rPr lang="en-AU" sz="900" i="0" u="none" strike="noStrike" cap="none" dirty="0" err="1">
                          <a:solidFill>
                            <a:srgbClr val="92D050"/>
                          </a:solidFill>
                          <a:latin typeface="Roboto"/>
                          <a:ea typeface="Roboto"/>
                          <a:cs typeface="Roboto"/>
                          <a:sym typeface="Roboto"/>
                        </a:rPr>
                        <a:t>VRChat</a:t>
                      </a:r>
                      <a:r>
                        <a:rPr lang="en-AU" sz="900" i="0" u="none" strike="noStrike" cap="none" dirty="0">
                          <a:solidFill>
                            <a:srgbClr val="92D050"/>
                          </a:solidFill>
                          <a:latin typeface="Roboto"/>
                          <a:ea typeface="Roboto"/>
                          <a:cs typeface="Roboto"/>
                          <a:sym typeface="Roboto"/>
                        </a:rPr>
                        <a:t> and in discord servers I’m in.</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65042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Your personal extended network is made up of people who you are not in direct contact with.</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This could include people you don’t know in person, but are a member of a group you are a part of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social media group)</a:t>
            </a:r>
          </a:p>
          <a:p>
            <a:pPr marL="0" lvl="0" indent="0">
              <a:spcBef>
                <a:spcPts val="0"/>
              </a:spcBef>
              <a:buNone/>
            </a:pPr>
            <a:r>
              <a:rPr lang="en-US" sz="900">
                <a:solidFill>
                  <a:srgbClr val="B7B7B7"/>
                </a:solidFill>
                <a:latin typeface="Roboto"/>
                <a:ea typeface="Roboto"/>
                <a:cs typeface="Roboto"/>
                <a:sym typeface="Roboto"/>
              </a:rPr>
              <a:t>This could also include people you know of.  You may need to talk “through” other people to make contact.</a:t>
            </a:r>
          </a:p>
          <a:p>
            <a:pPr marL="0" lvl="0" indent="0">
              <a:spcBef>
                <a:spcPts val="0"/>
              </a:spcBef>
              <a:buNone/>
            </a:pPr>
            <a:r>
              <a:rPr lang="en-US" sz="900">
                <a:solidFill>
                  <a:srgbClr val="B7B7B7"/>
                </a:solidFill>
                <a:latin typeface="Roboto"/>
                <a:ea typeface="Roboto"/>
                <a:cs typeface="Roboto"/>
                <a:sym typeface="Roboto"/>
              </a:rPr>
              <a:t>These people are “2 steps” away.</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the box below describe the scope and extent of your personal extended network.</a:t>
            </a:r>
          </a:p>
          <a:p>
            <a:pPr marL="0" lvl="0" indent="0">
              <a:spcBef>
                <a:spcPts val="0"/>
              </a:spcBef>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“know of” some people who could help you develop as a professional?</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access to a group of people who could potentially support you?  (</a:t>
            </a:r>
            <a:r>
              <a:rPr lang="en-US" sz="900" err="1">
                <a:solidFill>
                  <a:srgbClr val="B7B7B7"/>
                </a:solidFill>
                <a:latin typeface="Roboto"/>
                <a:ea typeface="Roboto"/>
                <a:cs typeface="Roboto"/>
                <a:sym typeface="Roboto"/>
              </a:rPr>
              <a:t>eg</a:t>
            </a:r>
            <a:r>
              <a:rPr lang="en-US" sz="900">
                <a:solidFill>
                  <a:srgbClr val="B7B7B7"/>
                </a:solidFill>
                <a:latin typeface="Roboto"/>
                <a:ea typeface="Roboto"/>
                <a:cs typeface="Roboto"/>
                <a:sym typeface="Roboto"/>
              </a:rPr>
              <a:t> a Facebook group)</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Do you have some form of extended network you can get feedback or even advice from?</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ocial network">
            <a:extLst>
              <a:ext uri="{FF2B5EF4-FFF2-40B4-BE49-F238E27FC236}">
                <a16:creationId xmlns:a16="http://schemas.microsoft.com/office/drawing/2014/main" id="{1BD11919-CB0A-44D5-9765-89441890B2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170108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Network 2 | </a:t>
            </a:r>
            <a:r>
              <a:rPr lang="en-AU" sz="3000" dirty="0">
                <a:solidFill>
                  <a:srgbClr val="8CB3E3"/>
                </a:solidFill>
                <a:latin typeface="Roboto"/>
                <a:ea typeface="Roboto"/>
                <a:cs typeface="Roboto"/>
                <a:sym typeface="Roboto"/>
              </a:rPr>
              <a:t>Community close</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72827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local communities you could personally interact with that could help you develop professionally.  Focus on finding local groups that are near to where you are now, that you could have easy access to.</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community could offer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competition</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Interaction with like minded people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Networking</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Feedback</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Answering questions</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Describe (and link to) the communities in the box below.</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876173047"/>
              </p:ext>
            </p:extLst>
          </p:nvPr>
        </p:nvGraphicFramePr>
        <p:xfrm>
          <a:off x="454725" y="2887203"/>
          <a:ext cx="7904475" cy="158487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Close / local community</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Physical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This community offers networking and keeping up to date with what’s happening within the region, answering questions, interaction with like minded people who are passionate about coding, and feedback.</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https://www.meetup.com/en-AU/Newcastle-Coders-Group/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Online community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I’m in a steam group that has a discord server for gamers that live in my area, they can help with feed back, answering questions, and possibly networking.</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https://steamcommunity.com/groups/newygamer</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7" name="Graphic 6" descr="Connectio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20EB9A6B-0CF6-4098-91B9-DE7946C52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572895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Network 2 | </a:t>
            </a:r>
            <a:r>
              <a:rPr lang="en-AU" dirty="0">
                <a:solidFill>
                  <a:srgbClr val="8CB3E3"/>
                </a:solidFill>
                <a:latin typeface="Roboto"/>
                <a:ea typeface="Roboto"/>
                <a:cs typeface="Roboto"/>
                <a:sym typeface="Roboto"/>
              </a:rPr>
              <a:t>Community Extended</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13407191"/>
              </p:ext>
            </p:extLst>
          </p:nvPr>
        </p:nvGraphicFramePr>
        <p:xfrm>
          <a:off x="454725" y="2188586"/>
          <a:ext cx="8084477" cy="1249620"/>
        </p:xfrm>
        <a:graphic>
          <a:graphicData uri="http://schemas.openxmlformats.org/drawingml/2006/table">
            <a:tbl>
              <a:tblPr>
                <a:noFill/>
                <a:tableStyleId>{2DE40A0A-F175-4DEE-BA99-264EB937CA04}</a:tableStyleId>
              </a:tblPr>
              <a:tblGrid>
                <a:gridCol w="1280475">
                  <a:extLst>
                    <a:ext uri="{9D8B030D-6E8A-4147-A177-3AD203B41FA5}">
                      <a16:colId xmlns:a16="http://schemas.microsoft.com/office/drawing/2014/main" val="20000"/>
                    </a:ext>
                  </a:extLst>
                </a:gridCol>
                <a:gridCol w="1332000">
                  <a:extLst>
                    <a:ext uri="{9D8B030D-6E8A-4147-A177-3AD203B41FA5}">
                      <a16:colId xmlns:a16="http://schemas.microsoft.com/office/drawing/2014/main" val="3907078399"/>
                    </a:ext>
                  </a:extLst>
                </a:gridCol>
                <a:gridCol w="957600">
                  <a:extLst>
                    <a:ext uri="{9D8B030D-6E8A-4147-A177-3AD203B41FA5}">
                      <a16:colId xmlns:a16="http://schemas.microsoft.com/office/drawing/2014/main" val="2115130546"/>
                    </a:ext>
                  </a:extLst>
                </a:gridCol>
                <a:gridCol w="1029600">
                  <a:extLst>
                    <a:ext uri="{9D8B030D-6E8A-4147-A177-3AD203B41FA5}">
                      <a16:colId xmlns:a16="http://schemas.microsoft.com/office/drawing/2014/main" val="3557372564"/>
                    </a:ext>
                  </a:extLst>
                </a:gridCol>
                <a:gridCol w="885600">
                  <a:extLst>
                    <a:ext uri="{9D8B030D-6E8A-4147-A177-3AD203B41FA5}">
                      <a16:colId xmlns:a16="http://schemas.microsoft.com/office/drawing/2014/main" val="2460464649"/>
                    </a:ext>
                  </a:extLst>
                </a:gridCol>
                <a:gridCol w="892800">
                  <a:extLst>
                    <a:ext uri="{9D8B030D-6E8A-4147-A177-3AD203B41FA5}">
                      <a16:colId xmlns:a16="http://schemas.microsoft.com/office/drawing/2014/main" val="2664203953"/>
                    </a:ext>
                  </a:extLst>
                </a:gridCol>
                <a:gridCol w="864001">
                  <a:extLst>
                    <a:ext uri="{9D8B030D-6E8A-4147-A177-3AD203B41FA5}">
                      <a16:colId xmlns:a16="http://schemas.microsoft.com/office/drawing/2014/main" val="1184907159"/>
                    </a:ext>
                  </a:extLst>
                </a:gridCol>
                <a:gridCol w="842401">
                  <a:extLst>
                    <a:ext uri="{9D8B030D-6E8A-4147-A177-3AD203B41FA5}">
                      <a16:colId xmlns:a16="http://schemas.microsoft.com/office/drawing/2014/main" val="3233817145"/>
                    </a:ext>
                  </a:extLst>
                </a:gridCol>
              </a:tblGrid>
              <a:tr h="40409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event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When is it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Ticket prices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Travel expenses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Accommodation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Other expenses (approx.)</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Total cost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Pax</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https://aus.paxsite.com/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8-10 Oct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$130 - $240</a:t>
                      </a: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~$200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$330 - $1000</a:t>
                      </a:r>
                    </a:p>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~$650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$1065</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874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Look for a big external event that would be valuable for you to attend.  This could be a conference or expo that hosts industry developers, speakers and community.  Write a short description of why it would be valuable to attend.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Find out the basic details of the event.</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Link to the website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When is it on this year?</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How much would it cost to attend.  (approx.)  Include ticket prices, travel, accommodation and anything else needed.</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 </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9" name="Graphic 8" descr="Connections">
            <a:extLst>
              <a:ext uri="{FF2B5EF4-FFF2-40B4-BE49-F238E27FC236}">
                <a16:creationId xmlns:a16="http://schemas.microsoft.com/office/drawing/2014/main" id="{6C5B142B-616C-4DB6-82DA-56C11423553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7" name="Google Shape;293;p44">
            <a:extLst>
              <a:ext uri="{FF2B5EF4-FFF2-40B4-BE49-F238E27FC236}">
                <a16:creationId xmlns:a16="http://schemas.microsoft.com/office/drawing/2014/main" id="{17ED986C-58A4-43DE-8009-7538A3A32364}"/>
              </a:ext>
            </a:extLst>
          </p:cNvPr>
          <p:cNvGraphicFramePr/>
          <p:nvPr>
            <p:extLst>
              <p:ext uri="{D42A27DB-BD31-4B8C-83A1-F6EECF244321}">
                <p14:modId xmlns:p14="http://schemas.microsoft.com/office/powerpoint/2010/main" val="429975164"/>
              </p:ext>
            </p:extLst>
          </p:nvPr>
        </p:nvGraphicFramePr>
        <p:xfrm>
          <a:off x="454725" y="3762811"/>
          <a:ext cx="8084477" cy="918721"/>
        </p:xfrm>
        <a:graphic>
          <a:graphicData uri="http://schemas.openxmlformats.org/drawingml/2006/table">
            <a:tbl>
              <a:tblPr>
                <a:noFill/>
                <a:tableStyleId>{2DE40A0A-F175-4DEE-BA99-264EB937CA04}</a:tableStyleId>
              </a:tblPr>
              <a:tblGrid>
                <a:gridCol w="8084477">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Why would it be worth attending?</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There are representatives from large development companies and other small indie developers, these people are good for networking. There’s tech demos so you can see and test new up coming technology and systems. If you have a game you would like to show off, you can and get feedback as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3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News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16704"/>
            <a:ext cx="7630873" cy="168329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Look for 2 information sources on industry news.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Carefully choose your sources to ensure you get industry news that is of good quality.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This could be from the following –</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dirty="0">
              <a:solidFill>
                <a:srgbClr val="B7B7B7"/>
              </a:solidFill>
              <a:latin typeface="Roboto"/>
              <a:ea typeface="Roboto"/>
              <a:cs typeface="Roboto"/>
              <a:sym typeface="Roboto"/>
            </a:endParaRPr>
          </a:p>
          <a:p>
            <a:pPr marL="0" indent="0">
              <a:spcBef>
                <a:spcPts val="0"/>
              </a:spcBef>
              <a:buClr>
                <a:schemeClr val="bg1">
                  <a:lumMod val="75000"/>
                </a:schemeClr>
              </a:buClr>
              <a:buSzPct val="100000"/>
              <a:buNone/>
            </a:pPr>
            <a:r>
              <a:rPr lang="en-US" sz="900" dirty="0">
                <a:solidFill>
                  <a:srgbClr val="B7B7B7"/>
                </a:solidFill>
                <a:latin typeface="Roboto"/>
                <a:ea typeface="Roboto"/>
                <a:cs typeface="Roboto"/>
                <a:sym typeface="Roboto"/>
              </a:rPr>
              <a:t>Briefly describe and link to the sources below.</a:t>
            </a:r>
          </a:p>
        </p:txBody>
      </p:sp>
      <p:pic>
        <p:nvPicPr>
          <p:cNvPr id="7" name="Graphic 6" descr="Cell Tower">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3C0A420A-6347-40D0-B50E-B680DB3899A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7E3B1693-1AD2-4007-BF81-0BAF2AF41680}"/>
              </a:ext>
            </a:extLst>
          </p:cNvPr>
          <p:cNvGraphicFramePr/>
          <p:nvPr>
            <p:extLst>
              <p:ext uri="{D42A27DB-BD31-4B8C-83A1-F6EECF244321}">
                <p14:modId xmlns:p14="http://schemas.microsoft.com/office/powerpoint/2010/main" val="2524558876"/>
              </p:ext>
            </p:extLst>
          </p:nvPr>
        </p:nvGraphicFramePr>
        <p:xfrm>
          <a:off x="454724" y="2887203"/>
          <a:ext cx="8070075" cy="208779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792879">
                  <a:extLst>
                    <a:ext uri="{9D8B030D-6E8A-4147-A177-3AD203B41FA5}">
                      <a16:colId xmlns:a16="http://schemas.microsoft.com/office/drawing/2014/main" val="3238216583"/>
                    </a:ext>
                  </a:extLst>
                </a:gridCol>
                <a:gridCol w="2423274">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News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https://www.gamasutra.com/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err="1">
                          <a:solidFill>
                            <a:srgbClr val="92D050"/>
                          </a:solidFill>
                          <a:latin typeface="Roboto"/>
                          <a:ea typeface="Roboto"/>
                          <a:cs typeface="Roboto"/>
                          <a:sym typeface="Roboto"/>
                        </a:rPr>
                        <a:t>Gamasutra</a:t>
                      </a:r>
                      <a:r>
                        <a:rPr lang="en-AU" sz="900" i="0" u="none" strike="noStrike" cap="none" dirty="0">
                          <a:solidFill>
                            <a:srgbClr val="92D050"/>
                          </a:solidFill>
                          <a:latin typeface="Roboto"/>
                          <a:ea typeface="Roboto"/>
                          <a:cs typeface="Roboto"/>
                          <a:sym typeface="Roboto"/>
                        </a:rPr>
                        <a:t> focuses on all aspects of game development, it has daily news posts, community discussion, developer game </a:t>
                      </a:r>
                      <a:r>
                        <a:rPr lang="en-AU" sz="900" i="0" u="none" strike="noStrike" cap="none" dirty="0" err="1">
                          <a:solidFill>
                            <a:srgbClr val="92D050"/>
                          </a:solidFill>
                          <a:latin typeface="Roboto"/>
                          <a:ea typeface="Roboto"/>
                          <a:cs typeface="Roboto"/>
                          <a:sym typeface="Roboto"/>
                        </a:rPr>
                        <a:t>postmortems</a:t>
                      </a:r>
                      <a:r>
                        <a:rPr lang="en-AU" sz="900" i="0" u="none" strike="noStrike" cap="none" dirty="0">
                          <a:solidFill>
                            <a:srgbClr val="92D050"/>
                          </a:solidFill>
                          <a:latin typeface="Roboto"/>
                          <a:ea typeface="Roboto"/>
                          <a:cs typeface="Roboto"/>
                          <a:sym typeface="Roboto"/>
                        </a:rPr>
                        <a:t> and critical essays, job recruitment ads, and user applications for contracted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Game developers post updates, and information on their games, users can leave reviews of games, and articles are written by users about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News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https://www.gameinformer.com/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Game Informer’s articles are centred around game and game related news.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The site is centred around games and has a strong reputation on having trustworthy reviews. </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19387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Sources Skills and tools</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Choose a skillset and software tool you are interested in.  For example, Maya and Rendering.</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Identify 2 sources of tutorial information for that skill set and software tool combination.  Ensure you are choosing a good quality information sources.  Link and discuss the source below.</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1805671339"/>
              </p:ext>
            </p:extLst>
          </p:nvPr>
        </p:nvGraphicFramePr>
        <p:xfrm>
          <a:off x="454725" y="2177755"/>
          <a:ext cx="8070075" cy="2362110"/>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988323">
                  <a:extLst>
                    <a:ext uri="{9D8B030D-6E8A-4147-A177-3AD203B41FA5}">
                      <a16:colId xmlns:a16="http://schemas.microsoft.com/office/drawing/2014/main" val="3238216583"/>
                    </a:ext>
                  </a:extLst>
                </a:gridCol>
                <a:gridCol w="2227830">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dirty="0">
                          <a:solidFill>
                            <a:schemeClr val="bg1"/>
                          </a:solidFill>
                        </a:rPr>
                        <a:t>Skill / Tool set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Coding / Visual Studio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https://docs.microsoft.com/en-us/visualstudio/windows/?view=vs-2019&amp;preserve-view=true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Microsoft Visual Studio Documentation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Guidance on how to install and setup, tutorials on how to use Visual Studio, documentation on different languages.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It’s the official site and documentation for the software.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3D Modelling / 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https://docs.blender.org/manual/en/dev/</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Blender manual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Shows how to use user interface, editors, modelling, sculpting, animation and rigging, physics, rendering, and many more.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It’s the official site and documentation for the software, and goes into great depth.</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343869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Information | </a:t>
            </a:r>
            <a:r>
              <a:rPr lang="en-AU" sz="3000" dirty="0">
                <a:solidFill>
                  <a:srgbClr val="8CB3E3"/>
                </a:solidFill>
                <a:latin typeface="Roboto"/>
                <a:ea typeface="Roboto"/>
                <a:cs typeface="Roboto"/>
                <a:sym typeface="Roboto"/>
              </a:rPr>
              <a:t>Future</a:t>
            </a:r>
            <a:endParaRPr dirty="0"/>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8"/>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Games and VFX for film is a fast-moving industry.</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Look for some emerging technologies, software tools, processes, hardware or workflow that interest you.</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describe one emerging technology. Describe a few actions items you might need to take that could move you closer to participating in this new emerging technology.</a:t>
            </a:r>
          </a:p>
          <a:p>
            <a:pPr marL="0" lvl="0" indent="0">
              <a:spcBef>
                <a:spcPts val="0"/>
              </a:spcBef>
              <a:buNone/>
            </a:pPr>
            <a:endParaRPr lang="en-US" sz="900" dirty="0">
              <a:solidFill>
                <a:srgbClr val="B7B7B7"/>
              </a:solidFill>
              <a:latin typeface="Roboto"/>
              <a:ea typeface="Roboto"/>
              <a:cs typeface="Roboto"/>
              <a:sym typeface="Roboto"/>
            </a:endParaRPr>
          </a:p>
        </p:txBody>
      </p:sp>
      <p:pic>
        <p:nvPicPr>
          <p:cNvPr id="7" name="Graphic 6" descr="Cell Tower">
            <a:extLst>
              <a:ext uri="{FF2B5EF4-FFF2-40B4-BE49-F238E27FC236}">
                <a16:creationId xmlns:a16="http://schemas.microsoft.com/office/drawing/2014/main" id="{224AB57C-E068-4E14-A397-DAF799252B9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1D7ED855-7CC2-45D1-992C-113D531A679A}"/>
              </a:ext>
            </a:extLst>
          </p:cNvPr>
          <p:cNvGraphicFramePr/>
          <p:nvPr>
            <p:extLst>
              <p:ext uri="{D42A27DB-BD31-4B8C-83A1-F6EECF244321}">
                <p14:modId xmlns:p14="http://schemas.microsoft.com/office/powerpoint/2010/main" val="3143678435"/>
              </p:ext>
            </p:extLst>
          </p:nvPr>
        </p:nvGraphicFramePr>
        <p:xfrm>
          <a:off x="454725" y="2251761"/>
          <a:ext cx="7737703" cy="1066740"/>
        </p:xfrm>
        <a:graphic>
          <a:graphicData uri="http://schemas.openxmlformats.org/drawingml/2006/table">
            <a:tbl>
              <a:tblPr>
                <a:noFill/>
                <a:tableStyleId>{2DE40A0A-F175-4DEE-BA99-264EB937CA04}</a:tableStyleId>
              </a:tblPr>
              <a:tblGrid>
                <a:gridCol w="1379709">
                  <a:extLst>
                    <a:ext uri="{9D8B030D-6E8A-4147-A177-3AD203B41FA5}">
                      <a16:colId xmlns:a16="http://schemas.microsoft.com/office/drawing/2014/main" val="20000"/>
                    </a:ext>
                  </a:extLst>
                </a:gridCol>
                <a:gridCol w="3178997">
                  <a:extLst>
                    <a:ext uri="{9D8B030D-6E8A-4147-A177-3AD203B41FA5}">
                      <a16:colId xmlns:a16="http://schemas.microsoft.com/office/drawing/2014/main" val="3497085799"/>
                    </a:ext>
                  </a:extLst>
                </a:gridCol>
                <a:gridCol w="3178997">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Technology name</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Describe new technology</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Action items for participation</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Virtual Reality</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Composed of a headset you wear on your head and controllers you hold in your hands that track your head and hand movement to be mirrored in game which is displayed through the headset.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Having a VR headset.</a:t>
                      </a:r>
                    </a:p>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Making VR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00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Costs</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9"/>
            <a:ext cx="7630873" cy="9722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Select a small suite of software that could make the core of your professional home studio.</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The suite of software should include both 2D and 3D editing tools as well as some additional software for tasks such as sculpting or rendering.</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Ensure you are considering software licensing for professional (paid) work.</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Coins">
            <a:extLst>
              <a:ext uri="{FF2B5EF4-FFF2-40B4-BE49-F238E27FC236}">
                <a16:creationId xmlns:a16="http://schemas.microsoft.com/office/drawing/2014/main" id="{90A763FD-4A44-4624-8C23-F836589D3F0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E242F6F1-1414-4BFE-A491-BBDFC103F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65415FE8-D467-43D6-BBAB-6B8520FE9698}"/>
              </a:ext>
            </a:extLst>
          </p:cNvPr>
          <p:cNvGraphicFramePr/>
          <p:nvPr>
            <p:extLst>
              <p:ext uri="{D42A27DB-BD31-4B8C-83A1-F6EECF244321}">
                <p14:modId xmlns:p14="http://schemas.microsoft.com/office/powerpoint/2010/main" val="795063207"/>
              </p:ext>
            </p:extLst>
          </p:nvPr>
        </p:nvGraphicFramePr>
        <p:xfrm>
          <a:off x="454725" y="2410199"/>
          <a:ext cx="7559722" cy="2535731"/>
        </p:xfrm>
        <a:graphic>
          <a:graphicData uri="http://schemas.openxmlformats.org/drawingml/2006/table">
            <a:tbl>
              <a:tblPr>
                <a:noFill/>
                <a:tableStyleId>{2DE40A0A-F175-4DEE-BA99-264EB937CA04}</a:tableStyleId>
              </a:tblPr>
              <a:tblGrid>
                <a:gridCol w="2657835">
                  <a:extLst>
                    <a:ext uri="{9D8B030D-6E8A-4147-A177-3AD203B41FA5}">
                      <a16:colId xmlns:a16="http://schemas.microsoft.com/office/drawing/2014/main" val="20000"/>
                    </a:ext>
                  </a:extLst>
                </a:gridCol>
                <a:gridCol w="2764784">
                  <a:extLst>
                    <a:ext uri="{9D8B030D-6E8A-4147-A177-3AD203B41FA5}">
                      <a16:colId xmlns:a16="http://schemas.microsoft.com/office/drawing/2014/main" val="3907078399"/>
                    </a:ext>
                  </a:extLst>
                </a:gridCol>
                <a:gridCol w="2137103">
                  <a:extLst>
                    <a:ext uri="{9D8B030D-6E8A-4147-A177-3AD203B41FA5}">
                      <a16:colId xmlns:a16="http://schemas.microsoft.com/office/drawing/2014/main" val="3557372564"/>
                    </a:ext>
                  </a:extLst>
                </a:gridCol>
              </a:tblGrid>
              <a:tr h="43916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Software name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Link to website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Cost of professional licence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Unity Pro</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https://store.unity.com/products/unity-pro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$150 /</a:t>
                      </a:r>
                      <a:r>
                        <a:rPr lang="en-AU" sz="900" i="0" u="none" strike="noStrike" cap="none" dirty="0" err="1">
                          <a:solidFill>
                            <a:srgbClr val="92D050"/>
                          </a:solidFill>
                          <a:latin typeface="Roboto"/>
                          <a:ea typeface="Roboto"/>
                          <a:cs typeface="Roboto"/>
                          <a:sym typeface="Roboto"/>
                        </a:rPr>
                        <a:t>yr</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Visual Studio Enterprise / VS Code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hlinkClick r:id="rId8"/>
                        </a:rPr>
                        <a:t>https://visualstudio.microsoft.com/vs/pricing/#tab-b8953f16f0b68f60f18</a:t>
                      </a:r>
                      <a:endParaRPr lang="en-AU" sz="90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https://code.visualstudio.com/</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$250 /</a:t>
                      </a:r>
                      <a:r>
                        <a:rPr lang="en-AU" sz="900" i="0" u="none" strike="noStrike" cap="none" dirty="0" err="1">
                          <a:solidFill>
                            <a:srgbClr val="92D050"/>
                          </a:solidFill>
                          <a:latin typeface="Roboto"/>
                          <a:ea typeface="Roboto"/>
                          <a:cs typeface="Roboto"/>
                          <a:sym typeface="Roboto"/>
                        </a:rPr>
                        <a:t>mo</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38077501"/>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Blender</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https://www.blender.org/download/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369791339"/>
                  </a:ext>
                </a:extLst>
              </a:tr>
              <a:tr h="4507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err="1">
                          <a:solidFill>
                            <a:srgbClr val="92D050"/>
                          </a:solidFill>
                          <a:latin typeface="Roboto"/>
                          <a:ea typeface="Roboto"/>
                          <a:cs typeface="Roboto"/>
                          <a:sym typeface="Roboto"/>
                        </a:rPr>
                        <a:t>Krita</a:t>
                      </a: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https://krita.org/en/#:~:text=Krita%20is%20a%20professional%20FREE,affordable%20art%20tools%20for%20everyone.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i="0" u="none" strike="noStrike" cap="none" dirty="0">
                          <a:solidFill>
                            <a:srgbClr val="92D050"/>
                          </a:solidFill>
                          <a:latin typeface="Roboto"/>
                          <a:ea typeface="Roboto"/>
                          <a:cs typeface="Roboto"/>
                          <a:sym typeface="Roboto"/>
                        </a:rPr>
                        <a:t>Free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318836039"/>
                  </a:ext>
                </a:extLst>
              </a:tr>
            </a:tbl>
          </a:graphicData>
        </a:graphic>
      </p:graphicFrame>
    </p:spTree>
    <p:extLst>
      <p:ext uri="{BB962C8B-B14F-4D97-AF65-F5344CB8AC3E}">
        <p14:creationId xmlns:p14="http://schemas.microsoft.com/office/powerpoint/2010/main" val="35237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pic>
        <p:nvPicPr>
          <p:cNvPr id="4" name="Graphic 3" descr="Head with gears">
            <a:hlinkClick r:id="rId3" action="ppaction://hlinksldjump"/>
            <a:extLst>
              <a:ext uri="{FF2B5EF4-FFF2-40B4-BE49-F238E27FC236}">
                <a16:creationId xmlns:a16="http://schemas.microsoft.com/office/drawing/2014/main" id="{B438FEE7-D292-41B8-AED3-0D9AFAE621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3" y="2000649"/>
            <a:ext cx="594360" cy="594360"/>
          </a:xfrm>
          <a:prstGeom prst="rect">
            <a:avLst/>
          </a:prstGeom>
        </p:spPr>
      </p:pic>
      <p:pic>
        <p:nvPicPr>
          <p:cNvPr id="5" name="Graphic 4" descr="Stopwatch">
            <a:hlinkClick r:id="rId6" action="ppaction://hlinksldjump"/>
            <a:extLst>
              <a:ext uri="{FF2B5EF4-FFF2-40B4-BE49-F238E27FC236}">
                <a16:creationId xmlns:a16="http://schemas.microsoft.com/office/drawing/2014/main" id="{489FC6F1-D9EC-408C-9EF2-C6AFEAF0DC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9183" y="2692428"/>
            <a:ext cx="594360" cy="594360"/>
          </a:xfrm>
          <a:prstGeom prst="rect">
            <a:avLst/>
          </a:prstGeom>
        </p:spPr>
      </p:pic>
      <p:pic>
        <p:nvPicPr>
          <p:cNvPr id="10" name="Graphic 9" descr="In love face with solid fill">
            <a:hlinkClick r:id="rId9" action="ppaction://hlinksldjump"/>
            <a:extLst>
              <a:ext uri="{FF2B5EF4-FFF2-40B4-BE49-F238E27FC236}">
                <a16:creationId xmlns:a16="http://schemas.microsoft.com/office/drawing/2014/main" id="{6BFBFC68-C2D0-42A6-9484-769A11BD2D8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769054" y="3380402"/>
            <a:ext cx="594360" cy="594360"/>
          </a:xfrm>
          <a:prstGeom prst="rect">
            <a:avLst/>
          </a:prstGeom>
        </p:spPr>
      </p:pic>
      <p:pic>
        <p:nvPicPr>
          <p:cNvPr id="11" name="Graphic 10" descr="Browser window">
            <a:hlinkClick r:id="rId12" action="ppaction://hlinksldjump"/>
            <a:extLst>
              <a:ext uri="{FF2B5EF4-FFF2-40B4-BE49-F238E27FC236}">
                <a16:creationId xmlns:a16="http://schemas.microsoft.com/office/drawing/2014/main" id="{DBC9A7DB-CC26-457E-A7B2-9A3CCAA46D9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79183" y="4047879"/>
            <a:ext cx="594360" cy="594360"/>
          </a:xfrm>
          <a:prstGeom prst="rect">
            <a:avLst/>
          </a:prstGeom>
        </p:spPr>
      </p:pic>
      <p:pic>
        <p:nvPicPr>
          <p:cNvPr id="12" name="Graphic 11" descr="Artist">
            <a:hlinkClick r:id="rId15" action="ppaction://hlinksldjump"/>
            <a:extLst>
              <a:ext uri="{FF2B5EF4-FFF2-40B4-BE49-F238E27FC236}">
                <a16:creationId xmlns:a16="http://schemas.microsoft.com/office/drawing/2014/main" id="{B6086E89-4981-4646-8479-EA40717B99DF}"/>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3454817" y="1994482"/>
            <a:ext cx="594360" cy="594360"/>
          </a:xfrm>
          <a:prstGeom prst="rect">
            <a:avLst/>
          </a:prstGeom>
        </p:spPr>
      </p:pic>
      <p:pic>
        <p:nvPicPr>
          <p:cNvPr id="13" name="Graphic 12" descr="Gears">
            <a:hlinkClick r:id="rId18" action="ppaction://hlinksldjump"/>
            <a:extLst>
              <a:ext uri="{FF2B5EF4-FFF2-40B4-BE49-F238E27FC236}">
                <a16:creationId xmlns:a16="http://schemas.microsoft.com/office/drawing/2014/main" id="{EE46F8F0-5A4D-4E86-9505-52B333ED84C4}"/>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3454817" y="2649798"/>
            <a:ext cx="594360" cy="594360"/>
          </a:xfrm>
          <a:prstGeom prst="rect">
            <a:avLst/>
          </a:prstGeom>
        </p:spPr>
      </p:pic>
      <p:pic>
        <p:nvPicPr>
          <p:cNvPr id="14" name="Graphic 13" descr="Building">
            <a:hlinkClick r:id="rId21" action="ppaction://hlinksldjump"/>
            <a:extLst>
              <a:ext uri="{FF2B5EF4-FFF2-40B4-BE49-F238E27FC236}">
                <a16:creationId xmlns:a16="http://schemas.microsoft.com/office/drawing/2014/main" id="{78379CE0-D4AE-4C11-AA6C-F81EBB6478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434014" y="3359262"/>
            <a:ext cx="594360" cy="594360"/>
          </a:xfrm>
          <a:prstGeom prst="rect">
            <a:avLst/>
          </a:prstGeom>
        </p:spPr>
      </p:pic>
      <p:sp>
        <p:nvSpPr>
          <p:cNvPr id="15" name="Google Shape;213;p34">
            <a:extLst>
              <a:ext uri="{FF2B5EF4-FFF2-40B4-BE49-F238E27FC236}">
                <a16:creationId xmlns:a16="http://schemas.microsoft.com/office/drawing/2014/main" id="{D6A51E75-FB56-4CD7-9863-521C0548617E}"/>
              </a:ext>
            </a:extLst>
          </p:cNvPr>
          <p:cNvSpPr txBox="1">
            <a:spLocks noGrp="1"/>
          </p:cNvSpPr>
          <p:nvPr>
            <p:ph type="body" idx="1"/>
          </p:nvPr>
        </p:nvSpPr>
        <p:spPr>
          <a:xfrm>
            <a:off x="323528" y="955198"/>
            <a:ext cx="4545838" cy="6700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AU" sz="900" i="0" u="none" strike="noStrike" cap="none" dirty="0">
                <a:solidFill>
                  <a:srgbClr val="B7B7B7"/>
                </a:solidFill>
                <a:latin typeface="Roboto"/>
                <a:ea typeface="Roboto"/>
                <a:cs typeface="Roboto"/>
                <a:sym typeface="Roboto"/>
              </a:rPr>
              <a:t>This assessment will cover the process of planning</a:t>
            </a:r>
            <a:r>
              <a:rPr lang="en-AU" sz="900" dirty="0">
                <a:solidFill>
                  <a:srgbClr val="B7B7B7"/>
                </a:solidFill>
                <a:latin typeface="Roboto"/>
                <a:ea typeface="Roboto"/>
                <a:cs typeface="Roboto"/>
                <a:sym typeface="Roboto"/>
              </a:rPr>
              <a:t> actions that could further your career goals and then undertaking actions that move you forward on a career pathway.</a:t>
            </a: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lang="en-AU" sz="900" dirty="0">
              <a:solidFill>
                <a:srgbClr val="B7B7B7"/>
              </a:solidFill>
              <a:latin typeface="Roboto"/>
              <a:ea typeface="Roboto"/>
              <a:cs typeface="Roboto"/>
              <a:sym typeface="Roboto"/>
            </a:endParaRPr>
          </a:p>
          <a:p>
            <a:pPr marL="0" marR="0" lvl="0" indent="0" algn="l" rtl="0">
              <a:lnSpc>
                <a:spcPct val="150000"/>
              </a:lnSpc>
              <a:spcBef>
                <a:spcPts val="518"/>
              </a:spcBef>
              <a:spcAft>
                <a:spcPts val="0"/>
              </a:spcAft>
              <a:buClr>
                <a:srgbClr val="92D050"/>
              </a:buClr>
              <a:buSzPts val="2800"/>
              <a:buFont typeface="Arial"/>
              <a:buNone/>
            </a:pPr>
            <a:endParaRPr sz="900" b="0" i="0" u="none" strike="noStrike" cap="none" dirty="0">
              <a:solidFill>
                <a:srgbClr val="B7B7B7"/>
              </a:solidFill>
              <a:latin typeface="Roboto"/>
              <a:ea typeface="Roboto"/>
              <a:cs typeface="Roboto"/>
              <a:sym typeface="Roboto"/>
            </a:endParaRPr>
          </a:p>
        </p:txBody>
      </p:sp>
      <p:pic>
        <p:nvPicPr>
          <p:cNvPr id="16" name="Graphic 15" descr="Social network">
            <a:hlinkClick r:id="rId24" action="ppaction://hlinksldjump"/>
            <a:extLst>
              <a:ext uri="{FF2B5EF4-FFF2-40B4-BE49-F238E27FC236}">
                <a16:creationId xmlns:a16="http://schemas.microsoft.com/office/drawing/2014/main" id="{F9892A44-74E0-4CDA-8177-F955B844FB3E}"/>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3448414" y="4019563"/>
            <a:ext cx="594360" cy="594360"/>
          </a:xfrm>
          <a:prstGeom prst="rect">
            <a:avLst/>
          </a:prstGeom>
        </p:spPr>
      </p:pic>
      <p:pic>
        <p:nvPicPr>
          <p:cNvPr id="17" name="Graphic 16" descr="Connections">
            <a:hlinkClick r:id="rId27" action="ppaction://hlinksldjump"/>
            <a:extLst>
              <a:ext uri="{FF2B5EF4-FFF2-40B4-BE49-F238E27FC236}">
                <a16:creationId xmlns:a16="http://schemas.microsoft.com/office/drawing/2014/main" id="{5BF8A4CA-C43D-4A20-9D6B-A931FC3F01E4}"/>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6130451" y="1988081"/>
            <a:ext cx="594360" cy="594360"/>
          </a:xfrm>
          <a:prstGeom prst="rect">
            <a:avLst/>
          </a:prstGeom>
        </p:spPr>
      </p:pic>
      <p:pic>
        <p:nvPicPr>
          <p:cNvPr id="18" name="Graphic 17" descr="Cell Tower">
            <a:hlinkClick r:id="rId30" action="ppaction://hlinksldjump"/>
            <a:extLst>
              <a:ext uri="{FF2B5EF4-FFF2-40B4-BE49-F238E27FC236}">
                <a16:creationId xmlns:a16="http://schemas.microsoft.com/office/drawing/2014/main" id="{4485D5B2-BB5B-4E1F-BF9D-8F5A7491686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6130451" y="2649798"/>
            <a:ext cx="594360" cy="594360"/>
          </a:xfrm>
          <a:prstGeom prst="rect">
            <a:avLst/>
          </a:prstGeom>
        </p:spPr>
      </p:pic>
      <p:pic>
        <p:nvPicPr>
          <p:cNvPr id="19" name="Graphic 18" descr="Coins">
            <a:hlinkClick r:id="rId33" action="ppaction://hlinksldjump"/>
            <a:extLst>
              <a:ext uri="{FF2B5EF4-FFF2-40B4-BE49-F238E27FC236}">
                <a16:creationId xmlns:a16="http://schemas.microsoft.com/office/drawing/2014/main" id="{F57B3AC6-93B4-4B86-9D37-6B90AA5CAF28}"/>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6130451" y="3311514"/>
            <a:ext cx="594360" cy="594360"/>
          </a:xfrm>
          <a:prstGeom prst="rect">
            <a:avLst/>
          </a:prstGeom>
        </p:spPr>
      </p:pic>
      <p:pic>
        <p:nvPicPr>
          <p:cNvPr id="20" name="Graphic 19" descr="Newspaper">
            <a:hlinkClick r:id="rId36" action="ppaction://hlinksldjump"/>
            <a:extLst>
              <a:ext uri="{FF2B5EF4-FFF2-40B4-BE49-F238E27FC236}">
                <a16:creationId xmlns:a16="http://schemas.microsoft.com/office/drawing/2014/main" id="{7E5E3E58-61C8-41FF-8E0C-62092F2026E4}"/>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6130451" y="4036224"/>
            <a:ext cx="594360" cy="594360"/>
          </a:xfrm>
          <a:prstGeom prst="rect">
            <a:avLst/>
          </a:prstGeom>
        </p:spPr>
      </p:pic>
      <p:sp>
        <p:nvSpPr>
          <p:cNvPr id="21" name="Google Shape;213;p34">
            <a:extLst>
              <a:ext uri="{FF2B5EF4-FFF2-40B4-BE49-F238E27FC236}">
                <a16:creationId xmlns:a16="http://schemas.microsoft.com/office/drawing/2014/main" id="{84D26C95-0D26-477D-B7B3-62B53C1C0D05}"/>
              </a:ext>
            </a:extLst>
          </p:cNvPr>
          <p:cNvSpPr txBox="1">
            <a:spLocks/>
          </p:cNvSpPr>
          <p:nvPr/>
        </p:nvSpPr>
        <p:spPr>
          <a:xfrm>
            <a:off x="1304963" y="219310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Self Evaluation – 4 - 7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2" name="Google Shape;213;p34">
            <a:extLst>
              <a:ext uri="{FF2B5EF4-FFF2-40B4-BE49-F238E27FC236}">
                <a16:creationId xmlns:a16="http://schemas.microsoft.com/office/drawing/2014/main" id="{4DA3C4A3-6A26-46F7-84DC-2D95E5DCE0C2}"/>
              </a:ext>
            </a:extLst>
          </p:cNvPr>
          <p:cNvSpPr txBox="1">
            <a:spLocks/>
          </p:cNvSpPr>
          <p:nvPr/>
        </p:nvSpPr>
        <p:spPr>
          <a:xfrm>
            <a:off x="1294834"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Soft skills – 8 - 11</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3" name="Google Shape;213;p34">
            <a:extLst>
              <a:ext uri="{FF2B5EF4-FFF2-40B4-BE49-F238E27FC236}">
                <a16:creationId xmlns:a16="http://schemas.microsoft.com/office/drawing/2014/main" id="{1750F693-4E07-4B0D-9A76-A8F05C1D8B57}"/>
              </a:ext>
            </a:extLst>
          </p:cNvPr>
          <p:cNvSpPr txBox="1">
            <a:spLocks/>
          </p:cNvSpPr>
          <p:nvPr/>
        </p:nvSpPr>
        <p:spPr>
          <a:xfrm>
            <a:off x="1304962" y="3566795"/>
            <a:ext cx="1929055"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Hero reference – 12 - 13</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4" name="Google Shape;213;p34">
            <a:extLst>
              <a:ext uri="{FF2B5EF4-FFF2-40B4-BE49-F238E27FC236}">
                <a16:creationId xmlns:a16="http://schemas.microsoft.com/office/drawing/2014/main" id="{819B5914-E159-4308-89F8-E54BB8837059}"/>
              </a:ext>
            </a:extLst>
          </p:cNvPr>
          <p:cNvSpPr txBox="1">
            <a:spLocks/>
          </p:cNvSpPr>
          <p:nvPr/>
        </p:nvSpPr>
        <p:spPr>
          <a:xfrm>
            <a:off x="1304963" y="423484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Cool tools – 14 - 15</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5" name="Google Shape;213;p34">
            <a:extLst>
              <a:ext uri="{FF2B5EF4-FFF2-40B4-BE49-F238E27FC236}">
                <a16:creationId xmlns:a16="http://schemas.microsoft.com/office/drawing/2014/main" id="{3B919797-0749-4059-A691-7AE972B87884}"/>
              </a:ext>
            </a:extLst>
          </p:cNvPr>
          <p:cNvSpPr txBox="1">
            <a:spLocks/>
          </p:cNvSpPr>
          <p:nvPr/>
        </p:nvSpPr>
        <p:spPr>
          <a:xfrm>
            <a:off x="3980597" y="2193105"/>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Occupations – 16 - 17</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6" name="Google Shape;213;p34">
            <a:extLst>
              <a:ext uri="{FF2B5EF4-FFF2-40B4-BE49-F238E27FC236}">
                <a16:creationId xmlns:a16="http://schemas.microsoft.com/office/drawing/2014/main" id="{32D7479E-7364-4A09-88E0-C34B749E70E4}"/>
              </a:ext>
            </a:extLst>
          </p:cNvPr>
          <p:cNvSpPr txBox="1">
            <a:spLocks/>
          </p:cNvSpPr>
          <p:nvPr/>
        </p:nvSpPr>
        <p:spPr>
          <a:xfrm>
            <a:off x="3980597" y="2891051"/>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Tech skills – 18 - 19</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7" name="Google Shape;213;p34">
            <a:extLst>
              <a:ext uri="{FF2B5EF4-FFF2-40B4-BE49-F238E27FC236}">
                <a16:creationId xmlns:a16="http://schemas.microsoft.com/office/drawing/2014/main" id="{12DC836F-7CDA-46A1-A1A1-4769F229285D}"/>
              </a:ext>
            </a:extLst>
          </p:cNvPr>
          <p:cNvSpPr txBox="1">
            <a:spLocks/>
          </p:cNvSpPr>
          <p:nvPr/>
        </p:nvSpPr>
        <p:spPr>
          <a:xfrm>
            <a:off x="3980597" y="3588997"/>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a:solidFill>
                  <a:srgbClr val="D9D9D9"/>
                </a:solidFill>
                <a:latin typeface="Roboto"/>
                <a:ea typeface="Roboto"/>
                <a:cs typeface="Roboto"/>
                <a:sym typeface="Roboto"/>
              </a:rPr>
              <a:t>Studios – 20 - 21</a:t>
            </a:r>
            <a:endParaRPr lang="en-US" sz="900">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a:solidFill>
                <a:srgbClr val="B7B7B7"/>
              </a:solidFill>
              <a:latin typeface="Roboto"/>
              <a:ea typeface="Roboto"/>
              <a:cs typeface="Roboto"/>
              <a:sym typeface="Roboto"/>
            </a:endParaRPr>
          </a:p>
        </p:txBody>
      </p:sp>
      <p:sp>
        <p:nvSpPr>
          <p:cNvPr id="28" name="Google Shape;213;p34">
            <a:extLst>
              <a:ext uri="{FF2B5EF4-FFF2-40B4-BE49-F238E27FC236}">
                <a16:creationId xmlns:a16="http://schemas.microsoft.com/office/drawing/2014/main" id="{09245DA6-6D0F-420F-A51C-48A2717B1EF4}"/>
              </a:ext>
            </a:extLst>
          </p:cNvPr>
          <p:cNvSpPr txBox="1">
            <a:spLocks/>
          </p:cNvSpPr>
          <p:nvPr/>
        </p:nvSpPr>
        <p:spPr>
          <a:xfrm>
            <a:off x="3980597" y="4210444"/>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1 – 22 - 23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29" name="Google Shape;213;p34">
            <a:extLst>
              <a:ext uri="{FF2B5EF4-FFF2-40B4-BE49-F238E27FC236}">
                <a16:creationId xmlns:a16="http://schemas.microsoft.com/office/drawing/2014/main" id="{4696256F-258E-4316-88AD-FC596519767C}"/>
              </a:ext>
            </a:extLst>
          </p:cNvPr>
          <p:cNvSpPr txBox="1">
            <a:spLocks/>
          </p:cNvSpPr>
          <p:nvPr/>
        </p:nvSpPr>
        <p:spPr>
          <a:xfrm>
            <a:off x="6666360" y="213015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Networks 2 – 24 -25</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0" name="Google Shape;213;p34">
            <a:extLst>
              <a:ext uri="{FF2B5EF4-FFF2-40B4-BE49-F238E27FC236}">
                <a16:creationId xmlns:a16="http://schemas.microsoft.com/office/drawing/2014/main" id="{6AFF9EC5-EC0E-43BB-B057-87BA2F8BD1B7}"/>
              </a:ext>
            </a:extLst>
          </p:cNvPr>
          <p:cNvSpPr txBox="1">
            <a:spLocks/>
          </p:cNvSpPr>
          <p:nvPr/>
        </p:nvSpPr>
        <p:spPr>
          <a:xfrm>
            <a:off x="6666360" y="3424288"/>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Financials – 29 - 30</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1" name="Google Shape;213;p34">
            <a:extLst>
              <a:ext uri="{FF2B5EF4-FFF2-40B4-BE49-F238E27FC236}">
                <a16:creationId xmlns:a16="http://schemas.microsoft.com/office/drawing/2014/main" id="{75E7056C-185E-42B1-B024-F7BFE35A71B3}"/>
              </a:ext>
            </a:extLst>
          </p:cNvPr>
          <p:cNvSpPr txBox="1">
            <a:spLocks/>
          </p:cNvSpPr>
          <p:nvPr/>
        </p:nvSpPr>
        <p:spPr>
          <a:xfrm>
            <a:off x="6666360" y="2848420"/>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Information –  26 - 28</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
        <p:nvSpPr>
          <p:cNvPr id="32" name="Google Shape;213;p34">
            <a:extLst>
              <a:ext uri="{FF2B5EF4-FFF2-40B4-BE49-F238E27FC236}">
                <a16:creationId xmlns:a16="http://schemas.microsoft.com/office/drawing/2014/main" id="{E724BE40-D7AF-4D4F-9100-DE1AF20D1BCF}"/>
              </a:ext>
            </a:extLst>
          </p:cNvPr>
          <p:cNvSpPr txBox="1">
            <a:spLocks/>
          </p:cNvSpPr>
          <p:nvPr/>
        </p:nvSpPr>
        <p:spPr>
          <a:xfrm>
            <a:off x="6666360" y="4180956"/>
            <a:ext cx="1590472"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Job Adverts – 31 - 32</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pic>
        <p:nvPicPr>
          <p:cNvPr id="33" name="Graphic 32" descr="Home">
            <a:hlinkClick r:id="rId39" action="ppaction://hlinksldjump"/>
            <a:extLst>
              <a:ext uri="{FF2B5EF4-FFF2-40B4-BE49-F238E27FC236}">
                <a16:creationId xmlns:a16="http://schemas.microsoft.com/office/drawing/2014/main" id="{B36788B2-1089-43BB-B509-72EF6D2BA19B}"/>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602272" y="83961"/>
            <a:ext cx="914400" cy="914400"/>
          </a:xfrm>
          <a:prstGeom prst="rect">
            <a:avLst/>
          </a:prstGeom>
        </p:spPr>
      </p:pic>
      <p:pic>
        <p:nvPicPr>
          <p:cNvPr id="37" name="Graphic 36" descr="Magnifying glass">
            <a:hlinkClick r:id="rId42" action="ppaction://hlinksldjump"/>
            <a:extLst>
              <a:ext uri="{FF2B5EF4-FFF2-40B4-BE49-F238E27FC236}">
                <a16:creationId xmlns:a16="http://schemas.microsoft.com/office/drawing/2014/main" id="{1E1FD929-3CD1-405C-847C-E8D2B9964566}"/>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6788193" y="999977"/>
            <a:ext cx="751428" cy="751428"/>
          </a:xfrm>
          <a:prstGeom prst="rect">
            <a:avLst/>
          </a:prstGeom>
        </p:spPr>
      </p:pic>
      <p:sp>
        <p:nvSpPr>
          <p:cNvPr id="38" name="Google Shape;213;p34">
            <a:extLst>
              <a:ext uri="{FF2B5EF4-FFF2-40B4-BE49-F238E27FC236}">
                <a16:creationId xmlns:a16="http://schemas.microsoft.com/office/drawing/2014/main" id="{C05F8D01-AB04-4DDC-9096-D9669767723D}"/>
              </a:ext>
            </a:extLst>
          </p:cNvPr>
          <p:cNvSpPr txBox="1">
            <a:spLocks/>
          </p:cNvSpPr>
          <p:nvPr/>
        </p:nvSpPr>
        <p:spPr>
          <a:xfrm>
            <a:off x="7357089" y="1141939"/>
            <a:ext cx="1329839" cy="1971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marL="171450" indent="-171450">
              <a:spcBef>
                <a:spcPts val="0"/>
              </a:spcBef>
              <a:buSzPct val="100000"/>
            </a:pPr>
            <a:r>
              <a:rPr lang="en-US" sz="900" b="1" dirty="0">
                <a:solidFill>
                  <a:srgbClr val="D9D9D9"/>
                </a:solidFill>
                <a:latin typeface="Roboto"/>
                <a:ea typeface="Roboto"/>
                <a:cs typeface="Roboto"/>
                <a:sym typeface="Roboto"/>
              </a:rPr>
              <a:t>Conclusion – 33</a:t>
            </a:r>
            <a:endParaRPr lang="en-US" sz="900" dirty="0">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a:p>
            <a:pPr marL="0" indent="0">
              <a:lnSpc>
                <a:spcPct val="150000"/>
              </a:lnSpc>
              <a:spcBef>
                <a:spcPts val="518"/>
              </a:spcBef>
              <a:buFont typeface="Arial"/>
              <a:buNone/>
            </a:pPr>
            <a:endParaRPr lang="en-US" sz="900" dirty="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93025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Financial | </a:t>
            </a:r>
            <a:r>
              <a:rPr lang="en-AU" sz="3000" dirty="0">
                <a:solidFill>
                  <a:srgbClr val="8CB3E3"/>
                </a:solidFill>
                <a:latin typeface="Roboto"/>
                <a:ea typeface="Roboto"/>
                <a:cs typeface="Roboto"/>
                <a:sym typeface="Roboto"/>
              </a:rPr>
              <a:t>Hourly rate</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924536992"/>
              </p:ext>
            </p:extLst>
          </p:nvPr>
        </p:nvGraphicFramePr>
        <p:xfrm>
          <a:off x="426675" y="2571750"/>
          <a:ext cx="7904475" cy="148931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Answers</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Nominate an hourly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Discussion of how you chose that rate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426675" y="1148762"/>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Do some research on hourly rates for freelance 3D artists.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In the box below </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Nominate an approximate figure you think is fair as an hourly rate.</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Briefly discuss how you arrived at that figure.</a:t>
            </a:r>
          </a:p>
        </p:txBody>
      </p:sp>
      <p:pic>
        <p:nvPicPr>
          <p:cNvPr id="9" name="Graphic 8" descr="Coins">
            <a:extLst>
              <a:ext uri="{FF2B5EF4-FFF2-40B4-BE49-F238E27FC236}">
                <a16:creationId xmlns:a16="http://schemas.microsoft.com/office/drawing/2014/main" id="{F18AFD6B-1DBE-4C21-994C-F2F57DF3DF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Tree>
    <p:extLst>
      <p:ext uri="{BB962C8B-B14F-4D97-AF65-F5344CB8AC3E}">
        <p14:creationId xmlns:p14="http://schemas.microsoft.com/office/powerpoint/2010/main" val="9598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Find</a:t>
            </a:r>
            <a:r>
              <a:rPr lang="en-AU" sz="3000">
                <a:solidFill>
                  <a:srgbClr val="8CB3E3"/>
                </a:solidFill>
                <a:latin typeface="Roboto"/>
                <a:ea typeface="Roboto"/>
                <a:cs typeface="Roboto"/>
                <a:sym typeface="Roboto"/>
              </a:rPr>
              <a:t> and list</a:t>
            </a:r>
            <a:endParaRPr/>
          </a:p>
        </p:txBody>
      </p:sp>
      <p:pic>
        <p:nvPicPr>
          <p:cNvPr id="7" name="Graphic 6" descr="Newspaper">
            <a:extLst>
              <a:ext uri="{FF2B5EF4-FFF2-40B4-BE49-F238E27FC236}">
                <a16:creationId xmlns:a16="http://schemas.microsoft.com/office/drawing/2014/main" id="{00DBA01E-1D46-4F3B-8706-8ED97B588B7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sp>
        <p:nvSpPr>
          <p:cNvPr id="9" name="Google Shape;292;p44">
            <a:extLst>
              <a:ext uri="{FF2B5EF4-FFF2-40B4-BE49-F238E27FC236}">
                <a16:creationId xmlns:a16="http://schemas.microsoft.com/office/drawing/2014/main" id="{2AB39BD9-DD2E-464E-A436-52B299CC75E4}"/>
              </a:ext>
            </a:extLst>
          </p:cNvPr>
          <p:cNvSpPr txBox="1">
            <a:spLocks/>
          </p:cNvSpPr>
          <p:nvPr/>
        </p:nvSpPr>
        <p:spPr>
          <a:xfrm>
            <a:off x="383574" y="1016705"/>
            <a:ext cx="7630873" cy="13880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a:solidFill>
                  <a:srgbClr val="B7B7B7"/>
                </a:solidFill>
                <a:latin typeface="Roboto"/>
                <a:ea typeface="Roboto"/>
                <a:cs typeface="Roboto"/>
                <a:sym typeface="Roboto"/>
              </a:rPr>
              <a:t>Look for 2 information sources that host industry job adverts.</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Carefully choose your sources to ensure they are legitimate.</a:t>
            </a: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r>
              <a:rPr lang="en-US" sz="900">
                <a:solidFill>
                  <a:srgbClr val="B7B7B7"/>
                </a:solidFill>
                <a:latin typeface="Roboto"/>
                <a:ea typeface="Roboto"/>
                <a:cs typeface="Roboto"/>
                <a:sym typeface="Roboto"/>
              </a:rPr>
              <a:t>This could be from the following –</a:t>
            </a: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Social media source</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Website / news articles</a:t>
            </a:r>
          </a:p>
          <a:p>
            <a:pPr marL="171450" indent="-171450">
              <a:spcBef>
                <a:spcPts val="0"/>
              </a:spcBef>
              <a:buClr>
                <a:schemeClr val="bg1">
                  <a:lumMod val="75000"/>
                </a:schemeClr>
              </a:buClr>
              <a:buSzPct val="100000"/>
            </a:pPr>
            <a:r>
              <a:rPr lang="en-US" sz="900">
                <a:solidFill>
                  <a:srgbClr val="B7B7B7"/>
                </a:solidFill>
                <a:latin typeface="Roboto"/>
                <a:ea typeface="Roboto"/>
                <a:cs typeface="Roboto"/>
                <a:sym typeface="Roboto"/>
              </a:rPr>
              <a:t>A specific individual</a:t>
            </a:r>
          </a:p>
          <a:p>
            <a:pPr marL="171450" indent="-171450">
              <a:spcBef>
                <a:spcPts val="0"/>
              </a:spcBef>
              <a:buClr>
                <a:schemeClr val="bg1">
                  <a:lumMod val="75000"/>
                </a:schemeClr>
              </a:buClr>
              <a:buSzPct val="100000"/>
            </a:pPr>
            <a:endParaRPr lang="en-US" sz="900">
              <a:solidFill>
                <a:srgbClr val="B7B7B7"/>
              </a:solidFill>
              <a:latin typeface="Roboto"/>
              <a:ea typeface="Roboto"/>
              <a:cs typeface="Roboto"/>
              <a:sym typeface="Roboto"/>
            </a:endParaRPr>
          </a:p>
          <a:p>
            <a:pPr marL="0" indent="0">
              <a:spcBef>
                <a:spcPts val="0"/>
              </a:spcBef>
              <a:buClr>
                <a:schemeClr val="bg1">
                  <a:lumMod val="75000"/>
                </a:schemeClr>
              </a:buClr>
              <a:buSzPct val="100000"/>
              <a:buFont typeface="Arial"/>
              <a:buNone/>
            </a:pPr>
            <a:r>
              <a:rPr lang="en-US" sz="900">
                <a:solidFill>
                  <a:srgbClr val="B7B7B7"/>
                </a:solidFill>
                <a:latin typeface="Roboto"/>
                <a:ea typeface="Roboto"/>
                <a:cs typeface="Roboto"/>
                <a:sym typeface="Roboto"/>
              </a:rPr>
              <a:t>Briefly describe and link to the sources below.</a:t>
            </a:r>
          </a:p>
        </p:txBody>
      </p:sp>
      <p:graphicFrame>
        <p:nvGraphicFramePr>
          <p:cNvPr id="10" name="Google Shape;293;p44">
            <a:extLst>
              <a:ext uri="{FF2B5EF4-FFF2-40B4-BE49-F238E27FC236}">
                <a16:creationId xmlns:a16="http://schemas.microsoft.com/office/drawing/2014/main" id="{A3EC5B52-743D-4CAD-8928-D2B66A09B3F3}"/>
              </a:ext>
            </a:extLst>
          </p:cNvPr>
          <p:cNvGraphicFramePr/>
          <p:nvPr>
            <p:extLst>
              <p:ext uri="{D42A27DB-BD31-4B8C-83A1-F6EECF244321}">
                <p14:modId xmlns:p14="http://schemas.microsoft.com/office/powerpoint/2010/main" val="1773034727"/>
              </p:ext>
            </p:extLst>
          </p:nvPr>
        </p:nvGraphicFramePr>
        <p:xfrm>
          <a:off x="454724" y="2887203"/>
          <a:ext cx="8070075" cy="1187513"/>
        </p:xfrm>
        <a:graphic>
          <a:graphicData uri="http://schemas.openxmlformats.org/drawingml/2006/table">
            <a:tbl>
              <a:tblPr>
                <a:noFill/>
                <a:tableStyleId>{2DE40A0A-F175-4DEE-BA99-264EB937CA04}</a:tableStyleId>
              </a:tblPr>
              <a:tblGrid>
                <a:gridCol w="1309276">
                  <a:extLst>
                    <a:ext uri="{9D8B030D-6E8A-4147-A177-3AD203B41FA5}">
                      <a16:colId xmlns:a16="http://schemas.microsoft.com/office/drawing/2014/main" val="3179543082"/>
                    </a:ext>
                  </a:extLst>
                </a:gridCol>
                <a:gridCol w="1072800">
                  <a:extLst>
                    <a:ext uri="{9D8B030D-6E8A-4147-A177-3AD203B41FA5}">
                      <a16:colId xmlns:a16="http://schemas.microsoft.com/office/drawing/2014/main" val="20000"/>
                    </a:ext>
                  </a:extLst>
                </a:gridCol>
                <a:gridCol w="1504800">
                  <a:extLst>
                    <a:ext uri="{9D8B030D-6E8A-4147-A177-3AD203B41FA5}">
                      <a16:colId xmlns:a16="http://schemas.microsoft.com/office/drawing/2014/main" val="3238216583"/>
                    </a:ext>
                  </a:extLst>
                </a:gridCol>
                <a:gridCol w="1711353">
                  <a:extLst>
                    <a:ext uri="{9D8B030D-6E8A-4147-A177-3AD203B41FA5}">
                      <a16:colId xmlns:a16="http://schemas.microsoft.com/office/drawing/2014/main" val="3497085799"/>
                    </a:ext>
                  </a:extLst>
                </a:gridCol>
                <a:gridCol w="2471846">
                  <a:extLst>
                    <a:ext uri="{9D8B030D-6E8A-4147-A177-3AD203B41FA5}">
                      <a16:colId xmlns:a16="http://schemas.microsoft.com/office/drawing/2014/main" val="3758666307"/>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Link</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Name of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Why is it a “good quality” source?</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source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source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pic>
        <p:nvPicPr>
          <p:cNvPr id="8" name="Graphic 7" descr="Home">
            <a:hlinkClick r:id="rId5" action="ppaction://hlinksldjump"/>
            <a:extLst>
              <a:ext uri="{FF2B5EF4-FFF2-40B4-BE49-F238E27FC236}">
                <a16:creationId xmlns:a16="http://schemas.microsoft.com/office/drawing/2014/main" id="{39C54223-FF74-43FD-825B-0E8A244258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9188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a:latin typeface="Roboto"/>
                <a:ea typeface="Roboto"/>
                <a:cs typeface="Roboto"/>
                <a:sym typeface="Roboto"/>
              </a:rPr>
              <a:t>Job </a:t>
            </a:r>
            <a:r>
              <a:rPr lang="en-AU" err="1">
                <a:latin typeface="Roboto"/>
                <a:ea typeface="Roboto"/>
                <a:cs typeface="Roboto"/>
                <a:sym typeface="Roboto"/>
              </a:rPr>
              <a:t>Adverts|</a:t>
            </a:r>
            <a:r>
              <a:rPr lang="en-AU" sz="3000" err="1">
                <a:solidFill>
                  <a:srgbClr val="8CB3E3"/>
                </a:solidFill>
                <a:latin typeface="Roboto"/>
                <a:ea typeface="Roboto"/>
                <a:cs typeface="Roboto"/>
                <a:sym typeface="Roboto"/>
              </a:rPr>
              <a:t>Choose</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Select 2 job adverts that you find interesting.  Choose an advert for the type of job you’d like to see yourself in the future.</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Ensure you are selecting from a good source.  Preferably this is an info source you have reviewed and checked for quality before.</a:t>
            </a:r>
          </a:p>
          <a:p>
            <a:pPr marL="0" lvl="0" indent="0">
              <a:spcBef>
                <a:spcPts val="0"/>
              </a:spcBef>
              <a:buNone/>
            </a:pPr>
            <a:endParaRPr lang="en-US" sz="900" dirty="0">
              <a:solidFill>
                <a:srgbClr val="B7B7B7"/>
              </a:solidFill>
              <a:latin typeface="Roboto"/>
              <a:ea typeface="Roboto"/>
              <a:cs typeface="Roboto"/>
              <a:sym typeface="Roboto"/>
            </a:endParaRP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Describe why the chosen job adverts are appealing to you.</a:t>
            </a:r>
          </a:p>
          <a:p>
            <a:pPr marL="171450" indent="-171450">
              <a:spcBef>
                <a:spcPts val="0"/>
              </a:spcBef>
              <a:buClr>
                <a:schemeClr val="bg1">
                  <a:lumMod val="75000"/>
                </a:schemeClr>
              </a:buClr>
              <a:buSzPct val="100000"/>
            </a:pPr>
            <a:r>
              <a:rPr lang="en-US" sz="900" dirty="0">
                <a:solidFill>
                  <a:srgbClr val="B7B7B7"/>
                </a:solidFill>
                <a:latin typeface="Roboto"/>
                <a:ea typeface="Roboto"/>
                <a:cs typeface="Roboto"/>
                <a:sym typeface="Roboto"/>
              </a:rPr>
              <a:t>Identify what you think are the key soft skills and tech skills the job requires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3" name="Graphic 2" descr="Newspaper">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000" y="93133"/>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2129670162"/>
              </p:ext>
            </p:extLst>
          </p:nvPr>
        </p:nvGraphicFramePr>
        <p:xfrm>
          <a:off x="454724" y="2887203"/>
          <a:ext cx="7759109" cy="1310550"/>
        </p:xfrm>
        <a:graphic>
          <a:graphicData uri="http://schemas.openxmlformats.org/drawingml/2006/table">
            <a:tbl>
              <a:tblPr>
                <a:noFill/>
                <a:tableStyleId>{2DE40A0A-F175-4DEE-BA99-264EB937CA04}</a:tableStyleId>
              </a:tblPr>
              <a:tblGrid>
                <a:gridCol w="1173629">
                  <a:extLst>
                    <a:ext uri="{9D8B030D-6E8A-4147-A177-3AD203B41FA5}">
                      <a16:colId xmlns:a16="http://schemas.microsoft.com/office/drawing/2014/main" val="3179543082"/>
                    </a:ext>
                  </a:extLst>
                </a:gridCol>
                <a:gridCol w="1267364">
                  <a:extLst>
                    <a:ext uri="{9D8B030D-6E8A-4147-A177-3AD203B41FA5}">
                      <a16:colId xmlns:a16="http://schemas.microsoft.com/office/drawing/2014/main" val="20000"/>
                    </a:ext>
                  </a:extLst>
                </a:gridCol>
                <a:gridCol w="1355598">
                  <a:extLst>
                    <a:ext uri="{9D8B030D-6E8A-4147-A177-3AD203B41FA5}">
                      <a16:colId xmlns:a16="http://schemas.microsoft.com/office/drawing/2014/main" val="3238216583"/>
                    </a:ext>
                  </a:extLst>
                </a:gridCol>
                <a:gridCol w="1981259">
                  <a:extLst>
                    <a:ext uri="{9D8B030D-6E8A-4147-A177-3AD203B41FA5}">
                      <a16:colId xmlns:a16="http://schemas.microsoft.com/office/drawing/2014/main" val="3497085799"/>
                    </a:ext>
                  </a:extLst>
                </a:gridCol>
                <a:gridCol w="1981259">
                  <a:extLst>
                    <a:ext uri="{9D8B030D-6E8A-4147-A177-3AD203B41FA5}">
                      <a16:colId xmlns:a16="http://schemas.microsoft.com/office/drawing/2014/main" val="3701564548"/>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Title of position</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a:solidFill>
                            <a:schemeClr val="bg1"/>
                          </a:solidFill>
                          <a:latin typeface="Roboto"/>
                          <a:ea typeface="Roboto"/>
                          <a:sym typeface="Arial"/>
                        </a:rPr>
                        <a:t>Describe why it interests you</a:t>
                      </a:r>
                      <a:endParaRPr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Soft skills and Tech skills</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a:solidFill>
                            <a:srgbClr val="B7B7B7"/>
                          </a:solidFill>
                          <a:latin typeface="Roboto"/>
                          <a:ea typeface="Roboto"/>
                          <a:cs typeface="Roboto"/>
                          <a:sym typeface="Roboto"/>
                        </a:rPr>
                        <a:t>Job advert #1</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Char char="•"/>
                        <a:tabLst/>
                        <a:defRPr/>
                      </a:pPr>
                      <a:endParaRPr lang="en-AU" sz="90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a:solidFill>
                            <a:srgbClr val="B7B7B7"/>
                          </a:solidFill>
                          <a:latin typeface="Roboto"/>
                          <a:ea typeface="Roboto"/>
                          <a:cs typeface="Roboto"/>
                          <a:sym typeface="Roboto"/>
                        </a:rPr>
                        <a:t>Job advert #2</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a:buNone/>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bl>
          </a:graphicData>
        </a:graphic>
      </p:graphicFrame>
    </p:spTree>
    <p:extLst>
      <p:ext uri="{BB962C8B-B14F-4D97-AF65-F5344CB8AC3E}">
        <p14:creationId xmlns:p14="http://schemas.microsoft.com/office/powerpoint/2010/main" val="25706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err="1">
                <a:latin typeface="Roboto"/>
                <a:ea typeface="Roboto"/>
                <a:cs typeface="Roboto"/>
                <a:sym typeface="Roboto"/>
              </a:rPr>
              <a:t>Conclusion|</a:t>
            </a:r>
            <a:r>
              <a:rPr lang="en-AU" sz="3000" dirty="0" err="1">
                <a:solidFill>
                  <a:srgbClr val="8CB3E3"/>
                </a:solidFill>
                <a:latin typeface="Roboto"/>
                <a:ea typeface="Roboto"/>
                <a:cs typeface="Roboto"/>
                <a:sym typeface="Roboto"/>
              </a:rPr>
              <a:t>Where</a:t>
            </a:r>
            <a:r>
              <a:rPr lang="en-AU" sz="3000" dirty="0">
                <a:solidFill>
                  <a:srgbClr val="8CB3E3"/>
                </a:solidFill>
                <a:latin typeface="Roboto"/>
                <a:ea typeface="Roboto"/>
                <a:cs typeface="Roboto"/>
                <a:sym typeface="Roboto"/>
              </a:rPr>
              <a:t> to next?</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161624"/>
            <a:ext cx="7630873" cy="1094673"/>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This document is designed to help you explore and plan your professional development.</a:t>
            </a:r>
          </a:p>
          <a:p>
            <a:pPr marL="0" lvl="0" indent="0">
              <a:spcBef>
                <a:spcPts val="0"/>
              </a:spcBef>
              <a:buNone/>
            </a:pPr>
            <a:r>
              <a:rPr lang="en-US" sz="900" dirty="0">
                <a:solidFill>
                  <a:srgbClr val="B7B7B7"/>
                </a:solidFill>
                <a:latin typeface="Roboto"/>
                <a:ea typeface="Roboto"/>
                <a:cs typeface="Roboto"/>
                <a:sym typeface="Roboto"/>
              </a:rPr>
              <a:t>You have added a lot of data to this document.  Make use of this data and draw a conclusion.  </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Review and </a:t>
            </a:r>
            <a:r>
              <a:rPr lang="en-US" sz="900" dirty="0" err="1">
                <a:solidFill>
                  <a:srgbClr val="B7B7B7"/>
                </a:solidFill>
                <a:latin typeface="Roboto"/>
                <a:ea typeface="Roboto"/>
                <a:cs typeface="Roboto"/>
                <a:sym typeface="Roboto"/>
              </a:rPr>
              <a:t>analyse</a:t>
            </a:r>
            <a:r>
              <a:rPr lang="en-US" sz="900" dirty="0">
                <a:solidFill>
                  <a:srgbClr val="B7B7B7"/>
                </a:solidFill>
                <a:latin typeface="Roboto"/>
                <a:ea typeface="Roboto"/>
                <a:cs typeface="Roboto"/>
                <a:sym typeface="Roboto"/>
              </a:rPr>
              <a:t> the information above and summaries into a few key conclusions.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p:txBody>
      </p:sp>
      <p:pic>
        <p:nvPicPr>
          <p:cNvPr id="8" name="Graphic 7" descr="Home">
            <a:hlinkClick r:id="rId3" action="ppaction://hlinksldjump"/>
            <a:extLst>
              <a:ext uri="{FF2B5EF4-FFF2-40B4-BE49-F238E27FC236}">
                <a16:creationId xmlns:a16="http://schemas.microsoft.com/office/drawing/2014/main" id="{81250DFD-A4C6-4124-98A1-70399DA0D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272" y="83961"/>
            <a:ext cx="914400" cy="914400"/>
          </a:xfrm>
          <a:prstGeom prst="rect">
            <a:avLst/>
          </a:prstGeom>
        </p:spPr>
      </p:pic>
      <p:graphicFrame>
        <p:nvGraphicFramePr>
          <p:cNvPr id="9" name="Google Shape;293;p44">
            <a:extLst>
              <a:ext uri="{FF2B5EF4-FFF2-40B4-BE49-F238E27FC236}">
                <a16:creationId xmlns:a16="http://schemas.microsoft.com/office/drawing/2014/main" id="{C27C46EF-631A-43E2-9949-76D84CAC05CD}"/>
              </a:ext>
            </a:extLst>
          </p:cNvPr>
          <p:cNvGraphicFramePr/>
          <p:nvPr>
            <p:extLst>
              <p:ext uri="{D42A27DB-BD31-4B8C-83A1-F6EECF244321}">
                <p14:modId xmlns:p14="http://schemas.microsoft.com/office/powerpoint/2010/main" val="1686378698"/>
              </p:ext>
            </p:extLst>
          </p:nvPr>
        </p:nvGraphicFramePr>
        <p:xfrm>
          <a:off x="454725" y="1977993"/>
          <a:ext cx="7722836" cy="2818073"/>
        </p:xfrm>
        <a:graphic>
          <a:graphicData uri="http://schemas.openxmlformats.org/drawingml/2006/table">
            <a:tbl>
              <a:tblPr>
                <a:noFill/>
                <a:tableStyleId>{2DE40A0A-F175-4DEE-BA99-264EB937CA04}</a:tableStyleId>
              </a:tblPr>
              <a:tblGrid>
                <a:gridCol w="2221568">
                  <a:extLst>
                    <a:ext uri="{9D8B030D-6E8A-4147-A177-3AD203B41FA5}">
                      <a16:colId xmlns:a16="http://schemas.microsoft.com/office/drawing/2014/main" val="3179543082"/>
                    </a:ext>
                  </a:extLst>
                </a:gridCol>
                <a:gridCol w="5501268">
                  <a:extLst>
                    <a:ext uri="{9D8B030D-6E8A-4147-A177-3AD203B41FA5}">
                      <a16:colId xmlns:a16="http://schemas.microsoft.com/office/drawing/2014/main" val="20000"/>
                    </a:ext>
                  </a:extLst>
                </a:gridCol>
              </a:tblGrid>
              <a:tr h="289579">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dirty="0">
                          <a:solidFill>
                            <a:schemeClr val="bg1"/>
                          </a:solidFill>
                          <a:latin typeface="Roboto"/>
                          <a:ea typeface="Roboto"/>
                          <a:sym typeface="Arial"/>
                        </a:rPr>
                        <a:t>What does the data show?</a:t>
                      </a:r>
                      <a:endParaRPr sz="1000" b="1" i="0" u="none" strike="noStrike" cap="none" dirty="0">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Link to job advert</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weakness you have where you should focus more attention?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68400146"/>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is one strength you have that will be valuable in the future?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endParaRPr lang="en-AU" sz="90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800918729"/>
                  </a:ext>
                </a:extLst>
              </a:tr>
              <a:tr h="24502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900" b="0" i="0" u="none" strike="noStrike" cap="none" dirty="0">
                          <a:solidFill>
                            <a:srgbClr val="B7B7B7"/>
                          </a:solidFill>
                          <a:latin typeface="Roboto"/>
                          <a:ea typeface="Roboto"/>
                          <a:cs typeface="Roboto"/>
                          <a:sym typeface="Roboto"/>
                        </a:rPr>
                        <a:t>What inspires you?</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9669537"/>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are your goals?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short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35293023"/>
                  </a:ext>
                </a:extLst>
              </a:tr>
              <a:tr h="33413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B7B7B7"/>
                          </a:solidFill>
                          <a:latin typeface="Roboto"/>
                          <a:ea typeface="Roboto"/>
                          <a:cs typeface="Roboto"/>
                          <a:sym typeface="Roboto"/>
                        </a:rPr>
                        <a:t>What is a long term action item you recommend you should do?</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Char char="•"/>
                        <a:tabLst/>
                        <a:defRPr/>
                      </a:pPr>
                      <a:r>
                        <a:rPr lang="en-AU" sz="900" i="0" u="none" strike="noStrike" cap="none" dirty="0">
                          <a:solidFill>
                            <a:srgbClr val="92D050"/>
                          </a:solidFill>
                          <a:latin typeface="Roboto"/>
                          <a:ea typeface="Roboto"/>
                          <a:cs typeface="Roboto"/>
                          <a:sym typeface="Roboto"/>
                        </a:rPr>
                        <a:t>Answer here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18979134"/>
                  </a:ext>
                </a:extLst>
              </a:tr>
            </a:tbl>
          </a:graphicData>
        </a:graphic>
      </p:graphicFrame>
      <p:pic>
        <p:nvPicPr>
          <p:cNvPr id="4" name="Graphic 3" descr="Magnifying glass">
            <a:extLst>
              <a:ext uri="{FF2B5EF4-FFF2-40B4-BE49-F238E27FC236}">
                <a16:creationId xmlns:a16="http://schemas.microsoft.com/office/drawing/2014/main" id="{0A77B7AC-DB65-4E83-A22D-9128E3AD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7863" y="107734"/>
            <a:ext cx="914400" cy="914400"/>
          </a:xfrm>
          <a:prstGeom prst="rect">
            <a:avLst/>
          </a:prstGeom>
        </p:spPr>
      </p:pic>
    </p:spTree>
    <p:extLst>
      <p:ext uri="{BB962C8B-B14F-4D97-AF65-F5344CB8AC3E}">
        <p14:creationId xmlns:p14="http://schemas.microsoft.com/office/powerpoint/2010/main" val="51439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Professional Studies 1|</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900" b="1" dirty="0">
                <a:solidFill>
                  <a:srgbClr val="D9D9D9"/>
                </a:solidFill>
                <a:latin typeface="Roboto"/>
                <a:ea typeface="Roboto"/>
                <a:cs typeface="Roboto"/>
                <a:sym typeface="Roboto"/>
              </a:rPr>
              <a:t>Workbook:</a:t>
            </a:r>
            <a:endParaRPr lang="en-AU" sz="900" dirty="0">
              <a:latin typeface="Roboto"/>
              <a:ea typeface="Roboto"/>
              <a:cs typeface="Roboto"/>
              <a:sym typeface="Roboto"/>
            </a:endParaRPr>
          </a:p>
          <a:p>
            <a:pPr marL="0" lvl="0" indent="0">
              <a:spcBef>
                <a:spcPts val="280"/>
              </a:spcBef>
              <a:buNone/>
            </a:pPr>
            <a:r>
              <a:rPr lang="en-US" sz="900" dirty="0">
                <a:solidFill>
                  <a:srgbClr val="B7B7B7"/>
                </a:solidFill>
                <a:latin typeface="Roboto"/>
                <a:ea typeface="Roboto"/>
                <a:cs typeface="Roboto"/>
                <a:sym typeface="Roboto"/>
              </a:rPr>
              <a:t>This Workbook</a:t>
            </a:r>
            <a:endParaRPr lang="en-US" sz="900" dirty="0">
              <a:latin typeface="Roboto"/>
              <a:ea typeface="Roboto"/>
              <a:cs typeface="Roboto"/>
              <a:sym typeface="Roboto"/>
            </a:endParaRPr>
          </a:p>
          <a:p>
            <a:pPr marL="0" lvl="0" indent="0">
              <a:spcBef>
                <a:spcPts val="280"/>
              </a:spcBef>
              <a:buNone/>
            </a:pPr>
            <a:r>
              <a:rPr lang="en-US" sz="900" dirty="0">
                <a:solidFill>
                  <a:srgbClr val="00B0F0"/>
                </a:solidFill>
                <a:latin typeface="Roboto"/>
                <a:ea typeface="Roboto"/>
                <a:cs typeface="Roboto"/>
                <a:sym typeface="Roboto"/>
              </a:rPr>
              <a:t>2021_Professional_Studies_1_</a:t>
            </a:r>
            <a:r>
              <a:rPr lang="en-GB" sz="900">
                <a:solidFill>
                  <a:srgbClr val="92D050"/>
                </a:solidFill>
                <a:latin typeface="Roboto"/>
                <a:ea typeface="Roboto"/>
                <a:cs typeface="Roboto"/>
                <a:sym typeface="Roboto"/>
              </a:rPr>
              <a:t>YourName</a:t>
            </a:r>
            <a:r>
              <a:rPr lang="en-US" sz="900">
                <a:solidFill>
                  <a:srgbClr val="00B0F0"/>
                </a:solidFill>
                <a:latin typeface="Roboto"/>
                <a:ea typeface="Roboto"/>
                <a:cs typeface="Roboto"/>
                <a:sym typeface="Roboto"/>
              </a:rPr>
              <a:t>.</a:t>
            </a:r>
            <a:r>
              <a:rPr lang="en-US" sz="900" dirty="0">
                <a:solidFill>
                  <a:srgbClr val="00B0F0"/>
                </a:solidFill>
                <a:latin typeface="Roboto"/>
                <a:ea typeface="Roboto"/>
                <a:cs typeface="Roboto"/>
                <a:sym typeface="Roboto"/>
              </a:rPr>
              <a:t>pptx</a:t>
            </a:r>
          </a:p>
          <a:p>
            <a:pPr marL="0" marR="0" lvl="0" indent="0" algn="l" rtl="0">
              <a:lnSpc>
                <a:spcPct val="100000"/>
              </a:lnSpc>
              <a:spcBef>
                <a:spcPts val="280"/>
              </a:spcBef>
              <a:spcAft>
                <a:spcPts val="0"/>
              </a:spcAft>
              <a:buClr>
                <a:srgbClr val="92D050"/>
              </a:buClr>
              <a:buSzPts val="2800"/>
              <a:buFont typeface="Arial"/>
              <a:buNone/>
            </a:pPr>
            <a:br>
              <a:rPr lang="en-US" sz="900" b="1" dirty="0">
                <a:solidFill>
                  <a:srgbClr val="D9D9D9"/>
                </a:solidFill>
                <a:latin typeface="Roboto"/>
                <a:ea typeface="Roboto"/>
                <a:cs typeface="Roboto"/>
                <a:sym typeface="Roboto"/>
              </a:rPr>
            </a:br>
            <a:endParaRPr sz="900" dirty="0">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8322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00B0F0"/>
              </a:buClr>
              <a:buSzPts val="1400"/>
              <a:buFont typeface="Calibri"/>
              <a:buNone/>
            </a:pPr>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1029657"/>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dirty="0">
                <a:solidFill>
                  <a:srgbClr val="B7B7B7"/>
                </a:solidFill>
                <a:latin typeface="Roboto"/>
                <a:ea typeface="Roboto"/>
                <a:cs typeface="Roboto"/>
                <a:sym typeface="Roboto"/>
              </a:rPr>
              <a:t>What are your goals? What are the right goals for you? What do you need to do to achieve your goals?</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The questions below are designed to give you an overview of yourself  to help plan where you should focus your time and energy. This will give you better insight to choose goals and plan how to achieve them.</a:t>
            </a:r>
          </a:p>
          <a:p>
            <a:pPr marL="0" lvl="0" indent="0">
              <a:spcBef>
                <a:spcPts val="0"/>
              </a:spcBef>
              <a:buNone/>
            </a:pPr>
            <a:endParaRPr lang="en-US" sz="900" dirty="0">
              <a:solidFill>
                <a:srgbClr val="B7B7B7"/>
              </a:solidFill>
              <a:latin typeface="Roboto"/>
              <a:ea typeface="Roboto"/>
              <a:cs typeface="Roboto"/>
              <a:sym typeface="Roboto"/>
            </a:endParaRPr>
          </a:p>
          <a:p>
            <a:pPr marL="0" lvl="0" indent="0">
              <a:spcBef>
                <a:spcPts val="0"/>
              </a:spcBef>
              <a:buNone/>
            </a:pPr>
            <a:r>
              <a:rPr lang="en-US" sz="900" dirty="0">
                <a:solidFill>
                  <a:srgbClr val="B7B7B7"/>
                </a:solidFill>
                <a:latin typeface="Roboto"/>
                <a:ea typeface="Roboto"/>
                <a:cs typeface="Roboto"/>
                <a:sym typeface="Roboto"/>
              </a:rPr>
              <a:t>Take some time to answer these questions (and consider others like them).</a:t>
            </a: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2722081077"/>
              </p:ext>
            </p:extLst>
          </p:nvPr>
        </p:nvGraphicFramePr>
        <p:xfrm>
          <a:off x="454725" y="2011306"/>
          <a:ext cx="7904475" cy="3173856"/>
        </p:xfrm>
        <a:graphic>
          <a:graphicData uri="http://schemas.openxmlformats.org/drawingml/2006/table">
            <a:tbl>
              <a:tblPr>
                <a:noFill/>
                <a:tableStyleId>{2DE40A0A-F175-4DEE-BA99-264EB937CA04}</a:tableStyleId>
              </a:tblPr>
              <a:tblGrid>
                <a:gridCol w="2324475">
                  <a:extLst>
                    <a:ext uri="{9D8B030D-6E8A-4147-A177-3AD203B41FA5}">
                      <a16:colId xmlns:a16="http://schemas.microsoft.com/office/drawing/2014/main" val="3179543082"/>
                    </a:ext>
                  </a:extLst>
                </a:gridCol>
                <a:gridCol w="5580000">
                  <a:extLst>
                    <a:ext uri="{9D8B030D-6E8A-4147-A177-3AD203B41FA5}">
                      <a16:colId xmlns:a16="http://schemas.microsoft.com/office/drawing/2014/main" val="20000"/>
                    </a:ext>
                  </a:extLst>
                </a:gridCol>
              </a:tblGrid>
              <a:tr h="388794">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solidFill>
                          <a:latin typeface="Roboto"/>
                          <a:ea typeface="Roboto"/>
                          <a:cs typeface="Roboto"/>
                          <a:sym typeface="Roboto"/>
                        </a:rPr>
                        <a:t>Self Introduction</a:t>
                      </a:r>
                      <a:endParaRPr dirty="0">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28975">
                <a:tc>
                  <a:txBody>
                    <a:bodyPr/>
                    <a:lstStyle/>
                    <a:p>
                      <a:pPr marL="0" marR="0" lvl="0" indent="0" algn="l" defTabSz="914400" rtl="0" eaLnBrk="1" fontAlgn="auto" latinLnBrk="0" hangingPunct="1">
                        <a:lnSpc>
                          <a:spcPct val="100000"/>
                        </a:lnSpc>
                        <a:spcBef>
                          <a:spcPts val="0"/>
                        </a:spcBef>
                        <a:spcAft>
                          <a:spcPts val="0"/>
                        </a:spcAft>
                        <a:buClr>
                          <a:schemeClr val="dk1"/>
                        </a:buClr>
                        <a:buSzPts val="2800"/>
                        <a:buFont typeface="Arial"/>
                        <a:buNone/>
                        <a:tabLst/>
                        <a:defRPr/>
                      </a:pPr>
                      <a:r>
                        <a:rPr lang="en-AU" sz="1000" b="1" i="0" u="none" strike="noStrike" cap="none">
                          <a:solidFill>
                            <a:schemeClr val="bg1"/>
                          </a:solidFill>
                          <a:latin typeface="Roboto"/>
                          <a:ea typeface="Roboto"/>
                          <a:cs typeface="Roboto"/>
                          <a:sym typeface="Roboto"/>
                        </a:rPr>
                        <a:t>Why are you studying at AIE?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To learn game programming, one of the best courses in the country.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628071">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hobbies do you have that are closely related to your AIE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Gaming, Minecraft Redstone</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47852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hobbies that are not at all related to your course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Building Lego, drawing, beat boxing, streaming, YouTube.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095958675"/>
                  </a:ext>
                </a:extLst>
              </a:tr>
              <a:tr h="717799">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have an “artistic” side to your character?</a:t>
                      </a:r>
                      <a:endParaRPr lang="en-AU" sz="10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Yes I can draw, love coming up with stories in my head, when not listening to music I’m regularly playing beats in my head, build and design structures in Minecraft, can 3D model (rarely do it though), love designing houses in The Sims, designing cities in Cities: Skylines and Banished, create interesting imagery in my head, I have a bunch of ideas for games I want to create.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58320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Do you think you have an “technical” side to your character?</a:t>
                      </a:r>
                      <a:endParaRPr lang="en-AU" sz="10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Basic 3D modelling knowledge, can solve conventional and non-conventional </a:t>
                      </a:r>
                      <a:r>
                        <a:rPr lang="en-AU" sz="900" b="0" i="0" u="none" strike="noStrike" cap="none" dirty="0" err="1">
                          <a:solidFill>
                            <a:srgbClr val="92D050"/>
                          </a:solidFill>
                          <a:latin typeface="Roboto"/>
                          <a:ea typeface="Roboto"/>
                          <a:cs typeface="Roboto"/>
                          <a:sym typeface="Roboto"/>
                        </a:rPr>
                        <a:t>rubik’s</a:t>
                      </a:r>
                      <a:r>
                        <a:rPr lang="en-AU" sz="900" b="0" i="0" u="none" strike="noStrike" cap="none" dirty="0">
                          <a:solidFill>
                            <a:srgbClr val="92D050"/>
                          </a:solidFill>
                          <a:latin typeface="Roboto"/>
                          <a:ea typeface="Roboto"/>
                          <a:cs typeface="Roboto"/>
                          <a:sym typeface="Roboto"/>
                        </a:rPr>
                        <a:t> cubes, Minecraft </a:t>
                      </a:r>
                      <a:r>
                        <a:rPr lang="en-AU" sz="900" b="0" i="0" u="none" strike="noStrike" cap="none" dirty="0" err="1">
                          <a:solidFill>
                            <a:srgbClr val="92D050"/>
                          </a:solidFill>
                          <a:latin typeface="Roboto"/>
                          <a:ea typeface="Roboto"/>
                          <a:cs typeface="Roboto"/>
                          <a:sym typeface="Roboto"/>
                        </a:rPr>
                        <a:t>redstone</a:t>
                      </a:r>
                      <a:r>
                        <a:rPr lang="en-AU" sz="900" b="0" i="0" u="none" strike="noStrike" cap="none" dirty="0">
                          <a:solidFill>
                            <a:srgbClr val="92D050"/>
                          </a:solidFill>
                          <a:latin typeface="Roboto"/>
                          <a:ea typeface="Roboto"/>
                          <a:cs typeface="Roboto"/>
                          <a:sym typeface="Roboto"/>
                        </a:rPr>
                        <a:t>, basic knowledge on how to play drums, beatboxing, gaming, Beat </a:t>
                      </a:r>
                      <a:r>
                        <a:rPr lang="en-AU" sz="900" b="0" i="0" u="none" strike="noStrike" cap="none" dirty="0" err="1">
                          <a:solidFill>
                            <a:srgbClr val="92D050"/>
                          </a:solidFill>
                          <a:latin typeface="Roboto"/>
                          <a:ea typeface="Roboto"/>
                          <a:cs typeface="Roboto"/>
                          <a:sym typeface="Roboto"/>
                        </a:rPr>
                        <a:t>Saber</a:t>
                      </a:r>
                      <a:r>
                        <a:rPr lang="en-AU" sz="900" b="0" i="0" u="none" strike="noStrike" cap="none" dirty="0">
                          <a:solidFill>
                            <a:srgbClr val="92D050"/>
                          </a:solidFill>
                          <a:latin typeface="Roboto"/>
                          <a:ea typeface="Roboto"/>
                          <a:cs typeface="Roboto"/>
                          <a:sym typeface="Roboto"/>
                        </a:rPr>
                        <a:t>, drawing, C#,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3213132836"/>
                  </a:ext>
                </a:extLst>
              </a:tr>
            </a:tbl>
          </a:graphicData>
        </a:graphic>
      </p:graphicFrame>
      <p:pic>
        <p:nvPicPr>
          <p:cNvPr id="3" name="Graphic 2" descr="Head with gears">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pic>
        <p:nvPicPr>
          <p:cNvPr id="9" name="Graphic 8" descr="Home">
            <a:hlinkClick r:id="rId5" action="ppaction://hlinksldjump"/>
            <a:extLst>
              <a:ext uri="{FF2B5EF4-FFF2-40B4-BE49-F238E27FC236}">
                <a16:creationId xmlns:a16="http://schemas.microsoft.com/office/drawing/2014/main" id="{DCEB5D7B-1EEF-488C-AFDB-6E0C37409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19770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184238459"/>
              </p:ext>
            </p:extLst>
          </p:nvPr>
        </p:nvGraphicFramePr>
        <p:xfrm>
          <a:off x="454724" y="1063379"/>
          <a:ext cx="7904475" cy="3901260"/>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58421">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5603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feel you are a creative person?  How can you be sure?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 can be sure due to my drawing skill, regularly playing beats in my head, love creating interesting imagery in my head, designing structures and cities in games.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532800">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What job role specialisation do you find most interesting,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i="0" u="none" strike="noStrike" cap="none" dirty="0">
                          <a:solidFill>
                            <a:srgbClr val="92D050"/>
                          </a:solidFill>
                          <a:latin typeface="Roboto"/>
                          <a:ea typeface="Roboto"/>
                          <a:cs typeface="Roboto"/>
                          <a:sym typeface="Roboto"/>
                        </a:rPr>
                        <a:t>Game Programming, knowledge to code will give me the freedom of bringing the game idea I have to life.</a:t>
                      </a:r>
                      <a:endParaRPr lang="en-AU" sz="900" dirty="0">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79004">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dirty="0">
                          <a:solidFill>
                            <a:schemeClr val="bg1"/>
                          </a:solidFill>
                          <a:latin typeface="Roboto"/>
                          <a:ea typeface="Roboto"/>
                          <a:cs typeface="Roboto"/>
                          <a:sym typeface="Roboto"/>
                        </a:rPr>
                        <a:t>What software is the most interesting to you, right now?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Visual Studio, I’m learning to code in it.</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a strength that might serve you well whilst studying to become a professional?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focus easier in a work environment.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r h="760118">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Can you describe one weakness relevant to your study you feel might need some improvement?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 find it really hard to just sit down at my computer at home and do work, I get way too easily distracted outside of a work environment so I really need to work on ignoring temptation to play games when I need to get stuff done.</a:t>
                      </a:r>
                      <a:endParaRPr lang="en-AU" sz="900"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855132534"/>
                  </a:ext>
                </a:extLst>
              </a:tr>
            </a:tbl>
          </a:graphicData>
        </a:graphic>
      </p:graphicFrame>
      <p:pic>
        <p:nvPicPr>
          <p:cNvPr id="7" name="Graphic 6" descr="Head with gears">
            <a:extLst>
              <a:ext uri="{FF2B5EF4-FFF2-40B4-BE49-F238E27FC236}">
                <a16:creationId xmlns:a16="http://schemas.microsoft.com/office/drawing/2014/main" id="{3249F008-F3C5-42C4-8FBE-CEAE16C01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8921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824923876"/>
              </p:ext>
            </p:extLst>
          </p:nvPr>
        </p:nvGraphicFramePr>
        <p:xfrm>
          <a:off x="454724" y="1063379"/>
          <a:ext cx="7904475" cy="3127227"/>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strengths that might give you an advantage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When in a work environment, I focus well on what I’m working 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Describe one of your weaknesses that might give you trouble in the workplace?</a:t>
                      </a:r>
                      <a:endParaRPr lang="en-AU" sz="90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I’m forgetful, if I don’t have something in easy line of sight or written down on something that is in an easy line of sight, I can very quickly forget something, especially if I find it boring or my brain sees it with less importance than other tasks.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think you are an introvert or an extrovert?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It depends on the situation and how comfortable I feel with the people around me, I don’t need to have known them prior, just need to be comfortable with their personality and characteristics.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find it difficult or easy to communicate concepts and ideas to other individuals? If not why?</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Depends on the idea or concept, I’ve been able to explain code to class mates and have them understand, I can describe a story or a game idea, but there are times where I can’t find the words to convey an idea, concept, or thought.</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14520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Self Evaluation | </a:t>
            </a:r>
            <a:r>
              <a:rPr lang="en-AU" sz="3000" dirty="0">
                <a:solidFill>
                  <a:srgbClr val="8CB3E3"/>
                </a:solidFill>
                <a:latin typeface="Roboto"/>
                <a:ea typeface="Roboto"/>
                <a:cs typeface="Roboto"/>
                <a:sym typeface="Roboto"/>
              </a:rPr>
              <a:t>Self Introduction</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702234770"/>
              </p:ext>
            </p:extLst>
          </p:nvPr>
        </p:nvGraphicFramePr>
        <p:xfrm>
          <a:off x="454724" y="1063379"/>
          <a:ext cx="7904475" cy="3383959"/>
        </p:xfrm>
        <a:graphic>
          <a:graphicData uri="http://schemas.openxmlformats.org/drawingml/2006/table">
            <a:tbl>
              <a:tblPr>
                <a:noFill/>
                <a:tableStyleId>{2DE40A0A-F175-4DEE-BA99-264EB937CA04}</a:tableStyleId>
              </a:tblPr>
              <a:tblGrid>
                <a:gridCol w="2533276">
                  <a:extLst>
                    <a:ext uri="{9D8B030D-6E8A-4147-A177-3AD203B41FA5}">
                      <a16:colId xmlns:a16="http://schemas.microsoft.com/office/drawing/2014/main" val="3179543082"/>
                    </a:ext>
                  </a:extLst>
                </a:gridCol>
                <a:gridCol w="5371199">
                  <a:extLst>
                    <a:ext uri="{9D8B030D-6E8A-4147-A177-3AD203B41FA5}">
                      <a16:colId xmlns:a16="http://schemas.microsoft.com/office/drawing/2014/main" val="20000"/>
                    </a:ext>
                  </a:extLst>
                </a:gridCol>
              </a:tblGrid>
              <a:tr h="370058">
                <a:tc>
                  <a:txBody>
                    <a:bodyPr/>
                    <a:lstStyle/>
                    <a:p>
                      <a:pPr marL="0" marR="0" lvl="0" indent="0" algn="l" rtl="0">
                        <a:lnSpc>
                          <a:spcPct val="100000"/>
                        </a:lnSpc>
                        <a:spcBef>
                          <a:spcPts val="0"/>
                        </a:spcBef>
                        <a:spcAft>
                          <a:spcPts val="0"/>
                        </a:spcAft>
                        <a:buClr>
                          <a:srgbClr val="D9D9D9"/>
                        </a:buClr>
                        <a:buSzPts val="1000"/>
                        <a:buFont typeface="Roboto"/>
                        <a:buNone/>
                      </a:pP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Self Introduction</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like to express your self in writing?  Do you feel you write well?</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Yes, in high school I loved creative writing exercises in English, I also have a few ideas for books that I would love to write one day. I feel like I can write well, when in the shower I like describing in my head how the images I create in my head look, feel, smell, sound, and taste.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740143">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Do you feel you are good with math and numbers?</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Could you write, read or use a math formula?</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1" i="0" u="none" strike="noStrike" cap="none">
                          <a:solidFill>
                            <a:schemeClr val="bg1"/>
                          </a:solidFill>
                          <a:latin typeface="Roboto"/>
                          <a:ea typeface="Roboto"/>
                          <a:cs typeface="Roboto"/>
                          <a:sym typeface="Roboto"/>
                        </a:rPr>
                        <a:t>(Eg:  F=ma  or  S</a:t>
                      </a:r>
                      <a:r>
                        <a:rPr lang="en-AU" sz="900" b="1" i="0" u="none" strike="noStrike" cap="none">
                          <a:solidFill>
                            <a:schemeClr val="bg1"/>
                          </a:solidFill>
                          <a:latin typeface="Roboto"/>
                          <a:ea typeface="Roboto"/>
                          <a:sym typeface="Arial"/>
                        </a:rPr>
                        <a:t>=d/t  or  C=2</a:t>
                      </a:r>
                      <a:r>
                        <a:rPr lang="el-GR" sz="1200" b="1" i="0" u="none" strike="noStrike" cap="none">
                          <a:solidFill>
                            <a:schemeClr val="bg1"/>
                          </a:solidFill>
                          <a:latin typeface="Roboto"/>
                          <a:ea typeface="Roboto"/>
                          <a:sym typeface="Arial"/>
                        </a:rPr>
                        <a:t>π</a:t>
                      </a:r>
                      <a:r>
                        <a:rPr lang="en-AU" sz="900" b="1" i="0" u="none" strike="noStrike" cap="none">
                          <a:solidFill>
                            <a:schemeClr val="bg1"/>
                          </a:solidFill>
                          <a:latin typeface="Roboto"/>
                          <a:ea typeface="Roboto"/>
                          <a:sym typeface="Arial"/>
                        </a:rPr>
                        <a:t>r)</a:t>
                      </a:r>
                      <a:endParaRPr lang="en-AU" sz="900" b="1" i="0" u="none" strike="noStrike" cap="none">
                        <a:solidFill>
                          <a:schemeClr val="bg1"/>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was in the second best standard math class in year 11 and 12. I was able to quickly learn how to read and use formulars, allowing me to usually be ahead of the rest of the class.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5407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any coding, scripting or programming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in high school I did a software design and development subject for 3 years, I learnt basic Lua, and did a bit of Visual Basic, I now also have knowledge in C# and C++.</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709945">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1000" b="1" i="0" u="none" strike="noStrike" cap="none">
                          <a:solidFill>
                            <a:schemeClr val="bg1"/>
                          </a:solidFill>
                          <a:latin typeface="Roboto"/>
                          <a:ea typeface="Roboto"/>
                          <a:cs typeface="Roboto"/>
                          <a:sym typeface="Roboto"/>
                        </a:rPr>
                        <a:t>Do you have traditional or digital art skills? </a:t>
                      </a:r>
                      <a:br>
                        <a:rPr lang="en-AU" sz="1000" b="1" i="0" u="none" strike="noStrike" cap="none">
                          <a:solidFill>
                            <a:schemeClr val="bg1"/>
                          </a:solidFill>
                          <a:latin typeface="Roboto"/>
                          <a:ea typeface="Roboto"/>
                          <a:cs typeface="Roboto"/>
                          <a:sym typeface="Roboto"/>
                        </a:rPr>
                      </a:br>
                      <a:r>
                        <a:rPr lang="en-AU" sz="1000" b="1" i="0" u="none" strike="noStrike" cap="none">
                          <a:solidFill>
                            <a:schemeClr val="bg1"/>
                          </a:solidFill>
                          <a:latin typeface="Roboto"/>
                          <a:ea typeface="Roboto"/>
                          <a:cs typeface="Roboto"/>
                          <a:sym typeface="Roboto"/>
                        </a:rPr>
                        <a:t>(Eg: drawing, illustration or painting skills?)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dirty="0">
                          <a:solidFill>
                            <a:srgbClr val="92D050"/>
                          </a:solidFill>
                          <a:latin typeface="Roboto"/>
                          <a:ea typeface="Roboto"/>
                          <a:cs typeface="Roboto"/>
                          <a:sym typeface="Roboto"/>
                        </a:rPr>
                        <a:t>Yes, I have a sketch book with lead sketches and drawings, I have also done a little bit of digital drawing in MS Paint of all things.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23237841"/>
                  </a:ext>
                </a:extLst>
              </a:tr>
            </a:tbl>
          </a:graphicData>
        </a:graphic>
      </p:graphicFrame>
      <p:pic>
        <p:nvPicPr>
          <p:cNvPr id="7" name="Graphic 6" descr="Head with gears">
            <a:extLst>
              <a:ext uri="{FF2B5EF4-FFF2-40B4-BE49-F238E27FC236}">
                <a16:creationId xmlns:a16="http://schemas.microsoft.com/office/drawing/2014/main" id="{E95AA6FA-1DB6-452F-8DEB-5F485BB9E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6000" y="93133"/>
            <a:ext cx="914400" cy="914400"/>
          </a:xfrm>
          <a:prstGeom prst="rect">
            <a:avLst/>
          </a:prstGeom>
        </p:spPr>
      </p:pic>
    </p:spTree>
    <p:extLst>
      <p:ext uri="{BB962C8B-B14F-4D97-AF65-F5344CB8AC3E}">
        <p14:creationId xmlns:p14="http://schemas.microsoft.com/office/powerpoint/2010/main" val="367850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Definition</a:t>
            </a:r>
            <a:endParaRPr dirty="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7630873" cy="914399"/>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Research what is meant by the term “Soft skills”.</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r>
              <a:rPr lang="en-US" sz="900">
                <a:solidFill>
                  <a:srgbClr val="B7B7B7"/>
                </a:solidFill>
                <a:latin typeface="Roboto"/>
                <a:ea typeface="Roboto"/>
                <a:cs typeface="Roboto"/>
                <a:sym typeface="Roboto"/>
              </a:rPr>
              <a:t>In your own words write a short, accurate description of what the term “Soft Skills” means in the context of a workplace.</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3432422910"/>
              </p:ext>
            </p:extLst>
          </p:nvPr>
        </p:nvGraphicFramePr>
        <p:xfrm>
          <a:off x="454725" y="1872660"/>
          <a:ext cx="7702875" cy="1375726"/>
        </p:xfrm>
        <a:graphic>
          <a:graphicData uri="http://schemas.openxmlformats.org/drawingml/2006/table">
            <a:tbl>
              <a:tblPr>
                <a:noFill/>
                <a:tableStyleId>{2DE40A0A-F175-4DEE-BA99-264EB937CA04}</a:tableStyleId>
              </a:tblPr>
              <a:tblGrid>
                <a:gridCol w="7702875">
                  <a:extLst>
                    <a:ext uri="{9D8B030D-6E8A-4147-A177-3AD203B41FA5}">
                      <a16:colId xmlns:a16="http://schemas.microsoft.com/office/drawing/2014/main" val="20000"/>
                    </a:ext>
                  </a:extLst>
                </a:gridCol>
              </a:tblGrid>
              <a:tr h="402540">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The meaning of the term Soft Skills in a work context.</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973186">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lang="en-AU" sz="900" i="0" u="none" strike="noStrike" cap="none" dirty="0">
                          <a:solidFill>
                            <a:srgbClr val="92D050"/>
                          </a:solidFill>
                          <a:latin typeface="Roboto"/>
                          <a:ea typeface="Roboto"/>
                          <a:cs typeface="Roboto"/>
                          <a:sym typeface="Roboto"/>
                        </a:rPr>
                        <a:t>Soft skills is your ability to fit into a work environment, how you hold yourself, how well you work, and how easily you engage in conversation.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 name="Graphic 2" descr="Stopwatch">
            <a:extLst>
              <a:ext uri="{FF2B5EF4-FFF2-40B4-BE49-F238E27FC236}">
                <a16:creationId xmlns:a16="http://schemas.microsoft.com/office/drawing/2014/main" id="{66560B5D-9270-4901-A88A-3EEA7EE9F8B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pic>
        <p:nvPicPr>
          <p:cNvPr id="8" name="Graphic 7" descr="Home">
            <a:hlinkClick r:id="rId5" action="ppaction://hlinksldjump"/>
            <a:extLst>
              <a:ext uri="{FF2B5EF4-FFF2-40B4-BE49-F238E27FC236}">
                <a16:creationId xmlns:a16="http://schemas.microsoft.com/office/drawing/2014/main" id="{CFEB1C3D-7DE7-488E-9954-0AE33FE08C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02272" y="83961"/>
            <a:ext cx="914400" cy="914400"/>
          </a:xfrm>
          <a:prstGeom prst="rect">
            <a:avLst/>
          </a:prstGeom>
        </p:spPr>
      </p:pic>
    </p:spTree>
    <p:extLst>
      <p:ext uri="{BB962C8B-B14F-4D97-AF65-F5344CB8AC3E}">
        <p14:creationId xmlns:p14="http://schemas.microsoft.com/office/powerpoint/2010/main" val="29870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r>
              <a:rPr lang="en-AU" dirty="0">
                <a:latin typeface="Roboto"/>
                <a:ea typeface="Roboto"/>
                <a:cs typeface="Roboto"/>
                <a:sym typeface="Roboto"/>
              </a:rPr>
              <a:t>Soft skills | </a:t>
            </a:r>
            <a:r>
              <a:rPr lang="en-AU" sz="3000" dirty="0">
                <a:solidFill>
                  <a:srgbClr val="8CB3E3"/>
                </a:solidFill>
                <a:latin typeface="Roboto"/>
                <a:ea typeface="Roboto"/>
                <a:cs typeface="Roboto"/>
                <a:sym typeface="Roboto"/>
              </a:rPr>
              <a:t>List of skills and meanings</a:t>
            </a:r>
            <a:endParaRPr dirty="0"/>
          </a:p>
        </p:txBody>
      </p:sp>
      <p:graphicFrame>
        <p:nvGraphicFramePr>
          <p:cNvPr id="6" name="Google Shape;293;p44">
            <a:extLst>
              <a:ext uri="{FF2B5EF4-FFF2-40B4-BE49-F238E27FC236}">
                <a16:creationId xmlns:a16="http://schemas.microsoft.com/office/drawing/2014/main" id="{70D770D4-DF7D-4F9F-B764-DCF35D8D068A}"/>
              </a:ext>
            </a:extLst>
          </p:cNvPr>
          <p:cNvGraphicFramePr/>
          <p:nvPr>
            <p:extLst>
              <p:ext uri="{D42A27DB-BD31-4B8C-83A1-F6EECF244321}">
                <p14:modId xmlns:p14="http://schemas.microsoft.com/office/powerpoint/2010/main" val="1725777819"/>
              </p:ext>
            </p:extLst>
          </p:nvPr>
        </p:nvGraphicFramePr>
        <p:xfrm>
          <a:off x="426675" y="1729789"/>
          <a:ext cx="7904475" cy="2717107"/>
        </p:xfrm>
        <a:graphic>
          <a:graphicData uri="http://schemas.openxmlformats.org/drawingml/2006/table">
            <a:tbl>
              <a:tblPr>
                <a:noFill/>
                <a:tableStyleId>{2DE40A0A-F175-4DEE-BA99-264EB937CA04}</a:tableStyleId>
              </a:tblPr>
              <a:tblGrid>
                <a:gridCol w="2043676">
                  <a:extLst>
                    <a:ext uri="{9D8B030D-6E8A-4147-A177-3AD203B41FA5}">
                      <a16:colId xmlns:a16="http://schemas.microsoft.com/office/drawing/2014/main" val="3179543082"/>
                    </a:ext>
                  </a:extLst>
                </a:gridCol>
                <a:gridCol w="5860799">
                  <a:extLst>
                    <a:ext uri="{9D8B030D-6E8A-4147-A177-3AD203B41FA5}">
                      <a16:colId xmlns:a16="http://schemas.microsoft.com/office/drawing/2014/main" val="20000"/>
                    </a:ext>
                  </a:extLst>
                </a:gridCol>
              </a:tblGrid>
              <a:tr h="309202">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i="0" u="none" strike="noStrike" cap="none">
                          <a:solidFill>
                            <a:schemeClr val="bg1"/>
                          </a:solidFill>
                          <a:latin typeface="Roboto"/>
                          <a:ea typeface="Roboto"/>
                          <a:cs typeface="Roboto"/>
                          <a:sym typeface="Roboto"/>
                        </a:rPr>
                        <a:t>Types of soft skills</a:t>
                      </a:r>
                      <a:endParaRPr lang="en-AU" sz="1000" b="1" i="0" u="none" strike="noStrike" cap="none">
                        <a:solidFill>
                          <a:schemeClr val="bg1"/>
                        </a:solidFill>
                        <a:latin typeface="Roboto"/>
                        <a:ea typeface="Roboto"/>
                        <a:sym typeface="Aria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chemeClr val="bg1"/>
                          </a:solidFill>
                          <a:latin typeface="Roboto"/>
                          <a:ea typeface="Roboto"/>
                          <a:cs typeface="Roboto"/>
                          <a:sym typeface="Roboto"/>
                        </a:rPr>
                        <a:t>Different words used describe the same type of soft skill</a:t>
                      </a:r>
                      <a:endParaRPr>
                        <a:solidFill>
                          <a:schemeClr val="bg1"/>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Self Confidence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confident you are in terms of ability, appearance, and behaviour in a social setting.</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Positive Attitude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happy and optimistic, nice to others and being able to reflect that onto others.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26825139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manage time, people, and yourself.</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0795693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Leadership</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can organise and guide people effectively, and take control of a situation.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175236372"/>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Team Work</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How well you work with others to get a task done.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62237655"/>
                  </a:ext>
                </a:extLst>
              </a:tr>
              <a:tr h="309202">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Cultural Fitness</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fit into the work culture of the company or organisation.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453085264"/>
                  </a:ext>
                </a:extLst>
              </a:tr>
              <a:tr h="461797">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AU" sz="900" b="0" i="0" u="none" strike="noStrike" cap="none" dirty="0">
                          <a:solidFill>
                            <a:srgbClr val="92D050"/>
                          </a:solidFill>
                          <a:latin typeface="Roboto"/>
                          <a:ea typeface="Roboto"/>
                          <a:cs typeface="Roboto"/>
                          <a:sym typeface="Roboto"/>
                        </a:rPr>
                        <a:t>Motivation</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panose="020B0604020202020204" pitchFamily="34" charset="0"/>
                        <a:buNone/>
                        <a:tabLst/>
                        <a:defRPr/>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Being able to start working on a task and continue working on a task without getting distracted.</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4132494534"/>
                  </a:ext>
                </a:extLst>
              </a:tr>
            </a:tbl>
          </a:graphicData>
        </a:graphic>
      </p:graphicFrame>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630873" cy="662672"/>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900">
                <a:solidFill>
                  <a:srgbClr val="B7B7B7"/>
                </a:solidFill>
                <a:latin typeface="Roboto"/>
                <a:ea typeface="Roboto"/>
                <a:cs typeface="Roboto"/>
                <a:sym typeface="Roboto"/>
              </a:rPr>
              <a:t>What are common soft skills?  What do they mean?</a:t>
            </a:r>
          </a:p>
          <a:p>
            <a:pPr marL="0" lvl="0" indent="0">
              <a:spcBef>
                <a:spcPts val="0"/>
              </a:spcBef>
              <a:buNone/>
            </a:pPr>
            <a:endParaRPr lang="en-US" sz="900">
              <a:solidFill>
                <a:srgbClr val="B7B7B7"/>
              </a:solidFill>
              <a:latin typeface="Roboto"/>
              <a:ea typeface="Roboto"/>
              <a:cs typeface="Roboto"/>
              <a:sym typeface="Roboto"/>
            </a:endParaRP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Compile a list of different but common types of soft skills (approx. 7).</a:t>
            </a:r>
          </a:p>
          <a:p>
            <a:pPr marL="228600" lvl="0" indent="-228600">
              <a:spcBef>
                <a:spcPts val="0"/>
              </a:spcBef>
              <a:buClr>
                <a:schemeClr val="bg1">
                  <a:lumMod val="75000"/>
                </a:schemeClr>
              </a:buClr>
              <a:buSzPct val="100000"/>
              <a:buAutoNum type="arabicPeriod"/>
            </a:pPr>
            <a:r>
              <a:rPr lang="en-US" sz="900">
                <a:solidFill>
                  <a:srgbClr val="B7B7B7"/>
                </a:solidFill>
                <a:latin typeface="Roboto"/>
                <a:ea typeface="Roboto"/>
                <a:cs typeface="Roboto"/>
                <a:sym typeface="Roboto"/>
              </a:rPr>
              <a:t>Write in your own words a description of each soft skill</a:t>
            </a:r>
          </a:p>
          <a:p>
            <a:pPr marL="0" lvl="0" indent="0">
              <a:spcBef>
                <a:spcPts val="0"/>
              </a:spcBef>
              <a:buNone/>
            </a:pPr>
            <a:endParaRPr lang="en-US" sz="900">
              <a:solidFill>
                <a:srgbClr val="B7B7B7"/>
              </a:solidFill>
              <a:latin typeface="Roboto"/>
              <a:ea typeface="Roboto"/>
              <a:cs typeface="Roboto"/>
              <a:sym typeface="Roboto"/>
            </a:endParaRPr>
          </a:p>
          <a:p>
            <a:pPr marL="0" lvl="0" indent="0">
              <a:spcBef>
                <a:spcPts val="0"/>
              </a:spcBef>
              <a:buNone/>
            </a:pPr>
            <a:endParaRPr lang="en-US" sz="900">
              <a:solidFill>
                <a:srgbClr val="B7B7B7"/>
              </a:solidFill>
              <a:latin typeface="Roboto"/>
              <a:ea typeface="Roboto"/>
              <a:cs typeface="Roboto"/>
              <a:sym typeface="Roboto"/>
            </a:endParaRPr>
          </a:p>
        </p:txBody>
      </p:sp>
      <p:pic>
        <p:nvPicPr>
          <p:cNvPr id="7" name="Graphic 6" descr="Stopwatch">
            <a:extLst>
              <a:ext uri="{FF2B5EF4-FFF2-40B4-BE49-F238E27FC236}">
                <a16:creationId xmlns:a16="http://schemas.microsoft.com/office/drawing/2014/main" id="{ACFB46F1-46CD-454B-A38A-4DE8C84B004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416750" y="81537"/>
            <a:ext cx="914400" cy="914400"/>
          </a:xfrm>
          <a:prstGeom prst="rect">
            <a:avLst/>
          </a:prstGeom>
        </p:spPr>
      </p:pic>
    </p:spTree>
    <p:extLst>
      <p:ext uri="{BB962C8B-B14F-4D97-AF65-F5344CB8AC3E}">
        <p14:creationId xmlns:p14="http://schemas.microsoft.com/office/powerpoint/2010/main" val="1432129794"/>
      </p:ext>
    </p:extLst>
  </p:cSld>
  <p:clrMapOvr>
    <a:masterClrMapping/>
  </p:clrMapOvr>
</p:sld>
</file>

<file path=ppt/theme/theme1.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5" ma:contentTypeDescription="Create a new document." ma:contentTypeScope="" ma:versionID="be47ee978ec73359d6b553e59e8f171a">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d984919627bd7c44d9094aa4c9dacac4"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8D13B-F8BD-43E1-BB30-8F39E449765E}">
  <ds:schemaRefs>
    <ds:schemaRef ds:uri="http://schemas.microsoft.com/sharepoint/v3/contenttype/forms"/>
  </ds:schemaRefs>
</ds:datastoreItem>
</file>

<file path=customXml/itemProps2.xml><?xml version="1.0" encoding="utf-8"?>
<ds:datastoreItem xmlns:ds="http://schemas.openxmlformats.org/officeDocument/2006/customXml" ds:itemID="{AFDEB001-F8F4-4A09-826B-74792085B860}">
  <ds:schemaRefs>
    <ds:schemaRef ds:uri="http://schemas.openxmlformats.org/package/2006/metadata/core-properties"/>
    <ds:schemaRef ds:uri="6ac566f0-206d-4bc5-bcec-ce830458d3f1"/>
    <ds:schemaRef ds:uri="http://schemas.microsoft.com/office/2006/metadata/properties"/>
    <ds:schemaRef ds:uri="http://schemas.microsoft.com/office/infopath/2007/PartnerControls"/>
    <ds:schemaRef ds:uri="http://purl.org/dc/terms/"/>
    <ds:schemaRef ds:uri="http://purl.org/dc/elements/1.1/"/>
    <ds:schemaRef ds:uri="http://schemas.microsoft.com/office/2006/documentManagement/types"/>
    <ds:schemaRef ds:uri="http://purl.org/dc/dcmitype/"/>
    <ds:schemaRef ds:uri="http://www.w3.org/XML/1998/namespace"/>
    <ds:schemaRef ds:uri="4ba0a89f-8d28-45b8-8c8a-cf56563c9d8a"/>
  </ds:schemaRefs>
</ds:datastoreItem>
</file>

<file path=customXml/itemProps3.xml><?xml version="1.0" encoding="utf-8"?>
<ds:datastoreItem xmlns:ds="http://schemas.openxmlformats.org/officeDocument/2006/customXml" ds:itemID="{B204DF9E-F985-4936-B308-EA49A3A1D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1209</TotalTime>
  <Words>4784</Words>
  <Application>Microsoft Office PowerPoint</Application>
  <PresentationFormat>On-screen Show (16:9)</PresentationFormat>
  <Paragraphs>619</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Arial</vt:lpstr>
      <vt:lpstr>Roboto</vt:lpstr>
      <vt:lpstr>Office Theme1</vt:lpstr>
      <vt:lpstr>Professional Studies 1</vt:lpstr>
      <vt:lpstr>Introduction</vt:lpstr>
      <vt:lpstr>Introduction</vt:lpstr>
      <vt:lpstr>Self Evaluation | Self Introduction</vt:lpstr>
      <vt:lpstr>Self Evaluation | Self Introduction</vt:lpstr>
      <vt:lpstr>Self Evaluation | Self Introduction</vt:lpstr>
      <vt:lpstr>Self Evaluation | Self Introduction</vt:lpstr>
      <vt:lpstr>Soft skills | Definition</vt:lpstr>
      <vt:lpstr>Soft skills | List of skills and meanings</vt:lpstr>
      <vt:lpstr>Soft skills | Personal vs Team</vt:lpstr>
      <vt:lpstr>Soft skills | Identify</vt:lpstr>
      <vt:lpstr>Hero Reference | Cool people</vt:lpstr>
      <vt:lpstr>Hero Reference | Pro Skills</vt:lpstr>
      <vt:lpstr>Cool tools | Software</vt:lpstr>
      <vt:lpstr>Cool tools | Software developers</vt:lpstr>
      <vt:lpstr>Occupation | Job Roles</vt:lpstr>
      <vt:lpstr>Occupation | Job Roles</vt:lpstr>
      <vt:lpstr>Tech skills | List</vt:lpstr>
      <vt:lpstr>Tech skills | List</vt:lpstr>
      <vt:lpstr>Studios | Studio list</vt:lpstr>
      <vt:lpstr>Studio | Studio review</vt:lpstr>
      <vt:lpstr>Network 1 | Personal close</vt:lpstr>
      <vt:lpstr>Network 1 | Personal Extended</vt:lpstr>
      <vt:lpstr>Network 2 | Community close</vt:lpstr>
      <vt:lpstr>Network 2 | Community Extended</vt:lpstr>
      <vt:lpstr>Information | Sources News</vt:lpstr>
      <vt:lpstr>Information | Sources Skills and tools</vt:lpstr>
      <vt:lpstr>Information | Future</vt:lpstr>
      <vt:lpstr>Financial | Costs</vt:lpstr>
      <vt:lpstr>Financial | Hourly rate</vt:lpstr>
      <vt:lpstr>Job Adverts|Find and list</vt:lpstr>
      <vt:lpstr>Job Adverts|Choose</vt:lpstr>
      <vt:lpstr>Conclusion|Where to next?</vt:lpstr>
      <vt:lpstr>Professional Studies 1|Submission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cp:lastModifiedBy>Jordan Wesson</cp:lastModifiedBy>
  <cp:revision>76</cp:revision>
  <dcterms:modified xsi:type="dcterms:W3CDTF">2021-04-28T06:06:33Z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y fmtid="{D5CDD505-2E9C-101B-9397-08002B2CF9AE}" pid="3" name="AuthorIds_UIVersion_2048">
    <vt:lpwstr>58</vt:lpwstr>
  </property>
</Properties>
</file>