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73" autoAdjust="0"/>
    <p:restoredTop sz="94660"/>
  </p:normalViewPr>
  <p:slideViewPr>
    <p:cSldViewPr snapToGrid="0">
      <p:cViewPr varScale="1">
        <p:scale>
          <a:sx n="206" d="100"/>
          <a:sy n="206" d="100"/>
        </p:scale>
        <p:origin x="124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dirty="0"/>
              <a:t>Jordan Wesson</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9/04/2021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Personal vs Team</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1460406"/>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confidence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Positive attitude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Flexible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Organisation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Emotional awareness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Time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Innovation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motivation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Stress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Initiative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Negotiation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Teamwork skills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Accountability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Cultural fitness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Decision making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Punctuality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People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Identify</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a 2 job adverts.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788853615"/>
              </p:ext>
            </p:extLst>
          </p:nvPr>
        </p:nvGraphicFramePr>
        <p:xfrm>
          <a:off x="454725" y="1722882"/>
          <a:ext cx="7781326" cy="292602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Organisation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Team 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Positive Attitude</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Flexibility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Emotional Awareness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Negotiation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Leadership</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Stress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Cultural Fitness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Ability to network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Decision Making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People Skills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24914EB9-A465-4BA5-AC64-F1B020ECDDA3}"/>
              </a:ext>
            </a:extLst>
          </p:cNvPr>
          <p:cNvPicPr>
            <a:picLocks noChangeAspect="1"/>
          </p:cNvPicPr>
          <p:nvPr/>
        </p:nvPicPr>
        <p:blipFill>
          <a:blip r:embed="rId8"/>
          <a:stretch>
            <a:fillRect/>
          </a:stretch>
        </p:blipFill>
        <p:spPr>
          <a:xfrm>
            <a:off x="510388" y="2384504"/>
            <a:ext cx="2732401" cy="1431045"/>
          </a:xfrm>
          <a:prstGeom prst="rect">
            <a:avLst/>
          </a:prstGeom>
        </p:spPr>
      </p:pic>
      <p:pic>
        <p:nvPicPr>
          <p:cNvPr id="10" name="Picture 9">
            <a:extLst>
              <a:ext uri="{FF2B5EF4-FFF2-40B4-BE49-F238E27FC236}">
                <a16:creationId xmlns:a16="http://schemas.microsoft.com/office/drawing/2014/main" id="{63056FCA-84CC-499F-88AB-C1FFFC797BEA}"/>
              </a:ext>
            </a:extLst>
          </p:cNvPr>
          <p:cNvPicPr>
            <a:picLocks noChangeAspect="1"/>
          </p:cNvPicPr>
          <p:nvPr/>
        </p:nvPicPr>
        <p:blipFill>
          <a:blip r:embed="rId9"/>
          <a:stretch>
            <a:fillRect/>
          </a:stretch>
        </p:blipFill>
        <p:spPr>
          <a:xfrm>
            <a:off x="4368451" y="2286322"/>
            <a:ext cx="1606559" cy="1730343"/>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Cool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72312566"/>
              </p:ext>
            </p:extLst>
          </p:nvPr>
        </p:nvGraphicFramePr>
        <p:xfrm>
          <a:off x="454725" y="2016003"/>
          <a:ext cx="8033142" cy="1661070"/>
        </p:xfrm>
        <a:graphic>
          <a:graphicData uri="http://schemas.openxmlformats.org/drawingml/2006/table">
            <a:tbl>
              <a:tblPr>
                <a:noFill/>
                <a:tableStyleId>{2DE40A0A-F175-4DEE-BA99-264EB937CA04}</a:tableStyleId>
              </a:tblPr>
              <a:tblGrid>
                <a:gridCol w="1778663">
                  <a:extLst>
                    <a:ext uri="{9D8B030D-6E8A-4147-A177-3AD203B41FA5}">
                      <a16:colId xmlns:a16="http://schemas.microsoft.com/office/drawing/2014/main" val="3179543082"/>
                    </a:ext>
                  </a:extLst>
                </a:gridCol>
                <a:gridCol w="2024780">
                  <a:extLst>
                    <a:ext uri="{9D8B030D-6E8A-4147-A177-3AD203B41FA5}">
                      <a16:colId xmlns:a16="http://schemas.microsoft.com/office/drawing/2014/main" val="20000"/>
                    </a:ext>
                  </a:extLst>
                </a:gridCol>
                <a:gridCol w="2334621">
                  <a:extLst>
                    <a:ext uri="{9D8B030D-6E8A-4147-A177-3AD203B41FA5}">
                      <a16:colId xmlns:a16="http://schemas.microsoft.com/office/drawing/2014/main" val="750449114"/>
                    </a:ext>
                  </a:extLst>
                </a:gridCol>
                <a:gridCol w="1895078">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Gabe 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https://en.wikiversity.org/wiki/Digital_Media_Concepts/Gabe_Newell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He has a very successful career, and has development some of the most popular games in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Aaron Cox</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https://au.linkedin.com/in/aaron-cox-40578744</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Really good at teaching code, makes me want to teach how to code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Pro Skills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the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2339041234"/>
              </p:ext>
            </p:extLst>
          </p:nvPr>
        </p:nvGraphicFramePr>
        <p:xfrm>
          <a:off x="454725" y="2571750"/>
          <a:ext cx="7875675" cy="181347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 Critical Thinking, Adaptability, Decision Making, Motivated, Networking, Initiative, Leadership, Teamwork,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Source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Developer, CEO of </a:t>
                      </a:r>
                      <a:r>
                        <a:rPr lang="en-AU" sz="900" i="0" u="none" strike="noStrike" cap="none" dirty="0" err="1">
                          <a:solidFill>
                            <a:srgbClr val="92D050"/>
                          </a:solidFill>
                          <a:latin typeface="Roboto"/>
                          <a:ea typeface="Roboto"/>
                          <a:cs typeface="Roboto"/>
                          <a:sym typeface="Roboto"/>
                        </a:rPr>
                        <a:t>VALVe</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Teacher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2082647606"/>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Runs, compiles, and visualises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easy to use and I can code with 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CLI</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Sends files and pulls files from 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Easy to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 developers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156747717"/>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Online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Online guide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37877650"/>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in the game do what it’s supposed to do.</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Animator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that’s supposed to move in a certain way, move.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Comes up with the game idea, mechanics, art style.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2056522"/>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https://www.seek.com.au/job/52025101?type=standard#searchRequestToken=835bf70f-12ee-4558-b6a7-9ae47ae67764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https://au.indeed.com/viewjob?jk=d15fa7cbe6ad9f61&amp;tk=1f417hps1rjdb801&amp;from=serp&amp;vjs=3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a:extLst>
              <a:ext uri="{FF2B5EF4-FFF2-40B4-BE49-F238E27FC236}">
                <a16:creationId xmlns:a16="http://schemas.microsoft.com/office/drawing/2014/main" id="{C16A68C0-1AE2-49D5-905B-8A8BD9088369}"/>
              </a:ext>
            </a:extLst>
          </p:cNvPr>
          <p:cNvPicPr>
            <a:picLocks noChangeAspect="1"/>
          </p:cNvPicPr>
          <p:nvPr/>
        </p:nvPicPr>
        <p:blipFill>
          <a:blip r:embed="rId5"/>
          <a:stretch>
            <a:fillRect/>
          </a:stretch>
        </p:blipFill>
        <p:spPr>
          <a:xfrm>
            <a:off x="481913" y="2299882"/>
            <a:ext cx="1018739" cy="1455822"/>
          </a:xfrm>
          <a:prstGeom prst="rect">
            <a:avLst/>
          </a:prstGeom>
        </p:spPr>
      </p:pic>
      <p:pic>
        <p:nvPicPr>
          <p:cNvPr id="5" name="Picture 4">
            <a:extLst>
              <a:ext uri="{FF2B5EF4-FFF2-40B4-BE49-F238E27FC236}">
                <a16:creationId xmlns:a16="http://schemas.microsoft.com/office/drawing/2014/main" id="{AEBA4D13-E48F-4DA4-BB4E-104EC1D9FF95}"/>
              </a:ext>
            </a:extLst>
          </p:cNvPr>
          <p:cNvPicPr>
            <a:picLocks noChangeAspect="1"/>
          </p:cNvPicPr>
          <p:nvPr/>
        </p:nvPicPr>
        <p:blipFill>
          <a:blip r:embed="rId6"/>
          <a:stretch>
            <a:fillRect/>
          </a:stretch>
        </p:blipFill>
        <p:spPr>
          <a:xfrm>
            <a:off x="1560283" y="2299882"/>
            <a:ext cx="864962" cy="1453443"/>
          </a:xfrm>
          <a:prstGeom prst="rect">
            <a:avLst/>
          </a:prstGeom>
        </p:spPr>
      </p:pic>
      <p:pic>
        <p:nvPicPr>
          <p:cNvPr id="10" name="Picture 9">
            <a:extLst>
              <a:ext uri="{FF2B5EF4-FFF2-40B4-BE49-F238E27FC236}">
                <a16:creationId xmlns:a16="http://schemas.microsoft.com/office/drawing/2014/main" id="{58E38EE4-5061-4E78-B61B-BD40453A173D}"/>
              </a:ext>
            </a:extLst>
          </p:cNvPr>
          <p:cNvPicPr>
            <a:picLocks noChangeAspect="1"/>
          </p:cNvPicPr>
          <p:nvPr/>
        </p:nvPicPr>
        <p:blipFill>
          <a:blip r:embed="rId7"/>
          <a:stretch>
            <a:fillRect/>
          </a:stretch>
        </p:blipFill>
        <p:spPr>
          <a:xfrm>
            <a:off x="4383560" y="2299882"/>
            <a:ext cx="868727" cy="149055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3261061655"/>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Solving </a:t>
                      </a:r>
                      <a:r>
                        <a:rPr lang="en-AU" sz="900" i="0" u="none" strike="noStrike" cap="none" dirty="0" err="1">
                          <a:solidFill>
                            <a:srgbClr val="92D050"/>
                          </a:solidFill>
                          <a:latin typeface="Roboto"/>
                          <a:ea typeface="Roboto"/>
                          <a:cs typeface="Roboto"/>
                          <a:sym typeface="Roboto"/>
                        </a:rPr>
                        <a:t>rubik’s</a:t>
                      </a:r>
                      <a:r>
                        <a:rPr lang="en-AU" sz="900" i="0" u="none" strike="noStrike" cap="none" dirty="0">
                          <a:solidFill>
                            <a:srgbClr val="92D050"/>
                          </a:solidFill>
                          <a:latin typeface="Roboto"/>
                          <a:ea typeface="Roboto"/>
                          <a:cs typeface="Roboto"/>
                          <a:sym typeface="Roboto"/>
                        </a:rPr>
                        <a:t> cubes.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Rubik’s cubes are easy because it’s just applying algorithms to move the pieces around, depending on where certain pieces are is what algorithm you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Answering these questions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411918467"/>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4022581959"/>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9797215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441389541"/>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Local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International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3720306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19534035"/>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1747534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69778783"/>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date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3907873"/>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218518992"/>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054871246"/>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09646749"/>
              </p:ext>
            </p:extLst>
          </p:nvPr>
        </p:nvGraphicFramePr>
        <p:xfrm>
          <a:off x="454725" y="2011306"/>
          <a:ext cx="7904475" cy="3184980"/>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88794">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2897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To learn game programming, one of the best courses in the country.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62807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Gaming, Minecraft </a:t>
                      </a:r>
                      <a:r>
                        <a:rPr lang="en-AU" sz="900" b="0" i="0" u="none" strike="noStrike" cap="none" dirty="0" err="1">
                          <a:solidFill>
                            <a:srgbClr val="92D050"/>
                          </a:solidFill>
                          <a:latin typeface="Roboto"/>
                          <a:ea typeface="Roboto"/>
                          <a:cs typeface="Roboto"/>
                          <a:sym typeface="Roboto"/>
                        </a:rPr>
                        <a:t>redstone</a:t>
                      </a:r>
                      <a:endParaRPr lang="en-AU" sz="900" b="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7852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Building Lego, drawing, beat boxing, streaming, YouTube.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71779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I can draw, love coming up with stories in my head, when not listening to music I’m regularly playing beats in my head, build and design structures in Minecraft, can 3D model (rarely do it though), love designing houses in The Sims, designing cities in Cities: Skylines and Banished, create interesting imagery in my head, I have a bunch of ideas for games I want to create.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8320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Basic 3D modelling knowledge, can solve conventional and non-conventional </a:t>
                      </a:r>
                      <a:r>
                        <a:rPr lang="en-AU" sz="900" b="0" i="0" u="none" strike="noStrike" cap="none" dirty="0" err="1">
                          <a:solidFill>
                            <a:srgbClr val="92D050"/>
                          </a:solidFill>
                          <a:latin typeface="Roboto"/>
                          <a:ea typeface="Roboto"/>
                          <a:cs typeface="Roboto"/>
                          <a:sym typeface="Roboto"/>
                        </a:rPr>
                        <a:t>rubik’s</a:t>
                      </a:r>
                      <a:r>
                        <a:rPr lang="en-AU" sz="900" b="0" i="0" u="none" strike="noStrike" cap="none" dirty="0">
                          <a:solidFill>
                            <a:srgbClr val="92D050"/>
                          </a:solidFill>
                          <a:latin typeface="Roboto"/>
                          <a:ea typeface="Roboto"/>
                          <a:cs typeface="Roboto"/>
                          <a:sym typeface="Roboto"/>
                        </a:rPr>
                        <a:t> cubes, good with Minecraft </a:t>
                      </a:r>
                      <a:r>
                        <a:rPr lang="en-AU" sz="900" b="0" i="0" u="none" strike="noStrike" cap="none" dirty="0" err="1">
                          <a:solidFill>
                            <a:srgbClr val="92D050"/>
                          </a:solidFill>
                          <a:latin typeface="Roboto"/>
                          <a:ea typeface="Roboto"/>
                          <a:cs typeface="Roboto"/>
                          <a:sym typeface="Roboto"/>
                        </a:rPr>
                        <a:t>redstone</a:t>
                      </a:r>
                      <a:r>
                        <a:rPr lang="en-AU" sz="900" b="0" i="0" u="none" strike="noStrike" cap="none" dirty="0">
                          <a:solidFill>
                            <a:srgbClr val="92D050"/>
                          </a:solidFill>
                          <a:latin typeface="Roboto"/>
                          <a:ea typeface="Roboto"/>
                          <a:cs typeface="Roboto"/>
                          <a:sym typeface="Roboto"/>
                        </a:rPr>
                        <a:t>, basic knowledge on how to play drums, beatboxing, gaming, Beat </a:t>
                      </a:r>
                      <a:r>
                        <a:rPr lang="en-AU" sz="900" b="0" i="0" u="none" strike="noStrike" cap="none" dirty="0" err="1">
                          <a:solidFill>
                            <a:srgbClr val="92D050"/>
                          </a:solidFill>
                          <a:latin typeface="Roboto"/>
                          <a:ea typeface="Roboto"/>
                          <a:cs typeface="Roboto"/>
                          <a:sym typeface="Roboto"/>
                        </a:rPr>
                        <a:t>Saber</a:t>
                      </a:r>
                      <a:r>
                        <a:rPr lang="en-AU" sz="900" b="0" i="0" u="none" strike="noStrike" cap="none" dirty="0">
                          <a:solidFill>
                            <a:srgbClr val="92D050"/>
                          </a:solidFill>
                          <a:latin typeface="Roboto"/>
                          <a:ea typeface="Roboto"/>
                          <a:cs typeface="Roboto"/>
                          <a:sym typeface="Roboto"/>
                        </a:rPr>
                        <a:t>, drawing, coding.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84238459"/>
              </p:ext>
            </p:extLst>
          </p:nvPr>
        </p:nvGraphicFramePr>
        <p:xfrm>
          <a:off x="454724" y="1063379"/>
          <a:ext cx="7904475" cy="39012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 can be sure due to my drawing skill, regularly playing beats in my head, love creating interesting imagery in my head, designing structures and cities in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Programming, knowledge to code will give me the freedom of bringing the game idea I have to life.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 I’m learning to code in it.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focus easier in a work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find it really hard to just sit down at my computer at home and do work, I get way too easily distracted outside of a work environment so I really need to work on ignoring temptation to play games when I need to get stuff done.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824923876"/>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When in a work environment, I focus well on what I’m working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I’m forgetful, if I don’t have something in easy line of sight or written down on something that is in an easy line of sight, I can very quickly forget something, especially if I find it boring or my brain sees it with less importance than other tasks.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 depends on the situation and how comfortable I feel with the people around me, I don’t need to have known them prior, just need to be comfortable with their personality and characteristics.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Depends on the idea or concept, I’ve been able to explain code to class mates and have them understand, I can describe a story or a game idea, but there are times where I can’t find the words to convey an idea, concept, or thought.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02234770"/>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in high school I loved creative writing exercises in English, I also have a few ideas for books that I would love to write one day. I feel like I can write well, when in the shower I like describing in my head how the images I create in my head look, feel, smell, sound, and taste.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was in the second best standard math class in year 11 and 12. I was able to quickly learn how to read and use formulars, allowing me to usually be ahead of the rest of the class.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did a software design and development subject for 3 years, I learnt basic Lua, and did a bit of Visual Basic, I now also have knowledge in C# and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 have a sketch book with lead sketches and drawings, I have also done a little bit of digital drawing in MS Paint of all things.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432422910"/>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 skills is your ability to fit into a work environment, how you hold yourself, how well you work, and how easily you engage in conversation.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List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25777819"/>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Self Confidence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confident you are in terms of ability, appearance, and behaviour in a social setting.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Positive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happy and optimistic, nice to others and being able to reflect that onto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manage time, people, and yourself.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Leadership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can organise and guide people effectively, and take control of a situation.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Team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work with others to get a task done.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Cultural Fitness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fit into the work culture of the company or 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Motivation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start working on a task and continue working on a task without getting distracted.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2.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3.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632</TotalTime>
  <Words>4018</Words>
  <Application>Microsoft Office PowerPoint</Application>
  <PresentationFormat>On-screen Show (16:9)</PresentationFormat>
  <Paragraphs>583</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Arial</vt:lpstr>
      <vt:lpstr>Roboto</vt:lpstr>
      <vt:lpstr>Office Theme1</vt:lpstr>
      <vt:lpstr>Professional Studies 1</vt:lpstr>
      <vt:lpstr>Introduction</vt:lpstr>
      <vt:lpstr>Introduction</vt:lpstr>
      <vt:lpstr>Self Evaluation | Self Introduction</vt:lpstr>
      <vt:lpstr>Self Evaluation | Self Introduction</vt:lpstr>
      <vt:lpstr>Self Evaluation | Self Introduction</vt:lpstr>
      <vt:lpstr>Self Evaluation | Self Introduction</vt:lpstr>
      <vt:lpstr>Soft skills | Definition</vt:lpstr>
      <vt:lpstr>Soft skills | List of skills and meanings</vt:lpstr>
      <vt:lpstr>Soft skills | Personal vs Team</vt:lpstr>
      <vt:lpstr>Soft skills | Identify</vt:lpstr>
      <vt:lpstr>Hero Reference | Cool people</vt:lpstr>
      <vt:lpstr>Hero Reference | Pro Skills</vt:lpstr>
      <vt:lpstr>Cool tools | Software</vt:lpstr>
      <vt:lpstr>Cool tools | Software developers</vt:lpstr>
      <vt:lpstr>Occupation | Job Roles</vt:lpstr>
      <vt:lpstr>Occupation | Job Roles</vt:lpstr>
      <vt:lpstr>Tech skills | List</vt:lpstr>
      <vt:lpstr>Tech skills | 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Jordan</cp:lastModifiedBy>
  <cp:revision>39</cp:revision>
  <dcterms:modified xsi:type="dcterms:W3CDTF">2021-04-24T09:14:35Z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