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8" r:id="rId4"/>
  </p:sldMasterIdLst>
  <p:notesMasterIdLst>
    <p:notesMasterId r:id="rId39"/>
  </p:notesMasterIdLst>
  <p:sldIdLst>
    <p:sldId id="256" r:id="rId5"/>
    <p:sldId id="257" r:id="rId6"/>
    <p:sldId id="331" r:id="rId7"/>
    <p:sldId id="281" r:id="rId8"/>
    <p:sldId id="305" r:id="rId9"/>
    <p:sldId id="328" r:id="rId10"/>
    <p:sldId id="333" r:id="rId11"/>
    <p:sldId id="308" r:id="rId12"/>
    <p:sldId id="309" r:id="rId13"/>
    <p:sldId id="330" r:id="rId14"/>
    <p:sldId id="332" r:id="rId15"/>
    <p:sldId id="324" r:id="rId16"/>
    <p:sldId id="325" r:id="rId17"/>
    <p:sldId id="316" r:id="rId18"/>
    <p:sldId id="317" r:id="rId19"/>
    <p:sldId id="310" r:id="rId20"/>
    <p:sldId id="311" r:id="rId21"/>
    <p:sldId id="306" r:id="rId22"/>
    <p:sldId id="307" r:id="rId23"/>
    <p:sldId id="326" r:id="rId24"/>
    <p:sldId id="327" r:id="rId25"/>
    <p:sldId id="312" r:id="rId26"/>
    <p:sldId id="313" r:id="rId27"/>
    <p:sldId id="318" r:id="rId28"/>
    <p:sldId id="319" r:id="rId29"/>
    <p:sldId id="320" r:id="rId30"/>
    <p:sldId id="321" r:id="rId31"/>
    <p:sldId id="334" r:id="rId32"/>
    <p:sldId id="322" r:id="rId33"/>
    <p:sldId id="323" r:id="rId34"/>
    <p:sldId id="315" r:id="rId35"/>
    <p:sldId id="314" r:id="rId36"/>
    <p:sldId id="335" r:id="rId37"/>
    <p:sldId id="279" r:id="rId38"/>
  </p:sldIdLst>
  <p:sldSz cx="9144000" cy="5143500" type="screen16x9"/>
  <p:notesSz cx="6858000" cy="9144000"/>
  <p:embeddedFontLst>
    <p:embeddedFont>
      <p:font typeface="Calibri" panose="020F0502020204030204" pitchFamily="34" charset="0"/>
      <p:regular r:id="rId40"/>
      <p:bold r:id="rId41"/>
      <p:italic r:id="rId42"/>
      <p:boldItalic r:id="rId43"/>
    </p:embeddedFont>
    <p:embeddedFont>
      <p:font typeface="Roboto" panose="020B0604020202020204" charset="0"/>
      <p:regular r:id="rId44"/>
      <p:bold r:id="rId45"/>
      <p:italic r:id="rId46"/>
      <p:boldItalic r:id="rId4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tephen Honegger" initials="SH" lastIdx="16" clrIdx="0">
    <p:extLst>
      <p:ext uri="{19B8F6BF-5375-455C-9EA6-DF929625EA0E}">
        <p15:presenceInfo xmlns:p15="http://schemas.microsoft.com/office/powerpoint/2012/main" userId="S::stephenh@aie.edu.au::1b118b49-a315-49ab-ae75-6912d743057b"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99C3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4DB61F-DC1F-FF00-F6EF-9EE9B1A663B9}" v="6" dt="2020-11-30T00:53:19.074"/>
    <p1510:client id="{6B64B176-C03F-4E2C-BC3F-6061E6B33D81}" v="2" dt="2020-11-25T01:03:24.622"/>
  </p1510:revLst>
</p1510:revInfo>
</file>

<file path=ppt/tableStyles.xml><?xml version="1.0" encoding="utf-8"?>
<a:tblStyleLst xmlns:a="http://schemas.openxmlformats.org/drawingml/2006/main" def="{2DE40A0A-F175-4DEE-BA99-264EB937CA04}">
  <a:tblStyle styleId="{2DE40A0A-F175-4DEE-BA99-264EB937CA04}"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7" d="100"/>
          <a:sy n="137" d="100"/>
        </p:scale>
        <p:origin x="258"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notesMaster" Target="notesMasters/notesMaster1.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font" Target="fonts/font3.fntdata"/><Relationship Id="rId47" Type="http://schemas.openxmlformats.org/officeDocument/2006/relationships/font" Target="fonts/font8.fntdata"/><Relationship Id="rId50"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font" Target="fonts/font1.fntdata"/><Relationship Id="rId45" Type="http://schemas.openxmlformats.org/officeDocument/2006/relationships/font" Target="fonts/font6.fntdata"/><Relationship Id="rId53" Type="http://schemas.microsoft.com/office/2016/11/relationships/changesInfo" Target="changesInfos/changesInfo1.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font" Target="fonts/font5.fntdata"/><Relationship Id="rId52"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font" Target="fonts/font4.fntdata"/><Relationship Id="rId48" Type="http://schemas.openxmlformats.org/officeDocument/2006/relationships/commentAuthors" Target="commentAuthors.xml"/><Relationship Id="rId8" Type="http://schemas.openxmlformats.org/officeDocument/2006/relationships/slide" Target="slides/slide4.xml"/><Relationship Id="rId51" Type="http://schemas.openxmlformats.org/officeDocument/2006/relationships/theme" Target="theme/theme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font" Target="fonts/font7.fntdata"/><Relationship Id="rId20" Type="http://schemas.openxmlformats.org/officeDocument/2006/relationships/slide" Target="slides/slide16.xml"/><Relationship Id="rId41" Type="http://schemas.openxmlformats.org/officeDocument/2006/relationships/font" Target="fonts/font2.fntdata"/><Relationship Id="rId54"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n Miller" userId="9312318d-6fc1-4aa1-bf63-b61f87e21e71" providerId="ADAL" clId="{5B770C88-6A86-41E8-9CF1-B71F5D1CDDF3}"/>
    <pc:docChg chg="undo custSel addSld delSld modSld">
      <pc:chgData name="Dan Miller" userId="9312318d-6fc1-4aa1-bf63-b61f87e21e71" providerId="ADAL" clId="{5B770C88-6A86-41E8-9CF1-B71F5D1CDDF3}" dt="2019-11-27T02:18:45.452" v="408" actId="2696"/>
      <pc:docMkLst>
        <pc:docMk/>
      </pc:docMkLst>
      <pc:sldChg chg="delSp">
        <pc:chgData name="Dan Miller" userId="9312318d-6fc1-4aa1-bf63-b61f87e21e71" providerId="ADAL" clId="{5B770C88-6A86-41E8-9CF1-B71F5D1CDDF3}" dt="2019-11-27T01:42:03.692" v="167" actId="478"/>
        <pc:sldMkLst>
          <pc:docMk/>
          <pc:sldMk cId="0" sldId="257"/>
        </pc:sldMkLst>
        <pc:picChg chg="del">
          <ac:chgData name="Dan Miller" userId="9312318d-6fc1-4aa1-bf63-b61f87e21e71" providerId="ADAL" clId="{5B770C88-6A86-41E8-9CF1-B71F5D1CDDF3}" dt="2019-11-27T01:42:03.692" v="167" actId="478"/>
          <ac:picMkLst>
            <pc:docMk/>
            <pc:sldMk cId="0" sldId="257"/>
            <ac:picMk id="4" creationId="{B438FEE7-D292-41B8-AED3-0D9AFAE6219F}"/>
          </ac:picMkLst>
        </pc:picChg>
        <pc:picChg chg="del">
          <ac:chgData name="Dan Miller" userId="9312318d-6fc1-4aa1-bf63-b61f87e21e71" providerId="ADAL" clId="{5B770C88-6A86-41E8-9CF1-B71F5D1CDDF3}" dt="2019-11-27T01:42:03.692" v="167" actId="478"/>
          <ac:picMkLst>
            <pc:docMk/>
            <pc:sldMk cId="0" sldId="257"/>
            <ac:picMk id="5" creationId="{489FC6F1-D9EC-408C-9EF2-C6AFEAF0DC2A}"/>
          </ac:picMkLst>
        </pc:picChg>
        <pc:picChg chg="del">
          <ac:chgData name="Dan Miller" userId="9312318d-6fc1-4aa1-bf63-b61f87e21e71" providerId="ADAL" clId="{5B770C88-6A86-41E8-9CF1-B71F5D1CDDF3}" dt="2019-11-27T01:42:03.692" v="167" actId="478"/>
          <ac:picMkLst>
            <pc:docMk/>
            <pc:sldMk cId="0" sldId="257"/>
            <ac:picMk id="9" creationId="{787B6336-7103-433D-B200-5BB1055B97EB}"/>
          </ac:picMkLst>
        </pc:picChg>
        <pc:picChg chg="del">
          <ac:chgData name="Dan Miller" userId="9312318d-6fc1-4aa1-bf63-b61f87e21e71" providerId="ADAL" clId="{5B770C88-6A86-41E8-9CF1-B71F5D1CDDF3}" dt="2019-11-27T01:42:03.692" v="167" actId="478"/>
          <ac:picMkLst>
            <pc:docMk/>
            <pc:sldMk cId="0" sldId="257"/>
            <ac:picMk id="10" creationId="{6BFBFC68-C2D0-42A6-9484-769A11BD2D86}"/>
          </ac:picMkLst>
        </pc:picChg>
        <pc:picChg chg="del">
          <ac:chgData name="Dan Miller" userId="9312318d-6fc1-4aa1-bf63-b61f87e21e71" providerId="ADAL" clId="{5B770C88-6A86-41E8-9CF1-B71F5D1CDDF3}" dt="2019-11-27T01:42:03.692" v="167" actId="478"/>
          <ac:picMkLst>
            <pc:docMk/>
            <pc:sldMk cId="0" sldId="257"/>
            <ac:picMk id="11" creationId="{DBC9A7DB-CC26-457E-A7B2-9A3CCAA46D9B}"/>
          </ac:picMkLst>
        </pc:picChg>
        <pc:picChg chg="del">
          <ac:chgData name="Dan Miller" userId="9312318d-6fc1-4aa1-bf63-b61f87e21e71" providerId="ADAL" clId="{5B770C88-6A86-41E8-9CF1-B71F5D1CDDF3}" dt="2019-11-27T01:42:03.692" v="167" actId="478"/>
          <ac:picMkLst>
            <pc:docMk/>
            <pc:sldMk cId="0" sldId="257"/>
            <ac:picMk id="12" creationId="{B6086E89-4981-4646-8479-EA40717B99DF}"/>
          </ac:picMkLst>
        </pc:picChg>
        <pc:picChg chg="del">
          <ac:chgData name="Dan Miller" userId="9312318d-6fc1-4aa1-bf63-b61f87e21e71" providerId="ADAL" clId="{5B770C88-6A86-41E8-9CF1-B71F5D1CDDF3}" dt="2019-11-27T01:42:03.692" v="167" actId="478"/>
          <ac:picMkLst>
            <pc:docMk/>
            <pc:sldMk cId="0" sldId="257"/>
            <ac:picMk id="13" creationId="{EE46F8F0-5A4D-4E86-9505-52B333ED84C4}"/>
          </ac:picMkLst>
        </pc:picChg>
        <pc:picChg chg="del">
          <ac:chgData name="Dan Miller" userId="9312318d-6fc1-4aa1-bf63-b61f87e21e71" providerId="ADAL" clId="{5B770C88-6A86-41E8-9CF1-B71F5D1CDDF3}" dt="2019-11-27T01:42:03.692" v="167" actId="478"/>
          <ac:picMkLst>
            <pc:docMk/>
            <pc:sldMk cId="0" sldId="257"/>
            <ac:picMk id="14" creationId="{78379CE0-D4AE-4C11-AA6C-F81EBB647801}"/>
          </ac:picMkLst>
        </pc:picChg>
      </pc:sldChg>
      <pc:sldChg chg="modSp">
        <pc:chgData name="Dan Miller" userId="9312318d-6fc1-4aa1-bf63-b61f87e21e71" providerId="ADAL" clId="{5B770C88-6A86-41E8-9CF1-B71F5D1CDDF3}" dt="2019-11-27T02:06:39.536" v="374"/>
        <pc:sldMkLst>
          <pc:docMk/>
          <pc:sldMk cId="1977009700" sldId="281"/>
        </pc:sldMkLst>
        <pc:picChg chg="mod">
          <ac:chgData name="Dan Miller" userId="9312318d-6fc1-4aa1-bf63-b61f87e21e71" providerId="ADAL" clId="{5B770C88-6A86-41E8-9CF1-B71F5D1CDDF3}" dt="2019-11-27T02:06:39.536" v="374"/>
          <ac:picMkLst>
            <pc:docMk/>
            <pc:sldMk cId="1977009700" sldId="281"/>
            <ac:picMk id="9" creationId="{DCEB5D7B-1EEF-488C-AFDB-6E0C37409D0A}"/>
          </ac:picMkLst>
        </pc:picChg>
      </pc:sldChg>
      <pc:sldChg chg="addSp delSp">
        <pc:chgData name="Dan Miller" userId="9312318d-6fc1-4aa1-bf63-b61f87e21e71" providerId="ADAL" clId="{5B770C88-6A86-41E8-9CF1-B71F5D1CDDF3}" dt="2019-11-27T02:07:19.433" v="384"/>
        <pc:sldMkLst>
          <pc:docMk/>
          <pc:sldMk cId="1489563582" sldId="306"/>
        </pc:sldMkLst>
        <pc:picChg chg="del">
          <ac:chgData name="Dan Miller" userId="9312318d-6fc1-4aa1-bf63-b61f87e21e71" providerId="ADAL" clId="{5B770C88-6A86-41E8-9CF1-B71F5D1CDDF3}" dt="2019-11-27T02:07:18.860" v="383" actId="478"/>
          <ac:picMkLst>
            <pc:docMk/>
            <pc:sldMk cId="1489563582" sldId="306"/>
            <ac:picMk id="8" creationId="{B9C5657F-1A8B-40CE-8187-F407F4605106}"/>
          </ac:picMkLst>
        </pc:picChg>
        <pc:picChg chg="add">
          <ac:chgData name="Dan Miller" userId="9312318d-6fc1-4aa1-bf63-b61f87e21e71" providerId="ADAL" clId="{5B770C88-6A86-41E8-9CF1-B71F5D1CDDF3}" dt="2019-11-27T02:07:19.433" v="384"/>
          <ac:picMkLst>
            <pc:docMk/>
            <pc:sldMk cId="1489563582" sldId="306"/>
            <ac:picMk id="9" creationId="{69E312D8-17AB-4792-828E-F358E4FAB648}"/>
          </ac:picMkLst>
        </pc:picChg>
      </pc:sldChg>
      <pc:sldChg chg="addSp delSp">
        <pc:chgData name="Dan Miller" userId="9312318d-6fc1-4aa1-bf63-b61f87e21e71" providerId="ADAL" clId="{5B770C88-6A86-41E8-9CF1-B71F5D1CDDF3}" dt="2019-11-27T02:06:55.259" v="376"/>
        <pc:sldMkLst>
          <pc:docMk/>
          <pc:sldMk cId="2987001713" sldId="308"/>
        </pc:sldMkLst>
        <pc:picChg chg="add">
          <ac:chgData name="Dan Miller" userId="9312318d-6fc1-4aa1-bf63-b61f87e21e71" providerId="ADAL" clId="{5B770C88-6A86-41E8-9CF1-B71F5D1CDDF3}" dt="2019-11-27T02:06:55.259" v="376"/>
          <ac:picMkLst>
            <pc:docMk/>
            <pc:sldMk cId="2987001713" sldId="308"/>
            <ac:picMk id="8" creationId="{CFEB1C3D-7DE7-488E-9954-0AE33FE08C57}"/>
          </ac:picMkLst>
        </pc:picChg>
        <pc:picChg chg="del">
          <ac:chgData name="Dan Miller" userId="9312318d-6fc1-4aa1-bf63-b61f87e21e71" providerId="ADAL" clId="{5B770C88-6A86-41E8-9CF1-B71F5D1CDDF3}" dt="2019-11-27T02:06:54.772" v="375" actId="478"/>
          <ac:picMkLst>
            <pc:docMk/>
            <pc:sldMk cId="2987001713" sldId="308"/>
            <ac:picMk id="12" creationId="{9DBFBC4E-7460-4913-929B-FD0B8131B4C5}"/>
          </ac:picMkLst>
        </pc:picChg>
      </pc:sldChg>
      <pc:sldChg chg="addSp delSp">
        <pc:chgData name="Dan Miller" userId="9312318d-6fc1-4aa1-bf63-b61f87e21e71" providerId="ADAL" clId="{5B770C88-6A86-41E8-9CF1-B71F5D1CDDF3}" dt="2019-11-27T02:07:13.280" v="382"/>
        <pc:sldMkLst>
          <pc:docMk/>
          <pc:sldMk cId="3288586547" sldId="310"/>
        </pc:sldMkLst>
        <pc:picChg chg="del">
          <ac:chgData name="Dan Miller" userId="9312318d-6fc1-4aa1-bf63-b61f87e21e71" providerId="ADAL" clId="{5B770C88-6A86-41E8-9CF1-B71F5D1CDDF3}" dt="2019-11-27T02:07:12.893" v="381" actId="478"/>
          <ac:picMkLst>
            <pc:docMk/>
            <pc:sldMk cId="3288586547" sldId="310"/>
            <ac:picMk id="8" creationId="{24FFF6F1-6220-4104-BFEC-E5CB5EABD719}"/>
          </ac:picMkLst>
        </pc:picChg>
        <pc:picChg chg="add">
          <ac:chgData name="Dan Miller" userId="9312318d-6fc1-4aa1-bf63-b61f87e21e71" providerId="ADAL" clId="{5B770C88-6A86-41E8-9CF1-B71F5D1CDDF3}" dt="2019-11-27T02:07:13.280" v="382"/>
          <ac:picMkLst>
            <pc:docMk/>
            <pc:sldMk cId="3288586547" sldId="310"/>
            <ac:picMk id="9" creationId="{582F763D-8E54-4DB9-A650-9A52306B4DF7}"/>
          </ac:picMkLst>
        </pc:picChg>
      </pc:sldChg>
      <pc:sldChg chg="addSp delSp">
        <pc:chgData name="Dan Miller" userId="9312318d-6fc1-4aa1-bf63-b61f87e21e71" providerId="ADAL" clId="{5B770C88-6A86-41E8-9CF1-B71F5D1CDDF3}" dt="2019-11-27T02:08:21.272" v="396"/>
        <pc:sldMkLst>
          <pc:docMk/>
          <pc:sldMk cId="3767910886" sldId="312"/>
        </pc:sldMkLst>
        <pc:picChg chg="add">
          <ac:chgData name="Dan Miller" userId="9312318d-6fc1-4aa1-bf63-b61f87e21e71" providerId="ADAL" clId="{5B770C88-6A86-41E8-9CF1-B71F5D1CDDF3}" dt="2019-11-27T02:08:21.272" v="396"/>
          <ac:picMkLst>
            <pc:docMk/>
            <pc:sldMk cId="3767910886" sldId="312"/>
            <ac:picMk id="8" creationId="{09D792BE-0261-4925-8B26-2EADB05B934D}"/>
          </ac:picMkLst>
        </pc:picChg>
        <pc:picChg chg="del">
          <ac:chgData name="Dan Miller" userId="9312318d-6fc1-4aa1-bf63-b61f87e21e71" providerId="ADAL" clId="{5B770C88-6A86-41E8-9CF1-B71F5D1CDDF3}" dt="2019-11-27T02:08:20.813" v="395" actId="478"/>
          <ac:picMkLst>
            <pc:docMk/>
            <pc:sldMk cId="3767910886" sldId="312"/>
            <ac:picMk id="9" creationId="{F3F529F9-4DA6-4CF5-9C3C-E7E22099CA1F}"/>
          </ac:picMkLst>
        </pc:picChg>
      </pc:sldChg>
      <pc:sldChg chg="addSp delSp">
        <pc:chgData name="Dan Miller" userId="9312318d-6fc1-4aa1-bf63-b61f87e21e71" providerId="ADAL" clId="{5B770C88-6A86-41E8-9CF1-B71F5D1CDDF3}" dt="2019-11-27T02:07:48.145" v="394"/>
        <pc:sldMkLst>
          <pc:docMk/>
          <pc:sldMk cId="257061606" sldId="314"/>
        </pc:sldMkLst>
        <pc:picChg chg="del">
          <ac:chgData name="Dan Miller" userId="9312318d-6fc1-4aa1-bf63-b61f87e21e71" providerId="ADAL" clId="{5B770C88-6A86-41E8-9CF1-B71F5D1CDDF3}" dt="2019-11-27T02:07:47.518" v="393" actId="478"/>
          <ac:picMkLst>
            <pc:docMk/>
            <pc:sldMk cId="257061606" sldId="314"/>
            <ac:picMk id="7" creationId="{3EE38289-86CC-48A2-8FDE-A984CB54B417}"/>
          </ac:picMkLst>
        </pc:picChg>
        <pc:picChg chg="add">
          <ac:chgData name="Dan Miller" userId="9312318d-6fc1-4aa1-bf63-b61f87e21e71" providerId="ADAL" clId="{5B770C88-6A86-41E8-9CF1-B71F5D1CDDF3}" dt="2019-11-27T02:07:48.145" v="394"/>
          <ac:picMkLst>
            <pc:docMk/>
            <pc:sldMk cId="257061606" sldId="314"/>
            <ac:picMk id="8" creationId="{81250DFD-A4C6-4124-98A1-70399DA0DAC4}"/>
          </ac:picMkLst>
        </pc:picChg>
      </pc:sldChg>
      <pc:sldChg chg="addSp delSp modSp">
        <pc:chgData name="Dan Miller" userId="9312318d-6fc1-4aa1-bf63-b61f87e21e71" providerId="ADAL" clId="{5B770C88-6A86-41E8-9CF1-B71F5D1CDDF3}" dt="2019-11-27T02:07:08.265" v="380"/>
        <pc:sldMkLst>
          <pc:docMk/>
          <pc:sldMk cId="1158235311" sldId="316"/>
        </pc:sldMkLst>
        <pc:graphicFrameChg chg="modGraphic">
          <ac:chgData name="Dan Miller" userId="9312318d-6fc1-4aa1-bf63-b61f87e21e71" providerId="ADAL" clId="{5B770C88-6A86-41E8-9CF1-B71F5D1CDDF3}" dt="2019-11-27T00:27:55.999" v="59" actId="20577"/>
          <ac:graphicFrameMkLst>
            <pc:docMk/>
            <pc:sldMk cId="1158235311" sldId="316"/>
            <ac:graphicFrameMk id="7" creationId="{E80091F0-C67E-49A2-A4A9-70B5D3E1A22B}"/>
          </ac:graphicFrameMkLst>
        </pc:graphicFrameChg>
        <pc:picChg chg="add">
          <ac:chgData name="Dan Miller" userId="9312318d-6fc1-4aa1-bf63-b61f87e21e71" providerId="ADAL" clId="{5B770C88-6A86-41E8-9CF1-B71F5D1CDDF3}" dt="2019-11-27T02:07:08.265" v="380"/>
          <ac:picMkLst>
            <pc:docMk/>
            <pc:sldMk cId="1158235311" sldId="316"/>
            <ac:picMk id="8" creationId="{B5683781-9584-4689-94A6-BF81CC044395}"/>
          </ac:picMkLst>
        </pc:picChg>
        <pc:picChg chg="del">
          <ac:chgData name="Dan Miller" userId="9312318d-6fc1-4aa1-bf63-b61f87e21e71" providerId="ADAL" clId="{5B770C88-6A86-41E8-9CF1-B71F5D1CDDF3}" dt="2019-11-27T02:07:07.876" v="379" actId="478"/>
          <ac:picMkLst>
            <pc:docMk/>
            <pc:sldMk cId="1158235311" sldId="316"/>
            <ac:picMk id="9" creationId="{72402533-E4FA-48BD-8152-10AA87723AC6}"/>
          </ac:picMkLst>
        </pc:picChg>
      </pc:sldChg>
      <pc:sldChg chg="addSp delSp">
        <pc:chgData name="Dan Miller" userId="9312318d-6fc1-4aa1-bf63-b61f87e21e71" providerId="ADAL" clId="{5B770C88-6A86-41E8-9CF1-B71F5D1CDDF3}" dt="2019-11-27T02:07:30.441" v="388"/>
        <pc:sldMkLst>
          <pc:docMk/>
          <pc:sldMk cId="2572895293" sldId="318"/>
        </pc:sldMkLst>
        <pc:picChg chg="add">
          <ac:chgData name="Dan Miller" userId="9312318d-6fc1-4aa1-bf63-b61f87e21e71" providerId="ADAL" clId="{5B770C88-6A86-41E8-9CF1-B71F5D1CDDF3}" dt="2019-11-27T02:07:30.441" v="388"/>
          <ac:picMkLst>
            <pc:docMk/>
            <pc:sldMk cId="2572895293" sldId="318"/>
            <ac:picMk id="8" creationId="{20EB9A6B-0CF6-4098-91B9-DE7946C52E3A}"/>
          </ac:picMkLst>
        </pc:picChg>
        <pc:picChg chg="del">
          <ac:chgData name="Dan Miller" userId="9312318d-6fc1-4aa1-bf63-b61f87e21e71" providerId="ADAL" clId="{5B770C88-6A86-41E8-9CF1-B71F5D1CDDF3}" dt="2019-11-27T02:07:29.996" v="387" actId="478"/>
          <ac:picMkLst>
            <pc:docMk/>
            <pc:sldMk cId="2572895293" sldId="318"/>
            <ac:picMk id="9" creationId="{6089EEF4-99D8-493D-8518-D7C9566E003B}"/>
          </ac:picMkLst>
        </pc:picChg>
      </pc:sldChg>
      <pc:sldChg chg="addSp delSp">
        <pc:chgData name="Dan Miller" userId="9312318d-6fc1-4aa1-bf63-b61f87e21e71" providerId="ADAL" clId="{5B770C88-6A86-41E8-9CF1-B71F5D1CDDF3}" dt="2019-11-27T02:07:36.162" v="390"/>
        <pc:sldMkLst>
          <pc:docMk/>
          <pc:sldMk cId="3193875165" sldId="320"/>
        </pc:sldMkLst>
        <pc:picChg chg="add">
          <ac:chgData name="Dan Miller" userId="9312318d-6fc1-4aa1-bf63-b61f87e21e71" providerId="ADAL" clId="{5B770C88-6A86-41E8-9CF1-B71F5D1CDDF3}" dt="2019-11-27T02:07:36.162" v="390"/>
          <ac:picMkLst>
            <pc:docMk/>
            <pc:sldMk cId="3193875165" sldId="320"/>
            <ac:picMk id="8" creationId="{3C0A420A-6347-40D0-B50E-B680DB3899A4}"/>
          </ac:picMkLst>
        </pc:picChg>
        <pc:picChg chg="del">
          <ac:chgData name="Dan Miller" userId="9312318d-6fc1-4aa1-bf63-b61f87e21e71" providerId="ADAL" clId="{5B770C88-6A86-41E8-9CF1-B71F5D1CDDF3}" dt="2019-11-27T02:07:35.693" v="389" actId="478"/>
          <ac:picMkLst>
            <pc:docMk/>
            <pc:sldMk cId="3193875165" sldId="320"/>
            <ac:picMk id="9" creationId="{DF60FE3B-AEA0-420D-8757-8BDB2CB7475F}"/>
          </ac:picMkLst>
        </pc:picChg>
      </pc:sldChg>
      <pc:sldChg chg="addSp delSp">
        <pc:chgData name="Dan Miller" userId="9312318d-6fc1-4aa1-bf63-b61f87e21e71" providerId="ADAL" clId="{5B770C88-6A86-41E8-9CF1-B71F5D1CDDF3}" dt="2019-11-27T02:07:43.431" v="392"/>
        <pc:sldMkLst>
          <pc:docMk/>
          <pc:sldMk cId="3523741602" sldId="322"/>
        </pc:sldMkLst>
        <pc:picChg chg="add">
          <ac:chgData name="Dan Miller" userId="9312318d-6fc1-4aa1-bf63-b61f87e21e71" providerId="ADAL" clId="{5B770C88-6A86-41E8-9CF1-B71F5D1CDDF3}" dt="2019-11-27T02:07:43.431" v="392"/>
          <ac:picMkLst>
            <pc:docMk/>
            <pc:sldMk cId="3523741602" sldId="322"/>
            <ac:picMk id="8" creationId="{E242F6F1-1414-4BFE-A491-BBDFC103F172}"/>
          </ac:picMkLst>
        </pc:picChg>
        <pc:picChg chg="del">
          <ac:chgData name="Dan Miller" userId="9312318d-6fc1-4aa1-bf63-b61f87e21e71" providerId="ADAL" clId="{5B770C88-6A86-41E8-9CF1-B71F5D1CDDF3}" dt="2019-11-27T02:07:43.020" v="391" actId="478"/>
          <ac:picMkLst>
            <pc:docMk/>
            <pc:sldMk cId="3523741602" sldId="322"/>
            <ac:picMk id="9" creationId="{D26C1331-E9E3-48FD-B87C-2E3E33F82047}"/>
          </ac:picMkLst>
        </pc:picChg>
      </pc:sldChg>
      <pc:sldChg chg="addSp delSp">
        <pc:chgData name="Dan Miller" userId="9312318d-6fc1-4aa1-bf63-b61f87e21e71" providerId="ADAL" clId="{5B770C88-6A86-41E8-9CF1-B71F5D1CDDF3}" dt="2019-11-27T02:07:02.521" v="378"/>
        <pc:sldMkLst>
          <pc:docMk/>
          <pc:sldMk cId="798694844" sldId="324"/>
        </pc:sldMkLst>
        <pc:picChg chg="del">
          <ac:chgData name="Dan Miller" userId="9312318d-6fc1-4aa1-bf63-b61f87e21e71" providerId="ADAL" clId="{5B770C88-6A86-41E8-9CF1-B71F5D1CDDF3}" dt="2019-11-27T02:07:02.004" v="377" actId="478"/>
          <ac:picMkLst>
            <pc:docMk/>
            <pc:sldMk cId="798694844" sldId="324"/>
            <ac:picMk id="8" creationId="{FF3754A9-4C0C-485D-B561-E4C42B618796}"/>
          </ac:picMkLst>
        </pc:picChg>
        <pc:picChg chg="add">
          <ac:chgData name="Dan Miller" userId="9312318d-6fc1-4aa1-bf63-b61f87e21e71" providerId="ADAL" clId="{5B770C88-6A86-41E8-9CF1-B71F5D1CDDF3}" dt="2019-11-27T02:07:02.521" v="378"/>
          <ac:picMkLst>
            <pc:docMk/>
            <pc:sldMk cId="798694844" sldId="324"/>
            <ac:picMk id="9" creationId="{3C36B7EE-E4AA-493B-B4B1-0FA74DCFEF78}"/>
          </ac:picMkLst>
        </pc:picChg>
      </pc:sldChg>
      <pc:sldChg chg="addSp delSp">
        <pc:chgData name="Dan Miller" userId="9312318d-6fc1-4aa1-bf63-b61f87e21e71" providerId="ADAL" clId="{5B770C88-6A86-41E8-9CF1-B71F5D1CDDF3}" dt="2019-11-27T02:07:24.065" v="386"/>
        <pc:sldMkLst>
          <pc:docMk/>
          <pc:sldMk cId="2480760559" sldId="326"/>
        </pc:sldMkLst>
        <pc:picChg chg="del">
          <ac:chgData name="Dan Miller" userId="9312318d-6fc1-4aa1-bf63-b61f87e21e71" providerId="ADAL" clId="{5B770C88-6A86-41E8-9CF1-B71F5D1CDDF3}" dt="2019-11-27T02:07:23.716" v="385" actId="478"/>
          <ac:picMkLst>
            <pc:docMk/>
            <pc:sldMk cId="2480760559" sldId="326"/>
            <ac:picMk id="8" creationId="{EC9E9192-D3A9-419D-89A6-A70DC2271492}"/>
          </ac:picMkLst>
        </pc:picChg>
        <pc:picChg chg="add">
          <ac:chgData name="Dan Miller" userId="9312318d-6fc1-4aa1-bf63-b61f87e21e71" providerId="ADAL" clId="{5B770C88-6A86-41E8-9CF1-B71F5D1CDDF3}" dt="2019-11-27T02:07:24.065" v="386"/>
          <ac:picMkLst>
            <pc:docMk/>
            <pc:sldMk cId="2480760559" sldId="326"/>
            <ac:picMk id="9" creationId="{C102E092-3180-4254-A216-55787388323F}"/>
          </ac:picMkLst>
        </pc:picChg>
      </pc:sldChg>
      <pc:sldChg chg="addSp delSp modSp add">
        <pc:chgData name="Dan Miller" userId="9312318d-6fc1-4aa1-bf63-b61f87e21e71" providerId="ADAL" clId="{5B770C88-6A86-41E8-9CF1-B71F5D1CDDF3}" dt="2019-11-27T02:06:09.653" v="373"/>
        <pc:sldMkLst>
          <pc:docMk/>
          <pc:sldMk cId="930255536" sldId="331"/>
        </pc:sldMkLst>
        <pc:spChg chg="add del mod">
          <ac:chgData name="Dan Miller" userId="9312318d-6fc1-4aa1-bf63-b61f87e21e71" providerId="ADAL" clId="{5B770C88-6A86-41E8-9CF1-B71F5D1CDDF3}" dt="2019-11-27T01:31:42.157" v="60" actId="478"/>
          <ac:spMkLst>
            <pc:docMk/>
            <pc:sldMk cId="930255536" sldId="331"/>
            <ac:spMk id="3" creationId="{DD63B1E9-7D98-4402-A7EA-D32B28B7D415}"/>
          </ac:spMkLst>
        </pc:spChg>
        <pc:spChg chg="add del mod">
          <ac:chgData name="Dan Miller" userId="9312318d-6fc1-4aa1-bf63-b61f87e21e71" providerId="ADAL" clId="{5B770C88-6A86-41E8-9CF1-B71F5D1CDDF3}" dt="2019-11-27T01:31:44.198" v="61" actId="478"/>
          <ac:spMkLst>
            <pc:docMk/>
            <pc:sldMk cId="930255536" sldId="331"/>
            <ac:spMk id="6" creationId="{CE1DB28D-4AB1-495F-BC19-5678B6217E64}"/>
          </ac:spMkLst>
        </pc:spChg>
        <pc:spChg chg="add mod">
          <ac:chgData name="Dan Miller" userId="9312318d-6fc1-4aa1-bf63-b61f87e21e71" providerId="ADAL" clId="{5B770C88-6A86-41E8-9CF1-B71F5D1CDDF3}" dt="2019-11-27T01:36:14.084" v="109" actId="1076"/>
          <ac:spMkLst>
            <pc:docMk/>
            <pc:sldMk cId="930255536" sldId="331"/>
            <ac:spMk id="15" creationId="{D6A51E75-FB56-4CD7-9863-521C0548617E}"/>
          </ac:spMkLst>
        </pc:spChg>
        <pc:spChg chg="add mod">
          <ac:chgData name="Dan Miller" userId="9312318d-6fc1-4aa1-bf63-b61f87e21e71" providerId="ADAL" clId="{5B770C88-6A86-41E8-9CF1-B71F5D1CDDF3}" dt="2019-11-27T01:44:33.225" v="191" actId="1076"/>
          <ac:spMkLst>
            <pc:docMk/>
            <pc:sldMk cId="930255536" sldId="331"/>
            <ac:spMk id="21" creationId="{84D26C95-0D26-477D-B7B3-62B53C1C0D05}"/>
          </ac:spMkLst>
        </pc:spChg>
        <pc:spChg chg="add mod">
          <ac:chgData name="Dan Miller" userId="9312318d-6fc1-4aa1-bf63-b61f87e21e71" providerId="ADAL" clId="{5B770C88-6A86-41E8-9CF1-B71F5D1CDDF3}" dt="2019-11-27T01:45:15.033" v="204" actId="20577"/>
          <ac:spMkLst>
            <pc:docMk/>
            <pc:sldMk cId="930255536" sldId="331"/>
            <ac:spMk id="22" creationId="{4DA3C4A3-6A26-46F7-84DC-2D95E5DCE0C2}"/>
          </ac:spMkLst>
        </pc:spChg>
        <pc:spChg chg="add mod">
          <ac:chgData name="Dan Miller" userId="9312318d-6fc1-4aa1-bf63-b61f87e21e71" providerId="ADAL" clId="{5B770C88-6A86-41E8-9CF1-B71F5D1CDDF3}" dt="2019-11-27T01:46:13.399" v="220" actId="20577"/>
          <ac:spMkLst>
            <pc:docMk/>
            <pc:sldMk cId="930255536" sldId="331"/>
            <ac:spMk id="23" creationId="{1750F693-4E07-4B0D-9A76-A8F05C1D8B57}"/>
          </ac:spMkLst>
        </pc:spChg>
        <pc:spChg chg="add mod">
          <ac:chgData name="Dan Miller" userId="9312318d-6fc1-4aa1-bf63-b61f87e21e71" providerId="ADAL" clId="{5B770C88-6A86-41E8-9CF1-B71F5D1CDDF3}" dt="2019-11-27T01:46:40.009" v="232" actId="20577"/>
          <ac:spMkLst>
            <pc:docMk/>
            <pc:sldMk cId="930255536" sldId="331"/>
            <ac:spMk id="24" creationId="{819B5914-E159-4308-89F8-E54BB8837059}"/>
          </ac:spMkLst>
        </pc:spChg>
        <pc:spChg chg="add mod">
          <ac:chgData name="Dan Miller" userId="9312318d-6fc1-4aa1-bf63-b61f87e21e71" providerId="ADAL" clId="{5B770C88-6A86-41E8-9CF1-B71F5D1CDDF3}" dt="2019-11-27T01:53:36.540" v="327" actId="1076"/>
          <ac:spMkLst>
            <pc:docMk/>
            <pc:sldMk cId="930255536" sldId="331"/>
            <ac:spMk id="25" creationId="{3B919797-0749-4059-A691-7AE972B87884}"/>
          </ac:spMkLst>
        </pc:spChg>
        <pc:spChg chg="add mod">
          <ac:chgData name="Dan Miller" userId="9312318d-6fc1-4aa1-bf63-b61f87e21e71" providerId="ADAL" clId="{5B770C88-6A86-41E8-9CF1-B71F5D1CDDF3}" dt="2019-11-27T01:53:36.540" v="327" actId="1076"/>
          <ac:spMkLst>
            <pc:docMk/>
            <pc:sldMk cId="930255536" sldId="331"/>
            <ac:spMk id="26" creationId="{32D7479E-7364-4A09-88E0-C34B749E70E4}"/>
          </ac:spMkLst>
        </pc:spChg>
        <pc:spChg chg="add mod">
          <ac:chgData name="Dan Miller" userId="9312318d-6fc1-4aa1-bf63-b61f87e21e71" providerId="ADAL" clId="{5B770C88-6A86-41E8-9CF1-B71F5D1CDDF3}" dt="2019-11-27T01:53:36.540" v="327" actId="1076"/>
          <ac:spMkLst>
            <pc:docMk/>
            <pc:sldMk cId="930255536" sldId="331"/>
            <ac:spMk id="27" creationId="{12DC836F-7CDA-46A1-A1A1-4769F229285D}"/>
          </ac:spMkLst>
        </pc:spChg>
        <pc:spChg chg="add mod">
          <ac:chgData name="Dan Miller" userId="9312318d-6fc1-4aa1-bf63-b61f87e21e71" providerId="ADAL" clId="{5B770C88-6A86-41E8-9CF1-B71F5D1CDDF3}" dt="2019-11-27T01:53:36.540" v="327" actId="1076"/>
          <ac:spMkLst>
            <pc:docMk/>
            <pc:sldMk cId="930255536" sldId="331"/>
            <ac:spMk id="28" creationId="{09245DA6-6D0F-420F-A51C-48A2717B1EF4}"/>
          </ac:spMkLst>
        </pc:spChg>
        <pc:spChg chg="add mod">
          <ac:chgData name="Dan Miller" userId="9312318d-6fc1-4aa1-bf63-b61f87e21e71" providerId="ADAL" clId="{5B770C88-6A86-41E8-9CF1-B71F5D1CDDF3}" dt="2019-11-27T01:53:44.224" v="328" actId="1076"/>
          <ac:spMkLst>
            <pc:docMk/>
            <pc:sldMk cId="930255536" sldId="331"/>
            <ac:spMk id="29" creationId="{4696256F-258E-4316-88AD-FC596519767C}"/>
          </ac:spMkLst>
        </pc:spChg>
        <pc:spChg chg="add mod">
          <ac:chgData name="Dan Miller" userId="9312318d-6fc1-4aa1-bf63-b61f87e21e71" providerId="ADAL" clId="{5B770C88-6A86-41E8-9CF1-B71F5D1CDDF3}" dt="2019-11-27T01:53:44.224" v="328" actId="1076"/>
          <ac:spMkLst>
            <pc:docMk/>
            <pc:sldMk cId="930255536" sldId="331"/>
            <ac:spMk id="30" creationId="{6AFF9EC5-EC0E-43BB-B057-87BA2F8BD1B7}"/>
          </ac:spMkLst>
        </pc:spChg>
        <pc:spChg chg="add mod">
          <ac:chgData name="Dan Miller" userId="9312318d-6fc1-4aa1-bf63-b61f87e21e71" providerId="ADAL" clId="{5B770C88-6A86-41E8-9CF1-B71F5D1CDDF3}" dt="2019-11-27T01:53:44.224" v="328" actId="1076"/>
          <ac:spMkLst>
            <pc:docMk/>
            <pc:sldMk cId="930255536" sldId="331"/>
            <ac:spMk id="31" creationId="{75E7056C-185E-42B1-B024-F7BFE35A71B3}"/>
          </ac:spMkLst>
        </pc:spChg>
        <pc:spChg chg="add mod">
          <ac:chgData name="Dan Miller" userId="9312318d-6fc1-4aa1-bf63-b61f87e21e71" providerId="ADAL" clId="{5B770C88-6A86-41E8-9CF1-B71F5D1CDDF3}" dt="2019-11-27T01:53:44.224" v="328" actId="1076"/>
          <ac:spMkLst>
            <pc:docMk/>
            <pc:sldMk cId="930255536" sldId="331"/>
            <ac:spMk id="32" creationId="{E724BE40-D7AF-4D4F-9100-DE1AF20D1BCF}"/>
          </ac:spMkLst>
        </pc:spChg>
        <pc:spChg chg="del">
          <ac:chgData name="Dan Miller" userId="9312318d-6fc1-4aa1-bf63-b61f87e21e71" providerId="ADAL" clId="{5B770C88-6A86-41E8-9CF1-B71F5D1CDDF3}" dt="2019-11-27T00:21:58.420" v="1" actId="478"/>
          <ac:spMkLst>
            <pc:docMk/>
            <pc:sldMk cId="930255536" sldId="331"/>
            <ac:spMk id="213" creationId="{00000000-0000-0000-0000-000000000000}"/>
          </ac:spMkLst>
        </pc:spChg>
        <pc:picChg chg="mod">
          <ac:chgData name="Dan Miller" userId="9312318d-6fc1-4aa1-bf63-b61f87e21e71" providerId="ADAL" clId="{5B770C88-6A86-41E8-9CF1-B71F5D1CDDF3}" dt="2019-11-27T02:02:44.793" v="361"/>
          <ac:picMkLst>
            <pc:docMk/>
            <pc:sldMk cId="930255536" sldId="331"/>
            <ac:picMk id="4" creationId="{B438FEE7-D292-41B8-AED3-0D9AFAE6219F}"/>
          </ac:picMkLst>
        </pc:picChg>
        <pc:picChg chg="mod">
          <ac:chgData name="Dan Miller" userId="9312318d-6fc1-4aa1-bf63-b61f87e21e71" providerId="ADAL" clId="{5B770C88-6A86-41E8-9CF1-B71F5D1CDDF3}" dt="2019-11-27T02:06:09.653" v="373"/>
          <ac:picMkLst>
            <pc:docMk/>
            <pc:sldMk cId="930255536" sldId="331"/>
            <ac:picMk id="5" creationId="{489FC6F1-D9EC-408C-9EF2-C6AFEAF0DC2A}"/>
          </ac:picMkLst>
        </pc:picChg>
        <pc:picChg chg="del mod">
          <ac:chgData name="Dan Miller" userId="9312318d-6fc1-4aa1-bf63-b61f87e21e71" providerId="ADAL" clId="{5B770C88-6A86-41E8-9CF1-B71F5D1CDDF3}" dt="2019-11-27T01:59:10.212" v="359" actId="478"/>
          <ac:picMkLst>
            <pc:docMk/>
            <pc:sldMk cId="930255536" sldId="331"/>
            <ac:picMk id="9" creationId="{787B6336-7103-433D-B200-5BB1055B97EB}"/>
          </ac:picMkLst>
        </pc:picChg>
        <pc:picChg chg="mod">
          <ac:chgData name="Dan Miller" userId="9312318d-6fc1-4aa1-bf63-b61f87e21e71" providerId="ADAL" clId="{5B770C88-6A86-41E8-9CF1-B71F5D1CDDF3}" dt="2019-11-27T02:03:16.437" v="363"/>
          <ac:picMkLst>
            <pc:docMk/>
            <pc:sldMk cId="930255536" sldId="331"/>
            <ac:picMk id="10" creationId="{6BFBFC68-C2D0-42A6-9484-769A11BD2D86}"/>
          </ac:picMkLst>
        </pc:picChg>
        <pc:picChg chg="mod">
          <ac:chgData name="Dan Miller" userId="9312318d-6fc1-4aa1-bf63-b61f87e21e71" providerId="ADAL" clId="{5B770C88-6A86-41E8-9CF1-B71F5D1CDDF3}" dt="2019-11-27T02:03:33.873" v="364"/>
          <ac:picMkLst>
            <pc:docMk/>
            <pc:sldMk cId="930255536" sldId="331"/>
            <ac:picMk id="11" creationId="{DBC9A7DB-CC26-457E-A7B2-9A3CCAA46D9B}"/>
          </ac:picMkLst>
        </pc:picChg>
        <pc:picChg chg="mod">
          <ac:chgData name="Dan Miller" userId="9312318d-6fc1-4aa1-bf63-b61f87e21e71" providerId="ADAL" clId="{5B770C88-6A86-41E8-9CF1-B71F5D1CDDF3}" dt="2019-11-27T02:03:42.107" v="365"/>
          <ac:picMkLst>
            <pc:docMk/>
            <pc:sldMk cId="930255536" sldId="331"/>
            <ac:picMk id="12" creationId="{B6086E89-4981-4646-8479-EA40717B99DF}"/>
          </ac:picMkLst>
        </pc:picChg>
        <pc:picChg chg="mod">
          <ac:chgData name="Dan Miller" userId="9312318d-6fc1-4aa1-bf63-b61f87e21e71" providerId="ADAL" clId="{5B770C88-6A86-41E8-9CF1-B71F5D1CDDF3}" dt="2019-11-27T02:03:50.600" v="366"/>
          <ac:picMkLst>
            <pc:docMk/>
            <pc:sldMk cId="930255536" sldId="331"/>
            <ac:picMk id="13" creationId="{EE46F8F0-5A4D-4E86-9505-52B333ED84C4}"/>
          </ac:picMkLst>
        </pc:picChg>
        <pc:picChg chg="mod">
          <ac:chgData name="Dan Miller" userId="9312318d-6fc1-4aa1-bf63-b61f87e21e71" providerId="ADAL" clId="{5B770C88-6A86-41E8-9CF1-B71F5D1CDDF3}" dt="2019-11-27T02:04:01.328" v="367"/>
          <ac:picMkLst>
            <pc:docMk/>
            <pc:sldMk cId="930255536" sldId="331"/>
            <ac:picMk id="14" creationId="{78379CE0-D4AE-4C11-AA6C-F81EBB647801}"/>
          </ac:picMkLst>
        </pc:picChg>
        <pc:picChg chg="add mod">
          <ac:chgData name="Dan Miller" userId="9312318d-6fc1-4aa1-bf63-b61f87e21e71" providerId="ADAL" clId="{5B770C88-6A86-41E8-9CF1-B71F5D1CDDF3}" dt="2019-11-27T02:04:11.955" v="368"/>
          <ac:picMkLst>
            <pc:docMk/>
            <pc:sldMk cId="930255536" sldId="331"/>
            <ac:picMk id="16" creationId="{F9892A44-74E0-4CDA-8177-F955B844FB3E}"/>
          </ac:picMkLst>
        </pc:picChg>
        <pc:picChg chg="add mod">
          <ac:chgData name="Dan Miller" userId="9312318d-6fc1-4aa1-bf63-b61f87e21e71" providerId="ADAL" clId="{5B770C88-6A86-41E8-9CF1-B71F5D1CDDF3}" dt="2019-11-27T02:04:26.765" v="369"/>
          <ac:picMkLst>
            <pc:docMk/>
            <pc:sldMk cId="930255536" sldId="331"/>
            <ac:picMk id="17" creationId="{5BF8A4CA-C43D-4A20-9D6B-A931FC3F01E4}"/>
          </ac:picMkLst>
        </pc:picChg>
        <pc:picChg chg="add mod">
          <ac:chgData name="Dan Miller" userId="9312318d-6fc1-4aa1-bf63-b61f87e21e71" providerId="ADAL" clId="{5B770C88-6A86-41E8-9CF1-B71F5D1CDDF3}" dt="2019-11-27T02:05:00.919" v="371"/>
          <ac:picMkLst>
            <pc:docMk/>
            <pc:sldMk cId="930255536" sldId="331"/>
            <ac:picMk id="18" creationId="{4485D5B2-BB5B-4E1F-BF9D-8F5A74916868}"/>
          </ac:picMkLst>
        </pc:picChg>
        <pc:picChg chg="add mod">
          <ac:chgData name="Dan Miller" userId="9312318d-6fc1-4aa1-bf63-b61f87e21e71" providerId="ADAL" clId="{5B770C88-6A86-41E8-9CF1-B71F5D1CDDF3}" dt="2019-11-27T02:04:36.443" v="370"/>
          <ac:picMkLst>
            <pc:docMk/>
            <pc:sldMk cId="930255536" sldId="331"/>
            <ac:picMk id="19" creationId="{F57B3AC6-93B4-4B86-9D37-6B90AA5CAF28}"/>
          </ac:picMkLst>
        </pc:picChg>
        <pc:picChg chg="add mod">
          <ac:chgData name="Dan Miller" userId="9312318d-6fc1-4aa1-bf63-b61f87e21e71" providerId="ADAL" clId="{5B770C88-6A86-41E8-9CF1-B71F5D1CDDF3}" dt="2019-11-27T02:05:16.403" v="372"/>
          <ac:picMkLst>
            <pc:docMk/>
            <pc:sldMk cId="930255536" sldId="331"/>
            <ac:picMk id="20" creationId="{7E5E3E58-61C8-41FF-8E0C-62092F2026E4}"/>
          </ac:picMkLst>
        </pc:picChg>
        <pc:picChg chg="add">
          <ac:chgData name="Dan Miller" userId="9312318d-6fc1-4aa1-bf63-b61f87e21e71" providerId="ADAL" clId="{5B770C88-6A86-41E8-9CF1-B71F5D1CDDF3}" dt="2019-11-27T01:59:22.436" v="360"/>
          <ac:picMkLst>
            <pc:docMk/>
            <pc:sldMk cId="930255536" sldId="331"/>
            <ac:picMk id="33" creationId="{B36788B2-1089-43BB-B509-72EF6D2BA19B}"/>
          </ac:picMkLst>
        </pc:picChg>
      </pc:sldChg>
      <pc:sldChg chg="addSp delSp modSp add del">
        <pc:chgData name="Dan Miller" userId="9312318d-6fc1-4aa1-bf63-b61f87e21e71" providerId="ADAL" clId="{5B770C88-6A86-41E8-9CF1-B71F5D1CDDF3}" dt="2019-11-27T02:18:45.452" v="408" actId="2696"/>
        <pc:sldMkLst>
          <pc:docMk/>
          <pc:sldMk cId="3418262658" sldId="332"/>
        </pc:sldMkLst>
        <pc:graphicFrameChg chg="add mod">
          <ac:chgData name="Dan Miller" userId="9312318d-6fc1-4aa1-bf63-b61f87e21e71" providerId="ADAL" clId="{5B770C88-6A86-41E8-9CF1-B71F5D1CDDF3}" dt="2019-11-27T02:17:27.075" v="400" actId="1076"/>
          <ac:graphicFrameMkLst>
            <pc:docMk/>
            <pc:sldMk cId="3418262658" sldId="332"/>
            <ac:graphicFrameMk id="2" creationId="{F06B301C-3535-4376-80C4-B3341AD2D466}"/>
          </ac:graphicFrameMkLst>
        </pc:graphicFrameChg>
        <pc:picChg chg="del mod">
          <ac:chgData name="Dan Miller" userId="9312318d-6fc1-4aa1-bf63-b61f87e21e71" providerId="ADAL" clId="{5B770C88-6A86-41E8-9CF1-B71F5D1CDDF3}" dt="2019-11-27T02:17:42.942" v="405"/>
          <ac:picMkLst>
            <pc:docMk/>
            <pc:sldMk cId="3418262658" sldId="332"/>
            <ac:picMk id="4" creationId="{B438FEE7-D292-41B8-AED3-0D9AFAE6219F}"/>
          </ac:picMkLst>
        </pc:picChg>
        <pc:picChg chg="add">
          <ac:chgData name="Dan Miller" userId="9312318d-6fc1-4aa1-bf63-b61f87e21e71" providerId="ADAL" clId="{5B770C88-6A86-41E8-9CF1-B71F5D1CDDF3}" dt="2019-11-27T02:18:41.405" v="407"/>
          <ac:picMkLst>
            <pc:docMk/>
            <pc:sldMk cId="3418262658" sldId="332"/>
            <ac:picMk id="6" creationId="{84449E87-CA18-443D-83B7-79AF5DE46304}"/>
          </ac:picMkLst>
        </pc:picChg>
        <pc:picChg chg="add del">
          <ac:chgData name="Dan Miller" userId="9312318d-6fc1-4aa1-bf63-b61f87e21e71" providerId="ADAL" clId="{5B770C88-6A86-41E8-9CF1-B71F5D1CDDF3}" dt="2019-11-27T02:17:40.553" v="404"/>
          <ac:picMkLst>
            <pc:docMk/>
            <pc:sldMk cId="3418262658" sldId="332"/>
            <ac:picMk id="34" creationId="{71484025-7FE2-4DA2-B1C2-A34509A9E1A2}"/>
          </ac:picMkLst>
        </pc:picChg>
        <pc:picChg chg="add">
          <ac:chgData name="Dan Miller" userId="9312318d-6fc1-4aa1-bf63-b61f87e21e71" providerId="ADAL" clId="{5B770C88-6A86-41E8-9CF1-B71F5D1CDDF3}" dt="2019-11-27T02:17:45.237" v="406"/>
          <ac:picMkLst>
            <pc:docMk/>
            <pc:sldMk cId="3418262658" sldId="332"/>
            <ac:picMk id="35" creationId="{AA73D83B-6CD7-4F29-B0EE-4083BDBC8E9C}"/>
          </ac:picMkLst>
        </pc:picChg>
      </pc:sldChg>
    </pc:docChg>
  </pc:docChgLst>
  <pc:docChgLst>
    <pc:chgData name="Dan Miller" userId="9312318d-6fc1-4aa1-bf63-b61f87e21e71" providerId="ADAL" clId="{44A702C8-22E3-4B13-BFF8-1305ACB016C4}"/>
    <pc:docChg chg="undo redo custSel addSld delSld modSld sldOrd delMainMaster">
      <pc:chgData name="Dan Miller" userId="9312318d-6fc1-4aa1-bf63-b61f87e21e71" providerId="ADAL" clId="{44A702C8-22E3-4B13-BFF8-1305ACB016C4}" dt="2020-01-23T05:04:17.325" v="13519" actId="1592"/>
      <pc:docMkLst>
        <pc:docMk/>
      </pc:docMkLst>
      <pc:sldChg chg="modSp delCm">
        <pc:chgData name="Dan Miller" userId="9312318d-6fc1-4aa1-bf63-b61f87e21e71" providerId="ADAL" clId="{44A702C8-22E3-4B13-BFF8-1305ACB016C4}" dt="2020-01-23T05:04:06.454" v="13518" actId="1592"/>
        <pc:sldMkLst>
          <pc:docMk/>
          <pc:sldMk cId="0" sldId="257"/>
        </pc:sldMkLst>
        <pc:spChg chg="mod">
          <ac:chgData name="Dan Miller" userId="9312318d-6fc1-4aa1-bf63-b61f87e21e71" providerId="ADAL" clId="{44A702C8-22E3-4B13-BFF8-1305ACB016C4}" dt="2020-01-23T05:04:00.804" v="13516" actId="20577"/>
          <ac:spMkLst>
            <pc:docMk/>
            <pc:sldMk cId="0" sldId="257"/>
            <ac:spMk id="213" creationId="{00000000-0000-0000-0000-000000000000}"/>
          </ac:spMkLst>
        </pc:spChg>
      </pc:sldChg>
      <pc:sldChg chg="del">
        <pc:chgData name="Dan Miller" userId="9312318d-6fc1-4aa1-bf63-b61f87e21e71" providerId="ADAL" clId="{44A702C8-22E3-4B13-BFF8-1305ACB016C4}" dt="2020-01-22T23:22:57.078" v="12753" actId="47"/>
        <pc:sldMkLst>
          <pc:docMk/>
          <pc:sldMk cId="0" sldId="258"/>
        </pc:sldMkLst>
      </pc:sldChg>
      <pc:sldChg chg="del">
        <pc:chgData name="Dan Miller" userId="9312318d-6fc1-4aa1-bf63-b61f87e21e71" providerId="ADAL" clId="{44A702C8-22E3-4B13-BFF8-1305ACB016C4}" dt="2020-01-22T23:22:57.078" v="12753" actId="47"/>
        <pc:sldMkLst>
          <pc:docMk/>
          <pc:sldMk cId="0" sldId="259"/>
        </pc:sldMkLst>
      </pc:sldChg>
      <pc:sldChg chg="del">
        <pc:chgData name="Dan Miller" userId="9312318d-6fc1-4aa1-bf63-b61f87e21e71" providerId="ADAL" clId="{44A702C8-22E3-4B13-BFF8-1305ACB016C4}" dt="2020-01-22T23:22:57.078" v="12753" actId="47"/>
        <pc:sldMkLst>
          <pc:docMk/>
          <pc:sldMk cId="0" sldId="260"/>
        </pc:sldMkLst>
      </pc:sldChg>
      <pc:sldChg chg="del">
        <pc:chgData name="Dan Miller" userId="9312318d-6fc1-4aa1-bf63-b61f87e21e71" providerId="ADAL" clId="{44A702C8-22E3-4B13-BFF8-1305ACB016C4}" dt="2020-01-22T23:22:57.078" v="12753" actId="47"/>
        <pc:sldMkLst>
          <pc:docMk/>
          <pc:sldMk cId="0" sldId="261"/>
        </pc:sldMkLst>
      </pc:sldChg>
      <pc:sldChg chg="del">
        <pc:chgData name="Dan Miller" userId="9312318d-6fc1-4aa1-bf63-b61f87e21e71" providerId="ADAL" clId="{44A702C8-22E3-4B13-BFF8-1305ACB016C4}" dt="2020-01-22T23:22:57.078" v="12753" actId="47"/>
        <pc:sldMkLst>
          <pc:docMk/>
          <pc:sldMk cId="0" sldId="262"/>
        </pc:sldMkLst>
      </pc:sldChg>
      <pc:sldChg chg="del">
        <pc:chgData name="Dan Miller" userId="9312318d-6fc1-4aa1-bf63-b61f87e21e71" providerId="ADAL" clId="{44A702C8-22E3-4B13-BFF8-1305ACB016C4}" dt="2020-01-22T23:22:57.078" v="12753" actId="47"/>
        <pc:sldMkLst>
          <pc:docMk/>
          <pc:sldMk cId="0" sldId="263"/>
        </pc:sldMkLst>
      </pc:sldChg>
      <pc:sldChg chg="del">
        <pc:chgData name="Dan Miller" userId="9312318d-6fc1-4aa1-bf63-b61f87e21e71" providerId="ADAL" clId="{44A702C8-22E3-4B13-BFF8-1305ACB016C4}" dt="2020-01-22T23:22:57.078" v="12753" actId="47"/>
        <pc:sldMkLst>
          <pc:docMk/>
          <pc:sldMk cId="0" sldId="264"/>
        </pc:sldMkLst>
      </pc:sldChg>
      <pc:sldChg chg="del">
        <pc:chgData name="Dan Miller" userId="9312318d-6fc1-4aa1-bf63-b61f87e21e71" providerId="ADAL" clId="{44A702C8-22E3-4B13-BFF8-1305ACB016C4}" dt="2020-01-22T23:22:57.078" v="12753" actId="47"/>
        <pc:sldMkLst>
          <pc:docMk/>
          <pc:sldMk cId="0" sldId="265"/>
        </pc:sldMkLst>
      </pc:sldChg>
      <pc:sldChg chg="del">
        <pc:chgData name="Dan Miller" userId="9312318d-6fc1-4aa1-bf63-b61f87e21e71" providerId="ADAL" clId="{44A702C8-22E3-4B13-BFF8-1305ACB016C4}" dt="2020-01-22T23:22:57.078" v="12753" actId="47"/>
        <pc:sldMkLst>
          <pc:docMk/>
          <pc:sldMk cId="0" sldId="266"/>
        </pc:sldMkLst>
      </pc:sldChg>
      <pc:sldChg chg="del">
        <pc:chgData name="Dan Miller" userId="9312318d-6fc1-4aa1-bf63-b61f87e21e71" providerId="ADAL" clId="{44A702C8-22E3-4B13-BFF8-1305ACB016C4}" dt="2020-01-22T23:22:57.078" v="12753" actId="47"/>
        <pc:sldMkLst>
          <pc:docMk/>
          <pc:sldMk cId="0" sldId="268"/>
        </pc:sldMkLst>
      </pc:sldChg>
      <pc:sldChg chg="del">
        <pc:chgData name="Dan Miller" userId="9312318d-6fc1-4aa1-bf63-b61f87e21e71" providerId="ADAL" clId="{44A702C8-22E3-4B13-BFF8-1305ACB016C4}" dt="2020-01-22T23:22:57.078" v="12753" actId="47"/>
        <pc:sldMkLst>
          <pc:docMk/>
          <pc:sldMk cId="0" sldId="270"/>
        </pc:sldMkLst>
      </pc:sldChg>
      <pc:sldChg chg="del">
        <pc:chgData name="Dan Miller" userId="9312318d-6fc1-4aa1-bf63-b61f87e21e71" providerId="ADAL" clId="{44A702C8-22E3-4B13-BFF8-1305ACB016C4}" dt="2020-01-22T23:22:57.078" v="12753" actId="47"/>
        <pc:sldMkLst>
          <pc:docMk/>
          <pc:sldMk cId="0" sldId="271"/>
        </pc:sldMkLst>
      </pc:sldChg>
      <pc:sldChg chg="del">
        <pc:chgData name="Dan Miller" userId="9312318d-6fc1-4aa1-bf63-b61f87e21e71" providerId="ADAL" clId="{44A702C8-22E3-4B13-BFF8-1305ACB016C4}" dt="2020-01-22T23:22:57.078" v="12753" actId="47"/>
        <pc:sldMkLst>
          <pc:docMk/>
          <pc:sldMk cId="0" sldId="273"/>
        </pc:sldMkLst>
      </pc:sldChg>
      <pc:sldChg chg="del">
        <pc:chgData name="Dan Miller" userId="9312318d-6fc1-4aa1-bf63-b61f87e21e71" providerId="ADAL" clId="{44A702C8-22E3-4B13-BFF8-1305ACB016C4}" dt="2020-01-22T23:22:57.078" v="12753" actId="47"/>
        <pc:sldMkLst>
          <pc:docMk/>
          <pc:sldMk cId="0" sldId="275"/>
        </pc:sldMkLst>
      </pc:sldChg>
      <pc:sldChg chg="del">
        <pc:chgData name="Dan Miller" userId="9312318d-6fc1-4aa1-bf63-b61f87e21e71" providerId="ADAL" clId="{44A702C8-22E3-4B13-BFF8-1305ACB016C4}" dt="2020-01-22T23:22:57.078" v="12753" actId="47"/>
        <pc:sldMkLst>
          <pc:docMk/>
          <pc:sldMk cId="0" sldId="276"/>
        </pc:sldMkLst>
      </pc:sldChg>
      <pc:sldChg chg="del">
        <pc:chgData name="Dan Miller" userId="9312318d-6fc1-4aa1-bf63-b61f87e21e71" providerId="ADAL" clId="{44A702C8-22E3-4B13-BFF8-1305ACB016C4}" dt="2020-01-22T23:22:57.078" v="12753" actId="47"/>
        <pc:sldMkLst>
          <pc:docMk/>
          <pc:sldMk cId="0" sldId="277"/>
        </pc:sldMkLst>
      </pc:sldChg>
      <pc:sldChg chg="del">
        <pc:chgData name="Dan Miller" userId="9312318d-6fc1-4aa1-bf63-b61f87e21e71" providerId="ADAL" clId="{44A702C8-22E3-4B13-BFF8-1305ACB016C4}" dt="2020-01-22T23:22:57.078" v="12753" actId="47"/>
        <pc:sldMkLst>
          <pc:docMk/>
          <pc:sldMk cId="0" sldId="278"/>
        </pc:sldMkLst>
      </pc:sldChg>
      <pc:sldChg chg="del">
        <pc:chgData name="Dan Miller" userId="9312318d-6fc1-4aa1-bf63-b61f87e21e71" providerId="ADAL" clId="{44A702C8-22E3-4B13-BFF8-1305ACB016C4}" dt="2020-01-22T23:22:57.078" v="12753" actId="47"/>
        <pc:sldMkLst>
          <pc:docMk/>
          <pc:sldMk cId="1068382997" sldId="279"/>
        </pc:sldMkLst>
      </pc:sldChg>
      <pc:sldChg chg="del">
        <pc:chgData name="Dan Miller" userId="9312318d-6fc1-4aa1-bf63-b61f87e21e71" providerId="ADAL" clId="{44A702C8-22E3-4B13-BFF8-1305ACB016C4}" dt="2020-01-22T23:22:57.078" v="12753" actId="47"/>
        <pc:sldMkLst>
          <pc:docMk/>
          <pc:sldMk cId="223815541" sldId="280"/>
        </pc:sldMkLst>
      </pc:sldChg>
      <pc:sldChg chg="modSp delCm">
        <pc:chgData name="Dan Miller" userId="9312318d-6fc1-4aa1-bf63-b61f87e21e71" providerId="ADAL" clId="{44A702C8-22E3-4B13-BFF8-1305ACB016C4}" dt="2020-01-23T05:04:17.325" v="13519" actId="1592"/>
        <pc:sldMkLst>
          <pc:docMk/>
          <pc:sldMk cId="1977009700" sldId="281"/>
        </pc:sldMkLst>
        <pc:spChg chg="mod">
          <ac:chgData name="Dan Miller" userId="9312318d-6fc1-4aa1-bf63-b61f87e21e71" providerId="ADAL" clId="{44A702C8-22E3-4B13-BFF8-1305ACB016C4}" dt="2020-01-17T05:25:51.365" v="5334" actId="20577"/>
          <ac:spMkLst>
            <pc:docMk/>
            <pc:sldMk cId="1977009700" sldId="281"/>
            <ac:spMk id="17" creationId="{5AE9912C-98EA-4128-BAF0-91C8BAB6E99F}"/>
          </ac:spMkLst>
        </pc:spChg>
        <pc:graphicFrameChg chg="mod modGraphic">
          <ac:chgData name="Dan Miller" userId="9312318d-6fc1-4aa1-bf63-b61f87e21e71" providerId="ADAL" clId="{44A702C8-22E3-4B13-BFF8-1305ACB016C4}" dt="2020-01-22T23:17:37.523" v="12715" actId="14100"/>
          <ac:graphicFrameMkLst>
            <pc:docMk/>
            <pc:sldMk cId="1977009700" sldId="281"/>
            <ac:graphicFrameMk id="6" creationId="{70D770D4-DF7D-4F9F-B764-DCF35D8D068A}"/>
          </ac:graphicFrameMkLst>
        </pc:graphicFrameChg>
      </pc:sldChg>
      <pc:sldChg chg="del">
        <pc:chgData name="Dan Miller" userId="9312318d-6fc1-4aa1-bf63-b61f87e21e71" providerId="ADAL" clId="{44A702C8-22E3-4B13-BFF8-1305ACB016C4}" dt="2020-01-22T23:22:57.078" v="12753" actId="47"/>
        <pc:sldMkLst>
          <pc:docMk/>
          <pc:sldMk cId="1623983384" sldId="282"/>
        </pc:sldMkLst>
      </pc:sldChg>
      <pc:sldChg chg="del">
        <pc:chgData name="Dan Miller" userId="9312318d-6fc1-4aa1-bf63-b61f87e21e71" providerId="ADAL" clId="{44A702C8-22E3-4B13-BFF8-1305ACB016C4}" dt="2020-01-22T23:22:57.078" v="12753" actId="47"/>
        <pc:sldMkLst>
          <pc:docMk/>
          <pc:sldMk cId="2415891489" sldId="283"/>
        </pc:sldMkLst>
      </pc:sldChg>
      <pc:sldChg chg="del">
        <pc:chgData name="Dan Miller" userId="9312318d-6fc1-4aa1-bf63-b61f87e21e71" providerId="ADAL" clId="{44A702C8-22E3-4B13-BFF8-1305ACB016C4}" dt="2020-01-22T23:22:57.078" v="12753" actId="47"/>
        <pc:sldMkLst>
          <pc:docMk/>
          <pc:sldMk cId="1498135870" sldId="284"/>
        </pc:sldMkLst>
      </pc:sldChg>
      <pc:sldChg chg="del">
        <pc:chgData name="Dan Miller" userId="9312318d-6fc1-4aa1-bf63-b61f87e21e71" providerId="ADAL" clId="{44A702C8-22E3-4B13-BFF8-1305ACB016C4}" dt="2020-01-22T23:22:57.078" v="12753" actId="47"/>
        <pc:sldMkLst>
          <pc:docMk/>
          <pc:sldMk cId="4193857547" sldId="287"/>
        </pc:sldMkLst>
      </pc:sldChg>
      <pc:sldChg chg="del">
        <pc:chgData name="Dan Miller" userId="9312318d-6fc1-4aa1-bf63-b61f87e21e71" providerId="ADAL" clId="{44A702C8-22E3-4B13-BFF8-1305ACB016C4}" dt="2020-01-22T23:22:57.078" v="12753" actId="47"/>
        <pc:sldMkLst>
          <pc:docMk/>
          <pc:sldMk cId="1597489820" sldId="288"/>
        </pc:sldMkLst>
      </pc:sldChg>
      <pc:sldChg chg="del">
        <pc:chgData name="Dan Miller" userId="9312318d-6fc1-4aa1-bf63-b61f87e21e71" providerId="ADAL" clId="{44A702C8-22E3-4B13-BFF8-1305ACB016C4}" dt="2020-01-22T23:22:57.078" v="12753" actId="47"/>
        <pc:sldMkLst>
          <pc:docMk/>
          <pc:sldMk cId="631188358" sldId="289"/>
        </pc:sldMkLst>
      </pc:sldChg>
      <pc:sldChg chg="del">
        <pc:chgData name="Dan Miller" userId="9312318d-6fc1-4aa1-bf63-b61f87e21e71" providerId="ADAL" clId="{44A702C8-22E3-4B13-BFF8-1305ACB016C4}" dt="2020-01-22T23:22:57.078" v="12753" actId="47"/>
        <pc:sldMkLst>
          <pc:docMk/>
          <pc:sldMk cId="2602667342" sldId="290"/>
        </pc:sldMkLst>
      </pc:sldChg>
      <pc:sldChg chg="del">
        <pc:chgData name="Dan Miller" userId="9312318d-6fc1-4aa1-bf63-b61f87e21e71" providerId="ADAL" clId="{44A702C8-22E3-4B13-BFF8-1305ACB016C4}" dt="2020-01-22T23:22:57.078" v="12753" actId="47"/>
        <pc:sldMkLst>
          <pc:docMk/>
          <pc:sldMk cId="3572984780" sldId="291"/>
        </pc:sldMkLst>
      </pc:sldChg>
      <pc:sldChg chg="del">
        <pc:chgData name="Dan Miller" userId="9312318d-6fc1-4aa1-bf63-b61f87e21e71" providerId="ADAL" clId="{44A702C8-22E3-4B13-BFF8-1305ACB016C4}" dt="2020-01-22T23:22:57.078" v="12753" actId="47"/>
        <pc:sldMkLst>
          <pc:docMk/>
          <pc:sldMk cId="78401371" sldId="292"/>
        </pc:sldMkLst>
      </pc:sldChg>
      <pc:sldChg chg="del">
        <pc:chgData name="Dan Miller" userId="9312318d-6fc1-4aa1-bf63-b61f87e21e71" providerId="ADAL" clId="{44A702C8-22E3-4B13-BFF8-1305ACB016C4}" dt="2020-01-22T23:22:57.078" v="12753" actId="47"/>
        <pc:sldMkLst>
          <pc:docMk/>
          <pc:sldMk cId="1648205011" sldId="293"/>
        </pc:sldMkLst>
      </pc:sldChg>
      <pc:sldChg chg="del">
        <pc:chgData name="Dan Miller" userId="9312318d-6fc1-4aa1-bf63-b61f87e21e71" providerId="ADAL" clId="{44A702C8-22E3-4B13-BFF8-1305ACB016C4}" dt="2020-01-22T23:22:57.078" v="12753" actId="47"/>
        <pc:sldMkLst>
          <pc:docMk/>
          <pc:sldMk cId="2747496661" sldId="294"/>
        </pc:sldMkLst>
      </pc:sldChg>
      <pc:sldChg chg="del">
        <pc:chgData name="Dan Miller" userId="9312318d-6fc1-4aa1-bf63-b61f87e21e71" providerId="ADAL" clId="{44A702C8-22E3-4B13-BFF8-1305ACB016C4}" dt="2020-01-22T23:22:57.078" v="12753" actId="47"/>
        <pc:sldMkLst>
          <pc:docMk/>
          <pc:sldMk cId="1902455837" sldId="295"/>
        </pc:sldMkLst>
      </pc:sldChg>
      <pc:sldChg chg="del">
        <pc:chgData name="Dan Miller" userId="9312318d-6fc1-4aa1-bf63-b61f87e21e71" providerId="ADAL" clId="{44A702C8-22E3-4B13-BFF8-1305ACB016C4}" dt="2020-01-22T23:22:57.078" v="12753" actId="47"/>
        <pc:sldMkLst>
          <pc:docMk/>
          <pc:sldMk cId="1723508444" sldId="296"/>
        </pc:sldMkLst>
      </pc:sldChg>
      <pc:sldChg chg="del">
        <pc:chgData name="Dan Miller" userId="9312318d-6fc1-4aa1-bf63-b61f87e21e71" providerId="ADAL" clId="{44A702C8-22E3-4B13-BFF8-1305ACB016C4}" dt="2020-01-22T23:22:57.078" v="12753" actId="47"/>
        <pc:sldMkLst>
          <pc:docMk/>
          <pc:sldMk cId="3757019252" sldId="297"/>
        </pc:sldMkLst>
      </pc:sldChg>
      <pc:sldChg chg="del">
        <pc:chgData name="Dan Miller" userId="9312318d-6fc1-4aa1-bf63-b61f87e21e71" providerId="ADAL" clId="{44A702C8-22E3-4B13-BFF8-1305ACB016C4}" dt="2020-01-22T23:22:57.078" v="12753" actId="47"/>
        <pc:sldMkLst>
          <pc:docMk/>
          <pc:sldMk cId="1649032356" sldId="298"/>
        </pc:sldMkLst>
      </pc:sldChg>
      <pc:sldChg chg="del">
        <pc:chgData name="Dan Miller" userId="9312318d-6fc1-4aa1-bf63-b61f87e21e71" providerId="ADAL" clId="{44A702C8-22E3-4B13-BFF8-1305ACB016C4}" dt="2020-01-22T23:22:57.078" v="12753" actId="47"/>
        <pc:sldMkLst>
          <pc:docMk/>
          <pc:sldMk cId="4009357619" sldId="299"/>
        </pc:sldMkLst>
      </pc:sldChg>
      <pc:sldChg chg="del">
        <pc:chgData name="Dan Miller" userId="9312318d-6fc1-4aa1-bf63-b61f87e21e71" providerId="ADAL" clId="{44A702C8-22E3-4B13-BFF8-1305ACB016C4}" dt="2020-01-22T23:22:57.078" v="12753" actId="47"/>
        <pc:sldMkLst>
          <pc:docMk/>
          <pc:sldMk cId="926599987" sldId="300"/>
        </pc:sldMkLst>
      </pc:sldChg>
      <pc:sldChg chg="del">
        <pc:chgData name="Dan Miller" userId="9312318d-6fc1-4aa1-bf63-b61f87e21e71" providerId="ADAL" clId="{44A702C8-22E3-4B13-BFF8-1305ACB016C4}" dt="2020-01-22T23:22:57.078" v="12753" actId="47"/>
        <pc:sldMkLst>
          <pc:docMk/>
          <pc:sldMk cId="1163065893" sldId="301"/>
        </pc:sldMkLst>
      </pc:sldChg>
      <pc:sldChg chg="del">
        <pc:chgData name="Dan Miller" userId="9312318d-6fc1-4aa1-bf63-b61f87e21e71" providerId="ADAL" clId="{44A702C8-22E3-4B13-BFF8-1305ACB016C4}" dt="2020-01-22T23:22:57.078" v="12753" actId="47"/>
        <pc:sldMkLst>
          <pc:docMk/>
          <pc:sldMk cId="823197396" sldId="302"/>
        </pc:sldMkLst>
      </pc:sldChg>
      <pc:sldChg chg="del">
        <pc:chgData name="Dan Miller" userId="9312318d-6fc1-4aa1-bf63-b61f87e21e71" providerId="ADAL" clId="{44A702C8-22E3-4B13-BFF8-1305ACB016C4}" dt="2020-01-22T23:22:57.078" v="12753" actId="47"/>
        <pc:sldMkLst>
          <pc:docMk/>
          <pc:sldMk cId="2889772466" sldId="303"/>
        </pc:sldMkLst>
      </pc:sldChg>
      <pc:sldChg chg="del">
        <pc:chgData name="Dan Miller" userId="9312318d-6fc1-4aa1-bf63-b61f87e21e71" providerId="ADAL" clId="{44A702C8-22E3-4B13-BFF8-1305ACB016C4}" dt="2020-01-22T23:22:57.078" v="12753" actId="47"/>
        <pc:sldMkLst>
          <pc:docMk/>
          <pc:sldMk cId="145261109" sldId="304"/>
        </pc:sldMkLst>
      </pc:sldChg>
      <pc:sldChg chg="addSp delSp modSp delCm">
        <pc:chgData name="Dan Miller" userId="9312318d-6fc1-4aa1-bf63-b61f87e21e71" providerId="ADAL" clId="{44A702C8-22E3-4B13-BFF8-1305ACB016C4}" dt="2020-01-23T04:24:16.654" v="13505" actId="1592"/>
        <pc:sldMkLst>
          <pc:docMk/>
          <pc:sldMk cId="1489563582" sldId="306"/>
        </pc:sldMkLst>
        <pc:spChg chg="mod">
          <ac:chgData name="Dan Miller" userId="9312318d-6fc1-4aa1-bf63-b61f87e21e71" providerId="ADAL" clId="{44A702C8-22E3-4B13-BFF8-1305ACB016C4}" dt="2020-01-17T05:26:49.389" v="5343" actId="20577"/>
          <ac:spMkLst>
            <pc:docMk/>
            <pc:sldMk cId="1489563582" sldId="306"/>
            <ac:spMk id="17" creationId="{5AE9912C-98EA-4128-BAF0-91C8BAB6E99F}"/>
          </ac:spMkLst>
        </pc:spChg>
        <pc:graphicFrameChg chg="del">
          <ac:chgData name="Dan Miller" userId="9312318d-6fc1-4aa1-bf63-b61f87e21e71" providerId="ADAL" clId="{44A702C8-22E3-4B13-BFF8-1305ACB016C4}" dt="2020-01-17T02:58:51.347" v="1775" actId="478"/>
          <ac:graphicFrameMkLst>
            <pc:docMk/>
            <pc:sldMk cId="1489563582" sldId="306"/>
            <ac:graphicFrameMk id="6" creationId="{70D770D4-DF7D-4F9F-B764-DCF35D8D068A}"/>
          </ac:graphicFrameMkLst>
        </pc:graphicFrameChg>
        <pc:graphicFrameChg chg="add mod modGraphic">
          <ac:chgData name="Dan Miller" userId="9312318d-6fc1-4aa1-bf63-b61f87e21e71" providerId="ADAL" clId="{44A702C8-22E3-4B13-BFF8-1305ACB016C4}" dt="2020-01-17T03:01:11.334" v="1942" actId="313"/>
          <ac:graphicFrameMkLst>
            <pc:docMk/>
            <pc:sldMk cId="1489563582" sldId="306"/>
            <ac:graphicFrameMk id="8" creationId="{CBC7B476-18CD-4338-B625-A3EBA6C0643E}"/>
          </ac:graphicFrameMkLst>
        </pc:graphicFrameChg>
      </pc:sldChg>
      <pc:sldChg chg="addSp delSp modSp">
        <pc:chgData name="Dan Miller" userId="9312318d-6fc1-4aa1-bf63-b61f87e21e71" providerId="ADAL" clId="{44A702C8-22E3-4B13-BFF8-1305ACB016C4}" dt="2020-01-17T05:27:08.012" v="5344" actId="20577"/>
        <pc:sldMkLst>
          <pc:docMk/>
          <pc:sldMk cId="3556703647" sldId="307"/>
        </pc:sldMkLst>
        <pc:spChg chg="mod">
          <ac:chgData name="Dan Miller" userId="9312318d-6fc1-4aa1-bf63-b61f87e21e71" providerId="ADAL" clId="{44A702C8-22E3-4B13-BFF8-1305ACB016C4}" dt="2020-01-17T05:27:08.012" v="5344" actId="20577"/>
          <ac:spMkLst>
            <pc:docMk/>
            <pc:sldMk cId="3556703647" sldId="307"/>
            <ac:spMk id="8" creationId="{F5FAA9CF-428C-46C2-89F1-30FBB174100C}"/>
          </ac:spMkLst>
        </pc:spChg>
        <pc:graphicFrameChg chg="del">
          <ac:chgData name="Dan Miller" userId="9312318d-6fc1-4aa1-bf63-b61f87e21e71" providerId="ADAL" clId="{44A702C8-22E3-4B13-BFF8-1305ACB016C4}" dt="2020-01-17T03:04:53.865" v="2241" actId="478"/>
          <ac:graphicFrameMkLst>
            <pc:docMk/>
            <pc:sldMk cId="3556703647" sldId="307"/>
            <ac:graphicFrameMk id="6" creationId="{70D770D4-DF7D-4F9F-B764-DCF35D8D068A}"/>
          </ac:graphicFrameMkLst>
        </pc:graphicFrameChg>
        <pc:graphicFrameChg chg="add modGraphic">
          <ac:chgData name="Dan Miller" userId="9312318d-6fc1-4aa1-bf63-b61f87e21e71" providerId="ADAL" clId="{44A702C8-22E3-4B13-BFF8-1305ACB016C4}" dt="2020-01-17T03:05:20.698" v="2274" actId="20577"/>
          <ac:graphicFrameMkLst>
            <pc:docMk/>
            <pc:sldMk cId="3556703647" sldId="307"/>
            <ac:graphicFrameMk id="9" creationId="{94BCC910-A707-4ABA-BAE6-092CA098537E}"/>
          </ac:graphicFrameMkLst>
        </pc:graphicFrameChg>
      </pc:sldChg>
      <pc:sldChg chg="modSp">
        <pc:chgData name="Dan Miller" userId="9312318d-6fc1-4aa1-bf63-b61f87e21e71" providerId="ADAL" clId="{44A702C8-22E3-4B13-BFF8-1305ACB016C4}" dt="2020-01-17T02:25:11.538" v="44" actId="14100"/>
        <pc:sldMkLst>
          <pc:docMk/>
          <pc:sldMk cId="2987001713" sldId="308"/>
        </pc:sldMkLst>
        <pc:spChg chg="mod">
          <ac:chgData name="Dan Miller" userId="9312318d-6fc1-4aa1-bf63-b61f87e21e71" providerId="ADAL" clId="{44A702C8-22E3-4B13-BFF8-1305ACB016C4}" dt="2020-01-17T02:25:11.538" v="44" actId="14100"/>
          <ac:spMkLst>
            <pc:docMk/>
            <pc:sldMk cId="2987001713" sldId="308"/>
            <ac:spMk id="17" creationId="{5AE9912C-98EA-4128-BAF0-91C8BAB6E99F}"/>
          </ac:spMkLst>
        </pc:spChg>
      </pc:sldChg>
      <pc:sldChg chg="modSp">
        <pc:chgData name="Dan Miller" userId="9312318d-6fc1-4aa1-bf63-b61f87e21e71" providerId="ADAL" clId="{44A702C8-22E3-4B13-BFF8-1305ACB016C4}" dt="2020-01-17T03:14:17.613" v="2529" actId="207"/>
        <pc:sldMkLst>
          <pc:docMk/>
          <pc:sldMk cId="1432129794" sldId="309"/>
        </pc:sldMkLst>
        <pc:spChg chg="mod">
          <ac:chgData name="Dan Miller" userId="9312318d-6fc1-4aa1-bf63-b61f87e21e71" providerId="ADAL" clId="{44A702C8-22E3-4B13-BFF8-1305ACB016C4}" dt="2020-01-17T02:30:57.315" v="276" actId="20577"/>
          <ac:spMkLst>
            <pc:docMk/>
            <pc:sldMk cId="1432129794" sldId="309"/>
            <ac:spMk id="8" creationId="{F5FAA9CF-428C-46C2-89F1-30FBB174100C}"/>
          </ac:spMkLst>
        </pc:spChg>
        <pc:spChg chg="mod">
          <ac:chgData name="Dan Miller" userId="9312318d-6fc1-4aa1-bf63-b61f87e21e71" providerId="ADAL" clId="{44A702C8-22E3-4B13-BFF8-1305ACB016C4}" dt="2020-01-17T02:29:58.809" v="210" actId="20577"/>
          <ac:spMkLst>
            <pc:docMk/>
            <pc:sldMk cId="1432129794" sldId="309"/>
            <ac:spMk id="16" creationId="{0FD8B14E-7CCF-42C8-9E9F-051852995464}"/>
          </ac:spMkLst>
        </pc:spChg>
        <pc:graphicFrameChg chg="modGraphic">
          <ac:chgData name="Dan Miller" userId="9312318d-6fc1-4aa1-bf63-b61f87e21e71" providerId="ADAL" clId="{44A702C8-22E3-4B13-BFF8-1305ACB016C4}" dt="2020-01-17T03:14:17.613" v="2529" actId="207"/>
          <ac:graphicFrameMkLst>
            <pc:docMk/>
            <pc:sldMk cId="1432129794" sldId="309"/>
            <ac:graphicFrameMk id="6" creationId="{70D770D4-DF7D-4F9F-B764-DCF35D8D068A}"/>
          </ac:graphicFrameMkLst>
        </pc:graphicFrameChg>
      </pc:sldChg>
      <pc:sldChg chg="modSp">
        <pc:chgData name="Dan Miller" userId="9312318d-6fc1-4aa1-bf63-b61f87e21e71" providerId="ADAL" clId="{44A702C8-22E3-4B13-BFF8-1305ACB016C4}" dt="2020-01-17T02:46:58.704" v="1005" actId="12"/>
        <pc:sldMkLst>
          <pc:docMk/>
          <pc:sldMk cId="3288586547" sldId="310"/>
        </pc:sldMkLst>
        <pc:spChg chg="mod">
          <ac:chgData name="Dan Miller" userId="9312318d-6fc1-4aa1-bf63-b61f87e21e71" providerId="ADAL" clId="{44A702C8-22E3-4B13-BFF8-1305ACB016C4}" dt="2020-01-17T02:44:39.274" v="924" actId="14100"/>
          <ac:spMkLst>
            <pc:docMk/>
            <pc:sldMk cId="3288586547" sldId="310"/>
            <ac:spMk id="17" creationId="{5AE9912C-98EA-4128-BAF0-91C8BAB6E99F}"/>
          </ac:spMkLst>
        </pc:spChg>
        <pc:graphicFrameChg chg="mod modGraphic">
          <ac:chgData name="Dan Miller" userId="9312318d-6fc1-4aa1-bf63-b61f87e21e71" providerId="ADAL" clId="{44A702C8-22E3-4B13-BFF8-1305ACB016C4}" dt="2020-01-17T02:46:58.704" v="1005" actId="12"/>
          <ac:graphicFrameMkLst>
            <pc:docMk/>
            <pc:sldMk cId="3288586547" sldId="310"/>
            <ac:graphicFrameMk id="6" creationId="{70D770D4-DF7D-4F9F-B764-DCF35D8D068A}"/>
          </ac:graphicFrameMkLst>
        </pc:graphicFrameChg>
      </pc:sldChg>
      <pc:sldChg chg="modSp">
        <pc:chgData name="Dan Miller" userId="9312318d-6fc1-4aa1-bf63-b61f87e21e71" providerId="ADAL" clId="{44A702C8-22E3-4B13-BFF8-1305ACB016C4}" dt="2020-01-17T03:11:45.760" v="2447" actId="20577"/>
        <pc:sldMkLst>
          <pc:docMk/>
          <pc:sldMk cId="2613222094" sldId="311"/>
        </pc:sldMkLst>
        <pc:spChg chg="mod">
          <ac:chgData name="Dan Miller" userId="9312318d-6fc1-4aa1-bf63-b61f87e21e71" providerId="ADAL" clId="{44A702C8-22E3-4B13-BFF8-1305ACB016C4}" dt="2020-01-17T03:11:01.409" v="2422" actId="20577"/>
          <ac:spMkLst>
            <pc:docMk/>
            <pc:sldMk cId="2613222094" sldId="311"/>
            <ac:spMk id="8" creationId="{F5FAA9CF-428C-46C2-89F1-30FBB174100C}"/>
          </ac:spMkLst>
        </pc:spChg>
        <pc:graphicFrameChg chg="mod modGraphic">
          <ac:chgData name="Dan Miller" userId="9312318d-6fc1-4aa1-bf63-b61f87e21e71" providerId="ADAL" clId="{44A702C8-22E3-4B13-BFF8-1305ACB016C4}" dt="2020-01-17T03:11:45.760" v="2447" actId="20577"/>
          <ac:graphicFrameMkLst>
            <pc:docMk/>
            <pc:sldMk cId="2613222094" sldId="311"/>
            <ac:graphicFrameMk id="6" creationId="{70D770D4-DF7D-4F9F-B764-DCF35D8D068A}"/>
          </ac:graphicFrameMkLst>
        </pc:graphicFrameChg>
      </pc:sldChg>
      <pc:sldChg chg="modSp delCm">
        <pc:chgData name="Dan Miller" userId="9312318d-6fc1-4aa1-bf63-b61f87e21e71" providerId="ADAL" clId="{44A702C8-22E3-4B13-BFF8-1305ACB016C4}" dt="2020-01-23T02:06:39.504" v="13503" actId="1592"/>
        <pc:sldMkLst>
          <pc:docMk/>
          <pc:sldMk cId="3767910886" sldId="312"/>
        </pc:sldMkLst>
        <pc:spChg chg="mod">
          <ac:chgData name="Dan Miller" userId="9312318d-6fc1-4aa1-bf63-b61f87e21e71" providerId="ADAL" clId="{44A702C8-22E3-4B13-BFF8-1305ACB016C4}" dt="2020-01-20T01:34:25.083" v="7599" actId="20577"/>
          <ac:spMkLst>
            <pc:docMk/>
            <pc:sldMk cId="3767910886" sldId="312"/>
            <ac:spMk id="16" creationId="{0FD8B14E-7CCF-42C8-9E9F-051852995464}"/>
          </ac:spMkLst>
        </pc:spChg>
        <pc:spChg chg="mod">
          <ac:chgData name="Dan Miller" userId="9312318d-6fc1-4aa1-bf63-b61f87e21e71" providerId="ADAL" clId="{44A702C8-22E3-4B13-BFF8-1305ACB016C4}" dt="2020-01-23T02:06:35.210" v="13501" actId="12"/>
          <ac:spMkLst>
            <pc:docMk/>
            <pc:sldMk cId="3767910886" sldId="312"/>
            <ac:spMk id="17" creationId="{5AE9912C-98EA-4128-BAF0-91C8BAB6E99F}"/>
          </ac:spMkLst>
        </pc:spChg>
        <pc:graphicFrameChg chg="mod modGraphic">
          <ac:chgData name="Dan Miller" userId="9312318d-6fc1-4aa1-bf63-b61f87e21e71" providerId="ADAL" clId="{44A702C8-22E3-4B13-BFF8-1305ACB016C4}" dt="2020-01-17T05:42:31.781" v="6455" actId="1076"/>
          <ac:graphicFrameMkLst>
            <pc:docMk/>
            <pc:sldMk cId="3767910886" sldId="312"/>
            <ac:graphicFrameMk id="6" creationId="{70D770D4-DF7D-4F9F-B764-DCF35D8D068A}"/>
          </ac:graphicFrameMkLst>
        </pc:graphicFrameChg>
      </pc:sldChg>
      <pc:sldChg chg="modSp">
        <pc:chgData name="Dan Miller" userId="9312318d-6fc1-4aa1-bf63-b61f87e21e71" providerId="ADAL" clId="{44A702C8-22E3-4B13-BFF8-1305ACB016C4}" dt="2020-01-20T01:39:12.394" v="7862" actId="20577"/>
        <pc:sldMkLst>
          <pc:docMk/>
          <pc:sldMk cId="1701085422" sldId="313"/>
        </pc:sldMkLst>
        <pc:spChg chg="mod">
          <ac:chgData name="Dan Miller" userId="9312318d-6fc1-4aa1-bf63-b61f87e21e71" providerId="ADAL" clId="{44A702C8-22E3-4B13-BFF8-1305ACB016C4}" dt="2020-01-20T01:32:25.958" v="7537" actId="20577"/>
          <ac:spMkLst>
            <pc:docMk/>
            <pc:sldMk cId="1701085422" sldId="313"/>
            <ac:spMk id="8" creationId="{F5FAA9CF-428C-46C2-89F1-30FBB174100C}"/>
          </ac:spMkLst>
        </pc:spChg>
        <pc:spChg chg="mod">
          <ac:chgData name="Dan Miller" userId="9312318d-6fc1-4aa1-bf63-b61f87e21e71" providerId="ADAL" clId="{44A702C8-22E3-4B13-BFF8-1305ACB016C4}" dt="2020-01-20T01:34:29.891" v="7601" actId="20577"/>
          <ac:spMkLst>
            <pc:docMk/>
            <pc:sldMk cId="1701085422" sldId="313"/>
            <ac:spMk id="16" creationId="{0FD8B14E-7CCF-42C8-9E9F-051852995464}"/>
          </ac:spMkLst>
        </pc:spChg>
        <pc:graphicFrameChg chg="mod modGraphic">
          <ac:chgData name="Dan Miller" userId="9312318d-6fc1-4aa1-bf63-b61f87e21e71" providerId="ADAL" clId="{44A702C8-22E3-4B13-BFF8-1305ACB016C4}" dt="2020-01-20T01:39:12.394" v="7862" actId="20577"/>
          <ac:graphicFrameMkLst>
            <pc:docMk/>
            <pc:sldMk cId="1701085422" sldId="313"/>
            <ac:graphicFrameMk id="6" creationId="{70D770D4-DF7D-4F9F-B764-DCF35D8D068A}"/>
          </ac:graphicFrameMkLst>
        </pc:graphicFrameChg>
      </pc:sldChg>
      <pc:sldChg chg="addSp delSp modSp ord delCm">
        <pc:chgData name="Dan Miller" userId="9312318d-6fc1-4aa1-bf63-b61f87e21e71" providerId="ADAL" clId="{44A702C8-22E3-4B13-BFF8-1305ACB016C4}" dt="2020-01-23T01:52:57.089" v="13474" actId="12"/>
        <pc:sldMkLst>
          <pc:docMk/>
          <pc:sldMk cId="257061606" sldId="314"/>
        </pc:sldMkLst>
        <pc:spChg chg="mod">
          <ac:chgData name="Dan Miller" userId="9312318d-6fc1-4aa1-bf63-b61f87e21e71" providerId="ADAL" clId="{44A702C8-22E3-4B13-BFF8-1305ACB016C4}" dt="2020-01-20T02:32:43.375" v="10860" actId="20577"/>
          <ac:spMkLst>
            <pc:docMk/>
            <pc:sldMk cId="257061606" sldId="314"/>
            <ac:spMk id="16" creationId="{0FD8B14E-7CCF-42C8-9E9F-051852995464}"/>
          </ac:spMkLst>
        </pc:spChg>
        <pc:spChg chg="mod">
          <ac:chgData name="Dan Miller" userId="9312318d-6fc1-4aa1-bf63-b61f87e21e71" providerId="ADAL" clId="{44A702C8-22E3-4B13-BFF8-1305ACB016C4}" dt="2020-01-23T01:52:30.650" v="13469" actId="12"/>
          <ac:spMkLst>
            <pc:docMk/>
            <pc:sldMk cId="257061606" sldId="314"/>
            <ac:spMk id="17" creationId="{5AE9912C-98EA-4128-BAF0-91C8BAB6E99F}"/>
          </ac:spMkLst>
        </pc:spChg>
        <pc:graphicFrameChg chg="del mod">
          <ac:chgData name="Dan Miller" userId="9312318d-6fc1-4aa1-bf63-b61f87e21e71" providerId="ADAL" clId="{44A702C8-22E3-4B13-BFF8-1305ACB016C4}" dt="2020-01-20T02:33:41.055" v="10983" actId="478"/>
          <ac:graphicFrameMkLst>
            <pc:docMk/>
            <pc:sldMk cId="257061606" sldId="314"/>
            <ac:graphicFrameMk id="6" creationId="{70D770D4-DF7D-4F9F-B764-DCF35D8D068A}"/>
          </ac:graphicFrameMkLst>
        </pc:graphicFrameChg>
        <pc:graphicFrameChg chg="add mod modGraphic">
          <ac:chgData name="Dan Miller" userId="9312318d-6fc1-4aa1-bf63-b61f87e21e71" providerId="ADAL" clId="{44A702C8-22E3-4B13-BFF8-1305ACB016C4}" dt="2020-01-23T01:52:57.089" v="13474" actId="12"/>
          <ac:graphicFrameMkLst>
            <pc:docMk/>
            <pc:sldMk cId="257061606" sldId="314"/>
            <ac:graphicFrameMk id="9" creationId="{C27C46EF-631A-43E2-9949-76D84CAC05CD}"/>
          </ac:graphicFrameMkLst>
        </pc:graphicFrameChg>
        <pc:picChg chg="del">
          <ac:chgData name="Dan Miller" userId="9312318d-6fc1-4aa1-bf63-b61f87e21e71" providerId="ADAL" clId="{44A702C8-22E3-4B13-BFF8-1305ACB016C4}" dt="2020-01-23T01:42:32.351" v="13322"/>
          <ac:picMkLst>
            <pc:docMk/>
            <pc:sldMk cId="257061606" sldId="314"/>
            <ac:picMk id="8" creationId="{81250DFD-A4C6-4124-98A1-70399DA0DAC4}"/>
          </ac:picMkLst>
        </pc:picChg>
      </pc:sldChg>
      <pc:sldChg chg="addSp delSp modSp ord delCm">
        <pc:chgData name="Dan Miller" userId="9312318d-6fc1-4aa1-bf63-b61f87e21e71" providerId="ADAL" clId="{44A702C8-22E3-4B13-BFF8-1305ACB016C4}" dt="2020-01-23T01:42:34.506" v="13323"/>
        <pc:sldMkLst>
          <pc:docMk/>
          <pc:sldMk cId="918821293" sldId="315"/>
        </pc:sldMkLst>
        <pc:spChg chg="add del mod">
          <ac:chgData name="Dan Miller" userId="9312318d-6fc1-4aa1-bf63-b61f87e21e71" providerId="ADAL" clId="{44A702C8-22E3-4B13-BFF8-1305ACB016C4}" dt="2020-01-20T02:30:12.288" v="10779" actId="478"/>
          <ac:spMkLst>
            <pc:docMk/>
            <pc:sldMk cId="918821293" sldId="315"/>
            <ac:spMk id="3" creationId="{E5E3B648-2A8F-4BA8-AAB4-0E4FB3B198A8}"/>
          </ac:spMkLst>
        </pc:spChg>
        <pc:spChg chg="del">
          <ac:chgData name="Dan Miller" userId="9312318d-6fc1-4aa1-bf63-b61f87e21e71" providerId="ADAL" clId="{44A702C8-22E3-4B13-BFF8-1305ACB016C4}" dt="2020-01-20T02:30:06.457" v="10777" actId="478"/>
          <ac:spMkLst>
            <pc:docMk/>
            <pc:sldMk cId="918821293" sldId="315"/>
            <ac:spMk id="8" creationId="{F5FAA9CF-428C-46C2-89F1-30FBB174100C}"/>
          </ac:spMkLst>
        </pc:spChg>
        <pc:spChg chg="add mod">
          <ac:chgData name="Dan Miller" userId="9312318d-6fc1-4aa1-bf63-b61f87e21e71" providerId="ADAL" clId="{44A702C8-22E3-4B13-BFF8-1305ACB016C4}" dt="2020-01-20T02:30:48.222" v="10810" actId="14100"/>
          <ac:spMkLst>
            <pc:docMk/>
            <pc:sldMk cId="918821293" sldId="315"/>
            <ac:spMk id="9" creationId="{2AB39BD9-DD2E-464E-A436-52B299CC75E4}"/>
          </ac:spMkLst>
        </pc:spChg>
        <pc:graphicFrameChg chg="del">
          <ac:chgData name="Dan Miller" userId="9312318d-6fc1-4aa1-bf63-b61f87e21e71" providerId="ADAL" clId="{44A702C8-22E3-4B13-BFF8-1305ACB016C4}" dt="2020-01-20T02:30:58.257" v="10811" actId="478"/>
          <ac:graphicFrameMkLst>
            <pc:docMk/>
            <pc:sldMk cId="918821293" sldId="315"/>
            <ac:graphicFrameMk id="6" creationId="{70D770D4-DF7D-4F9F-B764-DCF35D8D068A}"/>
          </ac:graphicFrameMkLst>
        </pc:graphicFrameChg>
        <pc:graphicFrameChg chg="add mod modGraphic">
          <ac:chgData name="Dan Miller" userId="9312318d-6fc1-4aa1-bf63-b61f87e21e71" providerId="ADAL" clId="{44A702C8-22E3-4B13-BFF8-1305ACB016C4}" dt="2020-01-20T02:32:25.794" v="10852" actId="20577"/>
          <ac:graphicFrameMkLst>
            <pc:docMk/>
            <pc:sldMk cId="918821293" sldId="315"/>
            <ac:graphicFrameMk id="10" creationId="{A3EC5B52-743D-4CAD-8928-D2B66A09B3F3}"/>
          </ac:graphicFrameMkLst>
        </pc:graphicFrameChg>
        <pc:picChg chg="add">
          <ac:chgData name="Dan Miller" userId="9312318d-6fc1-4aa1-bf63-b61f87e21e71" providerId="ADAL" clId="{44A702C8-22E3-4B13-BFF8-1305ACB016C4}" dt="2020-01-23T01:42:34.506" v="13323"/>
          <ac:picMkLst>
            <pc:docMk/>
            <pc:sldMk cId="918821293" sldId="315"/>
            <ac:picMk id="8" creationId="{39C54223-FF74-43FD-825B-0E8A2442583B}"/>
          </ac:picMkLst>
        </pc:picChg>
      </pc:sldChg>
      <pc:sldChg chg="modSp">
        <pc:chgData name="Dan Miller" userId="9312318d-6fc1-4aa1-bf63-b61f87e21e71" providerId="ADAL" clId="{44A702C8-22E3-4B13-BFF8-1305ACB016C4}" dt="2020-01-17T02:41:56.284" v="727" actId="14100"/>
        <pc:sldMkLst>
          <pc:docMk/>
          <pc:sldMk cId="1766053247" sldId="317"/>
        </pc:sldMkLst>
        <pc:spChg chg="mod">
          <ac:chgData name="Dan Miller" userId="9312318d-6fc1-4aa1-bf63-b61f87e21e71" providerId="ADAL" clId="{44A702C8-22E3-4B13-BFF8-1305ACB016C4}" dt="2020-01-17T02:41:56.284" v="727" actId="14100"/>
          <ac:spMkLst>
            <pc:docMk/>
            <pc:sldMk cId="1766053247" sldId="317"/>
            <ac:spMk id="8" creationId="{F5FAA9CF-428C-46C2-89F1-30FBB174100C}"/>
          </ac:spMkLst>
        </pc:spChg>
        <pc:graphicFrameChg chg="mod">
          <ac:chgData name="Dan Miller" userId="9312318d-6fc1-4aa1-bf63-b61f87e21e71" providerId="ADAL" clId="{44A702C8-22E3-4B13-BFF8-1305ACB016C4}" dt="2020-01-17T02:41:54.075" v="726" actId="1076"/>
          <ac:graphicFrameMkLst>
            <pc:docMk/>
            <pc:sldMk cId="1766053247" sldId="317"/>
            <ac:graphicFrameMk id="11" creationId="{694FAF08-B70D-4F1C-94DF-21F383BDEE7A}"/>
          </ac:graphicFrameMkLst>
        </pc:graphicFrameChg>
      </pc:sldChg>
      <pc:sldChg chg="modSp">
        <pc:chgData name="Dan Miller" userId="9312318d-6fc1-4aa1-bf63-b61f87e21e71" providerId="ADAL" clId="{44A702C8-22E3-4B13-BFF8-1305ACB016C4}" dt="2020-01-20T02:00:31.313" v="9215" actId="20577"/>
        <pc:sldMkLst>
          <pc:docMk/>
          <pc:sldMk cId="2572895293" sldId="318"/>
        </pc:sldMkLst>
        <pc:spChg chg="mod">
          <ac:chgData name="Dan Miller" userId="9312318d-6fc1-4aa1-bf63-b61f87e21e71" providerId="ADAL" clId="{44A702C8-22E3-4B13-BFF8-1305ACB016C4}" dt="2020-01-20T01:34:46.735" v="7611" actId="20577"/>
          <ac:spMkLst>
            <pc:docMk/>
            <pc:sldMk cId="2572895293" sldId="318"/>
            <ac:spMk id="16" creationId="{0FD8B14E-7CCF-42C8-9E9F-051852995464}"/>
          </ac:spMkLst>
        </pc:spChg>
        <pc:spChg chg="mod">
          <ac:chgData name="Dan Miller" userId="9312318d-6fc1-4aa1-bf63-b61f87e21e71" providerId="ADAL" clId="{44A702C8-22E3-4B13-BFF8-1305ACB016C4}" dt="2020-01-20T02:00:22.415" v="9206" actId="14100"/>
          <ac:spMkLst>
            <pc:docMk/>
            <pc:sldMk cId="2572895293" sldId="318"/>
            <ac:spMk id="17" creationId="{5AE9912C-98EA-4128-BAF0-91C8BAB6E99F}"/>
          </ac:spMkLst>
        </pc:spChg>
        <pc:graphicFrameChg chg="mod modGraphic">
          <ac:chgData name="Dan Miller" userId="9312318d-6fc1-4aa1-bf63-b61f87e21e71" providerId="ADAL" clId="{44A702C8-22E3-4B13-BFF8-1305ACB016C4}" dt="2020-01-20T02:00:31.313" v="9215" actId="20577"/>
          <ac:graphicFrameMkLst>
            <pc:docMk/>
            <pc:sldMk cId="2572895293" sldId="318"/>
            <ac:graphicFrameMk id="6" creationId="{70D770D4-DF7D-4F9F-B764-DCF35D8D068A}"/>
          </ac:graphicFrameMkLst>
        </pc:graphicFrameChg>
      </pc:sldChg>
      <pc:sldChg chg="addSp modSp">
        <pc:chgData name="Dan Miller" userId="9312318d-6fc1-4aa1-bf63-b61f87e21e71" providerId="ADAL" clId="{44A702C8-22E3-4B13-BFF8-1305ACB016C4}" dt="2020-01-22T23:26:06.736" v="12756" actId="14734"/>
        <pc:sldMkLst>
          <pc:docMk/>
          <pc:sldMk cId="3443454182" sldId="319"/>
        </pc:sldMkLst>
        <pc:spChg chg="mod">
          <ac:chgData name="Dan Miller" userId="9312318d-6fc1-4aa1-bf63-b61f87e21e71" providerId="ADAL" clId="{44A702C8-22E3-4B13-BFF8-1305ACB016C4}" dt="2020-01-20T01:50:42.323" v="8627" actId="14100"/>
          <ac:spMkLst>
            <pc:docMk/>
            <pc:sldMk cId="3443454182" sldId="319"/>
            <ac:spMk id="8" creationId="{F5FAA9CF-428C-46C2-89F1-30FBB174100C}"/>
          </ac:spMkLst>
        </pc:spChg>
        <pc:spChg chg="mod">
          <ac:chgData name="Dan Miller" userId="9312318d-6fc1-4aa1-bf63-b61f87e21e71" providerId="ADAL" clId="{44A702C8-22E3-4B13-BFF8-1305ACB016C4}" dt="2020-01-20T01:34:42.549" v="7605" actId="20577"/>
          <ac:spMkLst>
            <pc:docMk/>
            <pc:sldMk cId="3443454182" sldId="319"/>
            <ac:spMk id="16" creationId="{0FD8B14E-7CCF-42C8-9E9F-051852995464}"/>
          </ac:spMkLst>
        </pc:spChg>
        <pc:graphicFrameChg chg="mod modGraphic">
          <ac:chgData name="Dan Miller" userId="9312318d-6fc1-4aa1-bf63-b61f87e21e71" providerId="ADAL" clId="{44A702C8-22E3-4B13-BFF8-1305ACB016C4}" dt="2020-01-22T23:26:06.736" v="12756" actId="14734"/>
          <ac:graphicFrameMkLst>
            <pc:docMk/>
            <pc:sldMk cId="3443454182" sldId="319"/>
            <ac:graphicFrameMk id="6" creationId="{70D770D4-DF7D-4F9F-B764-DCF35D8D068A}"/>
          </ac:graphicFrameMkLst>
        </pc:graphicFrameChg>
        <pc:graphicFrameChg chg="add mod modGraphic">
          <ac:chgData name="Dan Miller" userId="9312318d-6fc1-4aa1-bf63-b61f87e21e71" providerId="ADAL" clId="{44A702C8-22E3-4B13-BFF8-1305ACB016C4}" dt="2020-01-20T01:54:33.512" v="8713" actId="14100"/>
          <ac:graphicFrameMkLst>
            <pc:docMk/>
            <pc:sldMk cId="3443454182" sldId="319"/>
            <ac:graphicFrameMk id="7" creationId="{17ED986C-58A4-43DE-8009-7538A3A32364}"/>
          </ac:graphicFrameMkLst>
        </pc:graphicFrameChg>
      </pc:sldChg>
      <pc:sldChg chg="addSp delSp modSp">
        <pc:chgData name="Dan Miller" userId="9312318d-6fc1-4aa1-bf63-b61f87e21e71" providerId="ADAL" clId="{44A702C8-22E3-4B13-BFF8-1305ACB016C4}" dt="2020-01-20T02:11:46.761" v="9900" actId="20577"/>
        <pc:sldMkLst>
          <pc:docMk/>
          <pc:sldMk cId="3193875165" sldId="320"/>
        </pc:sldMkLst>
        <pc:spChg chg="mod">
          <ac:chgData name="Dan Miller" userId="9312318d-6fc1-4aa1-bf63-b61f87e21e71" providerId="ADAL" clId="{44A702C8-22E3-4B13-BFF8-1305ACB016C4}" dt="2020-01-20T02:10:44.798" v="9829" actId="20577"/>
          <ac:spMkLst>
            <pc:docMk/>
            <pc:sldMk cId="3193875165" sldId="320"/>
            <ac:spMk id="16" creationId="{0FD8B14E-7CCF-42C8-9E9F-051852995464}"/>
          </ac:spMkLst>
        </pc:spChg>
        <pc:spChg chg="mod">
          <ac:chgData name="Dan Miller" userId="9312318d-6fc1-4aa1-bf63-b61f87e21e71" providerId="ADAL" clId="{44A702C8-22E3-4B13-BFF8-1305ACB016C4}" dt="2020-01-20T02:11:46.761" v="9900" actId="20577"/>
          <ac:spMkLst>
            <pc:docMk/>
            <pc:sldMk cId="3193875165" sldId="320"/>
            <ac:spMk id="17" creationId="{5AE9912C-98EA-4128-BAF0-91C8BAB6E99F}"/>
          </ac:spMkLst>
        </pc:spChg>
        <pc:graphicFrameChg chg="del mod">
          <ac:chgData name="Dan Miller" userId="9312318d-6fc1-4aa1-bf63-b61f87e21e71" providerId="ADAL" clId="{44A702C8-22E3-4B13-BFF8-1305ACB016C4}" dt="2020-01-20T02:02:30.656" v="9380" actId="478"/>
          <ac:graphicFrameMkLst>
            <pc:docMk/>
            <pc:sldMk cId="3193875165" sldId="320"/>
            <ac:graphicFrameMk id="6" creationId="{70D770D4-DF7D-4F9F-B764-DCF35D8D068A}"/>
          </ac:graphicFrameMkLst>
        </pc:graphicFrameChg>
        <pc:graphicFrameChg chg="add mod modGraphic">
          <ac:chgData name="Dan Miller" userId="9312318d-6fc1-4aa1-bf63-b61f87e21e71" providerId="ADAL" clId="{44A702C8-22E3-4B13-BFF8-1305ACB016C4}" dt="2020-01-20T02:11:33.131" v="9897" actId="20577"/>
          <ac:graphicFrameMkLst>
            <pc:docMk/>
            <pc:sldMk cId="3193875165" sldId="320"/>
            <ac:graphicFrameMk id="9" creationId="{7E3B1693-1AD2-4007-BF81-0BAF2AF41680}"/>
          </ac:graphicFrameMkLst>
        </pc:graphicFrameChg>
      </pc:sldChg>
      <pc:sldChg chg="addSp delSp modSp">
        <pc:chgData name="Dan Miller" userId="9312318d-6fc1-4aa1-bf63-b61f87e21e71" providerId="ADAL" clId="{44A702C8-22E3-4B13-BFF8-1305ACB016C4}" dt="2020-01-23T01:35:45.495" v="13232" actId="1076"/>
        <pc:sldMkLst>
          <pc:docMk/>
          <pc:sldMk cId="3438693093" sldId="321"/>
        </pc:sldMkLst>
        <pc:spChg chg="mod">
          <ac:chgData name="Dan Miller" userId="9312318d-6fc1-4aa1-bf63-b61f87e21e71" providerId="ADAL" clId="{44A702C8-22E3-4B13-BFF8-1305ACB016C4}" dt="2020-01-20T02:10:21.515" v="9822" actId="20577"/>
          <ac:spMkLst>
            <pc:docMk/>
            <pc:sldMk cId="3438693093" sldId="321"/>
            <ac:spMk id="8" creationId="{F5FAA9CF-428C-46C2-89F1-30FBB174100C}"/>
          </ac:spMkLst>
        </pc:spChg>
        <pc:spChg chg="mod">
          <ac:chgData name="Dan Miller" userId="9312318d-6fc1-4aa1-bf63-b61f87e21e71" providerId="ADAL" clId="{44A702C8-22E3-4B13-BFF8-1305ACB016C4}" dt="2020-01-20T02:10:51.939" v="9846" actId="20577"/>
          <ac:spMkLst>
            <pc:docMk/>
            <pc:sldMk cId="3438693093" sldId="321"/>
            <ac:spMk id="16" creationId="{0FD8B14E-7CCF-42C8-9E9F-051852995464}"/>
          </ac:spMkLst>
        </pc:spChg>
        <pc:graphicFrameChg chg="del">
          <ac:chgData name="Dan Miller" userId="9312318d-6fc1-4aa1-bf63-b61f87e21e71" providerId="ADAL" clId="{44A702C8-22E3-4B13-BFF8-1305ACB016C4}" dt="2020-01-20T02:10:28.652" v="9823" actId="478"/>
          <ac:graphicFrameMkLst>
            <pc:docMk/>
            <pc:sldMk cId="3438693093" sldId="321"/>
            <ac:graphicFrameMk id="6" creationId="{70D770D4-DF7D-4F9F-B764-DCF35D8D068A}"/>
          </ac:graphicFrameMkLst>
        </pc:graphicFrameChg>
        <pc:graphicFrameChg chg="add mod modGraphic">
          <ac:chgData name="Dan Miller" userId="9312318d-6fc1-4aa1-bf63-b61f87e21e71" providerId="ADAL" clId="{44A702C8-22E3-4B13-BFF8-1305ACB016C4}" dt="2020-01-23T01:35:45.495" v="13232" actId="1076"/>
          <ac:graphicFrameMkLst>
            <pc:docMk/>
            <pc:sldMk cId="3438693093" sldId="321"/>
            <ac:graphicFrameMk id="9" creationId="{1D7ED855-7CC2-45D1-992C-113D531A679A}"/>
          </ac:graphicFrameMkLst>
        </pc:graphicFrameChg>
      </pc:sldChg>
      <pc:sldChg chg="addSp delSp modSp">
        <pc:chgData name="Dan Miller" userId="9312318d-6fc1-4aa1-bf63-b61f87e21e71" providerId="ADAL" clId="{44A702C8-22E3-4B13-BFF8-1305ACB016C4}" dt="2020-01-20T02:21:43.321" v="10413"/>
        <pc:sldMkLst>
          <pc:docMk/>
          <pc:sldMk cId="3523741602" sldId="322"/>
        </pc:sldMkLst>
        <pc:spChg chg="mod">
          <ac:chgData name="Dan Miller" userId="9312318d-6fc1-4aa1-bf63-b61f87e21e71" providerId="ADAL" clId="{44A702C8-22E3-4B13-BFF8-1305ACB016C4}" dt="2020-01-20T02:20:06.707" v="10329" actId="20577"/>
          <ac:spMkLst>
            <pc:docMk/>
            <pc:sldMk cId="3523741602" sldId="322"/>
            <ac:spMk id="17" creationId="{5AE9912C-98EA-4128-BAF0-91C8BAB6E99F}"/>
          </ac:spMkLst>
        </pc:spChg>
        <pc:graphicFrameChg chg="del mod modGraphic">
          <ac:chgData name="Dan Miller" userId="9312318d-6fc1-4aa1-bf63-b61f87e21e71" providerId="ADAL" clId="{44A702C8-22E3-4B13-BFF8-1305ACB016C4}" dt="2020-01-20T02:19:32.588" v="10311" actId="478"/>
          <ac:graphicFrameMkLst>
            <pc:docMk/>
            <pc:sldMk cId="3523741602" sldId="322"/>
            <ac:graphicFrameMk id="6" creationId="{70D770D4-DF7D-4F9F-B764-DCF35D8D068A}"/>
          </ac:graphicFrameMkLst>
        </pc:graphicFrameChg>
        <pc:graphicFrameChg chg="add mod modGraphic">
          <ac:chgData name="Dan Miller" userId="9312318d-6fc1-4aa1-bf63-b61f87e21e71" providerId="ADAL" clId="{44A702C8-22E3-4B13-BFF8-1305ACB016C4}" dt="2020-01-20T02:21:43.321" v="10413"/>
          <ac:graphicFrameMkLst>
            <pc:docMk/>
            <pc:sldMk cId="3523741602" sldId="322"/>
            <ac:graphicFrameMk id="9" creationId="{65415FE8-D467-43D6-BBAB-6B8520FE9698}"/>
          </ac:graphicFrameMkLst>
        </pc:graphicFrameChg>
      </pc:sldChg>
      <pc:sldChg chg="modSp delCm">
        <pc:chgData name="Dan Miller" userId="9312318d-6fc1-4aa1-bf63-b61f87e21e71" providerId="ADAL" clId="{44A702C8-22E3-4B13-BFF8-1305ACB016C4}" dt="2020-01-22T23:26:38.930" v="12758" actId="6549"/>
        <pc:sldMkLst>
          <pc:docMk/>
          <pc:sldMk cId="95987324" sldId="323"/>
        </pc:sldMkLst>
        <pc:spChg chg="mod">
          <ac:chgData name="Dan Miller" userId="9312318d-6fc1-4aa1-bf63-b61f87e21e71" providerId="ADAL" clId="{44A702C8-22E3-4B13-BFF8-1305ACB016C4}" dt="2020-01-22T23:26:38.930" v="12758" actId="6549"/>
          <ac:spMkLst>
            <pc:docMk/>
            <pc:sldMk cId="95987324" sldId="323"/>
            <ac:spMk id="8" creationId="{F5FAA9CF-428C-46C2-89F1-30FBB174100C}"/>
          </ac:spMkLst>
        </pc:spChg>
        <pc:spChg chg="mod">
          <ac:chgData name="Dan Miller" userId="9312318d-6fc1-4aa1-bf63-b61f87e21e71" providerId="ADAL" clId="{44A702C8-22E3-4B13-BFF8-1305ACB016C4}" dt="2020-01-20T02:23:44.026" v="10424" actId="20577"/>
          <ac:spMkLst>
            <pc:docMk/>
            <pc:sldMk cId="95987324" sldId="323"/>
            <ac:spMk id="16" creationId="{0FD8B14E-7CCF-42C8-9E9F-051852995464}"/>
          </ac:spMkLst>
        </pc:spChg>
        <pc:graphicFrameChg chg="modGraphic">
          <ac:chgData name="Dan Miller" userId="9312318d-6fc1-4aa1-bf63-b61f87e21e71" providerId="ADAL" clId="{44A702C8-22E3-4B13-BFF8-1305ACB016C4}" dt="2020-01-20T02:27:13.321" v="10776" actId="2165"/>
          <ac:graphicFrameMkLst>
            <pc:docMk/>
            <pc:sldMk cId="95987324" sldId="323"/>
            <ac:graphicFrameMk id="6" creationId="{70D770D4-DF7D-4F9F-B764-DCF35D8D068A}"/>
          </ac:graphicFrameMkLst>
        </pc:graphicFrameChg>
      </pc:sldChg>
      <pc:sldChg chg="modSp">
        <pc:chgData name="Dan Miller" userId="9312318d-6fc1-4aa1-bf63-b61f87e21e71" providerId="ADAL" clId="{44A702C8-22E3-4B13-BFF8-1305ACB016C4}" dt="2020-01-23T01:26:17.674" v="12846" actId="14734"/>
        <pc:sldMkLst>
          <pc:docMk/>
          <pc:sldMk cId="798694844" sldId="324"/>
        </pc:sldMkLst>
        <pc:graphicFrameChg chg="modGraphic">
          <ac:chgData name="Dan Miller" userId="9312318d-6fc1-4aa1-bf63-b61f87e21e71" providerId="ADAL" clId="{44A702C8-22E3-4B13-BFF8-1305ACB016C4}" dt="2020-01-23T01:26:17.674" v="12846" actId="14734"/>
          <ac:graphicFrameMkLst>
            <pc:docMk/>
            <pc:sldMk cId="798694844" sldId="324"/>
            <ac:graphicFrameMk id="6" creationId="{70D770D4-DF7D-4F9F-B764-DCF35D8D068A}"/>
          </ac:graphicFrameMkLst>
        </pc:graphicFrameChg>
      </pc:sldChg>
      <pc:sldChg chg="modSp delCm">
        <pc:chgData name="Dan Miller" userId="9312318d-6fc1-4aa1-bf63-b61f87e21e71" providerId="ADAL" clId="{44A702C8-22E3-4B13-BFF8-1305ACB016C4}" dt="2020-01-23T01:30:15.080" v="13231" actId="14100"/>
        <pc:sldMkLst>
          <pc:docMk/>
          <pc:sldMk cId="767455476" sldId="325"/>
        </pc:sldMkLst>
        <pc:spChg chg="mod">
          <ac:chgData name="Dan Miller" userId="9312318d-6fc1-4aa1-bf63-b61f87e21e71" providerId="ADAL" clId="{44A702C8-22E3-4B13-BFF8-1305ACB016C4}" dt="2020-01-23T01:30:15.080" v="13231" actId="14100"/>
          <ac:spMkLst>
            <pc:docMk/>
            <pc:sldMk cId="767455476" sldId="325"/>
            <ac:spMk id="8" creationId="{F5FAA9CF-428C-46C2-89F1-30FBB174100C}"/>
          </ac:spMkLst>
        </pc:spChg>
        <pc:graphicFrameChg chg="mod modGraphic">
          <ac:chgData name="Dan Miller" userId="9312318d-6fc1-4aa1-bf63-b61f87e21e71" providerId="ADAL" clId="{44A702C8-22E3-4B13-BFF8-1305ACB016C4}" dt="2020-01-23T01:29:36.471" v="13139" actId="1076"/>
          <ac:graphicFrameMkLst>
            <pc:docMk/>
            <pc:sldMk cId="767455476" sldId="325"/>
            <ac:graphicFrameMk id="10" creationId="{C9429224-7020-43CB-90F7-406460BCF8B2}"/>
          </ac:graphicFrameMkLst>
        </pc:graphicFrameChg>
      </pc:sldChg>
      <pc:sldChg chg="addSp delSp modSp delCm">
        <pc:chgData name="Dan Miller" userId="9312318d-6fc1-4aa1-bf63-b61f87e21e71" providerId="ADAL" clId="{44A702C8-22E3-4B13-BFF8-1305ACB016C4}" dt="2020-01-23T03:41:39.571" v="13504" actId="1592"/>
        <pc:sldMkLst>
          <pc:docMk/>
          <pc:sldMk cId="2480760559" sldId="326"/>
        </pc:sldMkLst>
        <pc:spChg chg="mod">
          <ac:chgData name="Dan Miller" userId="9312318d-6fc1-4aa1-bf63-b61f87e21e71" providerId="ADAL" clId="{44A702C8-22E3-4B13-BFF8-1305ACB016C4}" dt="2020-01-17T03:17:39.638" v="2682" actId="20577"/>
          <ac:spMkLst>
            <pc:docMk/>
            <pc:sldMk cId="2480760559" sldId="326"/>
            <ac:spMk id="17" creationId="{5AE9912C-98EA-4128-BAF0-91C8BAB6E99F}"/>
          </ac:spMkLst>
        </pc:spChg>
        <pc:graphicFrameChg chg="del modGraphic">
          <ac:chgData name="Dan Miller" userId="9312318d-6fc1-4aa1-bf63-b61f87e21e71" providerId="ADAL" clId="{44A702C8-22E3-4B13-BFF8-1305ACB016C4}" dt="2020-01-17T03:15:03.800" v="2531" actId="478"/>
          <ac:graphicFrameMkLst>
            <pc:docMk/>
            <pc:sldMk cId="2480760559" sldId="326"/>
            <ac:graphicFrameMk id="6" creationId="{70D770D4-DF7D-4F9F-B764-DCF35D8D068A}"/>
          </ac:graphicFrameMkLst>
        </pc:graphicFrameChg>
        <pc:graphicFrameChg chg="add mod modGraphic">
          <ac:chgData name="Dan Miller" userId="9312318d-6fc1-4aa1-bf63-b61f87e21e71" providerId="ADAL" clId="{44A702C8-22E3-4B13-BFF8-1305ACB016C4}" dt="2020-01-17T03:18:45.148" v="2717" actId="20577"/>
          <ac:graphicFrameMkLst>
            <pc:docMk/>
            <pc:sldMk cId="2480760559" sldId="326"/>
            <ac:graphicFrameMk id="8" creationId="{14E80E7F-C859-4B3E-98E5-7AA81C0ECB45}"/>
          </ac:graphicFrameMkLst>
        </pc:graphicFrameChg>
      </pc:sldChg>
      <pc:sldChg chg="addSp delSp modSp delCm">
        <pc:chgData name="Dan Miller" userId="9312318d-6fc1-4aa1-bf63-b61f87e21e71" providerId="ADAL" clId="{44A702C8-22E3-4B13-BFF8-1305ACB016C4}" dt="2020-01-22T22:48:48.239" v="11322"/>
        <pc:sldMkLst>
          <pc:docMk/>
          <pc:sldMk cId="587695987" sldId="327"/>
        </pc:sldMkLst>
        <pc:spChg chg="mod">
          <ac:chgData name="Dan Miller" userId="9312318d-6fc1-4aa1-bf63-b61f87e21e71" providerId="ADAL" clId="{44A702C8-22E3-4B13-BFF8-1305ACB016C4}" dt="2020-01-17T05:28:56.955" v="5478" actId="20577"/>
          <ac:spMkLst>
            <pc:docMk/>
            <pc:sldMk cId="587695987" sldId="327"/>
            <ac:spMk id="8" creationId="{F5FAA9CF-428C-46C2-89F1-30FBB174100C}"/>
          </ac:spMkLst>
        </pc:spChg>
        <pc:graphicFrameChg chg="del">
          <ac:chgData name="Dan Miller" userId="9312318d-6fc1-4aa1-bf63-b61f87e21e71" providerId="ADAL" clId="{44A702C8-22E3-4B13-BFF8-1305ACB016C4}" dt="2020-01-17T03:33:34.975" v="3055" actId="478"/>
          <ac:graphicFrameMkLst>
            <pc:docMk/>
            <pc:sldMk cId="587695987" sldId="327"/>
            <ac:graphicFrameMk id="6" creationId="{70D770D4-DF7D-4F9F-B764-DCF35D8D068A}"/>
          </ac:graphicFrameMkLst>
        </pc:graphicFrameChg>
        <pc:graphicFrameChg chg="add mod modGraphic">
          <ac:chgData name="Dan Miller" userId="9312318d-6fc1-4aa1-bf63-b61f87e21e71" providerId="ADAL" clId="{44A702C8-22E3-4B13-BFF8-1305ACB016C4}" dt="2020-01-22T22:48:48.239" v="11322"/>
          <ac:graphicFrameMkLst>
            <pc:docMk/>
            <pc:sldMk cId="587695987" sldId="327"/>
            <ac:graphicFrameMk id="7" creationId="{2E5F0B64-DEFC-4509-B9F3-6BC662A4A575}"/>
          </ac:graphicFrameMkLst>
        </pc:graphicFrameChg>
        <pc:picChg chg="mod">
          <ac:chgData name="Dan Miller" userId="9312318d-6fc1-4aa1-bf63-b61f87e21e71" providerId="ADAL" clId="{44A702C8-22E3-4B13-BFF8-1305ACB016C4}" dt="2020-01-16T22:33:24.954" v="42" actId="207"/>
          <ac:picMkLst>
            <pc:docMk/>
            <pc:sldMk cId="587695987" sldId="327"/>
            <ac:picMk id="9" creationId="{B6595806-8C20-4513-A4FC-E8E815CB31A4}"/>
          </ac:picMkLst>
        </pc:picChg>
      </pc:sldChg>
      <pc:sldChg chg="modSp">
        <pc:chgData name="Dan Miller" userId="9312318d-6fc1-4aa1-bf63-b61f87e21e71" providerId="ADAL" clId="{44A702C8-22E3-4B13-BFF8-1305ACB016C4}" dt="2020-01-17T04:53:21.824" v="3734" actId="2165"/>
        <pc:sldMkLst>
          <pc:docMk/>
          <pc:sldMk cId="1452089352" sldId="328"/>
        </pc:sldMkLst>
        <pc:graphicFrameChg chg="mod modGraphic">
          <ac:chgData name="Dan Miller" userId="9312318d-6fc1-4aa1-bf63-b61f87e21e71" providerId="ADAL" clId="{44A702C8-22E3-4B13-BFF8-1305ACB016C4}" dt="2020-01-17T04:53:21.824" v="3734" actId="2165"/>
          <ac:graphicFrameMkLst>
            <pc:docMk/>
            <pc:sldMk cId="1452089352" sldId="328"/>
            <ac:graphicFrameMk id="6" creationId="{70D770D4-DF7D-4F9F-B764-DCF35D8D068A}"/>
          </ac:graphicFrameMkLst>
        </pc:graphicFrameChg>
      </pc:sldChg>
      <pc:sldChg chg="del">
        <pc:chgData name="Dan Miller" userId="9312318d-6fc1-4aa1-bf63-b61f87e21e71" providerId="ADAL" clId="{44A702C8-22E3-4B13-BFF8-1305ACB016C4}" dt="2020-01-17T02:23:50.038" v="43" actId="47"/>
        <pc:sldMkLst>
          <pc:docMk/>
          <pc:sldMk cId="1442928829" sldId="329"/>
        </pc:sldMkLst>
      </pc:sldChg>
      <pc:sldChg chg="modSp delCm">
        <pc:chgData name="Dan Miller" userId="9312318d-6fc1-4aa1-bf63-b61f87e21e71" providerId="ADAL" clId="{44A702C8-22E3-4B13-BFF8-1305ACB016C4}" dt="2020-01-22T23:24:23.626" v="12754" actId="1592"/>
        <pc:sldMkLst>
          <pc:docMk/>
          <pc:sldMk cId="3195909893" sldId="330"/>
        </pc:sldMkLst>
        <pc:spChg chg="mod">
          <ac:chgData name="Dan Miller" userId="9312318d-6fc1-4aa1-bf63-b61f87e21e71" providerId="ADAL" clId="{44A702C8-22E3-4B13-BFF8-1305ACB016C4}" dt="2020-01-17T02:31:24.581" v="277" actId="313"/>
          <ac:spMkLst>
            <pc:docMk/>
            <pc:sldMk cId="3195909893" sldId="330"/>
            <ac:spMk id="17" creationId="{5AE9912C-98EA-4128-BAF0-91C8BAB6E99F}"/>
          </ac:spMkLst>
        </pc:spChg>
      </pc:sldChg>
      <pc:sldChg chg="addSp delSp modSp">
        <pc:chgData name="Dan Miller" userId="9312318d-6fc1-4aa1-bf63-b61f87e21e71" providerId="ADAL" clId="{44A702C8-22E3-4B13-BFF8-1305ACB016C4}" dt="2020-01-23T01:42:59.606" v="13324"/>
        <pc:sldMkLst>
          <pc:docMk/>
          <pc:sldMk cId="930255536" sldId="331"/>
        </pc:sldMkLst>
        <pc:spChg chg="mod">
          <ac:chgData name="Dan Miller" userId="9312318d-6fc1-4aa1-bf63-b61f87e21e71" providerId="ADAL" clId="{44A702C8-22E3-4B13-BFF8-1305ACB016C4}" dt="2020-01-22T23:30:54.724" v="12837" actId="14100"/>
          <ac:spMkLst>
            <pc:docMk/>
            <pc:sldMk cId="930255536" sldId="331"/>
            <ac:spMk id="15" creationId="{D6A51E75-FB56-4CD7-9863-521C0548617E}"/>
          </ac:spMkLst>
        </pc:spChg>
        <pc:spChg chg="mod">
          <ac:chgData name="Dan Miller" userId="9312318d-6fc1-4aa1-bf63-b61f87e21e71" providerId="ADAL" clId="{44A702C8-22E3-4B13-BFF8-1305ACB016C4}" dt="2020-01-22T23:29:43.413" v="12807" actId="1076"/>
          <ac:spMkLst>
            <pc:docMk/>
            <pc:sldMk cId="930255536" sldId="331"/>
            <ac:spMk id="21" creationId="{84D26C95-0D26-477D-B7B3-62B53C1C0D05}"/>
          </ac:spMkLst>
        </pc:spChg>
        <pc:spChg chg="mod">
          <ac:chgData name="Dan Miller" userId="9312318d-6fc1-4aa1-bf63-b61f87e21e71" providerId="ADAL" clId="{44A702C8-22E3-4B13-BFF8-1305ACB016C4}" dt="2020-01-22T23:29:43.413" v="12807" actId="1076"/>
          <ac:spMkLst>
            <pc:docMk/>
            <pc:sldMk cId="930255536" sldId="331"/>
            <ac:spMk id="22" creationId="{4DA3C4A3-6A26-46F7-84DC-2D95E5DCE0C2}"/>
          </ac:spMkLst>
        </pc:spChg>
        <pc:spChg chg="mod">
          <ac:chgData name="Dan Miller" userId="9312318d-6fc1-4aa1-bf63-b61f87e21e71" providerId="ADAL" clId="{44A702C8-22E3-4B13-BFF8-1305ACB016C4}" dt="2020-01-22T23:29:43.413" v="12807" actId="1076"/>
          <ac:spMkLst>
            <pc:docMk/>
            <pc:sldMk cId="930255536" sldId="331"/>
            <ac:spMk id="23" creationId="{1750F693-4E07-4B0D-9A76-A8F05C1D8B57}"/>
          </ac:spMkLst>
        </pc:spChg>
        <pc:spChg chg="mod">
          <ac:chgData name="Dan Miller" userId="9312318d-6fc1-4aa1-bf63-b61f87e21e71" providerId="ADAL" clId="{44A702C8-22E3-4B13-BFF8-1305ACB016C4}" dt="2020-01-22T23:29:43.413" v="12807" actId="1076"/>
          <ac:spMkLst>
            <pc:docMk/>
            <pc:sldMk cId="930255536" sldId="331"/>
            <ac:spMk id="24" creationId="{819B5914-E159-4308-89F8-E54BB8837059}"/>
          </ac:spMkLst>
        </pc:spChg>
        <pc:spChg chg="mod">
          <ac:chgData name="Dan Miller" userId="9312318d-6fc1-4aa1-bf63-b61f87e21e71" providerId="ADAL" clId="{44A702C8-22E3-4B13-BFF8-1305ACB016C4}" dt="2020-01-22T23:29:43.413" v="12807" actId="1076"/>
          <ac:spMkLst>
            <pc:docMk/>
            <pc:sldMk cId="930255536" sldId="331"/>
            <ac:spMk id="25" creationId="{3B919797-0749-4059-A691-7AE972B87884}"/>
          </ac:spMkLst>
        </pc:spChg>
        <pc:spChg chg="mod">
          <ac:chgData name="Dan Miller" userId="9312318d-6fc1-4aa1-bf63-b61f87e21e71" providerId="ADAL" clId="{44A702C8-22E3-4B13-BFF8-1305ACB016C4}" dt="2020-01-22T23:29:43.413" v="12807" actId="1076"/>
          <ac:spMkLst>
            <pc:docMk/>
            <pc:sldMk cId="930255536" sldId="331"/>
            <ac:spMk id="26" creationId="{32D7479E-7364-4A09-88E0-C34B749E70E4}"/>
          </ac:spMkLst>
        </pc:spChg>
        <pc:spChg chg="mod">
          <ac:chgData name="Dan Miller" userId="9312318d-6fc1-4aa1-bf63-b61f87e21e71" providerId="ADAL" clId="{44A702C8-22E3-4B13-BFF8-1305ACB016C4}" dt="2020-01-22T23:29:43.413" v="12807" actId="1076"/>
          <ac:spMkLst>
            <pc:docMk/>
            <pc:sldMk cId="930255536" sldId="331"/>
            <ac:spMk id="27" creationId="{12DC836F-7CDA-46A1-A1A1-4769F229285D}"/>
          </ac:spMkLst>
        </pc:spChg>
        <pc:spChg chg="mod">
          <ac:chgData name="Dan Miller" userId="9312318d-6fc1-4aa1-bf63-b61f87e21e71" providerId="ADAL" clId="{44A702C8-22E3-4B13-BFF8-1305ACB016C4}" dt="2020-01-22T23:29:43.413" v="12807" actId="1076"/>
          <ac:spMkLst>
            <pc:docMk/>
            <pc:sldMk cId="930255536" sldId="331"/>
            <ac:spMk id="28" creationId="{09245DA6-6D0F-420F-A51C-48A2717B1EF4}"/>
          </ac:spMkLst>
        </pc:spChg>
        <pc:spChg chg="mod">
          <ac:chgData name="Dan Miller" userId="9312318d-6fc1-4aa1-bf63-b61f87e21e71" providerId="ADAL" clId="{44A702C8-22E3-4B13-BFF8-1305ACB016C4}" dt="2020-01-22T23:29:43.413" v="12807" actId="1076"/>
          <ac:spMkLst>
            <pc:docMk/>
            <pc:sldMk cId="930255536" sldId="331"/>
            <ac:spMk id="29" creationId="{4696256F-258E-4316-88AD-FC596519767C}"/>
          </ac:spMkLst>
        </pc:spChg>
        <pc:spChg chg="mod">
          <ac:chgData name="Dan Miller" userId="9312318d-6fc1-4aa1-bf63-b61f87e21e71" providerId="ADAL" clId="{44A702C8-22E3-4B13-BFF8-1305ACB016C4}" dt="2020-01-22T23:29:43.413" v="12807" actId="1076"/>
          <ac:spMkLst>
            <pc:docMk/>
            <pc:sldMk cId="930255536" sldId="331"/>
            <ac:spMk id="30" creationId="{6AFF9EC5-EC0E-43BB-B057-87BA2F8BD1B7}"/>
          </ac:spMkLst>
        </pc:spChg>
        <pc:spChg chg="mod">
          <ac:chgData name="Dan Miller" userId="9312318d-6fc1-4aa1-bf63-b61f87e21e71" providerId="ADAL" clId="{44A702C8-22E3-4B13-BFF8-1305ACB016C4}" dt="2020-01-22T23:29:43.413" v="12807" actId="1076"/>
          <ac:spMkLst>
            <pc:docMk/>
            <pc:sldMk cId="930255536" sldId="331"/>
            <ac:spMk id="31" creationId="{75E7056C-185E-42B1-B024-F7BFE35A71B3}"/>
          </ac:spMkLst>
        </pc:spChg>
        <pc:spChg chg="mod">
          <ac:chgData name="Dan Miller" userId="9312318d-6fc1-4aa1-bf63-b61f87e21e71" providerId="ADAL" clId="{44A702C8-22E3-4B13-BFF8-1305ACB016C4}" dt="2020-01-22T23:29:43.413" v="12807" actId="1076"/>
          <ac:spMkLst>
            <pc:docMk/>
            <pc:sldMk cId="930255536" sldId="331"/>
            <ac:spMk id="32" creationId="{E724BE40-D7AF-4D4F-9100-DE1AF20D1BCF}"/>
          </ac:spMkLst>
        </pc:spChg>
        <pc:spChg chg="add del mod">
          <ac:chgData name="Dan Miller" userId="9312318d-6fc1-4aa1-bf63-b61f87e21e71" providerId="ADAL" clId="{44A702C8-22E3-4B13-BFF8-1305ACB016C4}" dt="2020-01-22T23:29:40.013" v="12802"/>
          <ac:spMkLst>
            <pc:docMk/>
            <pc:sldMk cId="930255536" sldId="331"/>
            <ac:spMk id="35" creationId="{F8EA867B-6D7B-4145-AA67-DE90B30E4062}"/>
          </ac:spMkLst>
        </pc:spChg>
        <pc:spChg chg="add del">
          <ac:chgData name="Dan Miller" userId="9312318d-6fc1-4aa1-bf63-b61f87e21e71" providerId="ADAL" clId="{44A702C8-22E3-4B13-BFF8-1305ACB016C4}" dt="2020-01-22T23:29:55.309" v="12809"/>
          <ac:spMkLst>
            <pc:docMk/>
            <pc:sldMk cId="930255536" sldId="331"/>
            <ac:spMk id="36" creationId="{63F17B77-C394-46D6-8148-EA5669855790}"/>
          </ac:spMkLst>
        </pc:spChg>
        <pc:spChg chg="add mod">
          <ac:chgData name="Dan Miller" userId="9312318d-6fc1-4aa1-bf63-b61f87e21e71" providerId="ADAL" clId="{44A702C8-22E3-4B13-BFF8-1305ACB016C4}" dt="2020-01-22T23:31:32.076" v="12838" actId="1076"/>
          <ac:spMkLst>
            <pc:docMk/>
            <pc:sldMk cId="930255536" sldId="331"/>
            <ac:spMk id="38" creationId="{C05F8D01-AB04-4DDC-9096-D9669767723D}"/>
          </ac:spMkLst>
        </pc:spChg>
        <pc:picChg chg="mod">
          <ac:chgData name="Dan Miller" userId="9312318d-6fc1-4aa1-bf63-b61f87e21e71" providerId="ADAL" clId="{44A702C8-22E3-4B13-BFF8-1305ACB016C4}" dt="2020-01-22T23:29:43.413" v="12807" actId="1076"/>
          <ac:picMkLst>
            <pc:docMk/>
            <pc:sldMk cId="930255536" sldId="331"/>
            <ac:picMk id="4" creationId="{B438FEE7-D292-41B8-AED3-0D9AFAE6219F}"/>
          </ac:picMkLst>
        </pc:picChg>
        <pc:picChg chg="mod">
          <ac:chgData name="Dan Miller" userId="9312318d-6fc1-4aa1-bf63-b61f87e21e71" providerId="ADAL" clId="{44A702C8-22E3-4B13-BFF8-1305ACB016C4}" dt="2020-01-22T23:29:43.413" v="12807" actId="1076"/>
          <ac:picMkLst>
            <pc:docMk/>
            <pc:sldMk cId="930255536" sldId="331"/>
            <ac:picMk id="5" creationId="{489FC6F1-D9EC-408C-9EF2-C6AFEAF0DC2A}"/>
          </ac:picMkLst>
        </pc:picChg>
        <pc:picChg chg="mod">
          <ac:chgData name="Dan Miller" userId="9312318d-6fc1-4aa1-bf63-b61f87e21e71" providerId="ADAL" clId="{44A702C8-22E3-4B13-BFF8-1305ACB016C4}" dt="2020-01-22T23:29:43.413" v="12807" actId="1076"/>
          <ac:picMkLst>
            <pc:docMk/>
            <pc:sldMk cId="930255536" sldId="331"/>
            <ac:picMk id="10" creationId="{6BFBFC68-C2D0-42A6-9484-769A11BD2D86}"/>
          </ac:picMkLst>
        </pc:picChg>
        <pc:picChg chg="mod">
          <ac:chgData name="Dan Miller" userId="9312318d-6fc1-4aa1-bf63-b61f87e21e71" providerId="ADAL" clId="{44A702C8-22E3-4B13-BFF8-1305ACB016C4}" dt="2020-01-22T23:29:43.413" v="12807" actId="1076"/>
          <ac:picMkLst>
            <pc:docMk/>
            <pc:sldMk cId="930255536" sldId="331"/>
            <ac:picMk id="11" creationId="{DBC9A7DB-CC26-457E-A7B2-9A3CCAA46D9B}"/>
          </ac:picMkLst>
        </pc:picChg>
        <pc:picChg chg="mod">
          <ac:chgData name="Dan Miller" userId="9312318d-6fc1-4aa1-bf63-b61f87e21e71" providerId="ADAL" clId="{44A702C8-22E3-4B13-BFF8-1305ACB016C4}" dt="2020-01-22T23:29:43.413" v="12807" actId="1076"/>
          <ac:picMkLst>
            <pc:docMk/>
            <pc:sldMk cId="930255536" sldId="331"/>
            <ac:picMk id="12" creationId="{B6086E89-4981-4646-8479-EA40717B99DF}"/>
          </ac:picMkLst>
        </pc:picChg>
        <pc:picChg chg="mod">
          <ac:chgData name="Dan Miller" userId="9312318d-6fc1-4aa1-bf63-b61f87e21e71" providerId="ADAL" clId="{44A702C8-22E3-4B13-BFF8-1305ACB016C4}" dt="2020-01-22T23:29:43.413" v="12807" actId="1076"/>
          <ac:picMkLst>
            <pc:docMk/>
            <pc:sldMk cId="930255536" sldId="331"/>
            <ac:picMk id="13" creationId="{EE46F8F0-5A4D-4E86-9505-52B333ED84C4}"/>
          </ac:picMkLst>
        </pc:picChg>
        <pc:picChg chg="mod">
          <ac:chgData name="Dan Miller" userId="9312318d-6fc1-4aa1-bf63-b61f87e21e71" providerId="ADAL" clId="{44A702C8-22E3-4B13-BFF8-1305ACB016C4}" dt="2020-01-22T23:29:43.413" v="12807" actId="1076"/>
          <ac:picMkLst>
            <pc:docMk/>
            <pc:sldMk cId="930255536" sldId="331"/>
            <ac:picMk id="14" creationId="{78379CE0-D4AE-4C11-AA6C-F81EBB647801}"/>
          </ac:picMkLst>
        </pc:picChg>
        <pc:picChg chg="mod">
          <ac:chgData name="Dan Miller" userId="9312318d-6fc1-4aa1-bf63-b61f87e21e71" providerId="ADAL" clId="{44A702C8-22E3-4B13-BFF8-1305ACB016C4}" dt="2020-01-22T23:29:43.413" v="12807" actId="1076"/>
          <ac:picMkLst>
            <pc:docMk/>
            <pc:sldMk cId="930255536" sldId="331"/>
            <ac:picMk id="16" creationId="{F9892A44-74E0-4CDA-8177-F955B844FB3E}"/>
          </ac:picMkLst>
        </pc:picChg>
        <pc:picChg chg="mod">
          <ac:chgData name="Dan Miller" userId="9312318d-6fc1-4aa1-bf63-b61f87e21e71" providerId="ADAL" clId="{44A702C8-22E3-4B13-BFF8-1305ACB016C4}" dt="2020-01-22T23:29:43.413" v="12807" actId="1076"/>
          <ac:picMkLst>
            <pc:docMk/>
            <pc:sldMk cId="930255536" sldId="331"/>
            <ac:picMk id="17" creationId="{5BF8A4CA-C43D-4A20-9D6B-A931FC3F01E4}"/>
          </ac:picMkLst>
        </pc:picChg>
        <pc:picChg chg="mod">
          <ac:chgData name="Dan Miller" userId="9312318d-6fc1-4aa1-bf63-b61f87e21e71" providerId="ADAL" clId="{44A702C8-22E3-4B13-BFF8-1305ACB016C4}" dt="2020-01-22T23:29:43.413" v="12807" actId="1076"/>
          <ac:picMkLst>
            <pc:docMk/>
            <pc:sldMk cId="930255536" sldId="331"/>
            <ac:picMk id="18" creationId="{4485D5B2-BB5B-4E1F-BF9D-8F5A74916868}"/>
          </ac:picMkLst>
        </pc:picChg>
        <pc:picChg chg="mod">
          <ac:chgData name="Dan Miller" userId="9312318d-6fc1-4aa1-bf63-b61f87e21e71" providerId="ADAL" clId="{44A702C8-22E3-4B13-BFF8-1305ACB016C4}" dt="2020-01-22T23:29:43.413" v="12807" actId="1076"/>
          <ac:picMkLst>
            <pc:docMk/>
            <pc:sldMk cId="930255536" sldId="331"/>
            <ac:picMk id="19" creationId="{F57B3AC6-93B4-4B86-9D37-6B90AA5CAF28}"/>
          </ac:picMkLst>
        </pc:picChg>
        <pc:picChg chg="mod">
          <ac:chgData name="Dan Miller" userId="9312318d-6fc1-4aa1-bf63-b61f87e21e71" providerId="ADAL" clId="{44A702C8-22E3-4B13-BFF8-1305ACB016C4}" dt="2020-01-23T01:42:59.606" v="13324"/>
          <ac:picMkLst>
            <pc:docMk/>
            <pc:sldMk cId="930255536" sldId="331"/>
            <ac:picMk id="20" creationId="{7E5E3E58-61C8-41FF-8E0C-62092F2026E4}"/>
          </ac:picMkLst>
        </pc:picChg>
        <pc:picChg chg="add del mod">
          <ac:chgData name="Dan Miller" userId="9312318d-6fc1-4aa1-bf63-b61f87e21e71" providerId="ADAL" clId="{44A702C8-22E3-4B13-BFF8-1305ACB016C4}" dt="2020-01-22T23:29:42.774" v="12806"/>
          <ac:picMkLst>
            <pc:docMk/>
            <pc:sldMk cId="930255536" sldId="331"/>
            <ac:picMk id="34" creationId="{47B774BC-8456-41DE-8115-255FA3066A97}"/>
          </ac:picMkLst>
        </pc:picChg>
        <pc:picChg chg="add mod">
          <ac:chgData name="Dan Miller" userId="9312318d-6fc1-4aa1-bf63-b61f87e21e71" providerId="ADAL" clId="{44A702C8-22E3-4B13-BFF8-1305ACB016C4}" dt="2020-01-23T00:27:53.337" v="12840" actId="14100"/>
          <ac:picMkLst>
            <pc:docMk/>
            <pc:sldMk cId="930255536" sldId="331"/>
            <ac:picMk id="37" creationId="{1E1FD929-3CD1-405C-847C-E8D2B9964566}"/>
          </ac:picMkLst>
        </pc:picChg>
      </pc:sldChg>
      <pc:sldChg chg="addSp delSp modSp add del ord">
        <pc:chgData name="Dan Miller" userId="9312318d-6fc1-4aa1-bf63-b61f87e21e71" providerId="ADAL" clId="{44A702C8-22E3-4B13-BFF8-1305ACB016C4}" dt="2020-01-17T03:09:57.676" v="2341" actId="6549"/>
        <pc:sldMkLst>
          <pc:docMk/>
          <pc:sldMk cId="3250481288" sldId="332"/>
        </pc:sldMkLst>
        <pc:spChg chg="mod">
          <ac:chgData name="Dan Miller" userId="9312318d-6fc1-4aa1-bf63-b61f87e21e71" providerId="ADAL" clId="{44A702C8-22E3-4B13-BFF8-1305ACB016C4}" dt="2020-01-17T03:09:23.120" v="2330" actId="20577"/>
          <ac:spMkLst>
            <pc:docMk/>
            <pc:sldMk cId="3250481288" sldId="332"/>
            <ac:spMk id="16" creationId="{0FD8B14E-7CCF-42C8-9E9F-051852995464}"/>
          </ac:spMkLst>
        </pc:spChg>
        <pc:spChg chg="mod">
          <ac:chgData name="Dan Miller" userId="9312318d-6fc1-4aa1-bf63-b61f87e21e71" providerId="ADAL" clId="{44A702C8-22E3-4B13-BFF8-1305ACB016C4}" dt="2020-01-17T03:09:57.676" v="2341" actId="6549"/>
          <ac:spMkLst>
            <pc:docMk/>
            <pc:sldMk cId="3250481288" sldId="332"/>
            <ac:spMk id="17" creationId="{5AE9912C-98EA-4128-BAF0-91C8BAB6E99F}"/>
          </ac:spMkLst>
        </pc:spChg>
        <pc:graphicFrameChg chg="del mod modGraphic">
          <ac:chgData name="Dan Miller" userId="9312318d-6fc1-4aa1-bf63-b61f87e21e71" providerId="ADAL" clId="{44A702C8-22E3-4B13-BFF8-1305ACB016C4}" dt="2020-01-17T03:09:03.031" v="2318" actId="478"/>
          <ac:graphicFrameMkLst>
            <pc:docMk/>
            <pc:sldMk cId="3250481288" sldId="332"/>
            <ac:graphicFrameMk id="6" creationId="{70D770D4-DF7D-4F9F-B764-DCF35D8D068A}"/>
          </ac:graphicFrameMkLst>
        </pc:graphicFrameChg>
        <pc:graphicFrameChg chg="add">
          <ac:chgData name="Dan Miller" userId="9312318d-6fc1-4aa1-bf63-b61f87e21e71" providerId="ADAL" clId="{44A702C8-22E3-4B13-BFF8-1305ACB016C4}" dt="2020-01-17T03:09:37.098" v="2331"/>
          <ac:graphicFrameMkLst>
            <pc:docMk/>
            <pc:sldMk cId="3250481288" sldId="332"/>
            <ac:graphicFrameMk id="9" creationId="{86402E3B-48D9-4662-8379-B79E4AE8C531}"/>
          </ac:graphicFrameMkLst>
        </pc:graphicFrameChg>
      </pc:sldChg>
      <pc:sldChg chg="add del">
        <pc:chgData name="Dan Miller" userId="9312318d-6fc1-4aa1-bf63-b61f87e21e71" providerId="ADAL" clId="{44A702C8-22E3-4B13-BFF8-1305ACB016C4}" dt="2020-01-17T03:07:24.248" v="2286"/>
        <pc:sldMkLst>
          <pc:docMk/>
          <pc:sldMk cId="4147114011" sldId="332"/>
        </pc:sldMkLst>
      </pc:sldChg>
      <pc:sldChg chg="add del">
        <pc:chgData name="Dan Miller" userId="9312318d-6fc1-4aa1-bf63-b61f87e21e71" providerId="ADAL" clId="{44A702C8-22E3-4B13-BFF8-1305ACB016C4}" dt="2020-01-17T03:08:01.126" v="2289"/>
        <pc:sldMkLst>
          <pc:docMk/>
          <pc:sldMk cId="2412878011" sldId="333"/>
        </pc:sldMkLst>
      </pc:sldChg>
      <pc:sldChg chg="modSp add">
        <pc:chgData name="Dan Miller" userId="9312318d-6fc1-4aa1-bf63-b61f87e21e71" providerId="ADAL" clId="{44A702C8-22E3-4B13-BFF8-1305ACB016C4}" dt="2020-01-17T05:12:41.716" v="4114" actId="2165"/>
        <pc:sldMkLst>
          <pc:docMk/>
          <pc:sldMk cId="3678509132" sldId="333"/>
        </pc:sldMkLst>
        <pc:graphicFrameChg chg="mod modGraphic">
          <ac:chgData name="Dan Miller" userId="9312318d-6fc1-4aa1-bf63-b61f87e21e71" providerId="ADAL" clId="{44A702C8-22E3-4B13-BFF8-1305ACB016C4}" dt="2020-01-17T05:12:41.716" v="4114" actId="2165"/>
          <ac:graphicFrameMkLst>
            <pc:docMk/>
            <pc:sldMk cId="3678509132" sldId="333"/>
            <ac:graphicFrameMk id="6" creationId="{70D770D4-DF7D-4F9F-B764-DCF35D8D068A}"/>
          </ac:graphicFrameMkLst>
        </pc:graphicFrameChg>
      </pc:sldChg>
      <pc:sldChg chg="modSp add">
        <pc:chgData name="Dan Miller" userId="9312318d-6fc1-4aa1-bf63-b61f87e21e71" providerId="ADAL" clId="{44A702C8-22E3-4B13-BFF8-1305ACB016C4}" dt="2020-01-22T22:56:48.896" v="11804" actId="1076"/>
        <pc:sldMkLst>
          <pc:docMk/>
          <pc:sldMk cId="2330016934" sldId="334"/>
        </pc:sldMkLst>
        <pc:spChg chg="mod">
          <ac:chgData name="Dan Miller" userId="9312318d-6fc1-4aa1-bf63-b61f87e21e71" providerId="ADAL" clId="{44A702C8-22E3-4B13-BFF8-1305ACB016C4}" dt="2020-01-22T22:56:15.194" v="11798" actId="20577"/>
          <ac:spMkLst>
            <pc:docMk/>
            <pc:sldMk cId="2330016934" sldId="334"/>
            <ac:spMk id="8" creationId="{F5FAA9CF-428C-46C2-89F1-30FBB174100C}"/>
          </ac:spMkLst>
        </pc:spChg>
        <pc:spChg chg="mod">
          <ac:chgData name="Dan Miller" userId="9312318d-6fc1-4aa1-bf63-b61f87e21e71" providerId="ADAL" clId="{44A702C8-22E3-4B13-BFF8-1305ACB016C4}" dt="2020-01-22T22:51:33.763" v="11356" actId="20577"/>
          <ac:spMkLst>
            <pc:docMk/>
            <pc:sldMk cId="2330016934" sldId="334"/>
            <ac:spMk id="16" creationId="{0FD8B14E-7CCF-42C8-9E9F-051852995464}"/>
          </ac:spMkLst>
        </pc:spChg>
        <pc:graphicFrameChg chg="mod modGraphic">
          <ac:chgData name="Dan Miller" userId="9312318d-6fc1-4aa1-bf63-b61f87e21e71" providerId="ADAL" clId="{44A702C8-22E3-4B13-BFF8-1305ACB016C4}" dt="2020-01-22T22:56:48.896" v="11804" actId="1076"/>
          <ac:graphicFrameMkLst>
            <pc:docMk/>
            <pc:sldMk cId="2330016934" sldId="334"/>
            <ac:graphicFrameMk id="9" creationId="{1D7ED855-7CC2-45D1-992C-113D531A679A}"/>
          </ac:graphicFrameMkLst>
        </pc:graphicFrameChg>
      </pc:sldChg>
      <pc:sldChg chg="modSp add del">
        <pc:chgData name="Dan Miller" userId="9312318d-6fc1-4aa1-bf63-b61f87e21e71" providerId="ADAL" clId="{44A702C8-22E3-4B13-BFF8-1305ACB016C4}" dt="2020-01-22T22:49:36.488" v="11349" actId="2696"/>
        <pc:sldMkLst>
          <pc:docMk/>
          <pc:sldMk cId="2821908522" sldId="334"/>
        </pc:sldMkLst>
        <pc:spChg chg="mod">
          <ac:chgData name="Dan Miller" userId="9312318d-6fc1-4aa1-bf63-b61f87e21e71" providerId="ADAL" clId="{44A702C8-22E3-4B13-BFF8-1305ACB016C4}" dt="2020-01-22T22:49:22.598" v="11348" actId="14100"/>
          <ac:spMkLst>
            <pc:docMk/>
            <pc:sldMk cId="2821908522" sldId="334"/>
            <ac:spMk id="8" creationId="{F5FAA9CF-428C-46C2-89F1-30FBB174100C}"/>
          </ac:spMkLst>
        </pc:spChg>
        <pc:spChg chg="mod">
          <ac:chgData name="Dan Miller" userId="9312318d-6fc1-4aa1-bf63-b61f87e21e71" providerId="ADAL" clId="{44A702C8-22E3-4B13-BFF8-1305ACB016C4}" dt="2020-01-22T22:49:10.147" v="11346" actId="20577"/>
          <ac:spMkLst>
            <pc:docMk/>
            <pc:sldMk cId="2821908522" sldId="334"/>
            <ac:spMk id="16" creationId="{0FD8B14E-7CCF-42C8-9E9F-051852995464}"/>
          </ac:spMkLst>
        </pc:spChg>
        <pc:graphicFrameChg chg="mod">
          <ac:chgData name="Dan Miller" userId="9312318d-6fc1-4aa1-bf63-b61f87e21e71" providerId="ADAL" clId="{44A702C8-22E3-4B13-BFF8-1305ACB016C4}" dt="2020-01-22T22:49:17.357" v="11347" actId="1076"/>
          <ac:graphicFrameMkLst>
            <pc:docMk/>
            <pc:sldMk cId="2821908522" sldId="334"/>
            <ac:graphicFrameMk id="7" creationId="{2E5F0B64-DEFC-4509-B9F3-6BC662A4A575}"/>
          </ac:graphicFrameMkLst>
        </pc:graphicFrameChg>
      </pc:sldChg>
      <pc:sldChg chg="addSp delSp modSp add delCm">
        <pc:chgData name="Dan Miller" userId="9312318d-6fc1-4aa1-bf63-b61f87e21e71" providerId="ADAL" clId="{44A702C8-22E3-4B13-BFF8-1305ACB016C4}" dt="2020-01-22T23:27:42.166" v="12763" actId="1076"/>
        <pc:sldMkLst>
          <pc:docMk/>
          <pc:sldMk cId="514392617" sldId="335"/>
        </pc:sldMkLst>
        <pc:spChg chg="mod">
          <ac:chgData name="Dan Miller" userId="9312318d-6fc1-4aa1-bf63-b61f87e21e71" providerId="ADAL" clId="{44A702C8-22E3-4B13-BFF8-1305ACB016C4}" dt="2020-01-22T22:58:10.843" v="11843" actId="20577"/>
          <ac:spMkLst>
            <pc:docMk/>
            <pc:sldMk cId="514392617" sldId="335"/>
            <ac:spMk id="16" creationId="{0FD8B14E-7CCF-42C8-9E9F-051852995464}"/>
          </ac:spMkLst>
        </pc:spChg>
        <pc:spChg chg="mod">
          <ac:chgData name="Dan Miller" userId="9312318d-6fc1-4aa1-bf63-b61f87e21e71" providerId="ADAL" clId="{44A702C8-22E3-4B13-BFF8-1305ACB016C4}" dt="2020-01-22T23:06:19.633" v="12325" actId="20577"/>
          <ac:spMkLst>
            <pc:docMk/>
            <pc:sldMk cId="514392617" sldId="335"/>
            <ac:spMk id="17" creationId="{5AE9912C-98EA-4128-BAF0-91C8BAB6E99F}"/>
          </ac:spMkLst>
        </pc:spChg>
        <pc:graphicFrameChg chg="add del mod modGraphic">
          <ac:chgData name="Dan Miller" userId="9312318d-6fc1-4aa1-bf63-b61f87e21e71" providerId="ADAL" clId="{44A702C8-22E3-4B13-BFF8-1305ACB016C4}" dt="2020-01-22T23:14:13.837" v="12704"/>
          <ac:graphicFrameMkLst>
            <pc:docMk/>
            <pc:sldMk cId="514392617" sldId="335"/>
            <ac:graphicFrameMk id="9" creationId="{C27C46EF-631A-43E2-9949-76D84CAC05CD}"/>
          </ac:graphicFrameMkLst>
        </pc:graphicFrameChg>
        <pc:picChg chg="del">
          <ac:chgData name="Dan Miller" userId="9312318d-6fc1-4aa1-bf63-b61f87e21e71" providerId="ADAL" clId="{44A702C8-22E3-4B13-BFF8-1305ACB016C4}" dt="2020-01-22T22:58:14.044" v="11844" actId="478"/>
          <ac:picMkLst>
            <pc:docMk/>
            <pc:sldMk cId="514392617" sldId="335"/>
            <ac:picMk id="3" creationId="{66560B5D-9270-4901-A88A-3EEA7EE9F8B2}"/>
          </ac:picMkLst>
        </pc:picChg>
        <pc:picChg chg="add mod">
          <ac:chgData name="Dan Miller" userId="9312318d-6fc1-4aa1-bf63-b61f87e21e71" providerId="ADAL" clId="{44A702C8-22E3-4B13-BFF8-1305ACB016C4}" dt="2020-01-22T23:27:42.166" v="12763" actId="1076"/>
          <ac:picMkLst>
            <pc:docMk/>
            <pc:sldMk cId="514392617" sldId="335"/>
            <ac:picMk id="4" creationId="{0A77B7AC-DB65-4E83-A22D-9128E3AD61FB}"/>
          </ac:picMkLst>
        </pc:picChg>
      </pc:sldChg>
      <pc:sldMasterChg chg="delSldLayout">
        <pc:chgData name="Dan Miller" userId="9312318d-6fc1-4aa1-bf63-b61f87e21e71" providerId="ADAL" clId="{44A702C8-22E3-4B13-BFF8-1305ACB016C4}" dt="2020-01-22T23:22:57.078" v="12753" actId="47"/>
        <pc:sldMasterMkLst>
          <pc:docMk/>
          <pc:sldMasterMk cId="0" sldId="2147483678"/>
        </pc:sldMasterMkLst>
        <pc:sldLayoutChg chg="del">
          <pc:chgData name="Dan Miller" userId="9312318d-6fc1-4aa1-bf63-b61f87e21e71" providerId="ADAL" clId="{44A702C8-22E3-4B13-BFF8-1305ACB016C4}" dt="2020-01-22T23:22:57.078" v="12753" actId="47"/>
          <pc:sldLayoutMkLst>
            <pc:docMk/>
            <pc:sldMasterMk cId="0" sldId="2147483678"/>
            <pc:sldLayoutMk cId="0" sldId="2147483651"/>
          </pc:sldLayoutMkLst>
        </pc:sldLayoutChg>
      </pc:sldMasterChg>
      <pc:sldMasterChg chg="del delSldLayout">
        <pc:chgData name="Dan Miller" userId="9312318d-6fc1-4aa1-bf63-b61f87e21e71" providerId="ADAL" clId="{44A702C8-22E3-4B13-BFF8-1305ACB016C4}" dt="2020-01-22T23:22:57.078" v="12753" actId="47"/>
        <pc:sldMasterMkLst>
          <pc:docMk/>
          <pc:sldMasterMk cId="0" sldId="2147483679"/>
        </pc:sldMasterMkLst>
        <pc:sldLayoutChg chg="del">
          <pc:chgData name="Dan Miller" userId="9312318d-6fc1-4aa1-bf63-b61f87e21e71" providerId="ADAL" clId="{44A702C8-22E3-4B13-BFF8-1305ACB016C4}" dt="2020-01-22T23:22:57.078" v="12753" actId="47"/>
          <pc:sldLayoutMkLst>
            <pc:docMk/>
            <pc:sldMasterMk cId="0" sldId="2147483679"/>
            <pc:sldLayoutMk cId="0" sldId="2147483663"/>
          </pc:sldLayoutMkLst>
        </pc:sldLayoutChg>
        <pc:sldLayoutChg chg="del">
          <pc:chgData name="Dan Miller" userId="9312318d-6fc1-4aa1-bf63-b61f87e21e71" providerId="ADAL" clId="{44A702C8-22E3-4B13-BFF8-1305ACB016C4}" dt="2020-01-22T23:22:57.078" v="12753" actId="47"/>
          <pc:sldLayoutMkLst>
            <pc:docMk/>
            <pc:sldMasterMk cId="0" sldId="2147483679"/>
            <pc:sldLayoutMk cId="0" sldId="2147483664"/>
          </pc:sldLayoutMkLst>
        </pc:sldLayoutChg>
        <pc:sldLayoutChg chg="del">
          <pc:chgData name="Dan Miller" userId="9312318d-6fc1-4aa1-bf63-b61f87e21e71" providerId="ADAL" clId="{44A702C8-22E3-4B13-BFF8-1305ACB016C4}" dt="2020-01-22T23:22:57.078" v="12753" actId="47"/>
          <pc:sldLayoutMkLst>
            <pc:docMk/>
            <pc:sldMasterMk cId="0" sldId="2147483679"/>
            <pc:sldLayoutMk cId="0" sldId="2147483665"/>
          </pc:sldLayoutMkLst>
        </pc:sldLayoutChg>
        <pc:sldLayoutChg chg="del">
          <pc:chgData name="Dan Miller" userId="9312318d-6fc1-4aa1-bf63-b61f87e21e71" providerId="ADAL" clId="{44A702C8-22E3-4B13-BFF8-1305ACB016C4}" dt="2020-01-22T23:22:57.078" v="12753" actId="47"/>
          <pc:sldLayoutMkLst>
            <pc:docMk/>
            <pc:sldMasterMk cId="0" sldId="2147483679"/>
            <pc:sldLayoutMk cId="0" sldId="2147483666"/>
          </pc:sldLayoutMkLst>
        </pc:sldLayoutChg>
        <pc:sldLayoutChg chg="del">
          <pc:chgData name="Dan Miller" userId="9312318d-6fc1-4aa1-bf63-b61f87e21e71" providerId="ADAL" clId="{44A702C8-22E3-4B13-BFF8-1305ACB016C4}" dt="2020-01-22T23:22:57.078" v="12753" actId="47"/>
          <pc:sldLayoutMkLst>
            <pc:docMk/>
            <pc:sldMasterMk cId="0" sldId="2147483679"/>
            <pc:sldLayoutMk cId="0" sldId="2147483667"/>
          </pc:sldLayoutMkLst>
        </pc:sldLayoutChg>
        <pc:sldLayoutChg chg="del">
          <pc:chgData name="Dan Miller" userId="9312318d-6fc1-4aa1-bf63-b61f87e21e71" providerId="ADAL" clId="{44A702C8-22E3-4B13-BFF8-1305ACB016C4}" dt="2020-01-22T23:22:57.078" v="12753" actId="47"/>
          <pc:sldLayoutMkLst>
            <pc:docMk/>
            <pc:sldMasterMk cId="0" sldId="2147483679"/>
            <pc:sldLayoutMk cId="0" sldId="2147483668"/>
          </pc:sldLayoutMkLst>
        </pc:sldLayoutChg>
        <pc:sldLayoutChg chg="del">
          <pc:chgData name="Dan Miller" userId="9312318d-6fc1-4aa1-bf63-b61f87e21e71" providerId="ADAL" clId="{44A702C8-22E3-4B13-BFF8-1305ACB016C4}" dt="2020-01-22T23:22:57.078" v="12753" actId="47"/>
          <pc:sldLayoutMkLst>
            <pc:docMk/>
            <pc:sldMasterMk cId="0" sldId="2147483679"/>
            <pc:sldLayoutMk cId="0" sldId="2147483669"/>
          </pc:sldLayoutMkLst>
        </pc:sldLayoutChg>
        <pc:sldLayoutChg chg="del">
          <pc:chgData name="Dan Miller" userId="9312318d-6fc1-4aa1-bf63-b61f87e21e71" providerId="ADAL" clId="{44A702C8-22E3-4B13-BFF8-1305ACB016C4}" dt="2020-01-22T23:22:57.078" v="12753" actId="47"/>
          <pc:sldLayoutMkLst>
            <pc:docMk/>
            <pc:sldMasterMk cId="0" sldId="2147483679"/>
            <pc:sldLayoutMk cId="0" sldId="2147483670"/>
          </pc:sldLayoutMkLst>
        </pc:sldLayoutChg>
        <pc:sldLayoutChg chg="del">
          <pc:chgData name="Dan Miller" userId="9312318d-6fc1-4aa1-bf63-b61f87e21e71" providerId="ADAL" clId="{44A702C8-22E3-4B13-BFF8-1305ACB016C4}" dt="2020-01-22T23:22:57.078" v="12753" actId="47"/>
          <pc:sldLayoutMkLst>
            <pc:docMk/>
            <pc:sldMasterMk cId="0" sldId="2147483679"/>
            <pc:sldLayoutMk cId="0" sldId="2147483671"/>
          </pc:sldLayoutMkLst>
        </pc:sldLayoutChg>
        <pc:sldLayoutChg chg="del">
          <pc:chgData name="Dan Miller" userId="9312318d-6fc1-4aa1-bf63-b61f87e21e71" providerId="ADAL" clId="{44A702C8-22E3-4B13-BFF8-1305ACB016C4}" dt="2020-01-22T23:22:57.078" v="12753" actId="47"/>
          <pc:sldLayoutMkLst>
            <pc:docMk/>
            <pc:sldMasterMk cId="0" sldId="2147483679"/>
            <pc:sldLayoutMk cId="0" sldId="2147483672"/>
          </pc:sldLayoutMkLst>
        </pc:sldLayoutChg>
        <pc:sldLayoutChg chg="del">
          <pc:chgData name="Dan Miller" userId="9312318d-6fc1-4aa1-bf63-b61f87e21e71" providerId="ADAL" clId="{44A702C8-22E3-4B13-BFF8-1305ACB016C4}" dt="2020-01-22T23:22:57.078" v="12753" actId="47"/>
          <pc:sldLayoutMkLst>
            <pc:docMk/>
            <pc:sldMasterMk cId="0" sldId="2147483679"/>
            <pc:sldLayoutMk cId="0" sldId="2147483673"/>
          </pc:sldLayoutMkLst>
        </pc:sldLayoutChg>
        <pc:sldLayoutChg chg="del">
          <pc:chgData name="Dan Miller" userId="9312318d-6fc1-4aa1-bf63-b61f87e21e71" providerId="ADAL" clId="{44A702C8-22E3-4B13-BFF8-1305ACB016C4}" dt="2020-01-22T23:22:57.078" v="12753" actId="47"/>
          <pc:sldLayoutMkLst>
            <pc:docMk/>
            <pc:sldMasterMk cId="0" sldId="2147483679"/>
            <pc:sldLayoutMk cId="0" sldId="2147483674"/>
          </pc:sldLayoutMkLst>
        </pc:sldLayoutChg>
        <pc:sldLayoutChg chg="del">
          <pc:chgData name="Dan Miller" userId="9312318d-6fc1-4aa1-bf63-b61f87e21e71" providerId="ADAL" clId="{44A702C8-22E3-4B13-BFF8-1305ACB016C4}" dt="2020-01-22T23:22:57.078" v="12753" actId="47"/>
          <pc:sldLayoutMkLst>
            <pc:docMk/>
            <pc:sldMasterMk cId="0" sldId="2147483679"/>
            <pc:sldLayoutMk cId="0" sldId="2147483675"/>
          </pc:sldLayoutMkLst>
        </pc:sldLayoutChg>
        <pc:sldLayoutChg chg="del">
          <pc:chgData name="Dan Miller" userId="9312318d-6fc1-4aa1-bf63-b61f87e21e71" providerId="ADAL" clId="{44A702C8-22E3-4B13-BFF8-1305ACB016C4}" dt="2020-01-22T23:22:57.078" v="12753" actId="47"/>
          <pc:sldLayoutMkLst>
            <pc:docMk/>
            <pc:sldMasterMk cId="0" sldId="2147483679"/>
            <pc:sldLayoutMk cId="0" sldId="2147483676"/>
          </pc:sldLayoutMkLst>
        </pc:sldLayoutChg>
        <pc:sldLayoutChg chg="del">
          <pc:chgData name="Dan Miller" userId="9312318d-6fc1-4aa1-bf63-b61f87e21e71" providerId="ADAL" clId="{44A702C8-22E3-4B13-BFF8-1305ACB016C4}" dt="2020-01-22T23:22:57.078" v="12753" actId="47"/>
          <pc:sldLayoutMkLst>
            <pc:docMk/>
            <pc:sldMasterMk cId="0" sldId="2147483679"/>
            <pc:sldLayoutMk cId="0" sldId="2147483677"/>
          </pc:sldLayoutMkLst>
        </pc:sldLayoutChg>
      </pc:sldMasterChg>
    </pc:docChg>
  </pc:docChgLst>
  <pc:docChgLst>
    <pc:chgData name="Thomas Sinclair" userId="S::thomass@aie.edu.au::ea7e17c6-715c-40d9-8261-37f47b5b9a01" providerId="AD" clId="Web-{144DB61F-DC1F-FF00-F6EF-9EE9B1A663B9}"/>
    <pc:docChg chg="modSld">
      <pc:chgData name="Thomas Sinclair" userId="S::thomass@aie.edu.au::ea7e17c6-715c-40d9-8261-37f47b5b9a01" providerId="AD" clId="Web-{144DB61F-DC1F-FF00-F6EF-9EE9B1A663B9}" dt="2020-11-30T00:53:18.105" v="4" actId="20577"/>
      <pc:docMkLst>
        <pc:docMk/>
      </pc:docMkLst>
      <pc:sldChg chg="modSp">
        <pc:chgData name="Thomas Sinclair" userId="S::thomass@aie.edu.au::ea7e17c6-715c-40d9-8261-37f47b5b9a01" providerId="AD" clId="Web-{144DB61F-DC1F-FF00-F6EF-9EE9B1A663B9}" dt="2020-11-30T00:53:18.105" v="4" actId="20577"/>
        <pc:sldMkLst>
          <pc:docMk/>
          <pc:sldMk cId="0" sldId="256"/>
        </pc:sldMkLst>
        <pc:spChg chg="mod">
          <ac:chgData name="Thomas Sinclair" userId="S::thomass@aie.edu.au::ea7e17c6-715c-40d9-8261-37f47b5b9a01" providerId="AD" clId="Web-{144DB61F-DC1F-FF00-F6EF-9EE9B1A663B9}" dt="2020-11-30T00:53:18.105" v="4" actId="20577"/>
          <ac:spMkLst>
            <pc:docMk/>
            <pc:sldMk cId="0" sldId="256"/>
            <ac:spMk id="205" creationId="{00000000-0000-0000-0000-000000000000}"/>
          </ac:spMkLst>
        </pc:spChg>
      </pc:sldChg>
    </pc:docChg>
  </pc:docChgLst>
  <pc:docChgLst>
    <pc:chgData name="Dan Miller" userId="9312318d-6fc1-4aa1-bf63-b61f87e21e71" providerId="ADAL" clId="{6B64B176-C03F-4E2C-BC3F-6061E6B33D81}"/>
    <pc:docChg chg="undo custSel addSld delSld modSld">
      <pc:chgData name="Dan Miller" userId="9312318d-6fc1-4aa1-bf63-b61f87e21e71" providerId="ADAL" clId="{6B64B176-C03F-4E2C-BC3F-6061E6B33D81}" dt="2020-11-25T02:54:39.213" v="138" actId="20577"/>
      <pc:docMkLst>
        <pc:docMk/>
      </pc:docMkLst>
      <pc:sldChg chg="delSp modSp add mod">
        <pc:chgData name="Dan Miller" userId="9312318d-6fc1-4aa1-bf63-b61f87e21e71" providerId="ADAL" clId="{6B64B176-C03F-4E2C-BC3F-6061E6B33D81}" dt="2020-11-25T02:54:39.213" v="138" actId="20577"/>
        <pc:sldMkLst>
          <pc:docMk/>
          <pc:sldMk cId="95276764" sldId="279"/>
        </pc:sldMkLst>
        <pc:spChg chg="mod">
          <ac:chgData name="Dan Miller" userId="9312318d-6fc1-4aa1-bf63-b61f87e21e71" providerId="ADAL" clId="{6B64B176-C03F-4E2C-BC3F-6061E6B33D81}" dt="2020-11-25T01:03:37.683" v="24" actId="20577"/>
          <ac:spMkLst>
            <pc:docMk/>
            <pc:sldMk cId="95276764" sldId="279"/>
            <ac:spMk id="372" creationId="{00000000-0000-0000-0000-000000000000}"/>
          </ac:spMkLst>
        </pc:spChg>
        <pc:spChg chg="mod">
          <ac:chgData name="Dan Miller" userId="9312318d-6fc1-4aa1-bf63-b61f87e21e71" providerId="ADAL" clId="{6B64B176-C03F-4E2C-BC3F-6061E6B33D81}" dt="2020-11-25T02:54:39.213" v="138" actId="20577"/>
          <ac:spMkLst>
            <pc:docMk/>
            <pc:sldMk cId="95276764" sldId="279"/>
            <ac:spMk id="373" creationId="{00000000-0000-0000-0000-000000000000}"/>
          </ac:spMkLst>
        </pc:spChg>
        <pc:spChg chg="del">
          <ac:chgData name="Dan Miller" userId="9312318d-6fc1-4aa1-bf63-b61f87e21e71" providerId="ADAL" clId="{6B64B176-C03F-4E2C-BC3F-6061E6B33D81}" dt="2020-11-25T01:03:58.104" v="27" actId="478"/>
          <ac:spMkLst>
            <pc:docMk/>
            <pc:sldMk cId="95276764" sldId="279"/>
            <ac:spMk id="374" creationId="{00000000-0000-0000-0000-000000000000}"/>
          </ac:spMkLst>
        </pc:spChg>
        <pc:spChg chg="del">
          <ac:chgData name="Dan Miller" userId="9312318d-6fc1-4aa1-bf63-b61f87e21e71" providerId="ADAL" clId="{6B64B176-C03F-4E2C-BC3F-6061E6B33D81}" dt="2020-11-25T01:03:57.025" v="26" actId="478"/>
          <ac:spMkLst>
            <pc:docMk/>
            <pc:sldMk cId="95276764" sldId="279"/>
            <ac:spMk id="375" creationId="{00000000-0000-0000-0000-000000000000}"/>
          </ac:spMkLst>
        </pc:spChg>
        <pc:spChg chg="del">
          <ac:chgData name="Dan Miller" userId="9312318d-6fc1-4aa1-bf63-b61f87e21e71" providerId="ADAL" clId="{6B64B176-C03F-4E2C-BC3F-6061E6B33D81}" dt="2020-11-25T01:03:56.413" v="25" actId="478"/>
          <ac:spMkLst>
            <pc:docMk/>
            <pc:sldMk cId="95276764" sldId="279"/>
            <ac:spMk id="377" creationId="{00000000-0000-0000-0000-000000000000}"/>
          </ac:spMkLst>
        </pc:spChg>
      </pc:sldChg>
      <pc:sldChg chg="add del">
        <pc:chgData name="Dan Miller" userId="9312318d-6fc1-4aa1-bf63-b61f87e21e71" providerId="ADAL" clId="{6B64B176-C03F-4E2C-BC3F-6061E6B33D81}" dt="2020-11-25T01:03:27.968" v="2" actId="47"/>
        <pc:sldMkLst>
          <pc:docMk/>
          <pc:sldMk cId="3973395323" sldId="336"/>
        </pc:sldMkLst>
      </pc:sldChg>
    </pc:docChg>
  </pc:docChgLst>
  <pc:docChgLst>
    <pc:chgData name="Dan Miller" userId="9312318d-6fc1-4aa1-bf63-b61f87e21e71" providerId="ADAL" clId="{0D04EEE4-DED7-4422-8E78-C36D65B04B9F}"/>
    <pc:docChg chg="undo custSel addSld delSld modSld sldOrd">
      <pc:chgData name="Dan Miller" userId="9312318d-6fc1-4aa1-bf63-b61f87e21e71" providerId="ADAL" clId="{0D04EEE4-DED7-4422-8E78-C36D65B04B9F}" dt="2019-11-14T01:12:49.331" v="4389" actId="20577"/>
      <pc:docMkLst>
        <pc:docMk/>
      </pc:docMkLst>
      <pc:sldChg chg="modSp">
        <pc:chgData name="Dan Miller" userId="9312318d-6fc1-4aa1-bf63-b61f87e21e71" providerId="ADAL" clId="{0D04EEE4-DED7-4422-8E78-C36D65B04B9F}" dt="2019-11-11T01:13:38.207" v="226" actId="115"/>
        <pc:sldMkLst>
          <pc:docMk/>
          <pc:sldMk cId="1977009700" sldId="281"/>
        </pc:sldMkLst>
        <pc:spChg chg="mod">
          <ac:chgData name="Dan Miller" userId="9312318d-6fc1-4aa1-bf63-b61f87e21e71" providerId="ADAL" clId="{0D04EEE4-DED7-4422-8E78-C36D65B04B9F}" dt="2019-11-11T01:12:56.211" v="194" actId="6549"/>
          <ac:spMkLst>
            <pc:docMk/>
            <pc:sldMk cId="1977009700" sldId="281"/>
            <ac:spMk id="17" creationId="{5AE9912C-98EA-4128-BAF0-91C8BAB6E99F}"/>
          </ac:spMkLst>
        </pc:spChg>
        <pc:graphicFrameChg chg="modGraphic">
          <ac:chgData name="Dan Miller" userId="9312318d-6fc1-4aa1-bf63-b61f87e21e71" providerId="ADAL" clId="{0D04EEE4-DED7-4422-8E78-C36D65B04B9F}" dt="2019-11-11T01:13:38.207" v="226" actId="115"/>
          <ac:graphicFrameMkLst>
            <pc:docMk/>
            <pc:sldMk cId="1977009700" sldId="281"/>
            <ac:graphicFrameMk id="18" creationId="{3AE18A4C-3F4A-4EFD-ADDA-2EC5999EFF8A}"/>
          </ac:graphicFrameMkLst>
        </pc:graphicFrameChg>
      </pc:sldChg>
      <pc:sldChg chg="modSp">
        <pc:chgData name="Dan Miller" userId="9312318d-6fc1-4aa1-bf63-b61f87e21e71" providerId="ADAL" clId="{0D04EEE4-DED7-4422-8E78-C36D65B04B9F}" dt="2019-11-14T01:10:45.574" v="4387"/>
        <pc:sldMkLst>
          <pc:docMk/>
          <pc:sldMk cId="1498135870" sldId="284"/>
        </pc:sldMkLst>
        <pc:spChg chg="mod">
          <ac:chgData name="Dan Miller" userId="9312318d-6fc1-4aa1-bf63-b61f87e21e71" providerId="ADAL" clId="{0D04EEE4-DED7-4422-8E78-C36D65B04B9F}" dt="2019-10-31T23:47:29.311" v="2" actId="20577"/>
          <ac:spMkLst>
            <pc:docMk/>
            <pc:sldMk cId="1498135870" sldId="284"/>
            <ac:spMk id="16" creationId="{0FD8B14E-7CCF-42C8-9E9F-051852995464}"/>
          </ac:spMkLst>
        </pc:spChg>
        <pc:spChg chg="mod">
          <ac:chgData name="Dan Miller" userId="9312318d-6fc1-4aa1-bf63-b61f87e21e71" providerId="ADAL" clId="{0D04EEE4-DED7-4422-8E78-C36D65B04B9F}" dt="2019-11-11T01:20:32.948" v="461" actId="6549"/>
          <ac:spMkLst>
            <pc:docMk/>
            <pc:sldMk cId="1498135870" sldId="284"/>
            <ac:spMk id="17" creationId="{5AE9912C-98EA-4128-BAF0-91C8BAB6E99F}"/>
          </ac:spMkLst>
        </pc:spChg>
        <pc:graphicFrameChg chg="mod modGraphic">
          <ac:chgData name="Dan Miller" userId="9312318d-6fc1-4aa1-bf63-b61f87e21e71" providerId="ADAL" clId="{0D04EEE4-DED7-4422-8E78-C36D65B04B9F}" dt="2019-11-14T01:10:45.574" v="4387"/>
          <ac:graphicFrameMkLst>
            <pc:docMk/>
            <pc:sldMk cId="1498135870" sldId="284"/>
            <ac:graphicFrameMk id="6" creationId="{3B8D5287-B1DE-49B9-900F-32C0A35E8E9A}"/>
          </ac:graphicFrameMkLst>
        </pc:graphicFrameChg>
      </pc:sldChg>
      <pc:sldChg chg="addSp modSp">
        <pc:chgData name="Dan Miller" userId="9312318d-6fc1-4aa1-bf63-b61f87e21e71" providerId="ADAL" clId="{0D04EEE4-DED7-4422-8E78-C36D65B04B9F}" dt="2019-11-11T01:19:05.944" v="449" actId="115"/>
        <pc:sldMkLst>
          <pc:docMk/>
          <pc:sldMk cId="4193857547" sldId="287"/>
        </pc:sldMkLst>
        <pc:spChg chg="add mod">
          <ac:chgData name="Dan Miller" userId="9312318d-6fc1-4aa1-bf63-b61f87e21e71" providerId="ADAL" clId="{0D04EEE4-DED7-4422-8E78-C36D65B04B9F}" dt="2019-11-11T01:19:05.944" v="449" actId="115"/>
          <ac:spMkLst>
            <pc:docMk/>
            <pc:sldMk cId="4193857547" sldId="287"/>
            <ac:spMk id="5" creationId="{3607135F-6414-4B24-92C0-3C4191D456E6}"/>
          </ac:spMkLst>
        </pc:spChg>
        <pc:graphicFrameChg chg="modGraphic">
          <ac:chgData name="Dan Miller" userId="9312318d-6fc1-4aa1-bf63-b61f87e21e71" providerId="ADAL" clId="{0D04EEE4-DED7-4422-8E78-C36D65B04B9F}" dt="2019-11-11T01:18:08.308" v="305" actId="14100"/>
          <ac:graphicFrameMkLst>
            <pc:docMk/>
            <pc:sldMk cId="4193857547" sldId="287"/>
            <ac:graphicFrameMk id="8" creationId="{A9E14BF3-7703-4FBD-81A2-DC58A4223031}"/>
          </ac:graphicFrameMkLst>
        </pc:graphicFrameChg>
      </pc:sldChg>
      <pc:sldChg chg="modSp">
        <pc:chgData name="Dan Miller" userId="9312318d-6fc1-4aa1-bf63-b61f87e21e71" providerId="ADAL" clId="{0D04EEE4-DED7-4422-8E78-C36D65B04B9F}" dt="2019-11-11T01:23:31.284" v="529" actId="20577"/>
        <pc:sldMkLst>
          <pc:docMk/>
          <pc:sldMk cId="1597489820" sldId="288"/>
        </pc:sldMkLst>
        <pc:graphicFrameChg chg="mod modGraphic">
          <ac:chgData name="Dan Miller" userId="9312318d-6fc1-4aa1-bf63-b61f87e21e71" providerId="ADAL" clId="{0D04EEE4-DED7-4422-8E78-C36D65B04B9F}" dt="2019-11-11T01:23:31.284" v="529" actId="20577"/>
          <ac:graphicFrameMkLst>
            <pc:docMk/>
            <pc:sldMk cId="1597489820" sldId="288"/>
            <ac:graphicFrameMk id="6" creationId="{3B8D5287-B1DE-49B9-900F-32C0A35E8E9A}"/>
          </ac:graphicFrameMkLst>
        </pc:graphicFrameChg>
      </pc:sldChg>
      <pc:sldChg chg="modSp">
        <pc:chgData name="Dan Miller" userId="9312318d-6fc1-4aa1-bf63-b61f87e21e71" providerId="ADAL" clId="{0D04EEE4-DED7-4422-8E78-C36D65B04B9F}" dt="2019-11-11T01:23:54.400" v="530" actId="115"/>
        <pc:sldMkLst>
          <pc:docMk/>
          <pc:sldMk cId="631188358" sldId="289"/>
        </pc:sldMkLst>
        <pc:spChg chg="mod">
          <ac:chgData name="Dan Miller" userId="9312318d-6fc1-4aa1-bf63-b61f87e21e71" providerId="ADAL" clId="{0D04EEE4-DED7-4422-8E78-C36D65B04B9F}" dt="2019-11-11T01:23:54.400" v="530" actId="115"/>
          <ac:spMkLst>
            <pc:docMk/>
            <pc:sldMk cId="631188358" sldId="289"/>
            <ac:spMk id="5" creationId="{C4CF0548-8527-4BC7-9003-860F8ACE74ED}"/>
          </ac:spMkLst>
        </pc:spChg>
      </pc:sldChg>
      <pc:sldChg chg="addSp modSp">
        <pc:chgData name="Dan Miller" userId="9312318d-6fc1-4aa1-bf63-b61f87e21e71" providerId="ADAL" clId="{0D04EEE4-DED7-4422-8E78-C36D65B04B9F}" dt="2019-11-11T01:19:40.957" v="455" actId="20577"/>
        <pc:sldMkLst>
          <pc:docMk/>
          <pc:sldMk cId="2602667342" sldId="290"/>
        </pc:sldMkLst>
        <pc:spChg chg="add mod">
          <ac:chgData name="Dan Miller" userId="9312318d-6fc1-4aa1-bf63-b61f87e21e71" providerId="ADAL" clId="{0D04EEE4-DED7-4422-8E78-C36D65B04B9F}" dt="2019-11-11T01:19:40.957" v="455" actId="20577"/>
          <ac:spMkLst>
            <pc:docMk/>
            <pc:sldMk cId="2602667342" sldId="290"/>
            <ac:spMk id="5" creationId="{FBFCD465-166D-406D-8D5E-8BC225B509C5}"/>
          </ac:spMkLst>
        </pc:spChg>
        <pc:graphicFrameChg chg="mod modGraphic">
          <ac:chgData name="Dan Miller" userId="9312318d-6fc1-4aa1-bf63-b61f87e21e71" providerId="ADAL" clId="{0D04EEE4-DED7-4422-8E78-C36D65B04B9F}" dt="2019-11-11T01:19:29.995" v="451" actId="14100"/>
          <ac:graphicFrameMkLst>
            <pc:docMk/>
            <pc:sldMk cId="2602667342" sldId="290"/>
            <ac:graphicFrameMk id="8" creationId="{A9E14BF3-7703-4FBD-81A2-DC58A4223031}"/>
          </ac:graphicFrameMkLst>
        </pc:graphicFrameChg>
      </pc:sldChg>
      <pc:sldChg chg="modSp">
        <pc:chgData name="Dan Miller" userId="9312318d-6fc1-4aa1-bf63-b61f87e21e71" providerId="ADAL" clId="{0D04EEE4-DED7-4422-8E78-C36D65B04B9F}" dt="2019-11-11T01:40:35.983" v="1234" actId="1076"/>
        <pc:sldMkLst>
          <pc:docMk/>
          <pc:sldMk cId="3572984780" sldId="291"/>
        </pc:sldMkLst>
        <pc:spChg chg="mod">
          <ac:chgData name="Dan Miller" userId="9312318d-6fc1-4aa1-bf63-b61f87e21e71" providerId="ADAL" clId="{0D04EEE4-DED7-4422-8E78-C36D65B04B9F}" dt="2019-11-11T01:24:02.983" v="531" actId="115"/>
          <ac:spMkLst>
            <pc:docMk/>
            <pc:sldMk cId="3572984780" sldId="291"/>
            <ac:spMk id="5" creationId="{C4CF0548-8527-4BC7-9003-860F8ACE74ED}"/>
          </ac:spMkLst>
        </pc:spChg>
        <pc:graphicFrameChg chg="mod">
          <ac:chgData name="Dan Miller" userId="9312318d-6fc1-4aa1-bf63-b61f87e21e71" providerId="ADAL" clId="{0D04EEE4-DED7-4422-8E78-C36D65B04B9F}" dt="2019-11-11T01:40:35.983" v="1234" actId="1076"/>
          <ac:graphicFrameMkLst>
            <pc:docMk/>
            <pc:sldMk cId="3572984780" sldId="291"/>
            <ac:graphicFrameMk id="8" creationId="{A9E14BF3-7703-4FBD-81A2-DC58A4223031}"/>
          </ac:graphicFrameMkLst>
        </pc:graphicFrameChg>
      </pc:sldChg>
      <pc:sldChg chg="modSp add ord">
        <pc:chgData name="Dan Miller" userId="9312318d-6fc1-4aa1-bf63-b61f87e21e71" providerId="ADAL" clId="{0D04EEE4-DED7-4422-8E78-C36D65B04B9F}" dt="2019-11-11T02:26:34.822" v="3549" actId="6549"/>
        <pc:sldMkLst>
          <pc:docMk/>
          <pc:sldMk cId="78401371" sldId="292"/>
        </pc:sldMkLst>
        <pc:spChg chg="mod">
          <ac:chgData name="Dan Miller" userId="9312318d-6fc1-4aa1-bf63-b61f87e21e71" providerId="ADAL" clId="{0D04EEE4-DED7-4422-8E78-C36D65B04B9F}" dt="2019-11-11T02:02:16.650" v="2343" actId="20577"/>
          <ac:spMkLst>
            <pc:docMk/>
            <pc:sldMk cId="78401371" sldId="292"/>
            <ac:spMk id="212" creationId="{00000000-0000-0000-0000-000000000000}"/>
          </ac:spMkLst>
        </pc:spChg>
        <pc:spChg chg="mod">
          <ac:chgData name="Dan Miller" userId="9312318d-6fc1-4aa1-bf63-b61f87e21e71" providerId="ADAL" clId="{0D04EEE4-DED7-4422-8E78-C36D65B04B9F}" dt="2019-11-11T02:26:34.822" v="3549" actId="6549"/>
          <ac:spMkLst>
            <pc:docMk/>
            <pc:sldMk cId="78401371" sldId="292"/>
            <ac:spMk id="213" creationId="{00000000-0000-0000-0000-000000000000}"/>
          </ac:spMkLst>
        </pc:spChg>
      </pc:sldChg>
      <pc:sldChg chg="addSp delSp modSp add">
        <pc:chgData name="Dan Miller" userId="9312318d-6fc1-4aa1-bf63-b61f87e21e71" providerId="ADAL" clId="{0D04EEE4-DED7-4422-8E78-C36D65B04B9F}" dt="2019-11-14T01:12:49.331" v="4389" actId="20577"/>
        <pc:sldMkLst>
          <pc:docMk/>
          <pc:sldMk cId="1648205011" sldId="293"/>
        </pc:sldMkLst>
        <pc:spChg chg="mod">
          <ac:chgData name="Dan Miller" userId="9312318d-6fc1-4aa1-bf63-b61f87e21e71" providerId="ADAL" clId="{0D04EEE4-DED7-4422-8E78-C36D65B04B9F}" dt="2019-11-11T01:40:20.334" v="1233" actId="14100"/>
          <ac:spMkLst>
            <pc:docMk/>
            <pc:sldMk cId="1648205011" sldId="293"/>
            <ac:spMk id="5" creationId="{C4CF0548-8527-4BC7-9003-860F8ACE74ED}"/>
          </ac:spMkLst>
        </pc:spChg>
        <pc:spChg chg="mod">
          <ac:chgData name="Dan Miller" userId="9312318d-6fc1-4aa1-bf63-b61f87e21e71" providerId="ADAL" clId="{0D04EEE4-DED7-4422-8E78-C36D65B04B9F}" dt="2019-11-11T01:38:13.978" v="1084" actId="6549"/>
          <ac:spMkLst>
            <pc:docMk/>
            <pc:sldMk cId="1648205011" sldId="293"/>
            <ac:spMk id="16" creationId="{0FD8B14E-7CCF-42C8-9E9F-051852995464}"/>
          </ac:spMkLst>
        </pc:spChg>
        <pc:graphicFrameChg chg="add modGraphic">
          <ac:chgData name="Dan Miller" userId="9312318d-6fc1-4aa1-bf63-b61f87e21e71" providerId="ADAL" clId="{0D04EEE4-DED7-4422-8E78-C36D65B04B9F}" dt="2019-11-14T01:12:49.331" v="4389" actId="20577"/>
          <ac:graphicFrameMkLst>
            <pc:docMk/>
            <pc:sldMk cId="1648205011" sldId="293"/>
            <ac:graphicFrameMk id="6" creationId="{32CEC9DE-2904-40FD-A236-FE66985FD215}"/>
          </ac:graphicFrameMkLst>
        </pc:graphicFrameChg>
        <pc:graphicFrameChg chg="del mod modGraphic">
          <ac:chgData name="Dan Miller" userId="9312318d-6fc1-4aa1-bf63-b61f87e21e71" providerId="ADAL" clId="{0D04EEE4-DED7-4422-8E78-C36D65B04B9F}" dt="2019-11-11T01:41:00.519" v="1236" actId="478"/>
          <ac:graphicFrameMkLst>
            <pc:docMk/>
            <pc:sldMk cId="1648205011" sldId="293"/>
            <ac:graphicFrameMk id="8" creationId="{A9E14BF3-7703-4FBD-81A2-DC58A4223031}"/>
          </ac:graphicFrameMkLst>
        </pc:graphicFrameChg>
      </pc:sldChg>
      <pc:sldChg chg="modSp add del">
        <pc:chgData name="Dan Miller" userId="9312318d-6fc1-4aa1-bf63-b61f87e21e71" providerId="ADAL" clId="{0D04EEE4-DED7-4422-8E78-C36D65B04B9F}" dt="2019-11-11T01:37:02.698" v="1015"/>
        <pc:sldMkLst>
          <pc:docMk/>
          <pc:sldMk cId="3311626169" sldId="293"/>
        </pc:sldMkLst>
        <pc:spChg chg="mod">
          <ac:chgData name="Dan Miller" userId="9312318d-6fc1-4aa1-bf63-b61f87e21e71" providerId="ADAL" clId="{0D04EEE4-DED7-4422-8E78-C36D65B04B9F}" dt="2019-11-11T01:37:02.121" v="1014" actId="20577"/>
          <ac:spMkLst>
            <pc:docMk/>
            <pc:sldMk cId="3311626169" sldId="293"/>
            <ac:spMk id="16" creationId="{0FD8B14E-7CCF-42C8-9E9F-051852995464}"/>
          </ac:spMkLst>
        </pc:spChg>
      </pc:sldChg>
      <pc:sldChg chg="modSp add">
        <pc:chgData name="Dan Miller" userId="9312318d-6fc1-4aa1-bf63-b61f87e21e71" providerId="ADAL" clId="{0D04EEE4-DED7-4422-8E78-C36D65B04B9F}" dt="2019-11-11T02:15:32.070" v="3040" actId="20577"/>
        <pc:sldMkLst>
          <pc:docMk/>
          <pc:sldMk cId="2747496661" sldId="294"/>
        </pc:sldMkLst>
        <pc:spChg chg="mod">
          <ac:chgData name="Dan Miller" userId="9312318d-6fc1-4aa1-bf63-b61f87e21e71" providerId="ADAL" clId="{0D04EEE4-DED7-4422-8E78-C36D65B04B9F}" dt="2019-11-11T01:52:15.870" v="2012" actId="20577"/>
          <ac:spMkLst>
            <pc:docMk/>
            <pc:sldMk cId="2747496661" sldId="294"/>
            <ac:spMk id="16" creationId="{0FD8B14E-7CCF-42C8-9E9F-051852995464}"/>
          </ac:spMkLst>
        </pc:spChg>
        <pc:spChg chg="mod">
          <ac:chgData name="Dan Miller" userId="9312318d-6fc1-4aa1-bf63-b61f87e21e71" providerId="ADAL" clId="{0D04EEE4-DED7-4422-8E78-C36D65B04B9F}" dt="2019-11-11T01:57:47.485" v="2329" actId="114"/>
          <ac:spMkLst>
            <pc:docMk/>
            <pc:sldMk cId="2747496661" sldId="294"/>
            <ac:spMk id="17" creationId="{5AE9912C-98EA-4128-BAF0-91C8BAB6E99F}"/>
          </ac:spMkLst>
        </pc:spChg>
        <pc:graphicFrameChg chg="mod modGraphic">
          <ac:chgData name="Dan Miller" userId="9312318d-6fc1-4aa1-bf63-b61f87e21e71" providerId="ADAL" clId="{0D04EEE4-DED7-4422-8E78-C36D65B04B9F}" dt="2019-11-11T02:15:32.070" v="3040" actId="20577"/>
          <ac:graphicFrameMkLst>
            <pc:docMk/>
            <pc:sldMk cId="2747496661" sldId="294"/>
            <ac:graphicFrameMk id="6" creationId="{3B8D5287-B1DE-49B9-900F-32C0A35E8E9A}"/>
          </ac:graphicFrameMkLst>
        </pc:graphicFrameChg>
      </pc:sldChg>
      <pc:sldChg chg="modSp add ord">
        <pc:chgData name="Dan Miller" userId="9312318d-6fc1-4aa1-bf63-b61f87e21e71" providerId="ADAL" clId="{0D04EEE4-DED7-4422-8E78-C36D65B04B9F}" dt="2019-11-11T02:23:50.083" v="3381" actId="20577"/>
        <pc:sldMkLst>
          <pc:docMk/>
          <pc:sldMk cId="1902455837" sldId="295"/>
        </pc:sldMkLst>
        <pc:spChg chg="mod">
          <ac:chgData name="Dan Miller" userId="9312318d-6fc1-4aa1-bf63-b61f87e21e71" providerId="ADAL" clId="{0D04EEE4-DED7-4422-8E78-C36D65B04B9F}" dt="2019-11-11T02:03:16.289" v="2397" actId="20577"/>
          <ac:spMkLst>
            <pc:docMk/>
            <pc:sldMk cId="1902455837" sldId="295"/>
            <ac:spMk id="212" creationId="{00000000-0000-0000-0000-000000000000}"/>
          </ac:spMkLst>
        </pc:spChg>
        <pc:spChg chg="mod">
          <ac:chgData name="Dan Miller" userId="9312318d-6fc1-4aa1-bf63-b61f87e21e71" providerId="ADAL" clId="{0D04EEE4-DED7-4422-8E78-C36D65B04B9F}" dt="2019-11-11T02:23:50.083" v="3381" actId="20577"/>
          <ac:spMkLst>
            <pc:docMk/>
            <pc:sldMk cId="1902455837" sldId="295"/>
            <ac:spMk id="213" creationId="{00000000-0000-0000-0000-000000000000}"/>
          </ac:spMkLst>
        </pc:spChg>
      </pc:sldChg>
      <pc:sldChg chg="modSp add">
        <pc:chgData name="Dan Miller" userId="9312318d-6fc1-4aa1-bf63-b61f87e21e71" providerId="ADAL" clId="{0D04EEE4-DED7-4422-8E78-C36D65B04B9F}" dt="2019-11-11T02:23:56.890" v="3382"/>
        <pc:sldMkLst>
          <pc:docMk/>
          <pc:sldMk cId="1723508444" sldId="296"/>
        </pc:sldMkLst>
        <pc:spChg chg="mod">
          <ac:chgData name="Dan Miller" userId="9312318d-6fc1-4aa1-bf63-b61f87e21e71" providerId="ADAL" clId="{0D04EEE4-DED7-4422-8E78-C36D65B04B9F}" dt="2019-11-11T02:14:02.521" v="2921" actId="20577"/>
          <ac:spMkLst>
            <pc:docMk/>
            <pc:sldMk cId="1723508444" sldId="296"/>
            <ac:spMk id="16" creationId="{0FD8B14E-7CCF-42C8-9E9F-051852995464}"/>
          </ac:spMkLst>
        </pc:spChg>
        <pc:spChg chg="mod">
          <ac:chgData name="Dan Miller" userId="9312318d-6fc1-4aa1-bf63-b61f87e21e71" providerId="ADAL" clId="{0D04EEE4-DED7-4422-8E78-C36D65B04B9F}" dt="2019-11-11T02:23:56.890" v="3382"/>
          <ac:spMkLst>
            <pc:docMk/>
            <pc:sldMk cId="1723508444" sldId="296"/>
            <ac:spMk id="17" creationId="{5AE9912C-98EA-4128-BAF0-91C8BAB6E99F}"/>
          </ac:spMkLst>
        </pc:spChg>
        <pc:graphicFrameChg chg="mod modGraphic">
          <ac:chgData name="Dan Miller" userId="9312318d-6fc1-4aa1-bf63-b61f87e21e71" providerId="ADAL" clId="{0D04EEE4-DED7-4422-8E78-C36D65B04B9F}" dt="2019-11-11T02:23:31.492" v="3368" actId="1076"/>
          <ac:graphicFrameMkLst>
            <pc:docMk/>
            <pc:sldMk cId="1723508444" sldId="296"/>
            <ac:graphicFrameMk id="6" creationId="{3B8D5287-B1DE-49B9-900F-32C0A35E8E9A}"/>
          </ac:graphicFrameMkLst>
        </pc:graphicFrameChg>
      </pc:sldChg>
      <pc:sldChg chg="delSp modSp add ord">
        <pc:chgData name="Dan Miller" userId="9312318d-6fc1-4aa1-bf63-b61f87e21e71" providerId="ADAL" clId="{0D04EEE4-DED7-4422-8E78-C36D65B04B9F}" dt="2019-11-11T02:31:45.611" v="3888" actId="20577"/>
        <pc:sldMkLst>
          <pc:docMk/>
          <pc:sldMk cId="3757019252" sldId="297"/>
        </pc:sldMkLst>
        <pc:spChg chg="mod">
          <ac:chgData name="Dan Miller" userId="9312318d-6fc1-4aa1-bf63-b61f87e21e71" providerId="ADAL" clId="{0D04EEE4-DED7-4422-8E78-C36D65B04B9F}" dt="2019-11-11T02:27:18.878" v="3577" actId="6549"/>
          <ac:spMkLst>
            <pc:docMk/>
            <pc:sldMk cId="3757019252" sldId="297"/>
            <ac:spMk id="16" creationId="{0FD8B14E-7CCF-42C8-9E9F-051852995464}"/>
          </ac:spMkLst>
        </pc:spChg>
        <pc:spChg chg="mod">
          <ac:chgData name="Dan Miller" userId="9312318d-6fc1-4aa1-bf63-b61f87e21e71" providerId="ADAL" clId="{0D04EEE4-DED7-4422-8E78-C36D65B04B9F}" dt="2019-11-11T02:30:47.998" v="3815" actId="33524"/>
          <ac:spMkLst>
            <pc:docMk/>
            <pc:sldMk cId="3757019252" sldId="297"/>
            <ac:spMk id="17" creationId="{5AE9912C-98EA-4128-BAF0-91C8BAB6E99F}"/>
          </ac:spMkLst>
        </pc:spChg>
        <pc:spChg chg="del">
          <ac:chgData name="Dan Miller" userId="9312318d-6fc1-4aa1-bf63-b61f87e21e71" providerId="ADAL" clId="{0D04EEE4-DED7-4422-8E78-C36D65B04B9F}" dt="2019-11-11T02:28:37.780" v="3754" actId="478"/>
          <ac:spMkLst>
            <pc:docMk/>
            <pc:sldMk cId="3757019252" sldId="297"/>
            <ac:spMk id="19" creationId="{2EF7B2F8-2378-42F1-8952-DD9443D358FE}"/>
          </ac:spMkLst>
        </pc:spChg>
        <pc:graphicFrameChg chg="modGraphic">
          <ac:chgData name="Dan Miller" userId="9312318d-6fc1-4aa1-bf63-b61f87e21e71" providerId="ADAL" clId="{0D04EEE4-DED7-4422-8E78-C36D65B04B9F}" dt="2019-11-11T02:31:45.611" v="3888" actId="20577"/>
          <ac:graphicFrameMkLst>
            <pc:docMk/>
            <pc:sldMk cId="3757019252" sldId="297"/>
            <ac:graphicFrameMk id="18" creationId="{3AE18A4C-3F4A-4EFD-ADDA-2EC5999EFF8A}"/>
          </ac:graphicFrameMkLst>
        </pc:graphicFrameChg>
      </pc:sldChg>
      <pc:sldChg chg="addSp delSp modSp add">
        <pc:chgData name="Dan Miller" userId="9312318d-6fc1-4aa1-bf63-b61f87e21e71" providerId="ADAL" clId="{0D04EEE4-DED7-4422-8E78-C36D65B04B9F}" dt="2019-11-11T02:45:09.407" v="4371" actId="14734"/>
        <pc:sldMkLst>
          <pc:docMk/>
          <pc:sldMk cId="1649032356" sldId="298"/>
        </pc:sldMkLst>
        <pc:spChg chg="mod">
          <ac:chgData name="Dan Miller" userId="9312318d-6fc1-4aa1-bf63-b61f87e21e71" providerId="ADAL" clId="{0D04EEE4-DED7-4422-8E78-C36D65B04B9F}" dt="2019-11-11T02:33:14.683" v="3899" actId="20577"/>
          <ac:spMkLst>
            <pc:docMk/>
            <pc:sldMk cId="1649032356" sldId="298"/>
            <ac:spMk id="16" creationId="{0FD8B14E-7CCF-42C8-9E9F-051852995464}"/>
          </ac:spMkLst>
        </pc:spChg>
        <pc:spChg chg="mod">
          <ac:chgData name="Dan Miller" userId="9312318d-6fc1-4aa1-bf63-b61f87e21e71" providerId="ADAL" clId="{0D04EEE4-DED7-4422-8E78-C36D65B04B9F}" dt="2019-11-11T02:44:21.170" v="4365" actId="20577"/>
          <ac:spMkLst>
            <pc:docMk/>
            <pc:sldMk cId="1649032356" sldId="298"/>
            <ac:spMk id="17" creationId="{5AE9912C-98EA-4128-BAF0-91C8BAB6E99F}"/>
          </ac:spMkLst>
        </pc:spChg>
        <pc:graphicFrameChg chg="add mod modGraphic">
          <ac:chgData name="Dan Miller" userId="9312318d-6fc1-4aa1-bf63-b61f87e21e71" providerId="ADAL" clId="{0D04EEE4-DED7-4422-8E78-C36D65B04B9F}" dt="2019-11-11T02:45:09.407" v="4371" actId="14734"/>
          <ac:graphicFrameMkLst>
            <pc:docMk/>
            <pc:sldMk cId="1649032356" sldId="298"/>
            <ac:graphicFrameMk id="6" creationId="{CB327371-F1FC-499B-A1CE-0A301A3B582D}"/>
          </ac:graphicFrameMkLst>
        </pc:graphicFrameChg>
        <pc:graphicFrameChg chg="del mod modGraphic">
          <ac:chgData name="Dan Miller" userId="9312318d-6fc1-4aa1-bf63-b61f87e21e71" providerId="ADAL" clId="{0D04EEE4-DED7-4422-8E78-C36D65B04B9F}" dt="2019-11-11T02:38:10.005" v="4109" actId="478"/>
          <ac:graphicFrameMkLst>
            <pc:docMk/>
            <pc:sldMk cId="1649032356" sldId="298"/>
            <ac:graphicFrameMk id="18" creationId="{3AE18A4C-3F4A-4EFD-ADDA-2EC5999EFF8A}"/>
          </ac:graphicFrameMkLst>
        </pc:graphicFrameChg>
      </pc:sldChg>
      <pc:sldChg chg="add">
        <pc:chgData name="Dan Miller" userId="9312318d-6fc1-4aa1-bf63-b61f87e21e71" providerId="ADAL" clId="{0D04EEE4-DED7-4422-8E78-C36D65B04B9F}" dt="2019-11-14T01:06:45.585" v="4382"/>
        <pc:sldMkLst>
          <pc:docMk/>
          <pc:sldMk cId="4009357619" sldId="299"/>
        </pc:sldMkLst>
      </pc:sldChg>
      <pc:sldChg chg="add">
        <pc:chgData name="Dan Miller" userId="9312318d-6fc1-4aa1-bf63-b61f87e21e71" providerId="ADAL" clId="{0D04EEE4-DED7-4422-8E78-C36D65B04B9F}" dt="2019-11-14T01:06:45.986" v="4383"/>
        <pc:sldMkLst>
          <pc:docMk/>
          <pc:sldMk cId="926599987" sldId="300"/>
        </pc:sldMkLst>
      </pc:sldChg>
      <pc:sldChg chg="add">
        <pc:chgData name="Dan Miller" userId="9312318d-6fc1-4aa1-bf63-b61f87e21e71" providerId="ADAL" clId="{0D04EEE4-DED7-4422-8E78-C36D65B04B9F}" dt="2019-11-14T01:06:46.248" v="4384"/>
        <pc:sldMkLst>
          <pc:docMk/>
          <pc:sldMk cId="1163065893" sldId="301"/>
        </pc:sldMkLst>
      </pc:sldChg>
      <pc:sldChg chg="add">
        <pc:chgData name="Dan Miller" userId="9312318d-6fc1-4aa1-bf63-b61f87e21e71" providerId="ADAL" clId="{0D04EEE4-DED7-4422-8E78-C36D65B04B9F}" dt="2019-11-14T01:06:46.417" v="4385"/>
        <pc:sldMkLst>
          <pc:docMk/>
          <pc:sldMk cId="823197396" sldId="302"/>
        </pc:sldMkLst>
      </pc:sldChg>
    </pc:docChg>
  </pc:docChgLst>
  <pc:docChgLst>
    <pc:chgData name="Dan Miller" userId="9312318d-6fc1-4aa1-bf63-b61f87e21e71" providerId="ADAL" clId="{A13E6408-514B-432D-A6E6-372E993D554F}"/>
    <pc:docChg chg="undo custSel addSld modSld sldOrd">
      <pc:chgData name="Dan Miller" userId="9312318d-6fc1-4aa1-bf63-b61f87e21e71" providerId="ADAL" clId="{A13E6408-514B-432D-A6E6-372E993D554F}" dt="2019-11-21T06:10:01.763" v="4066" actId="20577"/>
      <pc:docMkLst>
        <pc:docMk/>
      </pc:docMkLst>
      <pc:sldChg chg="addSp delSp modSp">
        <pc:chgData name="Dan Miller" userId="9312318d-6fc1-4aa1-bf63-b61f87e21e71" providerId="ADAL" clId="{A13E6408-514B-432D-A6E6-372E993D554F}" dt="2019-11-21T04:51:37.223" v="3010" actId="1076"/>
        <pc:sldMkLst>
          <pc:docMk/>
          <pc:sldMk cId="0" sldId="257"/>
        </pc:sldMkLst>
        <pc:graphicFrameChg chg="add del mod modGraphic">
          <ac:chgData name="Dan Miller" userId="9312318d-6fc1-4aa1-bf63-b61f87e21e71" providerId="ADAL" clId="{A13E6408-514B-432D-A6E6-372E993D554F}" dt="2019-11-21T04:18:31.183" v="2475" actId="27309"/>
          <ac:graphicFrameMkLst>
            <pc:docMk/>
            <pc:sldMk cId="0" sldId="257"/>
            <ac:graphicFrameMk id="3" creationId="{1773D283-9C6E-4F72-88EE-8B18BE189471}"/>
          </ac:graphicFrameMkLst>
        </pc:graphicFrameChg>
        <pc:picChg chg="add mod">
          <ac:chgData name="Dan Miller" userId="9312318d-6fc1-4aa1-bf63-b61f87e21e71" providerId="ADAL" clId="{A13E6408-514B-432D-A6E6-372E993D554F}" dt="2019-11-21T04:31:52.142" v="2915" actId="1076"/>
          <ac:picMkLst>
            <pc:docMk/>
            <pc:sldMk cId="0" sldId="257"/>
            <ac:picMk id="4" creationId="{B438FEE7-D292-41B8-AED3-0D9AFAE6219F}"/>
          </ac:picMkLst>
        </pc:picChg>
        <pc:picChg chg="add mod">
          <ac:chgData name="Dan Miller" userId="9312318d-6fc1-4aa1-bf63-b61f87e21e71" providerId="ADAL" clId="{A13E6408-514B-432D-A6E6-372E993D554F}" dt="2019-11-21T04:31:54.142" v="2916" actId="1076"/>
          <ac:picMkLst>
            <pc:docMk/>
            <pc:sldMk cId="0" sldId="257"/>
            <ac:picMk id="5" creationId="{489FC6F1-D9EC-408C-9EF2-C6AFEAF0DC2A}"/>
          </ac:picMkLst>
        </pc:picChg>
        <pc:picChg chg="add del mod">
          <ac:chgData name="Dan Miller" userId="9312318d-6fc1-4aa1-bf63-b61f87e21e71" providerId="ADAL" clId="{A13E6408-514B-432D-A6E6-372E993D554F}" dt="2019-11-21T04:33:21.790" v="2923" actId="478"/>
          <ac:picMkLst>
            <pc:docMk/>
            <pc:sldMk cId="0" sldId="257"/>
            <ac:picMk id="8" creationId="{B1FED389-29ED-4621-B9D4-49F1E1A7ACBD}"/>
          </ac:picMkLst>
        </pc:picChg>
        <pc:picChg chg="add mod">
          <ac:chgData name="Dan Miller" userId="9312318d-6fc1-4aa1-bf63-b61f87e21e71" providerId="ADAL" clId="{A13E6408-514B-432D-A6E6-372E993D554F}" dt="2019-11-21T04:33:26.837" v="2925" actId="1076"/>
          <ac:picMkLst>
            <pc:docMk/>
            <pc:sldMk cId="0" sldId="257"/>
            <ac:picMk id="9" creationId="{787B6336-7103-433D-B200-5BB1055B97EB}"/>
          </ac:picMkLst>
        </pc:picChg>
        <pc:picChg chg="add mod">
          <ac:chgData name="Dan Miller" userId="9312318d-6fc1-4aa1-bf63-b61f87e21e71" providerId="ADAL" clId="{A13E6408-514B-432D-A6E6-372E993D554F}" dt="2019-11-21T04:42:34.772" v="3002" actId="1076"/>
          <ac:picMkLst>
            <pc:docMk/>
            <pc:sldMk cId="0" sldId="257"/>
            <ac:picMk id="10" creationId="{6BFBFC68-C2D0-42A6-9484-769A11BD2D86}"/>
          </ac:picMkLst>
        </pc:picChg>
        <pc:picChg chg="add mod">
          <ac:chgData name="Dan Miller" userId="9312318d-6fc1-4aa1-bf63-b61f87e21e71" providerId="ADAL" clId="{A13E6408-514B-432D-A6E6-372E993D554F}" dt="2019-11-21T04:42:55.554" v="3004" actId="1076"/>
          <ac:picMkLst>
            <pc:docMk/>
            <pc:sldMk cId="0" sldId="257"/>
            <ac:picMk id="11" creationId="{DBC9A7DB-CC26-457E-A7B2-9A3CCAA46D9B}"/>
          </ac:picMkLst>
        </pc:picChg>
        <pc:picChg chg="add mod">
          <ac:chgData name="Dan Miller" userId="9312318d-6fc1-4aa1-bf63-b61f87e21e71" providerId="ADAL" clId="{A13E6408-514B-432D-A6E6-372E993D554F}" dt="2019-11-21T04:43:13.057" v="3006" actId="1076"/>
          <ac:picMkLst>
            <pc:docMk/>
            <pc:sldMk cId="0" sldId="257"/>
            <ac:picMk id="12" creationId="{B6086E89-4981-4646-8479-EA40717B99DF}"/>
          </ac:picMkLst>
        </pc:picChg>
        <pc:picChg chg="add mod">
          <ac:chgData name="Dan Miller" userId="9312318d-6fc1-4aa1-bf63-b61f87e21e71" providerId="ADAL" clId="{A13E6408-514B-432D-A6E6-372E993D554F}" dt="2019-11-21T04:43:34.650" v="3008" actId="1076"/>
          <ac:picMkLst>
            <pc:docMk/>
            <pc:sldMk cId="0" sldId="257"/>
            <ac:picMk id="13" creationId="{EE46F8F0-5A4D-4E86-9505-52B333ED84C4}"/>
          </ac:picMkLst>
        </pc:picChg>
        <pc:picChg chg="add mod">
          <ac:chgData name="Dan Miller" userId="9312318d-6fc1-4aa1-bf63-b61f87e21e71" providerId="ADAL" clId="{A13E6408-514B-432D-A6E6-372E993D554F}" dt="2019-11-21T04:51:37.223" v="3010" actId="1076"/>
          <ac:picMkLst>
            <pc:docMk/>
            <pc:sldMk cId="0" sldId="257"/>
            <ac:picMk id="14" creationId="{78379CE0-D4AE-4C11-AA6C-F81EBB647801}"/>
          </ac:picMkLst>
        </pc:picChg>
      </pc:sldChg>
      <pc:sldChg chg="modSp">
        <pc:chgData name="Dan Miller" userId="9312318d-6fc1-4aa1-bf63-b61f87e21e71" providerId="ADAL" clId="{A13E6408-514B-432D-A6E6-372E993D554F}" dt="2019-11-19T05:26:52.179" v="1383"/>
        <pc:sldMkLst>
          <pc:docMk/>
          <pc:sldMk cId="0" sldId="262"/>
        </pc:sldMkLst>
        <pc:graphicFrameChg chg="mod modGraphic">
          <ac:chgData name="Dan Miller" userId="9312318d-6fc1-4aa1-bf63-b61f87e21e71" providerId="ADAL" clId="{A13E6408-514B-432D-A6E6-372E993D554F}" dt="2019-11-19T05:26:52.179" v="1383"/>
          <ac:graphicFrameMkLst>
            <pc:docMk/>
            <pc:sldMk cId="0" sldId="262"/>
            <ac:graphicFrameMk id="246" creationId="{00000000-0000-0000-0000-000000000000}"/>
          </ac:graphicFrameMkLst>
        </pc:graphicFrameChg>
      </pc:sldChg>
      <pc:sldChg chg="addSp delSp modSp">
        <pc:chgData name="Dan Miller" userId="9312318d-6fc1-4aa1-bf63-b61f87e21e71" providerId="ADAL" clId="{A13E6408-514B-432D-A6E6-372E993D554F}" dt="2019-11-21T04:42:10.625" v="3000"/>
        <pc:sldMkLst>
          <pc:docMk/>
          <pc:sldMk cId="1977009700" sldId="281"/>
        </pc:sldMkLst>
        <pc:graphicFrameChg chg="modGraphic">
          <ac:chgData name="Dan Miller" userId="9312318d-6fc1-4aa1-bf63-b61f87e21e71" providerId="ADAL" clId="{A13E6408-514B-432D-A6E6-372E993D554F}" dt="2019-11-19T04:34:23.524" v="195" actId="12"/>
          <ac:graphicFrameMkLst>
            <pc:docMk/>
            <pc:sldMk cId="1977009700" sldId="281"/>
            <ac:graphicFrameMk id="6" creationId="{70D770D4-DF7D-4F9F-B764-DCF35D8D068A}"/>
          </ac:graphicFrameMkLst>
        </pc:graphicFrameChg>
        <pc:picChg chg="add mod">
          <ac:chgData name="Dan Miller" userId="9312318d-6fc1-4aa1-bf63-b61f87e21e71" providerId="ADAL" clId="{A13E6408-514B-432D-A6E6-372E993D554F}" dt="2019-11-21T04:36:09.429" v="2937" actId="1076"/>
          <ac:picMkLst>
            <pc:docMk/>
            <pc:sldMk cId="1977009700" sldId="281"/>
            <ac:picMk id="3" creationId="{66560B5D-9270-4901-A88A-3EEA7EE9F8B2}"/>
          </ac:picMkLst>
        </pc:picChg>
        <pc:picChg chg="add del mod">
          <ac:chgData name="Dan Miller" userId="9312318d-6fc1-4aa1-bf63-b61f87e21e71" providerId="ADAL" clId="{A13E6408-514B-432D-A6E6-372E993D554F}" dt="2019-11-21T04:33:16.647" v="2921" actId="478"/>
          <ac:picMkLst>
            <pc:docMk/>
            <pc:sldMk cId="1977009700" sldId="281"/>
            <ac:picMk id="7" creationId="{858828C6-E2C0-43C5-8E94-7661991394EA}"/>
          </ac:picMkLst>
        </pc:picChg>
        <pc:picChg chg="add del">
          <ac:chgData name="Dan Miller" userId="9312318d-6fc1-4aa1-bf63-b61f87e21e71" providerId="ADAL" clId="{A13E6408-514B-432D-A6E6-372E993D554F}" dt="2019-11-21T04:42:09.779" v="2999" actId="478"/>
          <ac:picMkLst>
            <pc:docMk/>
            <pc:sldMk cId="1977009700" sldId="281"/>
            <ac:picMk id="8" creationId="{ACD6069B-9188-40CC-9055-15C3B22A1506}"/>
          </ac:picMkLst>
        </pc:picChg>
        <pc:picChg chg="add">
          <ac:chgData name="Dan Miller" userId="9312318d-6fc1-4aa1-bf63-b61f87e21e71" providerId="ADAL" clId="{A13E6408-514B-432D-A6E6-372E993D554F}" dt="2019-11-21T04:42:10.625" v="3000"/>
          <ac:picMkLst>
            <pc:docMk/>
            <pc:sldMk cId="1977009700" sldId="281"/>
            <ac:picMk id="9" creationId="{DCEB5D7B-1EEF-488C-AFDB-6E0C37409D0A}"/>
          </ac:picMkLst>
        </pc:picChg>
      </pc:sldChg>
      <pc:sldChg chg="modSp">
        <pc:chgData name="Dan Miller" userId="9312318d-6fc1-4aa1-bf63-b61f87e21e71" providerId="ADAL" clId="{A13E6408-514B-432D-A6E6-372E993D554F}" dt="2019-11-19T04:33:42.564" v="187" actId="12"/>
        <pc:sldMkLst>
          <pc:docMk/>
          <pc:sldMk cId="1723508444" sldId="296"/>
        </pc:sldMkLst>
        <pc:graphicFrameChg chg="modGraphic">
          <ac:chgData name="Dan Miller" userId="9312318d-6fc1-4aa1-bf63-b61f87e21e71" providerId="ADAL" clId="{A13E6408-514B-432D-A6E6-372E993D554F}" dt="2019-11-19T04:33:42.564" v="187" actId="12"/>
          <ac:graphicFrameMkLst>
            <pc:docMk/>
            <pc:sldMk cId="1723508444" sldId="296"/>
            <ac:graphicFrameMk id="6" creationId="{3B8D5287-B1DE-49B9-900F-32C0A35E8E9A}"/>
          </ac:graphicFrameMkLst>
        </pc:graphicFrameChg>
      </pc:sldChg>
      <pc:sldChg chg="ord">
        <pc:chgData name="Dan Miller" userId="9312318d-6fc1-4aa1-bf63-b61f87e21e71" providerId="ADAL" clId="{A13E6408-514B-432D-A6E6-372E993D554F}" dt="2019-11-19T04:25:01.009" v="8"/>
        <pc:sldMkLst>
          <pc:docMk/>
          <pc:sldMk cId="2889772466" sldId="303"/>
        </pc:sldMkLst>
      </pc:sldChg>
      <pc:sldChg chg="modSp">
        <pc:chgData name="Dan Miller" userId="9312318d-6fc1-4aa1-bf63-b61f87e21e71" providerId="ADAL" clId="{A13E6408-514B-432D-A6E6-372E993D554F}" dt="2019-11-19T04:24:55.368" v="7" actId="14100"/>
        <pc:sldMkLst>
          <pc:docMk/>
          <pc:sldMk cId="145261109" sldId="304"/>
        </pc:sldMkLst>
        <pc:spChg chg="mod">
          <ac:chgData name="Dan Miller" userId="9312318d-6fc1-4aa1-bf63-b61f87e21e71" providerId="ADAL" clId="{A13E6408-514B-432D-A6E6-372E993D554F}" dt="2019-11-19T04:24:55.368" v="7" actId="14100"/>
          <ac:spMkLst>
            <pc:docMk/>
            <pc:sldMk cId="145261109" sldId="304"/>
            <ac:spMk id="334" creationId="{00000000-0000-0000-0000-000000000000}"/>
          </ac:spMkLst>
        </pc:spChg>
      </pc:sldChg>
      <pc:sldChg chg="addSp delSp modSp">
        <pc:chgData name="Dan Miller" userId="9312318d-6fc1-4aa1-bf63-b61f87e21e71" providerId="ADAL" clId="{A13E6408-514B-432D-A6E6-372E993D554F}" dt="2019-11-21T04:36:18.852" v="2939"/>
        <pc:sldMkLst>
          <pc:docMk/>
          <pc:sldMk cId="1489219734" sldId="305"/>
        </pc:sldMkLst>
        <pc:graphicFrameChg chg="modGraphic">
          <ac:chgData name="Dan Miller" userId="9312318d-6fc1-4aa1-bf63-b61f87e21e71" providerId="ADAL" clId="{A13E6408-514B-432D-A6E6-372E993D554F}" dt="2019-11-19T04:33:27.326" v="185" actId="12"/>
          <ac:graphicFrameMkLst>
            <pc:docMk/>
            <pc:sldMk cId="1489219734" sldId="305"/>
            <ac:graphicFrameMk id="6" creationId="{70D770D4-DF7D-4F9F-B764-DCF35D8D068A}"/>
          </ac:graphicFrameMkLst>
        </pc:graphicFrameChg>
        <pc:picChg chg="add del mod">
          <ac:chgData name="Dan Miller" userId="9312318d-6fc1-4aa1-bf63-b61f87e21e71" providerId="ADAL" clId="{A13E6408-514B-432D-A6E6-372E993D554F}" dt="2019-11-21T04:36:18.020" v="2938" actId="478"/>
          <ac:picMkLst>
            <pc:docMk/>
            <pc:sldMk cId="1489219734" sldId="305"/>
            <ac:picMk id="5" creationId="{13F1F004-F3CD-4DE2-AE63-A546886EFDC2}"/>
          </ac:picMkLst>
        </pc:picChg>
        <pc:picChg chg="add">
          <ac:chgData name="Dan Miller" userId="9312318d-6fc1-4aa1-bf63-b61f87e21e71" providerId="ADAL" clId="{A13E6408-514B-432D-A6E6-372E993D554F}" dt="2019-11-21T04:36:18.852" v="2939"/>
          <ac:picMkLst>
            <pc:docMk/>
            <pc:sldMk cId="1489219734" sldId="305"/>
            <ac:picMk id="7" creationId="{3249F008-F3C5-42C4-8FBE-CEAE16C012C9}"/>
          </ac:picMkLst>
        </pc:picChg>
      </pc:sldChg>
      <pc:sldChg chg="addSp delSp modSp add">
        <pc:chgData name="Dan Miller" userId="9312318d-6fc1-4aa1-bf63-b61f87e21e71" providerId="ADAL" clId="{A13E6408-514B-432D-A6E6-372E993D554F}" dt="2019-11-21T04:41:30.092" v="2990"/>
        <pc:sldMkLst>
          <pc:docMk/>
          <pc:sldMk cId="1489563582" sldId="306"/>
        </pc:sldMkLst>
        <pc:spChg chg="mod">
          <ac:chgData name="Dan Miller" userId="9312318d-6fc1-4aa1-bf63-b61f87e21e71" providerId="ADAL" clId="{A13E6408-514B-432D-A6E6-372E993D554F}" dt="2019-11-19T05:09:47.807" v="757" actId="6549"/>
          <ac:spMkLst>
            <pc:docMk/>
            <pc:sldMk cId="1489563582" sldId="306"/>
            <ac:spMk id="16" creationId="{0FD8B14E-7CCF-42C8-9E9F-051852995464}"/>
          </ac:spMkLst>
        </pc:spChg>
        <pc:spChg chg="mod">
          <ac:chgData name="Dan Miller" userId="9312318d-6fc1-4aa1-bf63-b61f87e21e71" providerId="ADAL" clId="{A13E6408-514B-432D-A6E6-372E993D554F}" dt="2019-11-19T04:32:54.927" v="181" actId="20577"/>
          <ac:spMkLst>
            <pc:docMk/>
            <pc:sldMk cId="1489563582" sldId="306"/>
            <ac:spMk id="17" creationId="{5AE9912C-98EA-4128-BAF0-91C8BAB6E99F}"/>
          </ac:spMkLst>
        </pc:spChg>
        <pc:graphicFrameChg chg="mod modGraphic">
          <ac:chgData name="Dan Miller" userId="9312318d-6fc1-4aa1-bf63-b61f87e21e71" providerId="ADAL" clId="{A13E6408-514B-432D-A6E6-372E993D554F}" dt="2019-11-19T04:33:18.527" v="183" actId="12"/>
          <ac:graphicFrameMkLst>
            <pc:docMk/>
            <pc:sldMk cId="1489563582" sldId="306"/>
            <ac:graphicFrameMk id="6" creationId="{70D770D4-DF7D-4F9F-B764-DCF35D8D068A}"/>
          </ac:graphicFrameMkLst>
        </pc:graphicFrameChg>
        <pc:picChg chg="mod">
          <ac:chgData name="Dan Miller" userId="9312318d-6fc1-4aa1-bf63-b61f87e21e71" providerId="ADAL" clId="{A13E6408-514B-432D-A6E6-372E993D554F}" dt="2019-11-21T04:38:10.005" v="2957" actId="1076"/>
          <ac:picMkLst>
            <pc:docMk/>
            <pc:sldMk cId="1489563582" sldId="306"/>
            <ac:picMk id="3" creationId="{66560B5D-9270-4901-A88A-3EEA7EE9F8B2}"/>
          </ac:picMkLst>
        </pc:picChg>
        <pc:picChg chg="add del">
          <ac:chgData name="Dan Miller" userId="9312318d-6fc1-4aa1-bf63-b61f87e21e71" providerId="ADAL" clId="{A13E6408-514B-432D-A6E6-372E993D554F}" dt="2019-11-21T04:41:29.268" v="2989" actId="478"/>
          <ac:picMkLst>
            <pc:docMk/>
            <pc:sldMk cId="1489563582" sldId="306"/>
            <ac:picMk id="7" creationId="{E57D276D-8E93-4C0E-A926-F7B65E15C16B}"/>
          </ac:picMkLst>
        </pc:picChg>
        <pc:picChg chg="add">
          <ac:chgData name="Dan Miller" userId="9312318d-6fc1-4aa1-bf63-b61f87e21e71" providerId="ADAL" clId="{A13E6408-514B-432D-A6E6-372E993D554F}" dt="2019-11-21T04:41:30.092" v="2990"/>
          <ac:picMkLst>
            <pc:docMk/>
            <pc:sldMk cId="1489563582" sldId="306"/>
            <ac:picMk id="8" creationId="{B9C5657F-1A8B-40CE-8187-F407F4605106}"/>
          </ac:picMkLst>
        </pc:picChg>
      </pc:sldChg>
      <pc:sldChg chg="addSp delSp modSp add">
        <pc:chgData name="Dan Miller" userId="9312318d-6fc1-4aa1-bf63-b61f87e21e71" providerId="ADAL" clId="{A13E6408-514B-432D-A6E6-372E993D554F}" dt="2019-11-21T04:38:17.269" v="2959"/>
        <pc:sldMkLst>
          <pc:docMk/>
          <pc:sldMk cId="3556703647" sldId="307"/>
        </pc:sldMkLst>
        <pc:spChg chg="add">
          <ac:chgData name="Dan Miller" userId="9312318d-6fc1-4aa1-bf63-b61f87e21e71" providerId="ADAL" clId="{A13E6408-514B-432D-A6E6-372E993D554F}" dt="2019-11-19T04:34:48.016" v="196"/>
          <ac:spMkLst>
            <pc:docMk/>
            <pc:sldMk cId="3556703647" sldId="307"/>
            <ac:spMk id="8" creationId="{F5FAA9CF-428C-46C2-89F1-30FBB174100C}"/>
          </ac:spMkLst>
        </pc:spChg>
        <pc:spChg chg="mod">
          <ac:chgData name="Dan Miller" userId="9312318d-6fc1-4aa1-bf63-b61f87e21e71" providerId="ADAL" clId="{A13E6408-514B-432D-A6E6-372E993D554F}" dt="2019-11-19T05:09:56.237" v="758"/>
          <ac:spMkLst>
            <pc:docMk/>
            <pc:sldMk cId="3556703647" sldId="307"/>
            <ac:spMk id="16" creationId="{0FD8B14E-7CCF-42C8-9E9F-051852995464}"/>
          </ac:spMkLst>
        </pc:spChg>
        <pc:graphicFrameChg chg="mod modGraphic">
          <ac:chgData name="Dan Miller" userId="9312318d-6fc1-4aa1-bf63-b61f87e21e71" providerId="ADAL" clId="{A13E6408-514B-432D-A6E6-372E993D554F}" dt="2019-11-21T03:43:46.017" v="2460" actId="14100"/>
          <ac:graphicFrameMkLst>
            <pc:docMk/>
            <pc:sldMk cId="3556703647" sldId="307"/>
            <ac:graphicFrameMk id="6" creationId="{70D770D4-DF7D-4F9F-B764-DCF35D8D068A}"/>
          </ac:graphicFrameMkLst>
        </pc:graphicFrameChg>
        <pc:picChg chg="del">
          <ac:chgData name="Dan Miller" userId="9312318d-6fc1-4aa1-bf63-b61f87e21e71" providerId="ADAL" clId="{A13E6408-514B-432D-A6E6-372E993D554F}" dt="2019-11-19T04:28:29.647" v="12" actId="478"/>
          <ac:picMkLst>
            <pc:docMk/>
            <pc:sldMk cId="3556703647" sldId="307"/>
            <ac:picMk id="5" creationId="{13F1F004-F3CD-4DE2-AE63-A546886EFDC2}"/>
          </ac:picMkLst>
        </pc:picChg>
        <pc:picChg chg="add del mod">
          <ac:chgData name="Dan Miller" userId="9312318d-6fc1-4aa1-bf63-b61f87e21e71" providerId="ADAL" clId="{A13E6408-514B-432D-A6E6-372E993D554F}" dt="2019-11-19T05:11:37.037" v="761" actId="478"/>
          <ac:picMkLst>
            <pc:docMk/>
            <pc:sldMk cId="3556703647" sldId="307"/>
            <ac:picMk id="7" creationId="{0F52F201-58CA-45AD-9A96-E7ED21B99551}"/>
          </ac:picMkLst>
        </pc:picChg>
        <pc:picChg chg="add">
          <ac:chgData name="Dan Miller" userId="9312318d-6fc1-4aa1-bf63-b61f87e21e71" providerId="ADAL" clId="{A13E6408-514B-432D-A6E6-372E993D554F}" dt="2019-11-21T04:38:17.269" v="2959"/>
          <ac:picMkLst>
            <pc:docMk/>
            <pc:sldMk cId="3556703647" sldId="307"/>
            <ac:picMk id="7" creationId="{4DF78EF6-A00A-4C85-AF9F-197BC736B3A0}"/>
          </ac:picMkLst>
        </pc:picChg>
        <pc:picChg chg="add del">
          <ac:chgData name="Dan Miller" userId="9312318d-6fc1-4aa1-bf63-b61f87e21e71" providerId="ADAL" clId="{A13E6408-514B-432D-A6E6-372E993D554F}" dt="2019-11-21T04:38:16.501" v="2958" actId="478"/>
          <ac:picMkLst>
            <pc:docMk/>
            <pc:sldMk cId="3556703647" sldId="307"/>
            <ac:picMk id="9" creationId="{0197B867-BE57-469D-A3AC-A9F05DD79DF5}"/>
          </ac:picMkLst>
        </pc:picChg>
      </pc:sldChg>
      <pc:sldChg chg="addSp delSp modSp add">
        <pc:chgData name="Dan Miller" userId="9312318d-6fc1-4aa1-bf63-b61f87e21e71" providerId="ADAL" clId="{A13E6408-514B-432D-A6E6-372E993D554F}" dt="2019-11-21T05:25:32.084" v="3408" actId="14734"/>
        <pc:sldMkLst>
          <pc:docMk/>
          <pc:sldMk cId="2987001713" sldId="308"/>
        </pc:sldMkLst>
        <pc:spChg chg="mod">
          <ac:chgData name="Dan Miller" userId="9312318d-6fc1-4aa1-bf63-b61f87e21e71" providerId="ADAL" clId="{A13E6408-514B-432D-A6E6-372E993D554F}" dt="2019-11-21T05:24:41.590" v="3321" actId="20577"/>
          <ac:spMkLst>
            <pc:docMk/>
            <pc:sldMk cId="2987001713" sldId="308"/>
            <ac:spMk id="16" creationId="{0FD8B14E-7CCF-42C8-9E9F-051852995464}"/>
          </ac:spMkLst>
        </pc:spChg>
        <pc:spChg chg="mod">
          <ac:chgData name="Dan Miller" userId="9312318d-6fc1-4aa1-bf63-b61f87e21e71" providerId="ADAL" clId="{A13E6408-514B-432D-A6E6-372E993D554F}" dt="2019-11-21T05:21:48.568" v="3314" actId="20577"/>
          <ac:spMkLst>
            <pc:docMk/>
            <pc:sldMk cId="2987001713" sldId="308"/>
            <ac:spMk id="17" creationId="{5AE9912C-98EA-4128-BAF0-91C8BAB6E99F}"/>
          </ac:spMkLst>
        </pc:spChg>
        <pc:graphicFrameChg chg="mod modGraphic">
          <ac:chgData name="Dan Miller" userId="9312318d-6fc1-4aa1-bf63-b61f87e21e71" providerId="ADAL" clId="{A13E6408-514B-432D-A6E6-372E993D554F}" dt="2019-11-21T05:25:32.084" v="3408" actId="14734"/>
          <ac:graphicFrameMkLst>
            <pc:docMk/>
            <pc:sldMk cId="2987001713" sldId="308"/>
            <ac:graphicFrameMk id="6" creationId="{70D770D4-DF7D-4F9F-B764-DCF35D8D068A}"/>
          </ac:graphicFrameMkLst>
        </pc:graphicFrameChg>
        <pc:graphicFrameChg chg="add del mod modGraphic">
          <ac:chgData name="Dan Miller" userId="9312318d-6fc1-4aa1-bf63-b61f87e21e71" providerId="ADAL" clId="{A13E6408-514B-432D-A6E6-372E993D554F}" dt="2019-11-21T05:20:51.753" v="3282" actId="478"/>
          <ac:graphicFrameMkLst>
            <pc:docMk/>
            <pc:sldMk cId="2987001713" sldId="308"/>
            <ac:graphicFrameMk id="7" creationId="{4860AC10-5BB2-4B7A-BC12-3906DDD6FB56}"/>
          </ac:graphicFrameMkLst>
        </pc:graphicFrameChg>
        <pc:picChg chg="mod">
          <ac:chgData name="Dan Miller" userId="9312318d-6fc1-4aa1-bf63-b61f87e21e71" providerId="ADAL" clId="{A13E6408-514B-432D-A6E6-372E993D554F}" dt="2019-11-21T04:35:34.349" v="2936" actId="1076"/>
          <ac:picMkLst>
            <pc:docMk/>
            <pc:sldMk cId="2987001713" sldId="308"/>
            <ac:picMk id="3" creationId="{66560B5D-9270-4901-A88A-3EEA7EE9F8B2}"/>
          </ac:picMkLst>
        </pc:picChg>
        <pc:picChg chg="add del mod">
          <ac:chgData name="Dan Miller" userId="9312318d-6fc1-4aa1-bf63-b61f87e21e71" providerId="ADAL" clId="{A13E6408-514B-432D-A6E6-372E993D554F}" dt="2019-11-21T04:30:00.879" v="2904" actId="478"/>
          <ac:picMkLst>
            <pc:docMk/>
            <pc:sldMk cId="2987001713" sldId="308"/>
            <ac:picMk id="4" creationId="{B80B7103-41BB-4D81-830F-CA2CB9FAA5B2}"/>
          </ac:picMkLst>
        </pc:picChg>
        <pc:picChg chg="add del mod">
          <ac:chgData name="Dan Miller" userId="9312318d-6fc1-4aa1-bf63-b61f87e21e71" providerId="ADAL" clId="{A13E6408-514B-432D-A6E6-372E993D554F}" dt="2019-11-21T04:41:59.931" v="2997" actId="478"/>
          <ac:picMkLst>
            <pc:docMk/>
            <pc:sldMk cId="2987001713" sldId="308"/>
            <ac:picMk id="8" creationId="{4F1BE269-6D34-46FD-8B13-7734322DC4DC}"/>
          </ac:picMkLst>
        </pc:picChg>
        <pc:picChg chg="add">
          <ac:chgData name="Dan Miller" userId="9312318d-6fc1-4aa1-bf63-b61f87e21e71" providerId="ADAL" clId="{A13E6408-514B-432D-A6E6-372E993D554F}" dt="2019-11-21T04:42:00.759" v="2998"/>
          <ac:picMkLst>
            <pc:docMk/>
            <pc:sldMk cId="2987001713" sldId="308"/>
            <ac:picMk id="12" creationId="{9DBFBC4E-7460-4913-929B-FD0B8131B4C5}"/>
          </ac:picMkLst>
        </pc:picChg>
      </pc:sldChg>
      <pc:sldChg chg="addSp delSp modSp add">
        <pc:chgData name="Dan Miller" userId="9312318d-6fc1-4aa1-bf63-b61f87e21e71" providerId="ADAL" clId="{A13E6408-514B-432D-A6E6-372E993D554F}" dt="2019-11-21T05:24:46.352" v="3322" actId="20577"/>
        <pc:sldMkLst>
          <pc:docMk/>
          <pc:sldMk cId="1432129794" sldId="309"/>
        </pc:sldMkLst>
        <pc:spChg chg="mod">
          <ac:chgData name="Dan Miller" userId="9312318d-6fc1-4aa1-bf63-b61f87e21e71" providerId="ADAL" clId="{A13E6408-514B-432D-A6E6-372E993D554F}" dt="2019-11-19T05:21:42.544" v="1247" actId="14100"/>
          <ac:spMkLst>
            <pc:docMk/>
            <pc:sldMk cId="1432129794" sldId="309"/>
            <ac:spMk id="8" creationId="{F5FAA9CF-428C-46C2-89F1-30FBB174100C}"/>
          </ac:spMkLst>
        </pc:spChg>
        <pc:spChg chg="mod">
          <ac:chgData name="Dan Miller" userId="9312318d-6fc1-4aa1-bf63-b61f87e21e71" providerId="ADAL" clId="{A13E6408-514B-432D-A6E6-372E993D554F}" dt="2019-11-21T05:24:46.352" v="3322" actId="20577"/>
          <ac:spMkLst>
            <pc:docMk/>
            <pc:sldMk cId="1432129794" sldId="309"/>
            <ac:spMk id="16" creationId="{0FD8B14E-7CCF-42C8-9E9F-051852995464}"/>
          </ac:spMkLst>
        </pc:spChg>
        <pc:graphicFrameChg chg="mod modGraphic">
          <ac:chgData name="Dan Miller" userId="9312318d-6fc1-4aa1-bf63-b61f87e21e71" providerId="ADAL" clId="{A13E6408-514B-432D-A6E6-372E993D554F}" dt="2019-11-19T05:56:34.858" v="2318"/>
          <ac:graphicFrameMkLst>
            <pc:docMk/>
            <pc:sldMk cId="1432129794" sldId="309"/>
            <ac:graphicFrameMk id="6" creationId="{70D770D4-DF7D-4F9F-B764-DCF35D8D068A}"/>
          </ac:graphicFrameMkLst>
        </pc:graphicFrameChg>
        <pc:picChg chg="del">
          <ac:chgData name="Dan Miller" userId="9312318d-6fc1-4aa1-bf63-b61f87e21e71" providerId="ADAL" clId="{A13E6408-514B-432D-A6E6-372E993D554F}" dt="2019-11-19T04:37:05.427" v="200" actId="478"/>
          <ac:picMkLst>
            <pc:docMk/>
            <pc:sldMk cId="1432129794" sldId="309"/>
            <ac:picMk id="7" creationId="{0F52F201-58CA-45AD-9A96-E7ED21B99551}"/>
          </ac:picMkLst>
        </pc:picChg>
        <pc:picChg chg="add">
          <ac:chgData name="Dan Miller" userId="9312318d-6fc1-4aa1-bf63-b61f87e21e71" providerId="ADAL" clId="{A13E6408-514B-432D-A6E6-372E993D554F}" dt="2019-11-21T04:36:44.421" v="2943"/>
          <ac:picMkLst>
            <pc:docMk/>
            <pc:sldMk cId="1432129794" sldId="309"/>
            <ac:picMk id="7" creationId="{ACFB46F1-46CD-454B-A38A-4DE8C84B004F}"/>
          </ac:picMkLst>
        </pc:picChg>
        <pc:picChg chg="add del">
          <ac:chgData name="Dan Miller" userId="9312318d-6fc1-4aa1-bf63-b61f87e21e71" providerId="ADAL" clId="{A13E6408-514B-432D-A6E6-372E993D554F}" dt="2019-11-19T04:40:58.362" v="250" actId="478"/>
          <ac:picMkLst>
            <pc:docMk/>
            <pc:sldMk cId="1432129794" sldId="309"/>
            <ac:picMk id="9" creationId="{A30E8212-773F-4E62-9BF2-3D00ACB4853C}"/>
          </ac:picMkLst>
        </pc:picChg>
        <pc:picChg chg="add del mod">
          <ac:chgData name="Dan Miller" userId="9312318d-6fc1-4aa1-bf63-b61f87e21e71" providerId="ADAL" clId="{A13E6408-514B-432D-A6E6-372E993D554F}" dt="2019-11-19T04:52:02.455" v="555" actId="478"/>
          <ac:picMkLst>
            <pc:docMk/>
            <pc:sldMk cId="1432129794" sldId="309"/>
            <ac:picMk id="10" creationId="{FC626628-0816-4298-B58F-75DD785A7619}"/>
          </ac:picMkLst>
        </pc:picChg>
        <pc:picChg chg="add del">
          <ac:chgData name="Dan Miller" userId="9312318d-6fc1-4aa1-bf63-b61f87e21e71" providerId="ADAL" clId="{A13E6408-514B-432D-A6E6-372E993D554F}" dt="2019-11-19T05:08:03.618" v="722" actId="478"/>
          <ac:picMkLst>
            <pc:docMk/>
            <pc:sldMk cId="1432129794" sldId="309"/>
            <ac:picMk id="11" creationId="{EEA6F2E6-5DF4-4461-98DD-0898A413EACB}"/>
          </ac:picMkLst>
        </pc:picChg>
        <pc:picChg chg="add del">
          <ac:chgData name="Dan Miller" userId="9312318d-6fc1-4aa1-bf63-b61f87e21e71" providerId="ADAL" clId="{A13E6408-514B-432D-A6E6-372E993D554F}" dt="2019-11-21T04:36:43.661" v="2942" actId="478"/>
          <ac:picMkLst>
            <pc:docMk/>
            <pc:sldMk cId="1432129794" sldId="309"/>
            <ac:picMk id="12" creationId="{F79DD448-7319-4334-9893-044E78878059}"/>
          </ac:picMkLst>
        </pc:picChg>
      </pc:sldChg>
      <pc:sldChg chg="addSp delSp modSp add">
        <pc:chgData name="Dan Miller" userId="9312318d-6fc1-4aa1-bf63-b61f87e21e71" providerId="ADAL" clId="{A13E6408-514B-432D-A6E6-372E993D554F}" dt="2019-11-21T04:41:38.365" v="2992"/>
        <pc:sldMkLst>
          <pc:docMk/>
          <pc:sldMk cId="3288586547" sldId="310"/>
        </pc:sldMkLst>
        <pc:picChg chg="mod">
          <ac:chgData name="Dan Miller" userId="9312318d-6fc1-4aa1-bf63-b61f87e21e71" providerId="ADAL" clId="{A13E6408-514B-432D-A6E6-372E993D554F}" dt="2019-11-21T04:37:49.245" v="2954" actId="1076"/>
          <ac:picMkLst>
            <pc:docMk/>
            <pc:sldMk cId="3288586547" sldId="310"/>
            <ac:picMk id="3" creationId="{66560B5D-9270-4901-A88A-3EEA7EE9F8B2}"/>
          </ac:picMkLst>
        </pc:picChg>
        <pc:picChg chg="add del">
          <ac:chgData name="Dan Miller" userId="9312318d-6fc1-4aa1-bf63-b61f87e21e71" providerId="ADAL" clId="{A13E6408-514B-432D-A6E6-372E993D554F}" dt="2019-11-21T04:41:37.531" v="2991" actId="478"/>
          <ac:picMkLst>
            <pc:docMk/>
            <pc:sldMk cId="3288586547" sldId="310"/>
            <ac:picMk id="7" creationId="{95AFAA77-BDD6-4ED8-B3E2-F63042BC400A}"/>
          </ac:picMkLst>
        </pc:picChg>
        <pc:picChg chg="add">
          <ac:chgData name="Dan Miller" userId="9312318d-6fc1-4aa1-bf63-b61f87e21e71" providerId="ADAL" clId="{A13E6408-514B-432D-A6E6-372E993D554F}" dt="2019-11-21T04:41:38.365" v="2992"/>
          <ac:picMkLst>
            <pc:docMk/>
            <pc:sldMk cId="3288586547" sldId="310"/>
            <ac:picMk id="8" creationId="{24FFF6F1-6220-4104-BFEC-E5CB5EABD719}"/>
          </ac:picMkLst>
        </pc:picChg>
      </pc:sldChg>
      <pc:sldChg chg="addSp delSp modSp add">
        <pc:chgData name="Dan Miller" userId="9312318d-6fc1-4aa1-bf63-b61f87e21e71" providerId="ADAL" clId="{A13E6408-514B-432D-A6E6-372E993D554F}" dt="2019-11-21T04:37:58.784" v="2956"/>
        <pc:sldMkLst>
          <pc:docMk/>
          <pc:sldMk cId="2613222094" sldId="311"/>
        </pc:sldMkLst>
        <pc:picChg chg="add">
          <ac:chgData name="Dan Miller" userId="9312318d-6fc1-4aa1-bf63-b61f87e21e71" providerId="ADAL" clId="{A13E6408-514B-432D-A6E6-372E993D554F}" dt="2019-11-21T04:37:58.784" v="2956"/>
          <ac:picMkLst>
            <pc:docMk/>
            <pc:sldMk cId="2613222094" sldId="311"/>
            <ac:picMk id="7" creationId="{EC3E1035-3C97-4914-A545-4FF2465B69CF}"/>
          </ac:picMkLst>
        </pc:picChg>
        <pc:picChg chg="del mod">
          <ac:chgData name="Dan Miller" userId="9312318d-6fc1-4aa1-bf63-b61f87e21e71" providerId="ADAL" clId="{A13E6408-514B-432D-A6E6-372E993D554F}" dt="2019-11-21T04:37:58.036" v="2955" actId="478"/>
          <ac:picMkLst>
            <pc:docMk/>
            <pc:sldMk cId="2613222094" sldId="311"/>
            <ac:picMk id="9" creationId="{A30E8212-773F-4E62-9BF2-3D00ACB4853C}"/>
          </ac:picMkLst>
        </pc:picChg>
      </pc:sldChg>
      <pc:sldChg chg="addSp delSp modSp add">
        <pc:chgData name="Dan Miller" userId="9312318d-6fc1-4aa1-bf63-b61f87e21e71" providerId="ADAL" clId="{A13E6408-514B-432D-A6E6-372E993D554F}" dt="2019-11-21T04:41:15.212" v="2986"/>
        <pc:sldMkLst>
          <pc:docMk/>
          <pc:sldMk cId="3767910886" sldId="312"/>
        </pc:sldMkLst>
        <pc:spChg chg="mod">
          <ac:chgData name="Dan Miller" userId="9312318d-6fc1-4aa1-bf63-b61f87e21e71" providerId="ADAL" clId="{A13E6408-514B-432D-A6E6-372E993D554F}" dt="2019-11-19T04:50:15.530" v="542" actId="20577"/>
          <ac:spMkLst>
            <pc:docMk/>
            <pc:sldMk cId="3767910886" sldId="312"/>
            <ac:spMk id="16" creationId="{0FD8B14E-7CCF-42C8-9E9F-051852995464}"/>
          </ac:spMkLst>
        </pc:spChg>
        <pc:picChg chg="del mod">
          <ac:chgData name="Dan Miller" userId="9312318d-6fc1-4aa1-bf63-b61f87e21e71" providerId="ADAL" clId="{A13E6408-514B-432D-A6E6-372E993D554F}" dt="2019-11-19T04:49:41.728" v="489" actId="478"/>
          <ac:picMkLst>
            <pc:docMk/>
            <pc:sldMk cId="3767910886" sldId="312"/>
            <ac:picMk id="3" creationId="{66560B5D-9270-4901-A88A-3EEA7EE9F8B2}"/>
          </ac:picMkLst>
        </pc:picChg>
        <pc:picChg chg="add mod">
          <ac:chgData name="Dan Miller" userId="9312318d-6fc1-4aa1-bf63-b61f87e21e71" providerId="ADAL" clId="{A13E6408-514B-432D-A6E6-372E993D554F}" dt="2019-11-21T04:38:51.477" v="2963" actId="1076"/>
          <ac:picMkLst>
            <pc:docMk/>
            <pc:sldMk cId="3767910886" sldId="312"/>
            <ac:picMk id="7" creationId="{90A763FD-4A44-4624-8C23-F836589D3F0D}"/>
          </ac:picMkLst>
        </pc:picChg>
        <pc:picChg chg="add del">
          <ac:chgData name="Dan Miller" userId="9312318d-6fc1-4aa1-bf63-b61f87e21e71" providerId="ADAL" clId="{A13E6408-514B-432D-A6E6-372E993D554F}" dt="2019-11-21T04:41:14.371" v="2985" actId="478"/>
          <ac:picMkLst>
            <pc:docMk/>
            <pc:sldMk cId="3767910886" sldId="312"/>
            <ac:picMk id="8" creationId="{6C5E68E5-21C8-4A33-8F74-6A1D290D520E}"/>
          </ac:picMkLst>
        </pc:picChg>
        <pc:picChg chg="add">
          <ac:chgData name="Dan Miller" userId="9312318d-6fc1-4aa1-bf63-b61f87e21e71" providerId="ADAL" clId="{A13E6408-514B-432D-A6E6-372E993D554F}" dt="2019-11-21T04:41:15.212" v="2986"/>
          <ac:picMkLst>
            <pc:docMk/>
            <pc:sldMk cId="3767910886" sldId="312"/>
            <ac:picMk id="9" creationId="{F3F529F9-4DA6-4CF5-9C3C-E7E22099CA1F}"/>
          </ac:picMkLst>
        </pc:picChg>
      </pc:sldChg>
      <pc:sldChg chg="addSp delSp modSp add">
        <pc:chgData name="Dan Miller" userId="9312318d-6fc1-4aa1-bf63-b61f87e21e71" providerId="ADAL" clId="{A13E6408-514B-432D-A6E6-372E993D554F}" dt="2019-11-21T04:38:59.599" v="2965"/>
        <pc:sldMkLst>
          <pc:docMk/>
          <pc:sldMk cId="1701085422" sldId="313"/>
        </pc:sldMkLst>
        <pc:spChg chg="mod">
          <ac:chgData name="Dan Miller" userId="9312318d-6fc1-4aa1-bf63-b61f87e21e71" providerId="ADAL" clId="{A13E6408-514B-432D-A6E6-372E993D554F}" dt="2019-11-19T04:50:29.440" v="551" actId="20577"/>
          <ac:spMkLst>
            <pc:docMk/>
            <pc:sldMk cId="1701085422" sldId="313"/>
            <ac:spMk id="16" creationId="{0FD8B14E-7CCF-42C8-9E9F-051852995464}"/>
          </ac:spMkLst>
        </pc:spChg>
        <pc:picChg chg="del">
          <ac:chgData name="Dan Miller" userId="9312318d-6fc1-4aa1-bf63-b61f87e21e71" providerId="ADAL" clId="{A13E6408-514B-432D-A6E6-372E993D554F}" dt="2019-11-19T04:47:47.601" v="448" actId="478"/>
          <ac:picMkLst>
            <pc:docMk/>
            <pc:sldMk cId="1701085422" sldId="313"/>
            <ac:picMk id="7" creationId="{0F52F201-58CA-45AD-9A96-E7ED21B99551}"/>
          </ac:picMkLst>
        </pc:picChg>
        <pc:picChg chg="add">
          <ac:chgData name="Dan Miller" userId="9312318d-6fc1-4aa1-bf63-b61f87e21e71" providerId="ADAL" clId="{A13E6408-514B-432D-A6E6-372E993D554F}" dt="2019-11-21T04:38:59.599" v="2965"/>
          <ac:picMkLst>
            <pc:docMk/>
            <pc:sldMk cId="1701085422" sldId="313"/>
            <ac:picMk id="7" creationId="{1BD11919-CB0A-44D5-9765-89441890B278}"/>
          </ac:picMkLst>
        </pc:picChg>
        <pc:picChg chg="add del mod">
          <ac:chgData name="Dan Miller" userId="9312318d-6fc1-4aa1-bf63-b61f87e21e71" providerId="ADAL" clId="{A13E6408-514B-432D-A6E6-372E993D554F}" dt="2019-11-19T04:57:19.399" v="616" actId="478"/>
          <ac:picMkLst>
            <pc:docMk/>
            <pc:sldMk cId="1701085422" sldId="313"/>
            <ac:picMk id="9" creationId="{0043A41D-ADCA-4536-BB9F-4749EFEF5887}"/>
          </ac:picMkLst>
        </pc:picChg>
        <pc:picChg chg="add del">
          <ac:chgData name="Dan Miller" userId="9312318d-6fc1-4aa1-bf63-b61f87e21e71" providerId="ADAL" clId="{A13E6408-514B-432D-A6E6-372E993D554F}" dt="2019-11-21T04:38:58.782" v="2964" actId="478"/>
          <ac:picMkLst>
            <pc:docMk/>
            <pc:sldMk cId="1701085422" sldId="313"/>
            <ac:picMk id="10" creationId="{5DCFE4FF-2D37-49CB-95EB-18CFAA76B519}"/>
          </ac:picMkLst>
        </pc:picChg>
      </pc:sldChg>
      <pc:sldChg chg="addSp modSp add">
        <pc:chgData name="Dan Miller" userId="9312318d-6fc1-4aa1-bf63-b61f87e21e71" providerId="ADAL" clId="{A13E6408-514B-432D-A6E6-372E993D554F}" dt="2019-11-21T04:40:43.315" v="2978" actId="1076"/>
        <pc:sldMkLst>
          <pc:docMk/>
          <pc:sldMk cId="257061606" sldId="314"/>
        </pc:sldMkLst>
        <pc:picChg chg="mod">
          <ac:chgData name="Dan Miller" userId="9312318d-6fc1-4aa1-bf63-b61f87e21e71" providerId="ADAL" clId="{A13E6408-514B-432D-A6E6-372E993D554F}" dt="2019-11-21T04:40:21.148" v="2975" actId="1076"/>
          <ac:picMkLst>
            <pc:docMk/>
            <pc:sldMk cId="257061606" sldId="314"/>
            <ac:picMk id="3" creationId="{66560B5D-9270-4901-A88A-3EEA7EE9F8B2}"/>
          </ac:picMkLst>
        </pc:picChg>
        <pc:picChg chg="add mod">
          <ac:chgData name="Dan Miller" userId="9312318d-6fc1-4aa1-bf63-b61f87e21e71" providerId="ADAL" clId="{A13E6408-514B-432D-A6E6-372E993D554F}" dt="2019-11-21T04:40:43.315" v="2978" actId="1076"/>
          <ac:picMkLst>
            <pc:docMk/>
            <pc:sldMk cId="257061606" sldId="314"/>
            <ac:picMk id="7" creationId="{3EE38289-86CC-48A2-8FDE-A984CB54B417}"/>
          </ac:picMkLst>
        </pc:picChg>
      </pc:sldChg>
      <pc:sldChg chg="addSp delSp add">
        <pc:chgData name="Dan Miller" userId="9312318d-6fc1-4aa1-bf63-b61f87e21e71" providerId="ADAL" clId="{A13E6408-514B-432D-A6E6-372E993D554F}" dt="2019-11-21T04:40:30.367" v="2977"/>
        <pc:sldMkLst>
          <pc:docMk/>
          <pc:sldMk cId="918821293" sldId="315"/>
        </pc:sldMkLst>
        <pc:picChg chg="add">
          <ac:chgData name="Dan Miller" userId="9312318d-6fc1-4aa1-bf63-b61f87e21e71" providerId="ADAL" clId="{A13E6408-514B-432D-A6E6-372E993D554F}" dt="2019-11-21T04:40:30.367" v="2977"/>
          <ac:picMkLst>
            <pc:docMk/>
            <pc:sldMk cId="918821293" sldId="315"/>
            <ac:picMk id="7" creationId="{00DBA01E-1D46-4F3B-8706-8ED97B588B75}"/>
          </ac:picMkLst>
        </pc:picChg>
        <pc:picChg chg="del">
          <ac:chgData name="Dan Miller" userId="9312318d-6fc1-4aa1-bf63-b61f87e21e71" providerId="ADAL" clId="{A13E6408-514B-432D-A6E6-372E993D554F}" dt="2019-11-21T04:40:29.588" v="2976" actId="478"/>
          <ac:picMkLst>
            <pc:docMk/>
            <pc:sldMk cId="918821293" sldId="315"/>
            <ac:picMk id="9" creationId="{0043A41D-ADCA-4536-BB9F-4749EFEF5887}"/>
          </ac:picMkLst>
        </pc:picChg>
      </pc:sldChg>
      <pc:sldChg chg="addSp delSp modSp add">
        <pc:chgData name="Dan Miller" userId="9312318d-6fc1-4aa1-bf63-b61f87e21e71" providerId="ADAL" clId="{A13E6408-514B-432D-A6E6-372E993D554F}" dt="2019-11-21T06:02:33.389" v="3796" actId="20577"/>
        <pc:sldMkLst>
          <pc:docMk/>
          <pc:sldMk cId="1158235311" sldId="316"/>
        </pc:sldMkLst>
        <pc:spChg chg="mod">
          <ac:chgData name="Dan Miller" userId="9312318d-6fc1-4aa1-bf63-b61f87e21e71" providerId="ADAL" clId="{A13E6408-514B-432D-A6E6-372E993D554F}" dt="2019-11-19T05:47:20.734" v="1834" actId="20577"/>
          <ac:spMkLst>
            <pc:docMk/>
            <pc:sldMk cId="1158235311" sldId="316"/>
            <ac:spMk id="16" creationId="{0FD8B14E-7CCF-42C8-9E9F-051852995464}"/>
          </ac:spMkLst>
        </pc:spChg>
        <pc:spChg chg="mod">
          <ac:chgData name="Dan Miller" userId="9312318d-6fc1-4aa1-bf63-b61f87e21e71" providerId="ADAL" clId="{A13E6408-514B-432D-A6E6-372E993D554F}" dt="2019-11-21T06:02:33.389" v="3796" actId="20577"/>
          <ac:spMkLst>
            <pc:docMk/>
            <pc:sldMk cId="1158235311" sldId="316"/>
            <ac:spMk id="17" creationId="{5AE9912C-98EA-4128-BAF0-91C8BAB6E99F}"/>
          </ac:spMkLst>
        </pc:spChg>
        <pc:graphicFrameChg chg="del">
          <ac:chgData name="Dan Miller" userId="9312318d-6fc1-4aa1-bf63-b61f87e21e71" providerId="ADAL" clId="{A13E6408-514B-432D-A6E6-372E993D554F}" dt="2019-11-19T05:49:22.569" v="1913" actId="478"/>
          <ac:graphicFrameMkLst>
            <pc:docMk/>
            <pc:sldMk cId="1158235311" sldId="316"/>
            <ac:graphicFrameMk id="6" creationId="{70D770D4-DF7D-4F9F-B764-DCF35D8D068A}"/>
          </ac:graphicFrameMkLst>
        </pc:graphicFrameChg>
        <pc:graphicFrameChg chg="add mod modGraphic">
          <ac:chgData name="Dan Miller" userId="9312318d-6fc1-4aa1-bf63-b61f87e21e71" providerId="ADAL" clId="{A13E6408-514B-432D-A6E6-372E993D554F}" dt="2019-11-21T05:49:10.769" v="3718" actId="14734"/>
          <ac:graphicFrameMkLst>
            <pc:docMk/>
            <pc:sldMk cId="1158235311" sldId="316"/>
            <ac:graphicFrameMk id="7" creationId="{E80091F0-C67E-49A2-A4A9-70B5D3E1A22B}"/>
          </ac:graphicFrameMkLst>
        </pc:graphicFrameChg>
        <pc:picChg chg="mod">
          <ac:chgData name="Dan Miller" userId="9312318d-6fc1-4aa1-bf63-b61f87e21e71" providerId="ADAL" clId="{A13E6408-514B-432D-A6E6-372E993D554F}" dt="2019-11-21T04:37:28.437" v="2951" actId="1076"/>
          <ac:picMkLst>
            <pc:docMk/>
            <pc:sldMk cId="1158235311" sldId="316"/>
            <ac:picMk id="3" creationId="{66560B5D-9270-4901-A88A-3EEA7EE9F8B2}"/>
          </ac:picMkLst>
        </pc:picChg>
        <pc:picChg chg="add del">
          <ac:chgData name="Dan Miller" userId="9312318d-6fc1-4aa1-bf63-b61f87e21e71" providerId="ADAL" clId="{A13E6408-514B-432D-A6E6-372E993D554F}" dt="2019-11-21T04:41:45.004" v="2993" actId="478"/>
          <ac:picMkLst>
            <pc:docMk/>
            <pc:sldMk cId="1158235311" sldId="316"/>
            <ac:picMk id="8" creationId="{6AD80836-71E2-414D-8CBA-FB2B7B7795FE}"/>
          </ac:picMkLst>
        </pc:picChg>
        <pc:picChg chg="add">
          <ac:chgData name="Dan Miller" userId="9312318d-6fc1-4aa1-bf63-b61f87e21e71" providerId="ADAL" clId="{A13E6408-514B-432D-A6E6-372E993D554F}" dt="2019-11-21T04:41:45.796" v="2994"/>
          <ac:picMkLst>
            <pc:docMk/>
            <pc:sldMk cId="1158235311" sldId="316"/>
            <ac:picMk id="9" creationId="{72402533-E4FA-48BD-8152-10AA87723AC6}"/>
          </ac:picMkLst>
        </pc:picChg>
      </pc:sldChg>
      <pc:sldChg chg="addSp delSp modSp add">
        <pc:chgData name="Dan Miller" userId="9312318d-6fc1-4aa1-bf63-b61f87e21e71" providerId="ADAL" clId="{A13E6408-514B-432D-A6E6-372E993D554F}" dt="2019-11-21T06:10:01.763" v="4066" actId="20577"/>
        <pc:sldMkLst>
          <pc:docMk/>
          <pc:sldMk cId="1766053247" sldId="317"/>
        </pc:sldMkLst>
        <pc:spChg chg="add del">
          <ac:chgData name="Dan Miller" userId="9312318d-6fc1-4aa1-bf63-b61f87e21e71" providerId="ADAL" clId="{A13E6408-514B-432D-A6E6-372E993D554F}" dt="2019-11-19T05:50:14.514" v="1921"/>
          <ac:spMkLst>
            <pc:docMk/>
            <pc:sldMk cId="1766053247" sldId="317"/>
            <ac:spMk id="2" creationId="{F1D1DD8C-4C06-44CC-B06E-C4C26A8E4F92}"/>
          </ac:spMkLst>
        </pc:spChg>
        <pc:spChg chg="mod">
          <ac:chgData name="Dan Miller" userId="9312318d-6fc1-4aa1-bf63-b61f87e21e71" providerId="ADAL" clId="{A13E6408-514B-432D-A6E6-372E993D554F}" dt="2019-11-21T06:09:09.455" v="4016" actId="313"/>
          <ac:spMkLst>
            <pc:docMk/>
            <pc:sldMk cId="1766053247" sldId="317"/>
            <ac:spMk id="8" creationId="{F5FAA9CF-428C-46C2-89F1-30FBB174100C}"/>
          </ac:spMkLst>
        </pc:spChg>
        <pc:spChg chg="mod">
          <ac:chgData name="Dan Miller" userId="9312318d-6fc1-4aa1-bf63-b61f87e21e71" providerId="ADAL" clId="{A13E6408-514B-432D-A6E6-372E993D554F}" dt="2019-11-19T05:47:36.873" v="1836" actId="20577"/>
          <ac:spMkLst>
            <pc:docMk/>
            <pc:sldMk cId="1766053247" sldId="317"/>
            <ac:spMk id="16" creationId="{0FD8B14E-7CCF-42C8-9E9F-051852995464}"/>
          </ac:spMkLst>
        </pc:spChg>
        <pc:graphicFrameChg chg="del">
          <ac:chgData name="Dan Miller" userId="9312318d-6fc1-4aa1-bf63-b61f87e21e71" providerId="ADAL" clId="{A13E6408-514B-432D-A6E6-372E993D554F}" dt="2019-11-19T05:50:11.614" v="1919" actId="478"/>
          <ac:graphicFrameMkLst>
            <pc:docMk/>
            <pc:sldMk cId="1766053247" sldId="317"/>
            <ac:graphicFrameMk id="6" creationId="{70D770D4-DF7D-4F9F-B764-DCF35D8D068A}"/>
          </ac:graphicFrameMkLst>
        </pc:graphicFrameChg>
        <pc:graphicFrameChg chg="add del">
          <ac:chgData name="Dan Miller" userId="9312318d-6fc1-4aa1-bf63-b61f87e21e71" providerId="ADAL" clId="{A13E6408-514B-432D-A6E6-372E993D554F}" dt="2019-11-19T05:52:27.934" v="2052" actId="478"/>
          <ac:graphicFrameMkLst>
            <pc:docMk/>
            <pc:sldMk cId="1766053247" sldId="317"/>
            <ac:graphicFrameMk id="9" creationId="{4650B4C9-1BD7-457A-A45E-CC60CF0EA41B}"/>
          </ac:graphicFrameMkLst>
        </pc:graphicFrameChg>
        <pc:graphicFrameChg chg="add mod modGraphic">
          <ac:chgData name="Dan Miller" userId="9312318d-6fc1-4aa1-bf63-b61f87e21e71" providerId="ADAL" clId="{A13E6408-514B-432D-A6E6-372E993D554F}" dt="2019-11-21T06:10:01.763" v="4066" actId="20577"/>
          <ac:graphicFrameMkLst>
            <pc:docMk/>
            <pc:sldMk cId="1766053247" sldId="317"/>
            <ac:graphicFrameMk id="11" creationId="{694FAF08-B70D-4F1C-94DF-21F383BDEE7A}"/>
          </ac:graphicFrameMkLst>
        </pc:graphicFrameChg>
        <pc:picChg chg="add">
          <ac:chgData name="Dan Miller" userId="9312318d-6fc1-4aa1-bf63-b61f87e21e71" providerId="ADAL" clId="{A13E6408-514B-432D-A6E6-372E993D554F}" dt="2019-11-21T04:37:37.280" v="2953"/>
          <ac:picMkLst>
            <pc:docMk/>
            <pc:sldMk cId="1766053247" sldId="317"/>
            <ac:picMk id="7" creationId="{74B4B2E7-E15E-4A2A-A691-9A5A4611217B}"/>
          </ac:picMkLst>
        </pc:picChg>
        <pc:picChg chg="del">
          <ac:chgData name="Dan Miller" userId="9312318d-6fc1-4aa1-bf63-b61f87e21e71" providerId="ADAL" clId="{A13E6408-514B-432D-A6E6-372E993D554F}" dt="2019-11-21T04:37:36.534" v="2952" actId="478"/>
          <ac:picMkLst>
            <pc:docMk/>
            <pc:sldMk cId="1766053247" sldId="317"/>
            <ac:picMk id="10" creationId="{FC626628-0816-4298-B58F-75DD785A7619}"/>
          </ac:picMkLst>
        </pc:picChg>
      </pc:sldChg>
      <pc:sldChg chg="addSp delSp modSp add">
        <pc:chgData name="Dan Miller" userId="9312318d-6fc1-4aa1-bf63-b61f87e21e71" providerId="ADAL" clId="{A13E6408-514B-432D-A6E6-372E993D554F}" dt="2019-11-21T04:41:08.693" v="2984"/>
        <pc:sldMkLst>
          <pc:docMk/>
          <pc:sldMk cId="2572895293" sldId="318"/>
        </pc:sldMkLst>
        <pc:spChg chg="mod">
          <ac:chgData name="Dan Miller" userId="9312318d-6fc1-4aa1-bf63-b61f87e21e71" providerId="ADAL" clId="{A13E6408-514B-432D-A6E6-372E993D554F}" dt="2019-11-19T04:55:03.472" v="592" actId="20577"/>
          <ac:spMkLst>
            <pc:docMk/>
            <pc:sldMk cId="2572895293" sldId="318"/>
            <ac:spMk id="16" creationId="{0FD8B14E-7CCF-42C8-9E9F-051852995464}"/>
          </ac:spMkLst>
        </pc:spChg>
        <pc:picChg chg="mod">
          <ac:chgData name="Dan Miller" userId="9312318d-6fc1-4aa1-bf63-b61f87e21e71" providerId="ADAL" clId="{A13E6408-514B-432D-A6E6-372E993D554F}" dt="2019-11-21T04:39:11.621" v="2966" actId="1076"/>
          <ac:picMkLst>
            <pc:docMk/>
            <pc:sldMk cId="2572895293" sldId="318"/>
            <ac:picMk id="7" creationId="{90A763FD-4A44-4624-8C23-F836589D3F0D}"/>
          </ac:picMkLst>
        </pc:picChg>
        <pc:picChg chg="add del">
          <ac:chgData name="Dan Miller" userId="9312318d-6fc1-4aa1-bf63-b61f87e21e71" providerId="ADAL" clId="{A13E6408-514B-432D-A6E6-372E993D554F}" dt="2019-11-21T04:41:07.899" v="2983" actId="478"/>
          <ac:picMkLst>
            <pc:docMk/>
            <pc:sldMk cId="2572895293" sldId="318"/>
            <ac:picMk id="8" creationId="{2752EA6A-4E78-464B-B19F-624AD3CA8378}"/>
          </ac:picMkLst>
        </pc:picChg>
        <pc:picChg chg="add">
          <ac:chgData name="Dan Miller" userId="9312318d-6fc1-4aa1-bf63-b61f87e21e71" providerId="ADAL" clId="{A13E6408-514B-432D-A6E6-372E993D554F}" dt="2019-11-21T04:41:08.693" v="2984"/>
          <ac:picMkLst>
            <pc:docMk/>
            <pc:sldMk cId="2572895293" sldId="318"/>
            <ac:picMk id="9" creationId="{6089EEF4-99D8-493D-8518-D7C9566E003B}"/>
          </ac:picMkLst>
        </pc:picChg>
      </pc:sldChg>
      <pc:sldChg chg="addSp delSp modSp add">
        <pc:chgData name="Dan Miller" userId="9312318d-6fc1-4aa1-bf63-b61f87e21e71" providerId="ADAL" clId="{A13E6408-514B-432D-A6E6-372E993D554F}" dt="2019-11-21T04:39:25.227" v="2968"/>
        <pc:sldMkLst>
          <pc:docMk/>
          <pc:sldMk cId="3443454182" sldId="319"/>
        </pc:sldMkLst>
        <pc:spChg chg="mod">
          <ac:chgData name="Dan Miller" userId="9312318d-6fc1-4aa1-bf63-b61f87e21e71" providerId="ADAL" clId="{A13E6408-514B-432D-A6E6-372E993D554F}" dt="2019-11-19T04:55:24.916" v="609" actId="20577"/>
          <ac:spMkLst>
            <pc:docMk/>
            <pc:sldMk cId="3443454182" sldId="319"/>
            <ac:spMk id="16" creationId="{0FD8B14E-7CCF-42C8-9E9F-051852995464}"/>
          </ac:spMkLst>
        </pc:spChg>
        <pc:picChg chg="add del">
          <ac:chgData name="Dan Miller" userId="9312318d-6fc1-4aa1-bf63-b61f87e21e71" providerId="ADAL" clId="{A13E6408-514B-432D-A6E6-372E993D554F}" dt="2019-11-21T04:39:24.491" v="2967" actId="478"/>
          <ac:picMkLst>
            <pc:docMk/>
            <pc:sldMk cId="3443454182" sldId="319"/>
            <ac:picMk id="7" creationId="{7B258A1A-8A7F-4205-BCE2-224AB98450B5}"/>
          </ac:picMkLst>
        </pc:picChg>
        <pc:picChg chg="del">
          <ac:chgData name="Dan Miller" userId="9312318d-6fc1-4aa1-bf63-b61f87e21e71" providerId="ADAL" clId="{A13E6408-514B-432D-A6E6-372E993D554F}" dt="2019-11-19T04:56:44.230" v="612" actId="478"/>
          <ac:picMkLst>
            <pc:docMk/>
            <pc:sldMk cId="3443454182" sldId="319"/>
            <ac:picMk id="9" creationId="{0043A41D-ADCA-4536-BB9F-4749EFEF5887}"/>
          </ac:picMkLst>
        </pc:picChg>
        <pc:picChg chg="add">
          <ac:chgData name="Dan Miller" userId="9312318d-6fc1-4aa1-bf63-b61f87e21e71" providerId="ADAL" clId="{A13E6408-514B-432D-A6E6-372E993D554F}" dt="2019-11-21T04:39:25.227" v="2968"/>
          <ac:picMkLst>
            <pc:docMk/>
            <pc:sldMk cId="3443454182" sldId="319"/>
            <ac:picMk id="9" creationId="{6C5B142B-616C-4DB6-82DA-56C114235538}"/>
          </ac:picMkLst>
        </pc:picChg>
      </pc:sldChg>
      <pc:sldChg chg="addSp delSp modSp add">
        <pc:chgData name="Dan Miller" userId="9312318d-6fc1-4aa1-bf63-b61f87e21e71" providerId="ADAL" clId="{A13E6408-514B-432D-A6E6-372E993D554F}" dt="2019-11-21T04:41:03.361" v="2982"/>
        <pc:sldMkLst>
          <pc:docMk/>
          <pc:sldMk cId="3193875165" sldId="320"/>
        </pc:sldMkLst>
        <pc:spChg chg="mod">
          <ac:chgData name="Dan Miller" userId="9312318d-6fc1-4aa1-bf63-b61f87e21e71" providerId="ADAL" clId="{A13E6408-514B-432D-A6E6-372E993D554F}" dt="2019-11-19T04:58:03.775" v="638" actId="20577"/>
          <ac:spMkLst>
            <pc:docMk/>
            <pc:sldMk cId="3193875165" sldId="320"/>
            <ac:spMk id="16" creationId="{0FD8B14E-7CCF-42C8-9E9F-051852995464}"/>
          </ac:spMkLst>
        </pc:spChg>
        <pc:picChg chg="mod">
          <ac:chgData name="Dan Miller" userId="9312318d-6fc1-4aa1-bf63-b61f87e21e71" providerId="ADAL" clId="{A13E6408-514B-432D-A6E6-372E993D554F}" dt="2019-11-21T04:39:37.012" v="2969" actId="1076"/>
          <ac:picMkLst>
            <pc:docMk/>
            <pc:sldMk cId="3193875165" sldId="320"/>
            <ac:picMk id="7" creationId="{90A763FD-4A44-4624-8C23-F836589D3F0D}"/>
          </ac:picMkLst>
        </pc:picChg>
        <pc:picChg chg="add del">
          <ac:chgData name="Dan Miller" userId="9312318d-6fc1-4aa1-bf63-b61f87e21e71" providerId="ADAL" clId="{A13E6408-514B-432D-A6E6-372E993D554F}" dt="2019-11-21T04:41:02.419" v="2981" actId="478"/>
          <ac:picMkLst>
            <pc:docMk/>
            <pc:sldMk cId="3193875165" sldId="320"/>
            <ac:picMk id="8" creationId="{7E00593D-11A5-40B9-813D-862E01089041}"/>
          </ac:picMkLst>
        </pc:picChg>
        <pc:picChg chg="add">
          <ac:chgData name="Dan Miller" userId="9312318d-6fc1-4aa1-bf63-b61f87e21e71" providerId="ADAL" clId="{A13E6408-514B-432D-A6E6-372E993D554F}" dt="2019-11-21T04:41:03.361" v="2982"/>
          <ac:picMkLst>
            <pc:docMk/>
            <pc:sldMk cId="3193875165" sldId="320"/>
            <ac:picMk id="9" creationId="{DF60FE3B-AEA0-420D-8757-8BDB2CB7475F}"/>
          </ac:picMkLst>
        </pc:picChg>
      </pc:sldChg>
      <pc:sldChg chg="addSp delSp modSp add">
        <pc:chgData name="Dan Miller" userId="9312318d-6fc1-4aa1-bf63-b61f87e21e71" providerId="ADAL" clId="{A13E6408-514B-432D-A6E6-372E993D554F}" dt="2019-11-21T04:39:47.160" v="2971"/>
        <pc:sldMkLst>
          <pc:docMk/>
          <pc:sldMk cId="3438693093" sldId="321"/>
        </pc:sldMkLst>
        <pc:spChg chg="mod">
          <ac:chgData name="Dan Miller" userId="9312318d-6fc1-4aa1-bf63-b61f87e21e71" providerId="ADAL" clId="{A13E6408-514B-432D-A6E6-372E993D554F}" dt="2019-11-19T04:58:16.568" v="639"/>
          <ac:spMkLst>
            <pc:docMk/>
            <pc:sldMk cId="3438693093" sldId="321"/>
            <ac:spMk id="16" creationId="{0FD8B14E-7CCF-42C8-9E9F-051852995464}"/>
          </ac:spMkLst>
        </pc:spChg>
        <pc:graphicFrameChg chg="modGraphic">
          <ac:chgData name="Dan Miller" userId="9312318d-6fc1-4aa1-bf63-b61f87e21e71" providerId="ADAL" clId="{A13E6408-514B-432D-A6E6-372E993D554F}" dt="2019-11-21T03:44:38.456" v="2462" actId="14100"/>
          <ac:graphicFrameMkLst>
            <pc:docMk/>
            <pc:sldMk cId="3438693093" sldId="321"/>
            <ac:graphicFrameMk id="6" creationId="{70D770D4-DF7D-4F9F-B764-DCF35D8D068A}"/>
          </ac:graphicFrameMkLst>
        </pc:graphicFrameChg>
        <pc:picChg chg="add">
          <ac:chgData name="Dan Miller" userId="9312318d-6fc1-4aa1-bf63-b61f87e21e71" providerId="ADAL" clId="{A13E6408-514B-432D-A6E6-372E993D554F}" dt="2019-11-21T04:39:47.160" v="2971"/>
          <ac:picMkLst>
            <pc:docMk/>
            <pc:sldMk cId="3438693093" sldId="321"/>
            <ac:picMk id="7" creationId="{224AB57C-E068-4E14-A397-DAF799252B91}"/>
          </ac:picMkLst>
        </pc:picChg>
        <pc:picChg chg="del">
          <ac:chgData name="Dan Miller" userId="9312318d-6fc1-4aa1-bf63-b61f87e21e71" providerId="ADAL" clId="{A13E6408-514B-432D-A6E6-372E993D554F}" dt="2019-11-19T04:59:39.895" v="642" actId="478"/>
          <ac:picMkLst>
            <pc:docMk/>
            <pc:sldMk cId="3438693093" sldId="321"/>
            <ac:picMk id="7" creationId="{7B258A1A-8A7F-4205-BCE2-224AB98450B5}"/>
          </ac:picMkLst>
        </pc:picChg>
        <pc:picChg chg="add del">
          <ac:chgData name="Dan Miller" userId="9312318d-6fc1-4aa1-bf63-b61f87e21e71" providerId="ADAL" clId="{A13E6408-514B-432D-A6E6-372E993D554F}" dt="2019-11-21T04:39:46.411" v="2970" actId="478"/>
          <ac:picMkLst>
            <pc:docMk/>
            <pc:sldMk cId="3438693093" sldId="321"/>
            <ac:picMk id="9" creationId="{A73D5752-AF29-46CB-A269-AFA25164CD52}"/>
          </ac:picMkLst>
        </pc:picChg>
      </pc:sldChg>
      <pc:sldChg chg="addSp delSp modSp add">
        <pc:chgData name="Dan Miller" userId="9312318d-6fc1-4aa1-bf63-b61f87e21e71" providerId="ADAL" clId="{A13E6408-514B-432D-A6E6-372E993D554F}" dt="2019-11-21T04:40:51.713" v="2980"/>
        <pc:sldMkLst>
          <pc:docMk/>
          <pc:sldMk cId="3523741602" sldId="322"/>
        </pc:sldMkLst>
        <pc:spChg chg="mod">
          <ac:chgData name="Dan Miller" userId="9312318d-6fc1-4aa1-bf63-b61f87e21e71" providerId="ADAL" clId="{A13E6408-514B-432D-A6E6-372E993D554F}" dt="2019-11-19T05:01:36.113" v="677" actId="20577"/>
          <ac:spMkLst>
            <pc:docMk/>
            <pc:sldMk cId="3523741602" sldId="322"/>
            <ac:spMk id="16" creationId="{0FD8B14E-7CCF-42C8-9E9F-051852995464}"/>
          </ac:spMkLst>
        </pc:spChg>
        <pc:picChg chg="mod">
          <ac:chgData name="Dan Miller" userId="9312318d-6fc1-4aa1-bf63-b61f87e21e71" providerId="ADAL" clId="{A13E6408-514B-432D-A6E6-372E993D554F}" dt="2019-11-21T04:39:55.756" v="2972" actId="1076"/>
          <ac:picMkLst>
            <pc:docMk/>
            <pc:sldMk cId="3523741602" sldId="322"/>
            <ac:picMk id="7" creationId="{90A763FD-4A44-4624-8C23-F836589D3F0D}"/>
          </ac:picMkLst>
        </pc:picChg>
        <pc:picChg chg="add del">
          <ac:chgData name="Dan Miller" userId="9312318d-6fc1-4aa1-bf63-b61f87e21e71" providerId="ADAL" clId="{A13E6408-514B-432D-A6E6-372E993D554F}" dt="2019-11-21T04:40:50.834" v="2979" actId="478"/>
          <ac:picMkLst>
            <pc:docMk/>
            <pc:sldMk cId="3523741602" sldId="322"/>
            <ac:picMk id="8" creationId="{DA156046-418E-4C60-9FE3-2BE7FA2A4416}"/>
          </ac:picMkLst>
        </pc:picChg>
        <pc:picChg chg="add">
          <ac:chgData name="Dan Miller" userId="9312318d-6fc1-4aa1-bf63-b61f87e21e71" providerId="ADAL" clId="{A13E6408-514B-432D-A6E6-372E993D554F}" dt="2019-11-21T04:40:51.713" v="2980"/>
          <ac:picMkLst>
            <pc:docMk/>
            <pc:sldMk cId="3523741602" sldId="322"/>
            <ac:picMk id="9" creationId="{D26C1331-E9E3-48FD-B87C-2E3E33F82047}"/>
          </ac:picMkLst>
        </pc:picChg>
      </pc:sldChg>
      <pc:sldChg chg="addSp delSp modSp add">
        <pc:chgData name="Dan Miller" userId="9312318d-6fc1-4aa1-bf63-b61f87e21e71" providerId="ADAL" clId="{A13E6408-514B-432D-A6E6-372E993D554F}" dt="2019-11-21T04:40:09.103" v="2974"/>
        <pc:sldMkLst>
          <pc:docMk/>
          <pc:sldMk cId="95987324" sldId="323"/>
        </pc:sldMkLst>
        <pc:spChg chg="mod">
          <ac:chgData name="Dan Miller" userId="9312318d-6fc1-4aa1-bf63-b61f87e21e71" providerId="ADAL" clId="{A13E6408-514B-432D-A6E6-372E993D554F}" dt="2019-11-19T05:01:49.121" v="685" actId="6549"/>
          <ac:spMkLst>
            <pc:docMk/>
            <pc:sldMk cId="95987324" sldId="323"/>
            <ac:spMk id="16" creationId="{0FD8B14E-7CCF-42C8-9E9F-051852995464}"/>
          </ac:spMkLst>
        </pc:spChg>
        <pc:picChg chg="add del">
          <ac:chgData name="Dan Miller" userId="9312318d-6fc1-4aa1-bf63-b61f87e21e71" providerId="ADAL" clId="{A13E6408-514B-432D-A6E6-372E993D554F}" dt="2019-11-21T04:40:08.212" v="2973" actId="478"/>
          <ac:picMkLst>
            <pc:docMk/>
            <pc:sldMk cId="95987324" sldId="323"/>
            <ac:picMk id="7" creationId="{9D4F615F-41B4-4460-8AC8-29DCEC168B6A}"/>
          </ac:picMkLst>
        </pc:picChg>
        <pc:picChg chg="del">
          <ac:chgData name="Dan Miller" userId="9312318d-6fc1-4aa1-bf63-b61f87e21e71" providerId="ADAL" clId="{A13E6408-514B-432D-A6E6-372E993D554F}" dt="2019-11-19T05:03:31.359" v="690" actId="478"/>
          <ac:picMkLst>
            <pc:docMk/>
            <pc:sldMk cId="95987324" sldId="323"/>
            <ac:picMk id="9" creationId="{A73D5752-AF29-46CB-A269-AFA25164CD52}"/>
          </ac:picMkLst>
        </pc:picChg>
        <pc:picChg chg="add">
          <ac:chgData name="Dan Miller" userId="9312318d-6fc1-4aa1-bf63-b61f87e21e71" providerId="ADAL" clId="{A13E6408-514B-432D-A6E6-372E993D554F}" dt="2019-11-21T04:40:09.103" v="2974"/>
          <ac:picMkLst>
            <pc:docMk/>
            <pc:sldMk cId="95987324" sldId="323"/>
            <ac:picMk id="9" creationId="{F18AFD6B-1DBE-4C21-994C-F2F57DF3DFAA}"/>
          </ac:picMkLst>
        </pc:picChg>
      </pc:sldChg>
      <pc:sldChg chg="addSp delSp modSp add">
        <pc:chgData name="Dan Miller" userId="9312318d-6fc1-4aa1-bf63-b61f87e21e71" providerId="ADAL" clId="{A13E6408-514B-432D-A6E6-372E993D554F}" dt="2019-11-21T04:41:54.564" v="2996"/>
        <pc:sldMkLst>
          <pc:docMk/>
          <pc:sldMk cId="798694844" sldId="324"/>
        </pc:sldMkLst>
        <pc:spChg chg="mod">
          <ac:chgData name="Dan Miller" userId="9312318d-6fc1-4aa1-bf63-b61f87e21e71" providerId="ADAL" clId="{A13E6408-514B-432D-A6E6-372E993D554F}" dt="2019-11-19T05:45:30.399" v="1762" actId="20577"/>
          <ac:spMkLst>
            <pc:docMk/>
            <pc:sldMk cId="798694844" sldId="324"/>
            <ac:spMk id="17" creationId="{5AE9912C-98EA-4128-BAF0-91C8BAB6E99F}"/>
          </ac:spMkLst>
        </pc:spChg>
        <pc:graphicFrameChg chg="mod modGraphic">
          <ac:chgData name="Dan Miller" userId="9312318d-6fc1-4aa1-bf63-b61f87e21e71" providerId="ADAL" clId="{A13E6408-514B-432D-A6E6-372E993D554F}" dt="2019-11-19T05:56:51.713" v="2320"/>
          <ac:graphicFrameMkLst>
            <pc:docMk/>
            <pc:sldMk cId="798694844" sldId="324"/>
            <ac:graphicFrameMk id="6" creationId="{70D770D4-DF7D-4F9F-B764-DCF35D8D068A}"/>
          </ac:graphicFrameMkLst>
        </pc:graphicFrameChg>
        <pc:picChg chg="mod">
          <ac:chgData name="Dan Miller" userId="9312318d-6fc1-4aa1-bf63-b61f87e21e71" providerId="ADAL" clId="{A13E6408-514B-432D-A6E6-372E993D554F}" dt="2019-11-21T04:37:01.695" v="2946" actId="1076"/>
          <ac:picMkLst>
            <pc:docMk/>
            <pc:sldMk cId="798694844" sldId="324"/>
            <ac:picMk id="3" creationId="{66560B5D-9270-4901-A88A-3EEA7EE9F8B2}"/>
          </ac:picMkLst>
        </pc:picChg>
        <pc:picChg chg="add del">
          <ac:chgData name="Dan Miller" userId="9312318d-6fc1-4aa1-bf63-b61f87e21e71" providerId="ADAL" clId="{A13E6408-514B-432D-A6E6-372E993D554F}" dt="2019-11-21T04:41:53.813" v="2995" actId="478"/>
          <ac:picMkLst>
            <pc:docMk/>
            <pc:sldMk cId="798694844" sldId="324"/>
            <ac:picMk id="7" creationId="{CFBA6619-78C0-4885-8480-AB8AFB39226D}"/>
          </ac:picMkLst>
        </pc:picChg>
        <pc:picChg chg="add">
          <ac:chgData name="Dan Miller" userId="9312318d-6fc1-4aa1-bf63-b61f87e21e71" providerId="ADAL" clId="{A13E6408-514B-432D-A6E6-372E993D554F}" dt="2019-11-21T04:41:54.564" v="2996"/>
          <ac:picMkLst>
            <pc:docMk/>
            <pc:sldMk cId="798694844" sldId="324"/>
            <ac:picMk id="8" creationId="{FF3754A9-4C0C-485D-B561-E4C42B618796}"/>
          </ac:picMkLst>
        </pc:picChg>
      </pc:sldChg>
      <pc:sldChg chg="addSp delSp modSp add">
        <pc:chgData name="Dan Miller" userId="9312318d-6fc1-4aa1-bf63-b61f87e21e71" providerId="ADAL" clId="{A13E6408-514B-432D-A6E6-372E993D554F}" dt="2019-11-21T05:46:31.324" v="3717" actId="20577"/>
        <pc:sldMkLst>
          <pc:docMk/>
          <pc:sldMk cId="767455476" sldId="325"/>
        </pc:sldMkLst>
        <pc:spChg chg="mod">
          <ac:chgData name="Dan Miller" userId="9312318d-6fc1-4aa1-bf63-b61f87e21e71" providerId="ADAL" clId="{A13E6408-514B-432D-A6E6-372E993D554F}" dt="2019-11-21T05:46:31.324" v="3717" actId="20577"/>
          <ac:spMkLst>
            <pc:docMk/>
            <pc:sldMk cId="767455476" sldId="325"/>
            <ac:spMk id="8" creationId="{F5FAA9CF-428C-46C2-89F1-30FBB174100C}"/>
          </ac:spMkLst>
        </pc:spChg>
        <pc:spChg chg="mod">
          <ac:chgData name="Dan Miller" userId="9312318d-6fc1-4aa1-bf63-b61f87e21e71" providerId="ADAL" clId="{A13E6408-514B-432D-A6E6-372E993D554F}" dt="2019-11-21T05:46:07.454" v="3710" actId="6549"/>
          <ac:spMkLst>
            <pc:docMk/>
            <pc:sldMk cId="767455476" sldId="325"/>
            <ac:spMk id="16" creationId="{0FD8B14E-7CCF-42C8-9E9F-051852995464}"/>
          </ac:spMkLst>
        </pc:spChg>
        <pc:graphicFrameChg chg="del">
          <ac:chgData name="Dan Miller" userId="9312318d-6fc1-4aa1-bf63-b61f87e21e71" providerId="ADAL" clId="{A13E6408-514B-432D-A6E6-372E993D554F}" dt="2019-11-21T05:45:21.836" v="3688" actId="478"/>
          <ac:graphicFrameMkLst>
            <pc:docMk/>
            <pc:sldMk cId="767455476" sldId="325"/>
            <ac:graphicFrameMk id="6" creationId="{70D770D4-DF7D-4F9F-B764-DCF35D8D068A}"/>
          </ac:graphicFrameMkLst>
        </pc:graphicFrameChg>
        <pc:graphicFrameChg chg="add modGraphic">
          <ac:chgData name="Dan Miller" userId="9312318d-6fc1-4aa1-bf63-b61f87e21e71" providerId="ADAL" clId="{A13E6408-514B-432D-A6E6-372E993D554F}" dt="2019-11-21T05:45:57.561" v="3703" actId="14734"/>
          <ac:graphicFrameMkLst>
            <pc:docMk/>
            <pc:sldMk cId="767455476" sldId="325"/>
            <ac:graphicFrameMk id="10" creationId="{C9429224-7020-43CB-90F7-406460BCF8B2}"/>
          </ac:graphicFrameMkLst>
        </pc:graphicFrameChg>
        <pc:picChg chg="add del">
          <ac:chgData name="Dan Miller" userId="9312318d-6fc1-4aa1-bf63-b61f87e21e71" providerId="ADAL" clId="{A13E6408-514B-432D-A6E6-372E993D554F}" dt="2019-11-21T04:37:15.940" v="2948"/>
          <ac:picMkLst>
            <pc:docMk/>
            <pc:sldMk cId="767455476" sldId="325"/>
            <ac:picMk id="7" creationId="{F57B79EA-FE26-4FD9-A065-238615D37600}"/>
          </ac:picMkLst>
        </pc:picChg>
        <pc:picChg chg="add">
          <ac:chgData name="Dan Miller" userId="9312318d-6fc1-4aa1-bf63-b61f87e21e71" providerId="ADAL" clId="{A13E6408-514B-432D-A6E6-372E993D554F}" dt="2019-11-21T04:37:18.798" v="2950"/>
          <ac:picMkLst>
            <pc:docMk/>
            <pc:sldMk cId="767455476" sldId="325"/>
            <ac:picMk id="9" creationId="{5137BE51-9659-4DB9-868F-9C917CB10E92}"/>
          </ac:picMkLst>
        </pc:picChg>
        <pc:picChg chg="del">
          <ac:chgData name="Dan Miller" userId="9312318d-6fc1-4aa1-bf63-b61f87e21e71" providerId="ADAL" clId="{A13E6408-514B-432D-A6E6-372E993D554F}" dt="2019-11-21T04:37:18.045" v="2949" actId="478"/>
          <ac:picMkLst>
            <pc:docMk/>
            <pc:sldMk cId="767455476" sldId="325"/>
            <ac:picMk id="11" creationId="{EEA6F2E6-5DF4-4461-98DD-0898A413EACB}"/>
          </ac:picMkLst>
        </pc:picChg>
      </pc:sldChg>
      <pc:sldChg chg="addSp delSp modSp add">
        <pc:chgData name="Dan Miller" userId="9312318d-6fc1-4aa1-bf63-b61f87e21e71" providerId="ADAL" clId="{A13E6408-514B-432D-A6E6-372E993D554F}" dt="2019-11-21T04:41:23.142" v="2988"/>
        <pc:sldMkLst>
          <pc:docMk/>
          <pc:sldMk cId="2480760559" sldId="326"/>
        </pc:sldMkLst>
        <pc:picChg chg="mod">
          <ac:chgData name="Dan Miller" userId="9312318d-6fc1-4aa1-bf63-b61f87e21e71" providerId="ADAL" clId="{A13E6408-514B-432D-A6E6-372E993D554F}" dt="2019-11-21T04:38:26.693" v="2960" actId="1076"/>
          <ac:picMkLst>
            <pc:docMk/>
            <pc:sldMk cId="2480760559" sldId="326"/>
            <ac:picMk id="3" creationId="{66560B5D-9270-4901-A88A-3EEA7EE9F8B2}"/>
          </ac:picMkLst>
        </pc:picChg>
        <pc:picChg chg="add del">
          <ac:chgData name="Dan Miller" userId="9312318d-6fc1-4aa1-bf63-b61f87e21e71" providerId="ADAL" clId="{A13E6408-514B-432D-A6E6-372E993D554F}" dt="2019-11-21T04:41:22.387" v="2987" actId="478"/>
          <ac:picMkLst>
            <pc:docMk/>
            <pc:sldMk cId="2480760559" sldId="326"/>
            <ac:picMk id="7" creationId="{64D747CB-72CB-426D-9AE4-F144D43BB326}"/>
          </ac:picMkLst>
        </pc:picChg>
        <pc:picChg chg="add">
          <ac:chgData name="Dan Miller" userId="9312318d-6fc1-4aa1-bf63-b61f87e21e71" providerId="ADAL" clId="{A13E6408-514B-432D-A6E6-372E993D554F}" dt="2019-11-21T04:41:23.142" v="2988"/>
          <ac:picMkLst>
            <pc:docMk/>
            <pc:sldMk cId="2480760559" sldId="326"/>
            <ac:picMk id="8" creationId="{EC9E9192-D3A9-419D-89A6-A70DC2271492}"/>
          </ac:picMkLst>
        </pc:picChg>
      </pc:sldChg>
      <pc:sldChg chg="addSp delSp add">
        <pc:chgData name="Dan Miller" userId="9312318d-6fc1-4aa1-bf63-b61f87e21e71" providerId="ADAL" clId="{A13E6408-514B-432D-A6E6-372E993D554F}" dt="2019-11-21T04:38:35.781" v="2962"/>
        <pc:sldMkLst>
          <pc:docMk/>
          <pc:sldMk cId="587695987" sldId="327"/>
        </pc:sldMkLst>
        <pc:picChg chg="del">
          <ac:chgData name="Dan Miller" userId="9312318d-6fc1-4aa1-bf63-b61f87e21e71" providerId="ADAL" clId="{A13E6408-514B-432D-A6E6-372E993D554F}" dt="2019-11-21T04:38:34.894" v="2961" actId="478"/>
          <ac:picMkLst>
            <pc:docMk/>
            <pc:sldMk cId="587695987" sldId="327"/>
            <ac:picMk id="7" creationId="{0F52F201-58CA-45AD-9A96-E7ED21B99551}"/>
          </ac:picMkLst>
        </pc:picChg>
        <pc:picChg chg="add">
          <ac:chgData name="Dan Miller" userId="9312318d-6fc1-4aa1-bf63-b61f87e21e71" providerId="ADAL" clId="{A13E6408-514B-432D-A6E6-372E993D554F}" dt="2019-11-21T04:38:35.781" v="2962"/>
          <ac:picMkLst>
            <pc:docMk/>
            <pc:sldMk cId="587695987" sldId="327"/>
            <ac:picMk id="9" creationId="{B6595806-8C20-4513-A4FC-E8E815CB31A4}"/>
          </ac:picMkLst>
        </pc:picChg>
      </pc:sldChg>
      <pc:sldChg chg="addSp delSp modSp add">
        <pc:chgData name="Dan Miller" userId="9312318d-6fc1-4aa1-bf63-b61f87e21e71" providerId="ADAL" clId="{A13E6408-514B-432D-A6E6-372E993D554F}" dt="2019-11-21T05:19:01.251" v="3233" actId="5793"/>
        <pc:sldMkLst>
          <pc:docMk/>
          <pc:sldMk cId="1452089352" sldId="328"/>
        </pc:sldMkLst>
        <pc:graphicFrameChg chg="mod modGraphic">
          <ac:chgData name="Dan Miller" userId="9312318d-6fc1-4aa1-bf63-b61f87e21e71" providerId="ADAL" clId="{A13E6408-514B-432D-A6E6-372E993D554F}" dt="2019-11-21T05:19:01.251" v="3233" actId="5793"/>
          <ac:graphicFrameMkLst>
            <pc:docMk/>
            <pc:sldMk cId="1452089352" sldId="328"/>
            <ac:graphicFrameMk id="6" creationId="{70D770D4-DF7D-4F9F-B764-DCF35D8D068A}"/>
          </ac:graphicFrameMkLst>
        </pc:graphicFrameChg>
        <pc:picChg chg="del">
          <ac:chgData name="Dan Miller" userId="9312318d-6fc1-4aa1-bf63-b61f87e21e71" providerId="ADAL" clId="{A13E6408-514B-432D-A6E6-372E993D554F}" dt="2019-11-21T04:36:24.917" v="2940" actId="478"/>
          <ac:picMkLst>
            <pc:docMk/>
            <pc:sldMk cId="1452089352" sldId="328"/>
            <ac:picMk id="5" creationId="{13F1F004-F3CD-4DE2-AE63-A546886EFDC2}"/>
          </ac:picMkLst>
        </pc:picChg>
        <pc:picChg chg="add">
          <ac:chgData name="Dan Miller" userId="9312318d-6fc1-4aa1-bf63-b61f87e21e71" providerId="ADAL" clId="{A13E6408-514B-432D-A6E6-372E993D554F}" dt="2019-11-21T04:36:25.788" v="2941"/>
          <ac:picMkLst>
            <pc:docMk/>
            <pc:sldMk cId="1452089352" sldId="328"/>
            <ac:picMk id="7" creationId="{E95AA6FA-1DB6-452F-8DEB-5F485BB9E4F3}"/>
          </ac:picMkLst>
        </pc:picChg>
      </pc:sldChg>
      <pc:sldChg chg="addSp delSp modSp add ord">
        <pc:chgData name="Dan Miller" userId="9312318d-6fc1-4aa1-bf63-b61f87e21e71" providerId="ADAL" clId="{A13E6408-514B-432D-A6E6-372E993D554F}" dt="2019-11-21T05:20:27.682" v="3281"/>
        <pc:sldMkLst>
          <pc:docMk/>
          <pc:sldMk cId="1442928829" sldId="329"/>
        </pc:sldMkLst>
        <pc:spChg chg="mod">
          <ac:chgData name="Dan Miller" userId="9312318d-6fc1-4aa1-bf63-b61f87e21e71" providerId="ADAL" clId="{A13E6408-514B-432D-A6E6-372E993D554F}" dt="2019-11-21T03:40:04.069" v="2457" actId="20577"/>
          <ac:spMkLst>
            <pc:docMk/>
            <pc:sldMk cId="1442928829" sldId="329"/>
            <ac:spMk id="16" creationId="{0FD8B14E-7CCF-42C8-9E9F-051852995464}"/>
          </ac:spMkLst>
        </pc:spChg>
        <pc:spChg chg="mod">
          <ac:chgData name="Dan Miller" userId="9312318d-6fc1-4aa1-bf63-b61f87e21e71" providerId="ADAL" clId="{A13E6408-514B-432D-A6E6-372E993D554F}" dt="2019-11-21T05:19:43.403" v="3276" actId="400"/>
          <ac:spMkLst>
            <pc:docMk/>
            <pc:sldMk cId="1442928829" sldId="329"/>
            <ac:spMk id="17" creationId="{5AE9912C-98EA-4128-BAF0-91C8BAB6E99F}"/>
          </ac:spMkLst>
        </pc:spChg>
        <pc:spChg chg="del">
          <ac:chgData name="Dan Miller" userId="9312318d-6fc1-4aa1-bf63-b61f87e21e71" providerId="ADAL" clId="{A13E6408-514B-432D-A6E6-372E993D554F}" dt="2019-11-21T05:20:07.014" v="3278" actId="478"/>
          <ac:spMkLst>
            <pc:docMk/>
            <pc:sldMk cId="1442928829" sldId="329"/>
            <ac:spMk id="19" creationId="{2EF7B2F8-2378-42F1-8952-DD9443D358FE}"/>
          </ac:spMkLst>
        </pc:spChg>
        <pc:graphicFrameChg chg="modGraphic">
          <ac:chgData name="Dan Miller" userId="9312318d-6fc1-4aa1-bf63-b61f87e21e71" providerId="ADAL" clId="{A13E6408-514B-432D-A6E6-372E993D554F}" dt="2019-11-21T05:20:16.748" v="3280" actId="14734"/>
          <ac:graphicFrameMkLst>
            <pc:docMk/>
            <pc:sldMk cId="1442928829" sldId="329"/>
            <ac:graphicFrameMk id="18" creationId="{3AE18A4C-3F4A-4EFD-ADDA-2EC5999EFF8A}"/>
          </ac:graphicFrameMkLst>
        </pc:graphicFrameChg>
        <pc:picChg chg="add">
          <ac:chgData name="Dan Miller" userId="9312318d-6fc1-4aa1-bf63-b61f87e21e71" providerId="ADAL" clId="{A13E6408-514B-432D-A6E6-372E993D554F}" dt="2019-11-21T05:20:27.682" v="3281"/>
          <ac:picMkLst>
            <pc:docMk/>
            <pc:sldMk cId="1442928829" sldId="329"/>
            <ac:picMk id="7" creationId="{2BB005E7-F5A4-427B-A5EA-6546C76274B2}"/>
          </ac:picMkLst>
        </pc:picChg>
      </pc:sldChg>
      <pc:sldChg chg="addSp delSp modSp add ord">
        <pc:chgData name="Dan Miller" userId="9312318d-6fc1-4aa1-bf63-b61f87e21e71" providerId="ADAL" clId="{A13E6408-514B-432D-A6E6-372E993D554F}" dt="2019-11-21T05:24:48.686" v="3323" actId="20577"/>
        <pc:sldMkLst>
          <pc:docMk/>
          <pc:sldMk cId="3195909893" sldId="330"/>
        </pc:sldMkLst>
        <pc:spChg chg="mod">
          <ac:chgData name="Dan Miller" userId="9312318d-6fc1-4aa1-bf63-b61f87e21e71" providerId="ADAL" clId="{A13E6408-514B-432D-A6E6-372E993D554F}" dt="2019-11-21T05:24:48.686" v="3323" actId="20577"/>
          <ac:spMkLst>
            <pc:docMk/>
            <pc:sldMk cId="3195909893" sldId="330"/>
            <ac:spMk id="16" creationId="{0FD8B14E-7CCF-42C8-9E9F-051852995464}"/>
          </ac:spMkLst>
        </pc:spChg>
        <pc:spChg chg="mod">
          <ac:chgData name="Dan Miller" userId="9312318d-6fc1-4aa1-bf63-b61f87e21e71" providerId="ADAL" clId="{A13E6408-514B-432D-A6E6-372E993D554F}" dt="2019-11-21T05:16:58.026" v="3164" actId="6549"/>
          <ac:spMkLst>
            <pc:docMk/>
            <pc:sldMk cId="3195909893" sldId="330"/>
            <ac:spMk id="17" creationId="{5AE9912C-98EA-4128-BAF0-91C8BAB6E99F}"/>
          </ac:spMkLst>
        </pc:spChg>
        <pc:graphicFrameChg chg="mod modGraphic">
          <ac:chgData name="Dan Miller" userId="9312318d-6fc1-4aa1-bf63-b61f87e21e71" providerId="ADAL" clId="{A13E6408-514B-432D-A6E6-372E993D554F}" dt="2019-11-21T05:14:28.507" v="3070" actId="20577"/>
          <ac:graphicFrameMkLst>
            <pc:docMk/>
            <pc:sldMk cId="3195909893" sldId="330"/>
            <ac:graphicFrameMk id="6" creationId="{70D770D4-DF7D-4F9F-B764-DCF35D8D068A}"/>
          </ac:graphicFrameMkLst>
        </pc:graphicFrameChg>
        <pc:graphicFrameChg chg="del">
          <ac:chgData name="Dan Miller" userId="9312318d-6fc1-4aa1-bf63-b61f87e21e71" providerId="ADAL" clId="{A13E6408-514B-432D-A6E6-372E993D554F}" dt="2019-11-21T04:20:55.028" v="2478" actId="478"/>
          <ac:graphicFrameMkLst>
            <pc:docMk/>
            <pc:sldMk cId="3195909893" sldId="330"/>
            <ac:graphicFrameMk id="7" creationId="{4860AC10-5BB2-4B7A-BC12-3906DDD6FB56}"/>
          </ac:graphicFrameMkLst>
        </pc:graphicFrameChg>
        <pc:picChg chg="del">
          <ac:chgData name="Dan Miller" userId="9312318d-6fc1-4aa1-bf63-b61f87e21e71" providerId="ADAL" clId="{A13E6408-514B-432D-A6E6-372E993D554F}" dt="2019-11-21T04:36:49.269" v="2944" actId="478"/>
          <ac:picMkLst>
            <pc:docMk/>
            <pc:sldMk cId="3195909893" sldId="330"/>
            <ac:picMk id="3" creationId="{66560B5D-9270-4901-A88A-3EEA7EE9F8B2}"/>
          </ac:picMkLst>
        </pc:picChg>
        <pc:picChg chg="add">
          <ac:chgData name="Dan Miller" userId="9312318d-6fc1-4aa1-bf63-b61f87e21e71" providerId="ADAL" clId="{A13E6408-514B-432D-A6E6-372E993D554F}" dt="2019-11-21T04:36:50.054" v="2945"/>
          <ac:picMkLst>
            <pc:docMk/>
            <pc:sldMk cId="3195909893" sldId="330"/>
            <ac:picMk id="8" creationId="{AF6F1BC7-B9D9-4511-941F-EBF776129F48}"/>
          </ac:picMkLst>
        </pc:picChg>
      </pc:sldChg>
    </pc:docChg>
  </pc:docChgLst>
  <pc:docChgLst>
    <pc:chgData name="Dan Miller" userId="9312318d-6fc1-4aa1-bf63-b61f87e21e71" providerId="ADAL" clId="{311D5DE1-A566-46BF-AE81-49F4D5757573}"/>
    <pc:docChg chg="custSel modSld">
      <pc:chgData name="Dan Miller" userId="9312318d-6fc1-4aa1-bf63-b61f87e21e71" providerId="ADAL" clId="{311D5DE1-A566-46BF-AE81-49F4D5757573}" dt="2019-12-18T02:16:10.388" v="53" actId="14100"/>
      <pc:docMkLst>
        <pc:docMk/>
      </pc:docMkLst>
      <pc:sldChg chg="modSp setBg">
        <pc:chgData name="Dan Miller" userId="9312318d-6fc1-4aa1-bf63-b61f87e21e71" providerId="ADAL" clId="{311D5DE1-A566-46BF-AE81-49F4D5757573}" dt="2019-12-18T02:14:10.023" v="18"/>
        <pc:sldMkLst>
          <pc:docMk/>
          <pc:sldMk cId="145261109" sldId="304"/>
        </pc:sldMkLst>
        <pc:spChg chg="mod">
          <ac:chgData name="Dan Miller" userId="9312318d-6fc1-4aa1-bf63-b61f87e21e71" providerId="ADAL" clId="{311D5DE1-A566-46BF-AE81-49F4D5757573}" dt="2019-12-18T02:13:44.046" v="11" actId="14100"/>
          <ac:spMkLst>
            <pc:docMk/>
            <pc:sldMk cId="145261109" sldId="304"/>
            <ac:spMk id="334" creationId="{00000000-0000-0000-0000-000000000000}"/>
          </ac:spMkLst>
        </pc:spChg>
      </pc:sldChg>
      <pc:sldChg chg="modSp">
        <pc:chgData name="Dan Miller" userId="9312318d-6fc1-4aa1-bf63-b61f87e21e71" providerId="ADAL" clId="{311D5DE1-A566-46BF-AE81-49F4D5757573}" dt="2019-12-18T02:16:10.388" v="53" actId="14100"/>
        <pc:sldMkLst>
          <pc:docMk/>
          <pc:sldMk cId="930255536" sldId="331"/>
        </pc:sldMkLst>
        <pc:spChg chg="mod">
          <ac:chgData name="Dan Miller" userId="9312318d-6fc1-4aa1-bf63-b61f87e21e71" providerId="ADAL" clId="{311D5DE1-A566-46BF-AE81-49F4D5757573}" dt="2019-12-18T02:16:10.388" v="53" actId="14100"/>
          <ac:spMkLst>
            <pc:docMk/>
            <pc:sldMk cId="930255536" sldId="331"/>
            <ac:spMk id="15" creationId="{D6A51E75-FB56-4CD7-9863-521C0548617E}"/>
          </ac:spMkLst>
        </pc:spChg>
        <pc:spChg chg="mod">
          <ac:chgData name="Dan Miller" userId="9312318d-6fc1-4aa1-bf63-b61f87e21e71" providerId="ADAL" clId="{311D5DE1-A566-46BF-AE81-49F4D5757573}" dt="2019-12-18T02:15:09.919" v="40" actId="20577"/>
          <ac:spMkLst>
            <pc:docMk/>
            <pc:sldMk cId="930255536" sldId="331"/>
            <ac:spMk id="21" creationId="{84D26C95-0D26-477D-B7B3-62B53C1C0D05}"/>
          </ac:spMkLst>
        </pc:spChg>
        <pc:spChg chg="mod">
          <ac:chgData name="Dan Miller" userId="9312318d-6fc1-4aa1-bf63-b61f87e21e71" providerId="ADAL" clId="{311D5DE1-A566-46BF-AE81-49F4D5757573}" dt="2019-12-18T02:15:30.730" v="50" actId="20577"/>
          <ac:spMkLst>
            <pc:docMk/>
            <pc:sldMk cId="930255536" sldId="331"/>
            <ac:spMk id="22" creationId="{4DA3C4A3-6A26-46F7-84DC-2D95E5DCE0C2}"/>
          </ac:spMkLst>
        </pc:spChg>
      </pc:sldChg>
    </pc:docChg>
  </pc:docChgLst>
  <pc:docChgLst>
    <pc:chgData name="Thomas Sinclair" userId="ea7e17c6-715c-40d9-8261-37f47b5b9a01" providerId="ADAL" clId="{6066094D-7100-41AC-AA34-2CA64AA22464}"/>
    <pc:docChg chg="undo redo custSel addSld delSld modSld sldOrd">
      <pc:chgData name="Thomas Sinclair" userId="ea7e17c6-715c-40d9-8261-37f47b5b9a01" providerId="ADAL" clId="{6066094D-7100-41AC-AA34-2CA64AA22464}" dt="2019-10-03T02:33:22.118" v="5115" actId="14734"/>
      <pc:docMkLst>
        <pc:docMk/>
      </pc:docMkLst>
      <pc:sldChg chg="modSp">
        <pc:chgData name="Thomas Sinclair" userId="ea7e17c6-715c-40d9-8261-37f47b5b9a01" providerId="ADAL" clId="{6066094D-7100-41AC-AA34-2CA64AA22464}" dt="2019-10-02T06:12:17.190" v="1709" actId="20577"/>
        <pc:sldMkLst>
          <pc:docMk/>
          <pc:sldMk cId="0" sldId="257"/>
        </pc:sldMkLst>
        <pc:spChg chg="mod">
          <ac:chgData name="Thomas Sinclair" userId="ea7e17c6-715c-40d9-8261-37f47b5b9a01" providerId="ADAL" clId="{6066094D-7100-41AC-AA34-2CA64AA22464}" dt="2019-10-02T06:12:17.190" v="1709" actId="20577"/>
          <ac:spMkLst>
            <pc:docMk/>
            <pc:sldMk cId="0" sldId="257"/>
            <ac:spMk id="213" creationId="{00000000-0000-0000-0000-000000000000}"/>
          </ac:spMkLst>
        </pc:spChg>
      </pc:sldChg>
      <pc:sldChg chg="addSp delSp modSp">
        <pc:chgData name="Thomas Sinclair" userId="ea7e17c6-715c-40d9-8261-37f47b5b9a01" providerId="ADAL" clId="{6066094D-7100-41AC-AA34-2CA64AA22464}" dt="2019-10-03T02:18:18.525" v="5049" actId="20577"/>
        <pc:sldMkLst>
          <pc:docMk/>
          <pc:sldMk cId="0" sldId="258"/>
        </pc:sldMkLst>
        <pc:spChg chg="mod">
          <ac:chgData name="Thomas Sinclair" userId="ea7e17c6-715c-40d9-8261-37f47b5b9a01" providerId="ADAL" clId="{6066094D-7100-41AC-AA34-2CA64AA22464}" dt="2019-10-03T02:18:18.525" v="5049" actId="20577"/>
          <ac:spMkLst>
            <pc:docMk/>
            <pc:sldMk cId="0" sldId="258"/>
            <ac:spMk id="219" creationId="{00000000-0000-0000-0000-000000000000}"/>
          </ac:spMkLst>
        </pc:spChg>
        <pc:spChg chg="mod">
          <ac:chgData name="Thomas Sinclair" userId="ea7e17c6-715c-40d9-8261-37f47b5b9a01" providerId="ADAL" clId="{6066094D-7100-41AC-AA34-2CA64AA22464}" dt="2019-10-03T02:13:29.431" v="5016" actId="1076"/>
          <ac:spMkLst>
            <pc:docMk/>
            <pc:sldMk cId="0" sldId="258"/>
            <ac:spMk id="221" creationId="{00000000-0000-0000-0000-000000000000}"/>
          </ac:spMkLst>
        </pc:spChg>
        <pc:picChg chg="add del mod modCrop">
          <ac:chgData name="Thomas Sinclair" userId="ea7e17c6-715c-40d9-8261-37f47b5b9a01" providerId="ADAL" clId="{6066094D-7100-41AC-AA34-2CA64AA22464}" dt="2019-10-03T02:09:07.190" v="4978" actId="478"/>
          <ac:picMkLst>
            <pc:docMk/>
            <pc:sldMk cId="0" sldId="258"/>
            <ac:picMk id="3" creationId="{FF35F79D-9F78-4F76-A6D3-88D53B08AC4F}"/>
          </ac:picMkLst>
        </pc:picChg>
        <pc:picChg chg="add mod modCrop">
          <ac:chgData name="Thomas Sinclair" userId="ea7e17c6-715c-40d9-8261-37f47b5b9a01" providerId="ADAL" clId="{6066094D-7100-41AC-AA34-2CA64AA22464}" dt="2019-10-03T02:13:29.431" v="5016" actId="1076"/>
          <ac:picMkLst>
            <pc:docMk/>
            <pc:sldMk cId="0" sldId="258"/>
            <ac:picMk id="5" creationId="{0BB73D57-C937-4BF1-8DBB-DCEFA67EBF30}"/>
          </ac:picMkLst>
        </pc:picChg>
        <pc:picChg chg="add mod modCrop">
          <ac:chgData name="Thomas Sinclair" userId="ea7e17c6-715c-40d9-8261-37f47b5b9a01" providerId="ADAL" clId="{6066094D-7100-41AC-AA34-2CA64AA22464}" dt="2019-10-03T02:13:29.431" v="5016" actId="1076"/>
          <ac:picMkLst>
            <pc:docMk/>
            <pc:sldMk cId="0" sldId="258"/>
            <ac:picMk id="6" creationId="{40511F91-2047-4DEC-A7DC-D63DD5E434C4}"/>
          </ac:picMkLst>
        </pc:picChg>
        <pc:picChg chg="del">
          <ac:chgData name="Thomas Sinclair" userId="ea7e17c6-715c-40d9-8261-37f47b5b9a01" providerId="ADAL" clId="{6066094D-7100-41AC-AA34-2CA64AA22464}" dt="2019-10-02T05:50:38.176" v="971" actId="478"/>
          <ac:picMkLst>
            <pc:docMk/>
            <pc:sldMk cId="0" sldId="258"/>
            <ac:picMk id="220" creationId="{00000000-0000-0000-0000-000000000000}"/>
          </ac:picMkLst>
        </pc:picChg>
      </pc:sldChg>
      <pc:sldChg chg="modSp">
        <pc:chgData name="Thomas Sinclair" userId="ea7e17c6-715c-40d9-8261-37f47b5b9a01" providerId="ADAL" clId="{6066094D-7100-41AC-AA34-2CA64AA22464}" dt="2019-10-03T02:19:22.754" v="5107" actId="20577"/>
        <pc:sldMkLst>
          <pc:docMk/>
          <pc:sldMk cId="0" sldId="259"/>
        </pc:sldMkLst>
        <pc:spChg chg="mod">
          <ac:chgData name="Thomas Sinclair" userId="ea7e17c6-715c-40d9-8261-37f47b5b9a01" providerId="ADAL" clId="{6066094D-7100-41AC-AA34-2CA64AA22464}" dt="2019-10-03T02:19:22.754" v="5107" actId="20577"/>
          <ac:spMkLst>
            <pc:docMk/>
            <pc:sldMk cId="0" sldId="259"/>
            <ac:spMk id="227" creationId="{00000000-0000-0000-0000-000000000000}"/>
          </ac:spMkLst>
        </pc:spChg>
      </pc:sldChg>
      <pc:sldChg chg="modSp">
        <pc:chgData name="Thomas Sinclair" userId="ea7e17c6-715c-40d9-8261-37f47b5b9a01" providerId="ADAL" clId="{6066094D-7100-41AC-AA34-2CA64AA22464}" dt="2019-10-03T01:17:01.838" v="4136" actId="20577"/>
        <pc:sldMkLst>
          <pc:docMk/>
          <pc:sldMk cId="0" sldId="260"/>
        </pc:sldMkLst>
        <pc:spChg chg="mod">
          <ac:chgData name="Thomas Sinclair" userId="ea7e17c6-715c-40d9-8261-37f47b5b9a01" providerId="ADAL" clId="{6066094D-7100-41AC-AA34-2CA64AA22464}" dt="2019-10-03T01:17:01.838" v="4136" actId="20577"/>
          <ac:spMkLst>
            <pc:docMk/>
            <pc:sldMk cId="0" sldId="260"/>
            <ac:spMk id="233" creationId="{00000000-0000-0000-0000-000000000000}"/>
          </ac:spMkLst>
        </pc:spChg>
      </pc:sldChg>
      <pc:sldChg chg="modSp">
        <pc:chgData name="Thomas Sinclair" userId="ea7e17c6-715c-40d9-8261-37f47b5b9a01" providerId="ADAL" clId="{6066094D-7100-41AC-AA34-2CA64AA22464}" dt="2019-10-03T02:33:22.118" v="5115" actId="14734"/>
        <pc:sldMkLst>
          <pc:docMk/>
          <pc:sldMk cId="0" sldId="261"/>
        </pc:sldMkLst>
        <pc:spChg chg="mod">
          <ac:chgData name="Thomas Sinclair" userId="ea7e17c6-715c-40d9-8261-37f47b5b9a01" providerId="ADAL" clId="{6066094D-7100-41AC-AA34-2CA64AA22464}" dt="2019-10-03T01:59:41.365" v="4917" actId="20577"/>
          <ac:spMkLst>
            <pc:docMk/>
            <pc:sldMk cId="0" sldId="261"/>
            <ac:spMk id="239" creationId="{00000000-0000-0000-0000-000000000000}"/>
          </ac:spMkLst>
        </pc:spChg>
        <pc:graphicFrameChg chg="mod modGraphic">
          <ac:chgData name="Thomas Sinclair" userId="ea7e17c6-715c-40d9-8261-37f47b5b9a01" providerId="ADAL" clId="{6066094D-7100-41AC-AA34-2CA64AA22464}" dt="2019-10-03T02:33:22.118" v="5115" actId="14734"/>
          <ac:graphicFrameMkLst>
            <pc:docMk/>
            <pc:sldMk cId="0" sldId="261"/>
            <ac:graphicFrameMk id="240" creationId="{00000000-0000-0000-0000-000000000000}"/>
          </ac:graphicFrameMkLst>
        </pc:graphicFrameChg>
      </pc:sldChg>
      <pc:sldChg chg="modSp">
        <pc:chgData name="Thomas Sinclair" userId="ea7e17c6-715c-40d9-8261-37f47b5b9a01" providerId="ADAL" clId="{6066094D-7100-41AC-AA34-2CA64AA22464}" dt="2019-10-03T02:05:49.185" v="4973" actId="20577"/>
        <pc:sldMkLst>
          <pc:docMk/>
          <pc:sldMk cId="0" sldId="262"/>
        </pc:sldMkLst>
        <pc:graphicFrameChg chg="modGraphic">
          <ac:chgData name="Thomas Sinclair" userId="ea7e17c6-715c-40d9-8261-37f47b5b9a01" providerId="ADAL" clId="{6066094D-7100-41AC-AA34-2CA64AA22464}" dt="2019-10-03T02:05:49.185" v="4973" actId="20577"/>
          <ac:graphicFrameMkLst>
            <pc:docMk/>
            <pc:sldMk cId="0" sldId="262"/>
            <ac:graphicFrameMk id="246" creationId="{00000000-0000-0000-0000-000000000000}"/>
          </ac:graphicFrameMkLst>
        </pc:graphicFrameChg>
      </pc:sldChg>
      <pc:sldChg chg="modSp">
        <pc:chgData name="Thomas Sinclair" userId="ea7e17c6-715c-40d9-8261-37f47b5b9a01" providerId="ADAL" clId="{6066094D-7100-41AC-AA34-2CA64AA22464}" dt="2019-10-03T02:06:56.861" v="4975" actId="14734"/>
        <pc:sldMkLst>
          <pc:docMk/>
          <pc:sldMk cId="0" sldId="263"/>
        </pc:sldMkLst>
        <pc:spChg chg="mod">
          <ac:chgData name="Thomas Sinclair" userId="ea7e17c6-715c-40d9-8261-37f47b5b9a01" providerId="ADAL" clId="{6066094D-7100-41AC-AA34-2CA64AA22464}" dt="2019-10-03T01:56:03.769" v="4804" actId="20577"/>
          <ac:spMkLst>
            <pc:docMk/>
            <pc:sldMk cId="0" sldId="263"/>
            <ac:spMk id="254" creationId="{00000000-0000-0000-0000-000000000000}"/>
          </ac:spMkLst>
        </pc:spChg>
        <pc:graphicFrameChg chg="mod modGraphic">
          <ac:chgData name="Thomas Sinclair" userId="ea7e17c6-715c-40d9-8261-37f47b5b9a01" providerId="ADAL" clId="{6066094D-7100-41AC-AA34-2CA64AA22464}" dt="2019-10-03T02:06:56.861" v="4975" actId="14734"/>
          <ac:graphicFrameMkLst>
            <pc:docMk/>
            <pc:sldMk cId="0" sldId="263"/>
            <ac:graphicFrameMk id="252" creationId="{00000000-0000-0000-0000-000000000000}"/>
          </ac:graphicFrameMkLst>
        </pc:graphicFrameChg>
      </pc:sldChg>
      <pc:sldChg chg="modSp">
        <pc:chgData name="Thomas Sinclair" userId="ea7e17c6-715c-40d9-8261-37f47b5b9a01" providerId="ADAL" clId="{6066094D-7100-41AC-AA34-2CA64AA22464}" dt="2019-10-03T01:36:37.154" v="4393" actId="692"/>
        <pc:sldMkLst>
          <pc:docMk/>
          <pc:sldMk cId="0" sldId="264"/>
        </pc:sldMkLst>
        <pc:picChg chg="mod">
          <ac:chgData name="Thomas Sinclair" userId="ea7e17c6-715c-40d9-8261-37f47b5b9a01" providerId="ADAL" clId="{6066094D-7100-41AC-AA34-2CA64AA22464}" dt="2019-10-03T01:36:37.154" v="4393" actId="692"/>
          <ac:picMkLst>
            <pc:docMk/>
            <pc:sldMk cId="0" sldId="264"/>
            <ac:picMk id="260" creationId="{00000000-0000-0000-0000-000000000000}"/>
          </ac:picMkLst>
        </pc:picChg>
      </pc:sldChg>
      <pc:sldChg chg="delSp modSp">
        <pc:chgData name="Thomas Sinclair" userId="ea7e17c6-715c-40d9-8261-37f47b5b9a01" providerId="ADAL" clId="{6066094D-7100-41AC-AA34-2CA64AA22464}" dt="2019-10-03T02:15:51.290" v="5038"/>
        <pc:sldMkLst>
          <pc:docMk/>
          <pc:sldMk cId="0" sldId="265"/>
        </pc:sldMkLst>
        <pc:spChg chg="mod">
          <ac:chgData name="Thomas Sinclair" userId="ea7e17c6-715c-40d9-8261-37f47b5b9a01" providerId="ADAL" clId="{6066094D-7100-41AC-AA34-2CA64AA22464}" dt="2019-10-03T01:35:22.960" v="4386" actId="1076"/>
          <ac:spMkLst>
            <pc:docMk/>
            <pc:sldMk cId="0" sldId="265"/>
            <ac:spMk id="11" creationId="{1BC25DC1-1966-4E5D-90BE-872694C8DA16}"/>
          </ac:spMkLst>
        </pc:spChg>
        <pc:spChg chg="mod">
          <ac:chgData name="Thomas Sinclair" userId="ea7e17c6-715c-40d9-8261-37f47b5b9a01" providerId="ADAL" clId="{6066094D-7100-41AC-AA34-2CA64AA22464}" dt="2019-10-03T01:41:29.499" v="4466" actId="14100"/>
          <ac:spMkLst>
            <pc:docMk/>
            <pc:sldMk cId="0" sldId="265"/>
            <ac:spMk id="270" creationId="{00000000-0000-0000-0000-000000000000}"/>
          </ac:spMkLst>
        </pc:spChg>
        <pc:spChg chg="mod">
          <ac:chgData name="Thomas Sinclair" userId="ea7e17c6-715c-40d9-8261-37f47b5b9a01" providerId="ADAL" clId="{6066094D-7100-41AC-AA34-2CA64AA22464}" dt="2019-10-03T00:20:46.836" v="2880" actId="1036"/>
          <ac:spMkLst>
            <pc:docMk/>
            <pc:sldMk cId="0" sldId="265"/>
            <ac:spMk id="271" creationId="{00000000-0000-0000-0000-000000000000}"/>
          </ac:spMkLst>
        </pc:spChg>
        <pc:spChg chg="del mod">
          <ac:chgData name="Thomas Sinclair" userId="ea7e17c6-715c-40d9-8261-37f47b5b9a01" providerId="ADAL" clId="{6066094D-7100-41AC-AA34-2CA64AA22464}" dt="2019-10-03T00:18:37.259" v="2821" actId="478"/>
          <ac:spMkLst>
            <pc:docMk/>
            <pc:sldMk cId="0" sldId="265"/>
            <ac:spMk id="272" creationId="{00000000-0000-0000-0000-000000000000}"/>
          </ac:spMkLst>
        </pc:spChg>
        <pc:grpChg chg="mod">
          <ac:chgData name="Thomas Sinclair" userId="ea7e17c6-715c-40d9-8261-37f47b5b9a01" providerId="ADAL" clId="{6066094D-7100-41AC-AA34-2CA64AA22464}" dt="2019-10-03T02:15:51.290" v="5038"/>
          <ac:grpSpMkLst>
            <pc:docMk/>
            <pc:sldMk cId="0" sldId="265"/>
            <ac:grpSpMk id="2" creationId="{D7B2D68D-342C-4161-AD78-02C6068DD318}"/>
          </ac:grpSpMkLst>
        </pc:grpChg>
        <pc:picChg chg="mod">
          <ac:chgData name="Thomas Sinclair" userId="ea7e17c6-715c-40d9-8261-37f47b5b9a01" providerId="ADAL" clId="{6066094D-7100-41AC-AA34-2CA64AA22464}" dt="2019-10-03T01:35:53.525" v="4391" actId="692"/>
          <ac:picMkLst>
            <pc:docMk/>
            <pc:sldMk cId="0" sldId="265"/>
            <ac:picMk id="266" creationId="{00000000-0000-0000-0000-000000000000}"/>
          </ac:picMkLst>
        </pc:picChg>
        <pc:picChg chg="mod">
          <ac:chgData name="Thomas Sinclair" userId="ea7e17c6-715c-40d9-8261-37f47b5b9a01" providerId="ADAL" clId="{6066094D-7100-41AC-AA34-2CA64AA22464}" dt="2019-10-03T01:35:53.525" v="4391" actId="692"/>
          <ac:picMkLst>
            <pc:docMk/>
            <pc:sldMk cId="0" sldId="265"/>
            <ac:picMk id="267" creationId="{00000000-0000-0000-0000-000000000000}"/>
          </ac:picMkLst>
        </pc:picChg>
        <pc:picChg chg="del">
          <ac:chgData name="Thomas Sinclair" userId="ea7e17c6-715c-40d9-8261-37f47b5b9a01" providerId="ADAL" clId="{6066094D-7100-41AC-AA34-2CA64AA22464}" dt="2019-10-03T00:18:35.500" v="2819" actId="478"/>
          <ac:picMkLst>
            <pc:docMk/>
            <pc:sldMk cId="0" sldId="265"/>
            <ac:picMk id="268" creationId="{00000000-0000-0000-0000-000000000000}"/>
          </ac:picMkLst>
        </pc:picChg>
        <pc:picChg chg="mod">
          <ac:chgData name="Thomas Sinclair" userId="ea7e17c6-715c-40d9-8261-37f47b5b9a01" providerId="ADAL" clId="{6066094D-7100-41AC-AA34-2CA64AA22464}" dt="2019-10-03T01:35:13.575" v="4383" actId="1076"/>
          <ac:picMkLst>
            <pc:docMk/>
            <pc:sldMk cId="0" sldId="265"/>
            <ac:picMk id="274" creationId="{00000000-0000-0000-0000-000000000000}"/>
          </ac:picMkLst>
        </pc:picChg>
      </pc:sldChg>
      <pc:sldChg chg="addSp delSp modSp">
        <pc:chgData name="Thomas Sinclair" userId="ea7e17c6-715c-40d9-8261-37f47b5b9a01" providerId="ADAL" clId="{6066094D-7100-41AC-AA34-2CA64AA22464}" dt="2019-10-03T01:43:59.403" v="4478" actId="1076"/>
        <pc:sldMkLst>
          <pc:docMk/>
          <pc:sldMk cId="0" sldId="266"/>
        </pc:sldMkLst>
        <pc:spChg chg="mod ord">
          <ac:chgData name="Thomas Sinclair" userId="ea7e17c6-715c-40d9-8261-37f47b5b9a01" providerId="ADAL" clId="{6066094D-7100-41AC-AA34-2CA64AA22464}" dt="2019-10-03T01:43:51.755" v="4477" actId="14100"/>
          <ac:spMkLst>
            <pc:docMk/>
            <pc:sldMk cId="0" sldId="266"/>
            <ac:spMk id="14" creationId="{7C963620-2E9B-4CFD-86DA-24FD553E167D}"/>
          </ac:spMkLst>
        </pc:spChg>
        <pc:spChg chg="add mod">
          <ac:chgData name="Thomas Sinclair" userId="ea7e17c6-715c-40d9-8261-37f47b5b9a01" providerId="ADAL" clId="{6066094D-7100-41AC-AA34-2CA64AA22464}" dt="2019-10-03T01:41:15.220" v="4462" actId="14100"/>
          <ac:spMkLst>
            <pc:docMk/>
            <pc:sldMk cId="0" sldId="266"/>
            <ac:spMk id="15" creationId="{780DCB49-15E0-47A1-BC82-A70748C9732F}"/>
          </ac:spMkLst>
        </pc:spChg>
        <pc:spChg chg="add mod">
          <ac:chgData name="Thomas Sinclair" userId="ea7e17c6-715c-40d9-8261-37f47b5b9a01" providerId="ADAL" clId="{6066094D-7100-41AC-AA34-2CA64AA22464}" dt="2019-10-03T01:41:21.306" v="4464" actId="14100"/>
          <ac:spMkLst>
            <pc:docMk/>
            <pc:sldMk cId="0" sldId="266"/>
            <ac:spMk id="16" creationId="{5697FA8A-C732-4E2F-A267-56CE708174D6}"/>
          </ac:spMkLst>
        </pc:spChg>
        <pc:spChg chg="del mod">
          <ac:chgData name="Thomas Sinclair" userId="ea7e17c6-715c-40d9-8261-37f47b5b9a01" providerId="ADAL" clId="{6066094D-7100-41AC-AA34-2CA64AA22464}" dt="2019-10-03T00:19:08.698" v="2829" actId="478"/>
          <ac:spMkLst>
            <pc:docMk/>
            <pc:sldMk cId="0" sldId="266"/>
            <ac:spMk id="283" creationId="{00000000-0000-0000-0000-000000000000}"/>
          </ac:spMkLst>
        </pc:spChg>
        <pc:spChg chg="del mod">
          <ac:chgData name="Thomas Sinclair" userId="ea7e17c6-715c-40d9-8261-37f47b5b9a01" providerId="ADAL" clId="{6066094D-7100-41AC-AA34-2CA64AA22464}" dt="2019-10-03T00:19:10.178" v="2830" actId="478"/>
          <ac:spMkLst>
            <pc:docMk/>
            <pc:sldMk cId="0" sldId="266"/>
            <ac:spMk id="284" creationId="{00000000-0000-0000-0000-000000000000}"/>
          </ac:spMkLst>
        </pc:spChg>
        <pc:spChg chg="del mod">
          <ac:chgData name="Thomas Sinclair" userId="ea7e17c6-715c-40d9-8261-37f47b5b9a01" providerId="ADAL" clId="{6066094D-7100-41AC-AA34-2CA64AA22464}" dt="2019-10-03T00:16:54.586" v="2774" actId="478"/>
          <ac:spMkLst>
            <pc:docMk/>
            <pc:sldMk cId="0" sldId="266"/>
            <ac:spMk id="285" creationId="{00000000-0000-0000-0000-000000000000}"/>
          </ac:spMkLst>
        </pc:spChg>
        <pc:spChg chg="mod">
          <ac:chgData name="Thomas Sinclair" userId="ea7e17c6-715c-40d9-8261-37f47b5b9a01" providerId="ADAL" clId="{6066094D-7100-41AC-AA34-2CA64AA22464}" dt="2019-10-03T00:16:47.653" v="2771" actId="20577"/>
          <ac:spMkLst>
            <pc:docMk/>
            <pc:sldMk cId="0" sldId="266"/>
            <ac:spMk id="286" creationId="{00000000-0000-0000-0000-000000000000}"/>
          </ac:spMkLst>
        </pc:spChg>
        <pc:grpChg chg="add mod">
          <ac:chgData name="Thomas Sinclair" userId="ea7e17c6-715c-40d9-8261-37f47b5b9a01" providerId="ADAL" clId="{6066094D-7100-41AC-AA34-2CA64AA22464}" dt="2019-10-03T01:43:48.107" v="4476" actId="1076"/>
          <ac:grpSpMkLst>
            <pc:docMk/>
            <pc:sldMk cId="0" sldId="266"/>
            <ac:grpSpMk id="2" creationId="{1F8FA61E-6C11-42A7-8EBB-55EB8EE8E845}"/>
          </ac:grpSpMkLst>
        </pc:grpChg>
        <pc:grpChg chg="add del">
          <ac:chgData name="Thomas Sinclair" userId="ea7e17c6-715c-40d9-8261-37f47b5b9a01" providerId="ADAL" clId="{6066094D-7100-41AC-AA34-2CA64AA22464}" dt="2019-10-03T00:19:40.245" v="2864" actId="478"/>
          <ac:grpSpMkLst>
            <pc:docMk/>
            <pc:sldMk cId="0" sldId="266"/>
            <ac:grpSpMk id="17" creationId="{0FF80805-29EC-48F8-8ED1-C557330A37E5}"/>
          </ac:grpSpMkLst>
        </pc:grpChg>
        <pc:picChg chg="mod ord modCrop">
          <ac:chgData name="Thomas Sinclair" userId="ea7e17c6-715c-40d9-8261-37f47b5b9a01" providerId="ADAL" clId="{6066094D-7100-41AC-AA34-2CA64AA22464}" dt="2019-10-03T01:43:59.403" v="4478" actId="1076"/>
          <ac:picMkLst>
            <pc:docMk/>
            <pc:sldMk cId="0" sldId="266"/>
            <ac:picMk id="5" creationId="{BB5E34E6-7884-4B0C-8460-75556748F625}"/>
          </ac:picMkLst>
        </pc:picChg>
        <pc:picChg chg="add mod">
          <ac:chgData name="Thomas Sinclair" userId="ea7e17c6-715c-40d9-8261-37f47b5b9a01" providerId="ADAL" clId="{6066094D-7100-41AC-AA34-2CA64AA22464}" dt="2019-10-03T01:34:42.173" v="4378" actId="692"/>
          <ac:picMkLst>
            <pc:docMk/>
            <pc:sldMk cId="0" sldId="266"/>
            <ac:picMk id="12" creationId="{373DB61D-7641-42BB-98FE-E930E01932C4}"/>
          </ac:picMkLst>
        </pc:picChg>
        <pc:picChg chg="add mod">
          <ac:chgData name="Thomas Sinclair" userId="ea7e17c6-715c-40d9-8261-37f47b5b9a01" providerId="ADAL" clId="{6066094D-7100-41AC-AA34-2CA64AA22464}" dt="2019-10-03T01:34:42.173" v="4378" actId="692"/>
          <ac:picMkLst>
            <pc:docMk/>
            <pc:sldMk cId="0" sldId="266"/>
            <ac:picMk id="13" creationId="{A087DB27-C258-43D0-B32F-B0640C1D9D41}"/>
          </ac:picMkLst>
        </pc:picChg>
        <pc:picChg chg="del mod">
          <ac:chgData name="Thomas Sinclair" userId="ea7e17c6-715c-40d9-8261-37f47b5b9a01" providerId="ADAL" clId="{6066094D-7100-41AC-AA34-2CA64AA22464}" dt="2019-10-03T00:19:06.866" v="2827" actId="478"/>
          <ac:picMkLst>
            <pc:docMk/>
            <pc:sldMk cId="0" sldId="266"/>
            <ac:picMk id="279" creationId="{00000000-0000-0000-0000-000000000000}"/>
          </ac:picMkLst>
        </pc:picChg>
        <pc:picChg chg="del mod">
          <ac:chgData name="Thomas Sinclair" userId="ea7e17c6-715c-40d9-8261-37f47b5b9a01" providerId="ADAL" clId="{6066094D-7100-41AC-AA34-2CA64AA22464}" dt="2019-10-03T00:19:06.089" v="2826" actId="478"/>
          <ac:picMkLst>
            <pc:docMk/>
            <pc:sldMk cId="0" sldId="266"/>
            <ac:picMk id="280" creationId="{00000000-0000-0000-0000-000000000000}"/>
          </ac:picMkLst>
        </pc:picChg>
        <pc:picChg chg="del">
          <ac:chgData name="Thomas Sinclair" userId="ea7e17c6-715c-40d9-8261-37f47b5b9a01" providerId="ADAL" clId="{6066094D-7100-41AC-AA34-2CA64AA22464}" dt="2019-10-03T00:16:52.744" v="2772" actId="478"/>
          <ac:picMkLst>
            <pc:docMk/>
            <pc:sldMk cId="0" sldId="266"/>
            <ac:picMk id="281" creationId="{00000000-0000-0000-0000-000000000000}"/>
          </ac:picMkLst>
        </pc:picChg>
      </pc:sldChg>
      <pc:sldChg chg="addSp delSp modSp del">
        <pc:chgData name="Thomas Sinclair" userId="ea7e17c6-715c-40d9-8261-37f47b5b9a01" providerId="ADAL" clId="{6066094D-7100-41AC-AA34-2CA64AA22464}" dt="2019-10-03T00:09:14.319" v="2716" actId="2696"/>
        <pc:sldMkLst>
          <pc:docMk/>
          <pc:sldMk cId="0" sldId="267"/>
        </pc:sldMkLst>
        <pc:spChg chg="add mod">
          <ac:chgData name="Thomas Sinclair" userId="ea7e17c6-715c-40d9-8261-37f47b5b9a01" providerId="ADAL" clId="{6066094D-7100-41AC-AA34-2CA64AA22464}" dt="2019-10-03T00:05:15.174" v="2606" actId="207"/>
          <ac:spMkLst>
            <pc:docMk/>
            <pc:sldMk cId="0" sldId="267"/>
            <ac:spMk id="2" creationId="{094123F5-070A-4D6C-A41F-0AD3D2901718}"/>
          </ac:spMkLst>
        </pc:spChg>
        <pc:spChg chg="add del mod">
          <ac:chgData name="Thomas Sinclair" userId="ea7e17c6-715c-40d9-8261-37f47b5b9a01" providerId="ADAL" clId="{6066094D-7100-41AC-AA34-2CA64AA22464}" dt="2019-10-02T23:47:23.177" v="2450" actId="478"/>
          <ac:spMkLst>
            <pc:docMk/>
            <pc:sldMk cId="0" sldId="267"/>
            <ac:spMk id="7" creationId="{15567477-F57C-4631-80AD-320E70838AFF}"/>
          </ac:spMkLst>
        </pc:spChg>
        <pc:spChg chg="add mod">
          <ac:chgData name="Thomas Sinclair" userId="ea7e17c6-715c-40d9-8261-37f47b5b9a01" providerId="ADAL" clId="{6066094D-7100-41AC-AA34-2CA64AA22464}" dt="2019-10-03T00:04:16.252" v="2601" actId="1037"/>
          <ac:spMkLst>
            <pc:docMk/>
            <pc:sldMk cId="0" sldId="267"/>
            <ac:spMk id="9" creationId="{DA0BB7A4-1045-438A-99E1-98BB0AFDEEE7}"/>
          </ac:spMkLst>
        </pc:spChg>
        <pc:spChg chg="mod">
          <ac:chgData name="Thomas Sinclair" userId="ea7e17c6-715c-40d9-8261-37f47b5b9a01" providerId="ADAL" clId="{6066094D-7100-41AC-AA34-2CA64AA22464}" dt="2019-10-02T06:55:36.649" v="2327" actId="14100"/>
          <ac:spMkLst>
            <pc:docMk/>
            <pc:sldMk cId="0" sldId="267"/>
            <ac:spMk id="292" creationId="{00000000-0000-0000-0000-000000000000}"/>
          </ac:spMkLst>
        </pc:spChg>
        <pc:spChg chg="mod">
          <ac:chgData name="Thomas Sinclair" userId="ea7e17c6-715c-40d9-8261-37f47b5b9a01" providerId="ADAL" clId="{6066094D-7100-41AC-AA34-2CA64AA22464}" dt="2019-10-03T00:04:04.843" v="2593" actId="692"/>
          <ac:spMkLst>
            <pc:docMk/>
            <pc:sldMk cId="0" sldId="267"/>
            <ac:spMk id="294" creationId="{00000000-0000-0000-0000-000000000000}"/>
          </ac:spMkLst>
        </pc:spChg>
        <pc:graphicFrameChg chg="add mod ord modGraphic">
          <ac:chgData name="Thomas Sinclair" userId="ea7e17c6-715c-40d9-8261-37f47b5b9a01" providerId="ADAL" clId="{6066094D-7100-41AC-AA34-2CA64AA22464}" dt="2019-10-03T00:01:51.461" v="2586"/>
          <ac:graphicFrameMkLst>
            <pc:docMk/>
            <pc:sldMk cId="0" sldId="267"/>
            <ac:graphicFrameMk id="3" creationId="{86A62CE9-051A-4A8B-A5A7-BA6D21DE0E49}"/>
          </ac:graphicFrameMkLst>
        </pc:graphicFrameChg>
        <pc:graphicFrameChg chg="add del mod modGraphic">
          <ac:chgData name="Thomas Sinclair" userId="ea7e17c6-715c-40d9-8261-37f47b5b9a01" providerId="ADAL" clId="{6066094D-7100-41AC-AA34-2CA64AA22464}" dt="2019-10-02T06:43:53.113" v="1914" actId="478"/>
          <ac:graphicFrameMkLst>
            <pc:docMk/>
            <pc:sldMk cId="0" sldId="267"/>
            <ac:graphicFrameMk id="6" creationId="{BD7F9871-879E-469A-8CFF-BCEFF0B683BD}"/>
          </ac:graphicFrameMkLst>
        </pc:graphicFrameChg>
        <pc:graphicFrameChg chg="add del mod modGraphic">
          <ac:chgData name="Thomas Sinclair" userId="ea7e17c6-715c-40d9-8261-37f47b5b9a01" providerId="ADAL" clId="{6066094D-7100-41AC-AA34-2CA64AA22464}" dt="2019-10-02T23:52:57.620" v="2494" actId="478"/>
          <ac:graphicFrameMkLst>
            <pc:docMk/>
            <pc:sldMk cId="0" sldId="267"/>
            <ac:graphicFrameMk id="8" creationId="{B3836DB5-C806-472A-990A-DF85F9F29C20}"/>
          </ac:graphicFrameMkLst>
        </pc:graphicFrameChg>
        <pc:graphicFrameChg chg="mod modGraphic">
          <ac:chgData name="Thomas Sinclair" userId="ea7e17c6-715c-40d9-8261-37f47b5b9a01" providerId="ADAL" clId="{6066094D-7100-41AC-AA34-2CA64AA22464}" dt="2019-10-03T00:06:53.587" v="2704" actId="20577"/>
          <ac:graphicFrameMkLst>
            <pc:docMk/>
            <pc:sldMk cId="0" sldId="267"/>
            <ac:graphicFrameMk id="293" creationId="{00000000-0000-0000-0000-000000000000}"/>
          </ac:graphicFrameMkLst>
        </pc:graphicFrameChg>
      </pc:sldChg>
      <pc:sldChg chg="modSp ord">
        <pc:chgData name="Thomas Sinclair" userId="ea7e17c6-715c-40d9-8261-37f47b5b9a01" providerId="ADAL" clId="{6066094D-7100-41AC-AA34-2CA64AA22464}" dt="2019-10-03T01:47:00.100" v="4538"/>
        <pc:sldMkLst>
          <pc:docMk/>
          <pc:sldMk cId="0" sldId="268"/>
        </pc:sldMkLst>
        <pc:spChg chg="mod">
          <ac:chgData name="Thomas Sinclair" userId="ea7e17c6-715c-40d9-8261-37f47b5b9a01" providerId="ADAL" clId="{6066094D-7100-41AC-AA34-2CA64AA22464}" dt="2019-10-02T04:01:20.949" v="780" actId="20577"/>
          <ac:spMkLst>
            <pc:docMk/>
            <pc:sldMk cId="0" sldId="268"/>
            <ac:spMk id="302" creationId="{00000000-0000-0000-0000-000000000000}"/>
          </ac:spMkLst>
        </pc:spChg>
        <pc:spChg chg="mod">
          <ac:chgData name="Thomas Sinclair" userId="ea7e17c6-715c-40d9-8261-37f47b5b9a01" providerId="ADAL" clId="{6066094D-7100-41AC-AA34-2CA64AA22464}" dt="2019-10-02T04:01:30.256" v="795" actId="20577"/>
          <ac:spMkLst>
            <pc:docMk/>
            <pc:sldMk cId="0" sldId="268"/>
            <ac:spMk id="303" creationId="{00000000-0000-0000-0000-000000000000}"/>
          </ac:spMkLst>
        </pc:spChg>
        <pc:spChg chg="mod">
          <ac:chgData name="Thomas Sinclair" userId="ea7e17c6-715c-40d9-8261-37f47b5b9a01" providerId="ADAL" clId="{6066094D-7100-41AC-AA34-2CA64AA22464}" dt="2019-10-03T01:47:00.100" v="4538"/>
          <ac:spMkLst>
            <pc:docMk/>
            <pc:sldMk cId="0" sldId="268"/>
            <ac:spMk id="304" creationId="{00000000-0000-0000-0000-000000000000}"/>
          </ac:spMkLst>
        </pc:spChg>
        <pc:spChg chg="mod">
          <ac:chgData name="Thomas Sinclair" userId="ea7e17c6-715c-40d9-8261-37f47b5b9a01" providerId="ADAL" clId="{6066094D-7100-41AC-AA34-2CA64AA22464}" dt="2019-10-03T01:40:50.662" v="4456" actId="14100"/>
          <ac:spMkLst>
            <pc:docMk/>
            <pc:sldMk cId="0" sldId="268"/>
            <ac:spMk id="306" creationId="{00000000-0000-0000-0000-000000000000}"/>
          </ac:spMkLst>
        </pc:spChg>
        <pc:picChg chg="mod">
          <ac:chgData name="Thomas Sinclair" userId="ea7e17c6-715c-40d9-8261-37f47b5b9a01" providerId="ADAL" clId="{6066094D-7100-41AC-AA34-2CA64AA22464}" dt="2019-10-03T01:34:21.102" v="4374" actId="692"/>
          <ac:picMkLst>
            <pc:docMk/>
            <pc:sldMk cId="0" sldId="268"/>
            <ac:picMk id="299" creationId="{00000000-0000-0000-0000-000000000000}"/>
          </ac:picMkLst>
        </pc:picChg>
        <pc:picChg chg="mod">
          <ac:chgData name="Thomas Sinclair" userId="ea7e17c6-715c-40d9-8261-37f47b5b9a01" providerId="ADAL" clId="{6066094D-7100-41AC-AA34-2CA64AA22464}" dt="2019-10-03T01:34:21.102" v="4374" actId="692"/>
          <ac:picMkLst>
            <pc:docMk/>
            <pc:sldMk cId="0" sldId="268"/>
            <ac:picMk id="300" creationId="{00000000-0000-0000-0000-000000000000}"/>
          </ac:picMkLst>
        </pc:picChg>
        <pc:picChg chg="mod">
          <ac:chgData name="Thomas Sinclair" userId="ea7e17c6-715c-40d9-8261-37f47b5b9a01" providerId="ADAL" clId="{6066094D-7100-41AC-AA34-2CA64AA22464}" dt="2019-10-03T01:34:21.102" v="4374" actId="692"/>
          <ac:picMkLst>
            <pc:docMk/>
            <pc:sldMk cId="0" sldId="268"/>
            <ac:picMk id="301" creationId="{00000000-0000-0000-0000-000000000000}"/>
          </ac:picMkLst>
        </pc:picChg>
      </pc:sldChg>
      <pc:sldChg chg="del">
        <pc:chgData name="Thomas Sinclair" userId="ea7e17c6-715c-40d9-8261-37f47b5b9a01" providerId="ADAL" clId="{6066094D-7100-41AC-AA34-2CA64AA22464}" dt="2019-10-02T04:01:10.568" v="773" actId="2696"/>
        <pc:sldMkLst>
          <pc:docMk/>
          <pc:sldMk cId="0" sldId="269"/>
        </pc:sldMkLst>
      </pc:sldChg>
      <pc:sldChg chg="addSp delSp modSp">
        <pc:chgData name="Thomas Sinclair" userId="ea7e17c6-715c-40d9-8261-37f47b5b9a01" providerId="ADAL" clId="{6066094D-7100-41AC-AA34-2CA64AA22464}" dt="2019-10-03T02:21:53.265" v="5110" actId="692"/>
        <pc:sldMkLst>
          <pc:docMk/>
          <pc:sldMk cId="0" sldId="270"/>
        </pc:sldMkLst>
        <pc:spChg chg="add del mod">
          <ac:chgData name="Thomas Sinclair" userId="ea7e17c6-715c-40d9-8261-37f47b5b9a01" providerId="ADAL" clId="{6066094D-7100-41AC-AA34-2CA64AA22464}" dt="2019-10-03T00:08:19.423" v="2707" actId="478"/>
          <ac:spMkLst>
            <pc:docMk/>
            <pc:sldMk cId="0" sldId="270"/>
            <ac:spMk id="3" creationId="{61BB2130-4AD8-451D-A277-0BD86E8CAC31}"/>
          </ac:spMkLst>
        </pc:spChg>
        <pc:spChg chg="add del mod">
          <ac:chgData name="Thomas Sinclair" userId="ea7e17c6-715c-40d9-8261-37f47b5b9a01" providerId="ADAL" clId="{6066094D-7100-41AC-AA34-2CA64AA22464}" dt="2019-10-03T00:08:24.430" v="2709" actId="478"/>
          <ac:spMkLst>
            <pc:docMk/>
            <pc:sldMk cId="0" sldId="270"/>
            <ac:spMk id="5" creationId="{46344C8A-AB4D-41A8-834C-8FF4CECBF194}"/>
          </ac:spMkLst>
        </pc:spChg>
        <pc:spChg chg="add mod">
          <ac:chgData name="Thomas Sinclair" userId="ea7e17c6-715c-40d9-8261-37f47b5b9a01" providerId="ADAL" clId="{6066094D-7100-41AC-AA34-2CA64AA22464}" dt="2019-10-03T00:09:06.334" v="2715" actId="20577"/>
          <ac:spMkLst>
            <pc:docMk/>
            <pc:sldMk cId="0" sldId="270"/>
            <ac:spMk id="16" creationId="{0FD8B14E-7CCF-42C8-9E9F-051852995464}"/>
          </ac:spMkLst>
        </pc:spChg>
        <pc:spChg chg="add mod">
          <ac:chgData name="Thomas Sinclair" userId="ea7e17c6-715c-40d9-8261-37f47b5b9a01" providerId="ADAL" clId="{6066094D-7100-41AC-AA34-2CA64AA22464}" dt="2019-10-03T00:42:53.675" v="3201" actId="207"/>
          <ac:spMkLst>
            <pc:docMk/>
            <pc:sldMk cId="0" sldId="270"/>
            <ac:spMk id="17" creationId="{5AE9912C-98EA-4128-BAF0-91C8BAB6E99F}"/>
          </ac:spMkLst>
        </pc:spChg>
        <pc:spChg chg="add mod">
          <ac:chgData name="Thomas Sinclair" userId="ea7e17c6-715c-40d9-8261-37f47b5b9a01" providerId="ADAL" clId="{6066094D-7100-41AC-AA34-2CA64AA22464}" dt="2019-10-03T02:21:41.215" v="5109" actId="207"/>
          <ac:spMkLst>
            <pc:docMk/>
            <pc:sldMk cId="0" sldId="270"/>
            <ac:spMk id="19" creationId="{2EF7B2F8-2378-42F1-8952-DD9443D358FE}"/>
          </ac:spMkLst>
        </pc:spChg>
        <pc:spChg chg="add mod">
          <ac:chgData name="Thomas Sinclair" userId="ea7e17c6-715c-40d9-8261-37f47b5b9a01" providerId="ADAL" clId="{6066094D-7100-41AC-AA34-2CA64AA22464}" dt="2019-10-03T02:21:53.265" v="5110" actId="692"/>
          <ac:spMkLst>
            <pc:docMk/>
            <pc:sldMk cId="0" sldId="270"/>
            <ac:spMk id="20" creationId="{2EA1FB72-C6D2-4F4E-91EE-26721F9A755E}"/>
          </ac:spMkLst>
        </pc:spChg>
        <pc:spChg chg="add mod">
          <ac:chgData name="Thomas Sinclair" userId="ea7e17c6-715c-40d9-8261-37f47b5b9a01" providerId="ADAL" clId="{6066094D-7100-41AC-AA34-2CA64AA22464}" dt="2019-10-03T01:38:52.576" v="4430" actId="113"/>
          <ac:spMkLst>
            <pc:docMk/>
            <pc:sldMk cId="0" sldId="270"/>
            <ac:spMk id="21" creationId="{2E312A83-5E9D-4389-9504-2ADA1156B42A}"/>
          </ac:spMkLst>
        </pc:spChg>
        <pc:spChg chg="del mod">
          <ac:chgData name="Thomas Sinclair" userId="ea7e17c6-715c-40d9-8261-37f47b5b9a01" providerId="ADAL" clId="{6066094D-7100-41AC-AA34-2CA64AA22464}" dt="2019-10-03T00:08:17.586" v="2706" actId="478"/>
          <ac:spMkLst>
            <pc:docMk/>
            <pc:sldMk cId="0" sldId="270"/>
            <ac:spMk id="328" creationId="{00000000-0000-0000-0000-000000000000}"/>
          </ac:spMkLst>
        </pc:spChg>
        <pc:spChg chg="del mod">
          <ac:chgData name="Thomas Sinclair" userId="ea7e17c6-715c-40d9-8261-37f47b5b9a01" providerId="ADAL" clId="{6066094D-7100-41AC-AA34-2CA64AA22464}" dt="2019-10-03T00:08:21.749" v="2708" actId="478"/>
          <ac:spMkLst>
            <pc:docMk/>
            <pc:sldMk cId="0" sldId="270"/>
            <ac:spMk id="329" creationId="{00000000-0000-0000-0000-000000000000}"/>
          </ac:spMkLst>
        </pc:spChg>
        <pc:spChg chg="del">
          <ac:chgData name="Thomas Sinclair" userId="ea7e17c6-715c-40d9-8261-37f47b5b9a01" providerId="ADAL" clId="{6066094D-7100-41AC-AA34-2CA64AA22464}" dt="2019-10-03T00:08:27.070" v="2710" actId="478"/>
          <ac:spMkLst>
            <pc:docMk/>
            <pc:sldMk cId="0" sldId="270"/>
            <ac:spMk id="330" creationId="{00000000-0000-0000-0000-000000000000}"/>
          </ac:spMkLst>
        </pc:spChg>
        <pc:spChg chg="del">
          <ac:chgData name="Thomas Sinclair" userId="ea7e17c6-715c-40d9-8261-37f47b5b9a01" providerId="ADAL" clId="{6066094D-7100-41AC-AA34-2CA64AA22464}" dt="2019-10-03T00:08:27.070" v="2710" actId="478"/>
          <ac:spMkLst>
            <pc:docMk/>
            <pc:sldMk cId="0" sldId="270"/>
            <ac:spMk id="331" creationId="{00000000-0000-0000-0000-000000000000}"/>
          </ac:spMkLst>
        </pc:spChg>
        <pc:spChg chg="del">
          <ac:chgData name="Thomas Sinclair" userId="ea7e17c6-715c-40d9-8261-37f47b5b9a01" providerId="ADAL" clId="{6066094D-7100-41AC-AA34-2CA64AA22464}" dt="2019-10-03T00:08:27.070" v="2710" actId="478"/>
          <ac:spMkLst>
            <pc:docMk/>
            <pc:sldMk cId="0" sldId="270"/>
            <ac:spMk id="332" creationId="{00000000-0000-0000-0000-000000000000}"/>
          </ac:spMkLst>
        </pc:spChg>
        <pc:graphicFrameChg chg="add mod modGraphic">
          <ac:chgData name="Thomas Sinclair" userId="ea7e17c6-715c-40d9-8261-37f47b5b9a01" providerId="ADAL" clId="{6066094D-7100-41AC-AA34-2CA64AA22464}" dt="2019-10-03T00:48:26.542" v="3224"/>
          <ac:graphicFrameMkLst>
            <pc:docMk/>
            <pc:sldMk cId="0" sldId="270"/>
            <ac:graphicFrameMk id="15" creationId="{A8006ECC-1C52-4E74-801B-E675685C0314}"/>
          </ac:graphicFrameMkLst>
        </pc:graphicFrameChg>
        <pc:graphicFrameChg chg="add mod modGraphic">
          <ac:chgData name="Thomas Sinclair" userId="ea7e17c6-715c-40d9-8261-37f47b5b9a01" providerId="ADAL" clId="{6066094D-7100-41AC-AA34-2CA64AA22464}" dt="2019-10-03T01:47:44.583" v="4540"/>
          <ac:graphicFrameMkLst>
            <pc:docMk/>
            <pc:sldMk cId="0" sldId="270"/>
            <ac:graphicFrameMk id="18" creationId="{3AE18A4C-3F4A-4EFD-ADDA-2EC5999EFF8A}"/>
          </ac:graphicFrameMkLst>
        </pc:graphicFrameChg>
        <pc:picChg chg="del">
          <ac:chgData name="Thomas Sinclair" userId="ea7e17c6-715c-40d9-8261-37f47b5b9a01" providerId="ADAL" clId="{6066094D-7100-41AC-AA34-2CA64AA22464}" dt="2019-10-03T00:08:27.070" v="2710" actId="478"/>
          <ac:picMkLst>
            <pc:docMk/>
            <pc:sldMk cId="0" sldId="270"/>
            <ac:picMk id="325" creationId="{00000000-0000-0000-0000-000000000000}"/>
          </ac:picMkLst>
        </pc:picChg>
        <pc:picChg chg="del">
          <ac:chgData name="Thomas Sinclair" userId="ea7e17c6-715c-40d9-8261-37f47b5b9a01" providerId="ADAL" clId="{6066094D-7100-41AC-AA34-2CA64AA22464}" dt="2019-10-03T00:08:27.070" v="2710" actId="478"/>
          <ac:picMkLst>
            <pc:docMk/>
            <pc:sldMk cId="0" sldId="270"/>
            <ac:picMk id="326" creationId="{00000000-0000-0000-0000-000000000000}"/>
          </ac:picMkLst>
        </pc:picChg>
        <pc:picChg chg="del">
          <ac:chgData name="Thomas Sinclair" userId="ea7e17c6-715c-40d9-8261-37f47b5b9a01" providerId="ADAL" clId="{6066094D-7100-41AC-AA34-2CA64AA22464}" dt="2019-10-03T00:08:27.070" v="2710" actId="478"/>
          <ac:picMkLst>
            <pc:docMk/>
            <pc:sldMk cId="0" sldId="270"/>
            <ac:picMk id="327" creationId="{00000000-0000-0000-0000-000000000000}"/>
          </ac:picMkLst>
        </pc:picChg>
      </pc:sldChg>
      <pc:sldChg chg="modSp">
        <pc:chgData name="Thomas Sinclair" userId="ea7e17c6-715c-40d9-8261-37f47b5b9a01" providerId="ADAL" clId="{6066094D-7100-41AC-AA34-2CA64AA22464}" dt="2019-10-03T00:48:28.165" v="3226" actId="20577"/>
        <pc:sldMkLst>
          <pc:docMk/>
          <pc:sldMk cId="0" sldId="271"/>
        </pc:sldMkLst>
        <pc:spChg chg="mod">
          <ac:chgData name="Thomas Sinclair" userId="ea7e17c6-715c-40d9-8261-37f47b5b9a01" providerId="ADAL" clId="{6066094D-7100-41AC-AA34-2CA64AA22464}" dt="2019-10-03T00:48:28.165" v="3226" actId="20577"/>
          <ac:spMkLst>
            <pc:docMk/>
            <pc:sldMk cId="0" sldId="271"/>
            <ac:spMk id="339" creationId="{00000000-0000-0000-0000-000000000000}"/>
          </ac:spMkLst>
        </pc:spChg>
      </pc:sldChg>
      <pc:sldChg chg="addSp delSp modSp del">
        <pc:chgData name="Thomas Sinclair" userId="ea7e17c6-715c-40d9-8261-37f47b5b9a01" providerId="ADAL" clId="{6066094D-7100-41AC-AA34-2CA64AA22464}" dt="2019-10-03T00:12:49.491" v="2739" actId="2696"/>
        <pc:sldMkLst>
          <pc:docMk/>
          <pc:sldMk cId="0" sldId="272"/>
        </pc:sldMkLst>
        <pc:spChg chg="add">
          <ac:chgData name="Thomas Sinclair" userId="ea7e17c6-715c-40d9-8261-37f47b5b9a01" providerId="ADAL" clId="{6066094D-7100-41AC-AA34-2CA64AA22464}" dt="2019-10-02T03:56:11.890" v="743"/>
          <ac:spMkLst>
            <pc:docMk/>
            <pc:sldMk cId="0" sldId="272"/>
            <ac:spMk id="7" creationId="{EC910770-EBAD-42E5-9194-E818B4780EC2}"/>
          </ac:spMkLst>
        </pc:spChg>
        <pc:spChg chg="mod">
          <ac:chgData name="Thomas Sinclair" userId="ea7e17c6-715c-40d9-8261-37f47b5b9a01" providerId="ADAL" clId="{6066094D-7100-41AC-AA34-2CA64AA22464}" dt="2019-10-02T03:53:20.735" v="722" actId="20577"/>
          <ac:spMkLst>
            <pc:docMk/>
            <pc:sldMk cId="0" sldId="272"/>
            <ac:spMk id="345" creationId="{00000000-0000-0000-0000-000000000000}"/>
          </ac:spMkLst>
        </pc:spChg>
        <pc:spChg chg="del">
          <ac:chgData name="Thomas Sinclair" userId="ea7e17c6-715c-40d9-8261-37f47b5b9a01" providerId="ADAL" clId="{6066094D-7100-41AC-AA34-2CA64AA22464}" dt="2019-10-02T03:56:11.099" v="742" actId="478"/>
          <ac:spMkLst>
            <pc:docMk/>
            <pc:sldMk cId="0" sldId="272"/>
            <ac:spMk id="347" creationId="{00000000-0000-0000-0000-000000000000}"/>
          </ac:spMkLst>
        </pc:spChg>
        <pc:graphicFrameChg chg="add mod modGraphic">
          <ac:chgData name="Thomas Sinclair" userId="ea7e17c6-715c-40d9-8261-37f47b5b9a01" providerId="ADAL" clId="{6066094D-7100-41AC-AA34-2CA64AA22464}" dt="2019-10-02T23:40:36.253" v="2375"/>
          <ac:graphicFrameMkLst>
            <pc:docMk/>
            <pc:sldMk cId="0" sldId="272"/>
            <ac:graphicFrameMk id="6" creationId="{C0881D9C-2369-43F3-B816-38C024F91402}"/>
          </ac:graphicFrameMkLst>
        </pc:graphicFrameChg>
        <pc:graphicFrameChg chg="del mod">
          <ac:chgData name="Thomas Sinclair" userId="ea7e17c6-715c-40d9-8261-37f47b5b9a01" providerId="ADAL" clId="{6066094D-7100-41AC-AA34-2CA64AA22464}" dt="2019-10-02T03:56:08.700" v="741" actId="478"/>
          <ac:graphicFrameMkLst>
            <pc:docMk/>
            <pc:sldMk cId="0" sldId="272"/>
            <ac:graphicFrameMk id="346" creationId="{00000000-0000-0000-0000-000000000000}"/>
          </ac:graphicFrameMkLst>
        </pc:graphicFrameChg>
      </pc:sldChg>
      <pc:sldChg chg="addSp delSp modSp ord">
        <pc:chgData name="Thomas Sinclair" userId="ea7e17c6-715c-40d9-8261-37f47b5b9a01" providerId="ADAL" clId="{6066094D-7100-41AC-AA34-2CA64AA22464}" dt="2019-10-03T01:39:55.583" v="4442" actId="14100"/>
        <pc:sldMkLst>
          <pc:docMk/>
          <pc:sldMk cId="0" sldId="273"/>
        </pc:sldMkLst>
        <pc:spChg chg="add del mod">
          <ac:chgData name="Thomas Sinclair" userId="ea7e17c6-715c-40d9-8261-37f47b5b9a01" providerId="ADAL" clId="{6066094D-7100-41AC-AA34-2CA64AA22464}" dt="2019-10-02T03:48:10.788" v="592"/>
          <ac:spMkLst>
            <pc:docMk/>
            <pc:sldMk cId="0" sldId="273"/>
            <ac:spMk id="15" creationId="{ACA0E6A1-9199-428D-962B-A70BEF40E63F}"/>
          </ac:spMkLst>
        </pc:spChg>
        <pc:spChg chg="mod">
          <ac:chgData name="Thomas Sinclair" userId="ea7e17c6-715c-40d9-8261-37f47b5b9a01" providerId="ADAL" clId="{6066094D-7100-41AC-AA34-2CA64AA22464}" dt="2019-10-02T03:52:12.750" v="642" actId="20577"/>
          <ac:spMkLst>
            <pc:docMk/>
            <pc:sldMk cId="0" sldId="273"/>
            <ac:spMk id="352" creationId="{00000000-0000-0000-0000-000000000000}"/>
          </ac:spMkLst>
        </pc:spChg>
        <pc:spChg chg="mod">
          <ac:chgData name="Thomas Sinclair" userId="ea7e17c6-715c-40d9-8261-37f47b5b9a01" providerId="ADAL" clId="{6066094D-7100-41AC-AA34-2CA64AA22464}" dt="2019-10-03T01:39:07.649" v="4432" actId="14100"/>
          <ac:spMkLst>
            <pc:docMk/>
            <pc:sldMk cId="0" sldId="273"/>
            <ac:spMk id="354" creationId="{00000000-0000-0000-0000-000000000000}"/>
          </ac:spMkLst>
        </pc:spChg>
        <pc:spChg chg="mod">
          <ac:chgData name="Thomas Sinclair" userId="ea7e17c6-715c-40d9-8261-37f47b5b9a01" providerId="ADAL" clId="{6066094D-7100-41AC-AA34-2CA64AA22464}" dt="2019-10-03T01:39:22.568" v="4436" actId="14100"/>
          <ac:spMkLst>
            <pc:docMk/>
            <pc:sldMk cId="0" sldId="273"/>
            <ac:spMk id="356" creationId="{00000000-0000-0000-0000-000000000000}"/>
          </ac:spMkLst>
        </pc:spChg>
        <pc:spChg chg="mod">
          <ac:chgData name="Thomas Sinclair" userId="ea7e17c6-715c-40d9-8261-37f47b5b9a01" providerId="ADAL" clId="{6066094D-7100-41AC-AA34-2CA64AA22464}" dt="2019-10-03T01:39:11.882" v="4434" actId="14100"/>
          <ac:spMkLst>
            <pc:docMk/>
            <pc:sldMk cId="0" sldId="273"/>
            <ac:spMk id="357" creationId="{00000000-0000-0000-0000-000000000000}"/>
          </ac:spMkLst>
        </pc:spChg>
        <pc:spChg chg="mod">
          <ac:chgData name="Thomas Sinclair" userId="ea7e17c6-715c-40d9-8261-37f47b5b9a01" providerId="ADAL" clId="{6066094D-7100-41AC-AA34-2CA64AA22464}" dt="2019-10-03T01:39:55.583" v="4442" actId="14100"/>
          <ac:spMkLst>
            <pc:docMk/>
            <pc:sldMk cId="0" sldId="273"/>
            <ac:spMk id="358" creationId="{00000000-0000-0000-0000-000000000000}"/>
          </ac:spMkLst>
        </pc:spChg>
        <pc:spChg chg="mod">
          <ac:chgData name="Thomas Sinclair" userId="ea7e17c6-715c-40d9-8261-37f47b5b9a01" providerId="ADAL" clId="{6066094D-7100-41AC-AA34-2CA64AA22464}" dt="2019-10-03T01:39:26.130" v="4438" actId="14100"/>
          <ac:spMkLst>
            <pc:docMk/>
            <pc:sldMk cId="0" sldId="273"/>
            <ac:spMk id="362" creationId="{00000000-0000-0000-0000-000000000000}"/>
          </ac:spMkLst>
        </pc:spChg>
        <pc:picChg chg="add del mod">
          <ac:chgData name="Thomas Sinclair" userId="ea7e17c6-715c-40d9-8261-37f47b5b9a01" providerId="ADAL" clId="{6066094D-7100-41AC-AA34-2CA64AA22464}" dt="2019-10-02T03:48:10.788" v="592"/>
          <ac:picMkLst>
            <pc:docMk/>
            <pc:sldMk cId="0" sldId="273"/>
            <ac:picMk id="16" creationId="{A9FA5561-7044-4800-A6E1-EA9E13B800E9}"/>
          </ac:picMkLst>
        </pc:picChg>
        <pc:picChg chg="mod">
          <ac:chgData name="Thomas Sinclair" userId="ea7e17c6-715c-40d9-8261-37f47b5b9a01" providerId="ADAL" clId="{6066094D-7100-41AC-AA34-2CA64AA22464}" dt="2019-10-03T01:34:08.039" v="4372" actId="692"/>
          <ac:picMkLst>
            <pc:docMk/>
            <pc:sldMk cId="0" sldId="273"/>
            <ac:picMk id="353" creationId="{00000000-0000-0000-0000-000000000000}"/>
          </ac:picMkLst>
        </pc:picChg>
        <pc:picChg chg="mod">
          <ac:chgData name="Thomas Sinclair" userId="ea7e17c6-715c-40d9-8261-37f47b5b9a01" providerId="ADAL" clId="{6066094D-7100-41AC-AA34-2CA64AA22464}" dt="2019-10-03T01:34:08.039" v="4372" actId="692"/>
          <ac:picMkLst>
            <pc:docMk/>
            <pc:sldMk cId="0" sldId="273"/>
            <ac:picMk id="355" creationId="{00000000-0000-0000-0000-000000000000}"/>
          </ac:picMkLst>
        </pc:picChg>
        <pc:picChg chg="mod">
          <ac:chgData name="Thomas Sinclair" userId="ea7e17c6-715c-40d9-8261-37f47b5b9a01" providerId="ADAL" clId="{6066094D-7100-41AC-AA34-2CA64AA22464}" dt="2019-10-03T01:34:08.039" v="4372" actId="692"/>
          <ac:picMkLst>
            <pc:docMk/>
            <pc:sldMk cId="0" sldId="273"/>
            <ac:picMk id="359" creationId="{00000000-0000-0000-0000-000000000000}"/>
          </ac:picMkLst>
        </pc:picChg>
        <pc:picChg chg="mod">
          <ac:chgData name="Thomas Sinclair" userId="ea7e17c6-715c-40d9-8261-37f47b5b9a01" providerId="ADAL" clId="{6066094D-7100-41AC-AA34-2CA64AA22464}" dt="2019-10-03T01:34:08.039" v="4372" actId="692"/>
          <ac:picMkLst>
            <pc:docMk/>
            <pc:sldMk cId="0" sldId="273"/>
            <ac:picMk id="360" creationId="{00000000-0000-0000-0000-000000000000}"/>
          </ac:picMkLst>
        </pc:picChg>
        <pc:picChg chg="mod">
          <ac:chgData name="Thomas Sinclair" userId="ea7e17c6-715c-40d9-8261-37f47b5b9a01" providerId="ADAL" clId="{6066094D-7100-41AC-AA34-2CA64AA22464}" dt="2019-10-03T01:34:08.039" v="4372" actId="692"/>
          <ac:picMkLst>
            <pc:docMk/>
            <pc:sldMk cId="0" sldId="273"/>
            <ac:picMk id="361" creationId="{00000000-0000-0000-0000-000000000000}"/>
          </ac:picMkLst>
        </pc:picChg>
      </pc:sldChg>
      <pc:sldChg chg="del">
        <pc:chgData name="Thomas Sinclair" userId="ea7e17c6-715c-40d9-8261-37f47b5b9a01" providerId="ADAL" clId="{6066094D-7100-41AC-AA34-2CA64AA22464}" dt="2019-10-02T03:51:55.483" v="625" actId="2696"/>
        <pc:sldMkLst>
          <pc:docMk/>
          <pc:sldMk cId="0" sldId="274"/>
        </pc:sldMkLst>
      </pc:sldChg>
      <pc:sldChg chg="addSp delSp modSp">
        <pc:chgData name="Thomas Sinclair" userId="ea7e17c6-715c-40d9-8261-37f47b5b9a01" providerId="ADAL" clId="{6066094D-7100-41AC-AA34-2CA64AA22464}" dt="2019-10-03T01:40:16.399" v="4450" actId="14100"/>
        <pc:sldMkLst>
          <pc:docMk/>
          <pc:sldMk cId="0" sldId="275"/>
        </pc:sldMkLst>
        <pc:spChg chg="mod">
          <ac:chgData name="Thomas Sinclair" userId="ea7e17c6-715c-40d9-8261-37f47b5b9a01" providerId="ADAL" clId="{6066094D-7100-41AC-AA34-2CA64AA22464}" dt="2019-10-02T03:56:44.101" v="758" actId="20577"/>
          <ac:spMkLst>
            <pc:docMk/>
            <pc:sldMk cId="0" sldId="275"/>
            <ac:spMk id="386" creationId="{00000000-0000-0000-0000-000000000000}"/>
          </ac:spMkLst>
        </pc:spChg>
        <pc:spChg chg="mod">
          <ac:chgData name="Thomas Sinclair" userId="ea7e17c6-715c-40d9-8261-37f47b5b9a01" providerId="ADAL" clId="{6066094D-7100-41AC-AA34-2CA64AA22464}" dt="2019-10-03T01:40:02.870" v="4444" actId="14100"/>
          <ac:spMkLst>
            <pc:docMk/>
            <pc:sldMk cId="0" sldId="275"/>
            <ac:spMk id="388" creationId="{00000000-0000-0000-0000-000000000000}"/>
          </ac:spMkLst>
        </pc:spChg>
        <pc:spChg chg="mod">
          <ac:chgData name="Thomas Sinclair" userId="ea7e17c6-715c-40d9-8261-37f47b5b9a01" providerId="ADAL" clId="{6066094D-7100-41AC-AA34-2CA64AA22464}" dt="2019-10-03T01:40:12.808" v="4448" actId="14100"/>
          <ac:spMkLst>
            <pc:docMk/>
            <pc:sldMk cId="0" sldId="275"/>
            <ac:spMk id="390" creationId="{00000000-0000-0000-0000-000000000000}"/>
          </ac:spMkLst>
        </pc:spChg>
        <pc:spChg chg="mod">
          <ac:chgData name="Thomas Sinclair" userId="ea7e17c6-715c-40d9-8261-37f47b5b9a01" providerId="ADAL" clId="{6066094D-7100-41AC-AA34-2CA64AA22464}" dt="2019-10-03T01:40:07.088" v="4446" actId="14100"/>
          <ac:spMkLst>
            <pc:docMk/>
            <pc:sldMk cId="0" sldId="275"/>
            <ac:spMk id="391" creationId="{00000000-0000-0000-0000-000000000000}"/>
          </ac:spMkLst>
        </pc:spChg>
        <pc:spChg chg="mod">
          <ac:chgData name="Thomas Sinclair" userId="ea7e17c6-715c-40d9-8261-37f47b5b9a01" providerId="ADAL" clId="{6066094D-7100-41AC-AA34-2CA64AA22464}" dt="2019-10-03T01:39:43.639" v="4440" actId="14100"/>
          <ac:spMkLst>
            <pc:docMk/>
            <pc:sldMk cId="0" sldId="275"/>
            <ac:spMk id="392" creationId="{00000000-0000-0000-0000-000000000000}"/>
          </ac:spMkLst>
        </pc:spChg>
        <pc:spChg chg="mod">
          <ac:chgData name="Thomas Sinclair" userId="ea7e17c6-715c-40d9-8261-37f47b5b9a01" providerId="ADAL" clId="{6066094D-7100-41AC-AA34-2CA64AA22464}" dt="2019-10-03T01:40:16.399" v="4450" actId="14100"/>
          <ac:spMkLst>
            <pc:docMk/>
            <pc:sldMk cId="0" sldId="275"/>
            <ac:spMk id="396" creationId="{00000000-0000-0000-0000-000000000000}"/>
          </ac:spMkLst>
        </pc:spChg>
        <pc:spChg chg="mod">
          <ac:chgData name="Thomas Sinclair" userId="ea7e17c6-715c-40d9-8261-37f47b5b9a01" providerId="ADAL" clId="{6066094D-7100-41AC-AA34-2CA64AA22464}" dt="2019-10-02T03:48:38.529" v="621" actId="20577"/>
          <ac:spMkLst>
            <pc:docMk/>
            <pc:sldMk cId="0" sldId="275"/>
            <ac:spMk id="397" creationId="{00000000-0000-0000-0000-000000000000}"/>
          </ac:spMkLst>
        </pc:spChg>
        <pc:graphicFrameChg chg="add del mod">
          <ac:chgData name="Thomas Sinclair" userId="ea7e17c6-715c-40d9-8261-37f47b5b9a01" providerId="ADAL" clId="{6066094D-7100-41AC-AA34-2CA64AA22464}" dt="2019-10-02T03:49:53.436" v="624" actId="478"/>
          <ac:graphicFrameMkLst>
            <pc:docMk/>
            <pc:sldMk cId="0" sldId="275"/>
            <ac:graphicFrameMk id="2" creationId="{FA218F65-143C-4C1E-A8B3-49CE5A84FADE}"/>
          </ac:graphicFrameMkLst>
        </pc:graphicFrameChg>
        <pc:picChg chg="mod">
          <ac:chgData name="Thomas Sinclair" userId="ea7e17c6-715c-40d9-8261-37f47b5b9a01" providerId="ADAL" clId="{6066094D-7100-41AC-AA34-2CA64AA22464}" dt="2019-10-03T01:33:31.565" v="4368" actId="692"/>
          <ac:picMkLst>
            <pc:docMk/>
            <pc:sldMk cId="0" sldId="275"/>
            <ac:picMk id="387" creationId="{00000000-0000-0000-0000-000000000000}"/>
          </ac:picMkLst>
        </pc:picChg>
        <pc:picChg chg="mod">
          <ac:chgData name="Thomas Sinclair" userId="ea7e17c6-715c-40d9-8261-37f47b5b9a01" providerId="ADAL" clId="{6066094D-7100-41AC-AA34-2CA64AA22464}" dt="2019-10-03T01:33:21.448" v="4366" actId="692"/>
          <ac:picMkLst>
            <pc:docMk/>
            <pc:sldMk cId="0" sldId="275"/>
            <ac:picMk id="389" creationId="{00000000-0000-0000-0000-000000000000}"/>
          </ac:picMkLst>
        </pc:picChg>
        <pc:picChg chg="mod">
          <ac:chgData name="Thomas Sinclair" userId="ea7e17c6-715c-40d9-8261-37f47b5b9a01" providerId="ADAL" clId="{6066094D-7100-41AC-AA34-2CA64AA22464}" dt="2019-10-03T01:33:31.565" v="4368" actId="692"/>
          <ac:picMkLst>
            <pc:docMk/>
            <pc:sldMk cId="0" sldId="275"/>
            <ac:picMk id="393" creationId="{00000000-0000-0000-0000-000000000000}"/>
          </ac:picMkLst>
        </pc:picChg>
        <pc:picChg chg="mod">
          <ac:chgData name="Thomas Sinclair" userId="ea7e17c6-715c-40d9-8261-37f47b5b9a01" providerId="ADAL" clId="{6066094D-7100-41AC-AA34-2CA64AA22464}" dt="2019-10-03T01:33:31.565" v="4368" actId="692"/>
          <ac:picMkLst>
            <pc:docMk/>
            <pc:sldMk cId="0" sldId="275"/>
            <ac:picMk id="394" creationId="{00000000-0000-0000-0000-000000000000}"/>
          </ac:picMkLst>
        </pc:picChg>
        <pc:picChg chg="mod">
          <ac:chgData name="Thomas Sinclair" userId="ea7e17c6-715c-40d9-8261-37f47b5b9a01" providerId="ADAL" clId="{6066094D-7100-41AC-AA34-2CA64AA22464}" dt="2019-10-03T01:33:31.565" v="4368" actId="692"/>
          <ac:picMkLst>
            <pc:docMk/>
            <pc:sldMk cId="0" sldId="275"/>
            <ac:picMk id="395" creationId="{00000000-0000-0000-0000-000000000000}"/>
          </ac:picMkLst>
        </pc:picChg>
      </pc:sldChg>
      <pc:sldChg chg="modSp">
        <pc:chgData name="Thomas Sinclair" userId="ea7e17c6-715c-40d9-8261-37f47b5b9a01" providerId="ADAL" clId="{6066094D-7100-41AC-AA34-2CA64AA22464}" dt="2019-10-03T01:40:29.718" v="4452" actId="14100"/>
        <pc:sldMkLst>
          <pc:docMk/>
          <pc:sldMk cId="0" sldId="276"/>
        </pc:sldMkLst>
        <pc:spChg chg="mod">
          <ac:chgData name="Thomas Sinclair" userId="ea7e17c6-715c-40d9-8261-37f47b5b9a01" providerId="ADAL" clId="{6066094D-7100-41AC-AA34-2CA64AA22464}" dt="2019-10-03T01:40:29.718" v="4452" actId="14100"/>
          <ac:spMkLst>
            <pc:docMk/>
            <pc:sldMk cId="0" sldId="276"/>
            <ac:spMk id="406" creationId="{00000000-0000-0000-0000-000000000000}"/>
          </ac:spMkLst>
        </pc:spChg>
        <pc:spChg chg="mod">
          <ac:chgData name="Thomas Sinclair" userId="ea7e17c6-715c-40d9-8261-37f47b5b9a01" providerId="ADAL" clId="{6066094D-7100-41AC-AA34-2CA64AA22464}" dt="2019-10-02T02:02:28.035" v="188" actId="20577"/>
          <ac:spMkLst>
            <pc:docMk/>
            <pc:sldMk cId="0" sldId="276"/>
            <ac:spMk id="407" creationId="{00000000-0000-0000-0000-000000000000}"/>
          </ac:spMkLst>
        </pc:spChg>
        <pc:picChg chg="mod">
          <ac:chgData name="Thomas Sinclair" userId="ea7e17c6-715c-40d9-8261-37f47b5b9a01" providerId="ADAL" clId="{6066094D-7100-41AC-AA34-2CA64AA22464}" dt="2019-10-03T01:33:40.845" v="4370" actId="692"/>
          <ac:picMkLst>
            <pc:docMk/>
            <pc:sldMk cId="0" sldId="276"/>
            <ac:picMk id="403" creationId="{00000000-0000-0000-0000-000000000000}"/>
          </ac:picMkLst>
        </pc:picChg>
      </pc:sldChg>
      <pc:sldChg chg="modSp">
        <pc:chgData name="Thomas Sinclair" userId="ea7e17c6-715c-40d9-8261-37f47b5b9a01" providerId="ADAL" clId="{6066094D-7100-41AC-AA34-2CA64AA22464}" dt="2019-10-03T01:33:04.135" v="4364" actId="20577"/>
        <pc:sldMkLst>
          <pc:docMk/>
          <pc:sldMk cId="0" sldId="277"/>
        </pc:sldMkLst>
        <pc:spChg chg="mod">
          <ac:chgData name="Thomas Sinclair" userId="ea7e17c6-715c-40d9-8261-37f47b5b9a01" providerId="ADAL" clId="{6066094D-7100-41AC-AA34-2CA64AA22464}" dt="2019-10-03T01:33:04.135" v="4364" actId="20577"/>
          <ac:spMkLst>
            <pc:docMk/>
            <pc:sldMk cId="0" sldId="277"/>
            <ac:spMk id="413" creationId="{00000000-0000-0000-0000-000000000000}"/>
          </ac:spMkLst>
        </pc:spChg>
      </pc:sldChg>
      <pc:sldChg chg="modSp">
        <pc:chgData name="Thomas Sinclair" userId="ea7e17c6-715c-40d9-8261-37f47b5b9a01" providerId="ADAL" clId="{6066094D-7100-41AC-AA34-2CA64AA22464}" dt="2019-10-03T02:22:30.939" v="5113" actId="692"/>
        <pc:sldMkLst>
          <pc:docMk/>
          <pc:sldMk cId="0" sldId="278"/>
        </pc:sldMkLst>
        <pc:spChg chg="mod">
          <ac:chgData name="Thomas Sinclair" userId="ea7e17c6-715c-40d9-8261-37f47b5b9a01" providerId="ADAL" clId="{6066094D-7100-41AC-AA34-2CA64AA22464}" dt="2019-10-03T00:41:50.627" v="3197" actId="20577"/>
          <ac:spMkLst>
            <pc:docMk/>
            <pc:sldMk cId="0" sldId="278"/>
            <ac:spMk id="420" creationId="{00000000-0000-0000-0000-000000000000}"/>
          </ac:spMkLst>
        </pc:spChg>
        <pc:spChg chg="mod">
          <ac:chgData name="Thomas Sinclair" userId="ea7e17c6-715c-40d9-8261-37f47b5b9a01" providerId="ADAL" clId="{6066094D-7100-41AC-AA34-2CA64AA22464}" dt="2019-10-03T02:22:30.939" v="5113" actId="692"/>
          <ac:spMkLst>
            <pc:docMk/>
            <pc:sldMk cId="0" sldId="278"/>
            <ac:spMk id="421" creationId="{00000000-0000-0000-0000-000000000000}"/>
          </ac:spMkLst>
        </pc:spChg>
        <pc:spChg chg="mod">
          <ac:chgData name="Thomas Sinclair" userId="ea7e17c6-715c-40d9-8261-37f47b5b9a01" providerId="ADAL" clId="{6066094D-7100-41AC-AA34-2CA64AA22464}" dt="2019-10-03T02:22:30.939" v="5113" actId="692"/>
          <ac:spMkLst>
            <pc:docMk/>
            <pc:sldMk cId="0" sldId="278"/>
            <ac:spMk id="422" creationId="{00000000-0000-0000-0000-000000000000}"/>
          </ac:spMkLst>
        </pc:spChg>
        <pc:spChg chg="mod">
          <ac:chgData name="Thomas Sinclair" userId="ea7e17c6-715c-40d9-8261-37f47b5b9a01" providerId="ADAL" clId="{6066094D-7100-41AC-AA34-2CA64AA22464}" dt="2019-10-03T02:22:30.939" v="5113" actId="692"/>
          <ac:spMkLst>
            <pc:docMk/>
            <pc:sldMk cId="0" sldId="278"/>
            <ac:spMk id="423" creationId="{00000000-0000-0000-0000-000000000000}"/>
          </ac:spMkLst>
        </pc:spChg>
        <pc:spChg chg="mod">
          <ac:chgData name="Thomas Sinclair" userId="ea7e17c6-715c-40d9-8261-37f47b5b9a01" providerId="ADAL" clId="{6066094D-7100-41AC-AA34-2CA64AA22464}" dt="2019-10-03T02:22:30.939" v="5113" actId="692"/>
          <ac:spMkLst>
            <pc:docMk/>
            <pc:sldMk cId="0" sldId="278"/>
            <ac:spMk id="424" creationId="{00000000-0000-0000-0000-000000000000}"/>
          </ac:spMkLst>
        </pc:spChg>
      </pc:sldChg>
      <pc:sldChg chg="modSp">
        <pc:chgData name="Thomas Sinclair" userId="ea7e17c6-715c-40d9-8261-37f47b5b9a01" providerId="ADAL" clId="{6066094D-7100-41AC-AA34-2CA64AA22464}" dt="2019-10-03T02:22:06.553" v="5111" actId="692"/>
        <pc:sldMkLst>
          <pc:docMk/>
          <pc:sldMk cId="1068382997" sldId="279"/>
        </pc:sldMkLst>
        <pc:spChg chg="mod">
          <ac:chgData name="Thomas Sinclair" userId="ea7e17c6-715c-40d9-8261-37f47b5b9a01" providerId="ADAL" clId="{6066094D-7100-41AC-AA34-2CA64AA22464}" dt="2019-10-03T02:22:06.553" v="5111" actId="692"/>
          <ac:spMkLst>
            <pc:docMk/>
            <pc:sldMk cId="1068382997" sldId="279"/>
            <ac:spMk id="5" creationId="{EED6A5E4-658B-4FBA-8A42-9CB78417F345}"/>
          </ac:spMkLst>
        </pc:spChg>
        <pc:spChg chg="mod">
          <ac:chgData name="Thomas Sinclair" userId="ea7e17c6-715c-40d9-8261-37f47b5b9a01" providerId="ADAL" clId="{6066094D-7100-41AC-AA34-2CA64AA22464}" dt="2019-10-03T02:22:06.553" v="5111" actId="692"/>
          <ac:spMkLst>
            <pc:docMk/>
            <pc:sldMk cId="1068382997" sldId="279"/>
            <ac:spMk id="6" creationId="{F1D419E8-F26F-4BF7-A85B-45E7C97B3676}"/>
          </ac:spMkLst>
        </pc:spChg>
        <pc:spChg chg="mod">
          <ac:chgData name="Thomas Sinclair" userId="ea7e17c6-715c-40d9-8261-37f47b5b9a01" providerId="ADAL" clId="{6066094D-7100-41AC-AA34-2CA64AA22464}" dt="2019-10-03T02:22:06.553" v="5111" actId="692"/>
          <ac:spMkLst>
            <pc:docMk/>
            <pc:sldMk cId="1068382997" sldId="279"/>
            <ac:spMk id="7" creationId="{EE2122EE-E666-4D39-B521-F265625FD367}"/>
          </ac:spMkLst>
        </pc:spChg>
      </pc:sldChg>
      <pc:sldChg chg="modSp add">
        <pc:chgData name="Thomas Sinclair" userId="ea7e17c6-715c-40d9-8261-37f47b5b9a01" providerId="ADAL" clId="{6066094D-7100-41AC-AA34-2CA64AA22464}" dt="2019-10-03T01:46:38.962" v="4523" actId="1076"/>
        <pc:sldMkLst>
          <pc:docMk/>
          <pc:sldMk cId="223815541" sldId="280"/>
        </pc:sldMkLst>
        <pc:spChg chg="mod">
          <ac:chgData name="Thomas Sinclair" userId="ea7e17c6-715c-40d9-8261-37f47b5b9a01" providerId="ADAL" clId="{6066094D-7100-41AC-AA34-2CA64AA22464}" dt="2019-10-03T00:22:07.728" v="2915" actId="20577"/>
          <ac:spMkLst>
            <pc:docMk/>
            <pc:sldMk cId="223815541" sldId="280"/>
            <ac:spMk id="329" creationId="{00000000-0000-0000-0000-000000000000}"/>
          </ac:spMkLst>
        </pc:spChg>
        <pc:spChg chg="mod">
          <ac:chgData name="Thomas Sinclair" userId="ea7e17c6-715c-40d9-8261-37f47b5b9a01" providerId="ADAL" clId="{6066094D-7100-41AC-AA34-2CA64AA22464}" dt="2019-10-03T01:46:38.962" v="4523" actId="1076"/>
          <ac:spMkLst>
            <pc:docMk/>
            <pc:sldMk cId="223815541" sldId="280"/>
            <ac:spMk id="330" creationId="{00000000-0000-0000-0000-000000000000}"/>
          </ac:spMkLst>
        </pc:spChg>
        <pc:spChg chg="mod">
          <ac:chgData name="Thomas Sinclair" userId="ea7e17c6-715c-40d9-8261-37f47b5b9a01" providerId="ADAL" clId="{6066094D-7100-41AC-AA34-2CA64AA22464}" dt="2019-10-03T01:46:12.756" v="4494" actId="20577"/>
          <ac:spMkLst>
            <pc:docMk/>
            <pc:sldMk cId="223815541" sldId="280"/>
            <ac:spMk id="332" creationId="{00000000-0000-0000-0000-000000000000}"/>
          </ac:spMkLst>
        </pc:spChg>
        <pc:picChg chg="mod">
          <ac:chgData name="Thomas Sinclair" userId="ea7e17c6-715c-40d9-8261-37f47b5b9a01" providerId="ADAL" clId="{6066094D-7100-41AC-AA34-2CA64AA22464}" dt="2019-10-03T01:34:27.056" v="4376" actId="692"/>
          <ac:picMkLst>
            <pc:docMk/>
            <pc:sldMk cId="223815541" sldId="280"/>
            <ac:picMk id="325" creationId="{00000000-0000-0000-0000-000000000000}"/>
          </ac:picMkLst>
        </pc:picChg>
        <pc:picChg chg="mod">
          <ac:chgData name="Thomas Sinclair" userId="ea7e17c6-715c-40d9-8261-37f47b5b9a01" providerId="ADAL" clId="{6066094D-7100-41AC-AA34-2CA64AA22464}" dt="2019-10-03T01:34:27.056" v="4376" actId="692"/>
          <ac:picMkLst>
            <pc:docMk/>
            <pc:sldMk cId="223815541" sldId="280"/>
            <ac:picMk id="326" creationId="{00000000-0000-0000-0000-000000000000}"/>
          </ac:picMkLst>
        </pc:picChg>
        <pc:picChg chg="mod">
          <ac:chgData name="Thomas Sinclair" userId="ea7e17c6-715c-40d9-8261-37f47b5b9a01" providerId="ADAL" clId="{6066094D-7100-41AC-AA34-2CA64AA22464}" dt="2019-10-03T01:34:27.056" v="4376" actId="692"/>
          <ac:picMkLst>
            <pc:docMk/>
            <pc:sldMk cId="223815541" sldId="280"/>
            <ac:picMk id="327" creationId="{00000000-0000-0000-0000-000000000000}"/>
          </ac:picMkLst>
        </pc:picChg>
      </pc:sldChg>
      <pc:sldChg chg="delSp modSp add ord">
        <pc:chgData name="Thomas Sinclair" userId="ea7e17c6-715c-40d9-8261-37f47b5b9a01" providerId="ADAL" clId="{6066094D-7100-41AC-AA34-2CA64AA22464}" dt="2019-10-03T02:22:19.106" v="5112" actId="692"/>
        <pc:sldMkLst>
          <pc:docMk/>
          <pc:sldMk cId="1977009700" sldId="281"/>
        </pc:sldMkLst>
        <pc:spChg chg="mod">
          <ac:chgData name="Thomas Sinclair" userId="ea7e17c6-715c-40d9-8261-37f47b5b9a01" providerId="ADAL" clId="{6066094D-7100-41AC-AA34-2CA64AA22464}" dt="2019-10-03T00:43:33.292" v="3209" actId="113"/>
          <ac:spMkLst>
            <pc:docMk/>
            <pc:sldMk cId="1977009700" sldId="281"/>
            <ac:spMk id="17" creationId="{5AE9912C-98EA-4128-BAF0-91C8BAB6E99F}"/>
          </ac:spMkLst>
        </pc:spChg>
        <pc:spChg chg="mod">
          <ac:chgData name="Thomas Sinclair" userId="ea7e17c6-715c-40d9-8261-37f47b5b9a01" providerId="ADAL" clId="{6066094D-7100-41AC-AA34-2CA64AA22464}" dt="2019-10-03T02:22:19.106" v="5112" actId="692"/>
          <ac:spMkLst>
            <pc:docMk/>
            <pc:sldMk cId="1977009700" sldId="281"/>
            <ac:spMk id="19" creationId="{2EF7B2F8-2378-42F1-8952-DD9443D358FE}"/>
          </ac:spMkLst>
        </pc:spChg>
        <pc:spChg chg="del">
          <ac:chgData name="Thomas Sinclair" userId="ea7e17c6-715c-40d9-8261-37f47b5b9a01" providerId="ADAL" clId="{6066094D-7100-41AC-AA34-2CA64AA22464}" dt="2019-10-03T00:12:42.040" v="2738" actId="478"/>
          <ac:spMkLst>
            <pc:docMk/>
            <pc:sldMk cId="1977009700" sldId="281"/>
            <ac:spMk id="20" creationId="{2EA1FB72-C6D2-4F4E-91EE-26721F9A755E}"/>
          </ac:spMkLst>
        </pc:spChg>
        <pc:spChg chg="del">
          <ac:chgData name="Thomas Sinclair" userId="ea7e17c6-715c-40d9-8261-37f47b5b9a01" providerId="ADAL" clId="{6066094D-7100-41AC-AA34-2CA64AA22464}" dt="2019-10-03T00:12:40.529" v="2737" actId="478"/>
          <ac:spMkLst>
            <pc:docMk/>
            <pc:sldMk cId="1977009700" sldId="281"/>
            <ac:spMk id="21" creationId="{2E312A83-5E9D-4389-9504-2ADA1156B42A}"/>
          </ac:spMkLst>
        </pc:spChg>
        <pc:graphicFrameChg chg="del mod">
          <ac:chgData name="Thomas Sinclair" userId="ea7e17c6-715c-40d9-8261-37f47b5b9a01" providerId="ADAL" clId="{6066094D-7100-41AC-AA34-2CA64AA22464}" dt="2019-10-03T00:12:38.633" v="2736" actId="478"/>
          <ac:graphicFrameMkLst>
            <pc:docMk/>
            <pc:sldMk cId="1977009700" sldId="281"/>
            <ac:graphicFrameMk id="15" creationId="{A8006ECC-1C52-4E74-801B-E675685C0314}"/>
          </ac:graphicFrameMkLst>
        </pc:graphicFrameChg>
        <pc:graphicFrameChg chg="mod modGraphic">
          <ac:chgData name="Thomas Sinclair" userId="ea7e17c6-715c-40d9-8261-37f47b5b9a01" providerId="ADAL" clId="{6066094D-7100-41AC-AA34-2CA64AA22464}" dt="2019-10-03T01:01:50.402" v="3586"/>
          <ac:graphicFrameMkLst>
            <pc:docMk/>
            <pc:sldMk cId="1977009700" sldId="281"/>
            <ac:graphicFrameMk id="18" creationId="{3AE18A4C-3F4A-4EFD-ADDA-2EC5999EFF8A}"/>
          </ac:graphicFrameMkLst>
        </pc:graphicFrameChg>
      </pc:sldChg>
    </pc:docChg>
  </pc:docChgLst>
  <pc:docChgLst>
    <pc:chgData name="Finn Spencer" userId="547887b9-c85a-4d1b-ad34-4087dce20993" providerId="ADAL" clId="{C5BD9E84-B337-41CB-A20B-435FB9A4A5DD}"/>
    <pc:docChg chg="custSel modSld">
      <pc:chgData name="Finn Spencer" userId="547887b9-c85a-4d1b-ad34-4087dce20993" providerId="ADAL" clId="{C5BD9E84-B337-41CB-A20B-435FB9A4A5DD}" dt="2020-01-21T00:58:48.641" v="656" actId="313"/>
      <pc:docMkLst>
        <pc:docMk/>
      </pc:docMkLst>
      <pc:sldChg chg="modSp">
        <pc:chgData name="Finn Spencer" userId="547887b9-c85a-4d1b-ad34-4087dce20993" providerId="ADAL" clId="{C5BD9E84-B337-41CB-A20B-435FB9A4A5DD}" dt="2020-01-20T01:12:01.336" v="520" actId="20577"/>
        <pc:sldMkLst>
          <pc:docMk/>
          <pc:sldMk cId="1489219734" sldId="305"/>
        </pc:sldMkLst>
        <pc:graphicFrameChg chg="modGraphic">
          <ac:chgData name="Finn Spencer" userId="547887b9-c85a-4d1b-ad34-4087dce20993" providerId="ADAL" clId="{C5BD9E84-B337-41CB-A20B-435FB9A4A5DD}" dt="2020-01-20T01:12:01.336" v="520" actId="20577"/>
          <ac:graphicFrameMkLst>
            <pc:docMk/>
            <pc:sldMk cId="1489219734" sldId="305"/>
            <ac:graphicFrameMk id="6" creationId="{70D770D4-DF7D-4F9F-B764-DCF35D8D068A}"/>
          </ac:graphicFrameMkLst>
        </pc:graphicFrameChg>
      </pc:sldChg>
      <pc:sldChg chg="modSp">
        <pc:chgData name="Finn Spencer" userId="547887b9-c85a-4d1b-ad34-4087dce20993" providerId="ADAL" clId="{C5BD9E84-B337-41CB-A20B-435FB9A4A5DD}" dt="2020-01-20T01:09:05.599" v="332" actId="20577"/>
        <pc:sldMkLst>
          <pc:docMk/>
          <pc:sldMk cId="1452089352" sldId="328"/>
        </pc:sldMkLst>
        <pc:graphicFrameChg chg="modGraphic">
          <ac:chgData name="Finn Spencer" userId="547887b9-c85a-4d1b-ad34-4087dce20993" providerId="ADAL" clId="{C5BD9E84-B337-41CB-A20B-435FB9A4A5DD}" dt="2020-01-20T01:09:05.599" v="332" actId="20577"/>
          <ac:graphicFrameMkLst>
            <pc:docMk/>
            <pc:sldMk cId="1452089352" sldId="328"/>
            <ac:graphicFrameMk id="6" creationId="{70D770D4-DF7D-4F9F-B764-DCF35D8D068A}"/>
          </ac:graphicFrameMkLst>
        </pc:graphicFrameChg>
      </pc:sldChg>
      <pc:sldChg chg="modSp">
        <pc:chgData name="Finn Spencer" userId="547887b9-c85a-4d1b-ad34-4087dce20993" providerId="ADAL" clId="{C5BD9E84-B337-41CB-A20B-435FB9A4A5DD}" dt="2020-01-20T00:41:48.049" v="133" actId="20577"/>
        <pc:sldMkLst>
          <pc:docMk/>
          <pc:sldMk cId="930255536" sldId="331"/>
        </pc:sldMkLst>
        <pc:spChg chg="mod">
          <ac:chgData name="Finn Spencer" userId="547887b9-c85a-4d1b-ad34-4087dce20993" providerId="ADAL" clId="{C5BD9E84-B337-41CB-A20B-435FB9A4A5DD}" dt="2020-01-20T00:36:30.223" v="10" actId="20577"/>
          <ac:spMkLst>
            <pc:docMk/>
            <pc:sldMk cId="930255536" sldId="331"/>
            <ac:spMk id="21" creationId="{84D26C95-0D26-477D-B7B3-62B53C1C0D05}"/>
          </ac:spMkLst>
        </pc:spChg>
        <pc:spChg chg="mod">
          <ac:chgData name="Finn Spencer" userId="547887b9-c85a-4d1b-ad34-4087dce20993" providerId="ADAL" clId="{C5BD9E84-B337-41CB-A20B-435FB9A4A5DD}" dt="2020-01-20T00:36:13.528" v="6" actId="20577"/>
          <ac:spMkLst>
            <pc:docMk/>
            <pc:sldMk cId="930255536" sldId="331"/>
            <ac:spMk id="22" creationId="{4DA3C4A3-6A26-46F7-84DC-2D95E5DCE0C2}"/>
          </ac:spMkLst>
        </pc:spChg>
        <pc:spChg chg="mod">
          <ac:chgData name="Finn Spencer" userId="547887b9-c85a-4d1b-ad34-4087dce20993" providerId="ADAL" clId="{C5BD9E84-B337-41CB-A20B-435FB9A4A5DD}" dt="2020-01-20T00:37:22.031" v="35" actId="20577"/>
          <ac:spMkLst>
            <pc:docMk/>
            <pc:sldMk cId="930255536" sldId="331"/>
            <ac:spMk id="23" creationId="{1750F693-4E07-4B0D-9A76-A8F05C1D8B57}"/>
          </ac:spMkLst>
        </pc:spChg>
        <pc:spChg chg="mod">
          <ac:chgData name="Finn Spencer" userId="547887b9-c85a-4d1b-ad34-4087dce20993" providerId="ADAL" clId="{C5BD9E84-B337-41CB-A20B-435FB9A4A5DD}" dt="2020-01-20T00:37:50.176" v="47" actId="20577"/>
          <ac:spMkLst>
            <pc:docMk/>
            <pc:sldMk cId="930255536" sldId="331"/>
            <ac:spMk id="24" creationId="{819B5914-E159-4308-89F8-E54BB8837059}"/>
          </ac:spMkLst>
        </pc:spChg>
        <pc:spChg chg="mod">
          <ac:chgData name="Finn Spencer" userId="547887b9-c85a-4d1b-ad34-4087dce20993" providerId="ADAL" clId="{C5BD9E84-B337-41CB-A20B-435FB9A4A5DD}" dt="2020-01-20T00:38:34.584" v="59" actId="20577"/>
          <ac:spMkLst>
            <pc:docMk/>
            <pc:sldMk cId="930255536" sldId="331"/>
            <ac:spMk id="25" creationId="{3B919797-0749-4059-A691-7AE972B87884}"/>
          </ac:spMkLst>
        </pc:spChg>
        <pc:spChg chg="mod">
          <ac:chgData name="Finn Spencer" userId="547887b9-c85a-4d1b-ad34-4087dce20993" providerId="ADAL" clId="{C5BD9E84-B337-41CB-A20B-435FB9A4A5DD}" dt="2020-01-20T00:38:54.160" v="69" actId="20577"/>
          <ac:spMkLst>
            <pc:docMk/>
            <pc:sldMk cId="930255536" sldId="331"/>
            <ac:spMk id="26" creationId="{32D7479E-7364-4A09-88E0-C34B749E70E4}"/>
          </ac:spMkLst>
        </pc:spChg>
        <pc:spChg chg="mod">
          <ac:chgData name="Finn Spencer" userId="547887b9-c85a-4d1b-ad34-4087dce20993" providerId="ADAL" clId="{C5BD9E84-B337-41CB-A20B-435FB9A4A5DD}" dt="2020-01-20T00:39:17.224" v="83" actId="20577"/>
          <ac:spMkLst>
            <pc:docMk/>
            <pc:sldMk cId="930255536" sldId="331"/>
            <ac:spMk id="27" creationId="{12DC836F-7CDA-46A1-A1A1-4769F229285D}"/>
          </ac:spMkLst>
        </pc:spChg>
        <pc:spChg chg="mod">
          <ac:chgData name="Finn Spencer" userId="547887b9-c85a-4d1b-ad34-4087dce20993" providerId="ADAL" clId="{C5BD9E84-B337-41CB-A20B-435FB9A4A5DD}" dt="2020-01-20T00:39:39.688" v="103" actId="20577"/>
          <ac:spMkLst>
            <pc:docMk/>
            <pc:sldMk cId="930255536" sldId="331"/>
            <ac:spMk id="28" creationId="{09245DA6-6D0F-420F-A51C-48A2717B1EF4}"/>
          </ac:spMkLst>
        </pc:spChg>
        <pc:spChg chg="mod">
          <ac:chgData name="Finn Spencer" userId="547887b9-c85a-4d1b-ad34-4087dce20993" providerId="ADAL" clId="{C5BD9E84-B337-41CB-A20B-435FB9A4A5DD}" dt="2020-01-20T00:40:51.223" v="123" actId="20577"/>
          <ac:spMkLst>
            <pc:docMk/>
            <pc:sldMk cId="930255536" sldId="331"/>
            <ac:spMk id="30" creationId="{6AFF9EC5-EC0E-43BB-B057-87BA2F8BD1B7}"/>
          </ac:spMkLst>
        </pc:spChg>
        <pc:spChg chg="mod">
          <ac:chgData name="Finn Spencer" userId="547887b9-c85a-4d1b-ad34-4087dce20993" providerId="ADAL" clId="{C5BD9E84-B337-41CB-A20B-435FB9A4A5DD}" dt="2020-01-20T00:40:09.248" v="113" actId="20577"/>
          <ac:spMkLst>
            <pc:docMk/>
            <pc:sldMk cId="930255536" sldId="331"/>
            <ac:spMk id="31" creationId="{75E7056C-185E-42B1-B024-F7BFE35A71B3}"/>
          </ac:spMkLst>
        </pc:spChg>
        <pc:spChg chg="mod">
          <ac:chgData name="Finn Spencer" userId="547887b9-c85a-4d1b-ad34-4087dce20993" providerId="ADAL" clId="{C5BD9E84-B337-41CB-A20B-435FB9A4A5DD}" dt="2020-01-20T00:41:48.049" v="133" actId="20577"/>
          <ac:spMkLst>
            <pc:docMk/>
            <pc:sldMk cId="930255536" sldId="331"/>
            <ac:spMk id="32" creationId="{E724BE40-D7AF-4D4F-9100-DE1AF20D1BCF}"/>
          </ac:spMkLst>
        </pc:spChg>
      </pc:sldChg>
      <pc:sldChg chg="modSp">
        <pc:chgData name="Finn Spencer" userId="547887b9-c85a-4d1b-ad34-4087dce20993" providerId="ADAL" clId="{C5BD9E84-B337-41CB-A20B-435FB9A4A5DD}" dt="2020-01-21T00:58:48.641" v="656" actId="313"/>
        <pc:sldMkLst>
          <pc:docMk/>
          <pc:sldMk cId="3250481288" sldId="332"/>
        </pc:sldMkLst>
        <pc:spChg chg="mod">
          <ac:chgData name="Finn Spencer" userId="547887b9-c85a-4d1b-ad34-4087dce20993" providerId="ADAL" clId="{C5BD9E84-B337-41CB-A20B-435FB9A4A5DD}" dt="2020-01-21T00:58:48.641" v="656" actId="313"/>
          <ac:spMkLst>
            <pc:docMk/>
            <pc:sldMk cId="3250481288" sldId="332"/>
            <ac:spMk id="17" creationId="{5AE9912C-98EA-4128-BAF0-91C8BAB6E99F}"/>
          </ac:spMkLst>
        </pc:spChg>
      </pc:sldChg>
      <pc:sldChg chg="modSp">
        <pc:chgData name="Finn Spencer" userId="547887b9-c85a-4d1b-ad34-4087dce20993" providerId="ADAL" clId="{C5BD9E84-B337-41CB-A20B-435FB9A4A5DD}" dt="2020-01-20T01:20:46.624" v="655" actId="20577"/>
        <pc:sldMkLst>
          <pc:docMk/>
          <pc:sldMk cId="3678509132" sldId="333"/>
        </pc:sldMkLst>
        <pc:graphicFrameChg chg="modGraphic">
          <ac:chgData name="Finn Spencer" userId="547887b9-c85a-4d1b-ad34-4087dce20993" providerId="ADAL" clId="{C5BD9E84-B337-41CB-A20B-435FB9A4A5DD}" dt="2020-01-20T01:20:46.624" v="655" actId="20577"/>
          <ac:graphicFrameMkLst>
            <pc:docMk/>
            <pc:sldMk cId="3678509132" sldId="333"/>
            <ac:graphicFrameMk id="6" creationId="{70D770D4-DF7D-4F9F-B764-DCF35D8D068A}"/>
          </ac:graphicFrameMkLst>
        </pc:graphicFrameChg>
      </pc:sldChg>
    </pc:docChg>
  </pc:docChgLst>
  <pc:docChgLst>
    <pc:chgData name="Stephen Honegger" userId="1b118b49-a315-49ab-ae75-6912d743057b" providerId="ADAL" clId="{43248E01-2ECF-4CF2-8563-8391DFAE5513}"/>
    <pc:docChg chg="undo custSel modSld">
      <pc:chgData name="Stephen Honegger" userId="1b118b49-a315-49ab-ae75-6912d743057b" providerId="ADAL" clId="{43248E01-2ECF-4CF2-8563-8391DFAE5513}" dt="2020-01-20T03:56:36.407" v="497"/>
      <pc:docMkLst>
        <pc:docMk/>
      </pc:docMkLst>
      <pc:sldChg chg="modSp addCm modCm">
        <pc:chgData name="Stephen Honegger" userId="1b118b49-a315-49ab-ae75-6912d743057b" providerId="ADAL" clId="{43248E01-2ECF-4CF2-8563-8391DFAE5513}" dt="2020-01-20T02:52:25.374" v="8"/>
        <pc:sldMkLst>
          <pc:docMk/>
          <pc:sldMk cId="0" sldId="257"/>
        </pc:sldMkLst>
        <pc:spChg chg="mod">
          <ac:chgData name="Stephen Honegger" userId="1b118b49-a315-49ab-ae75-6912d743057b" providerId="ADAL" clId="{43248E01-2ECF-4CF2-8563-8391DFAE5513}" dt="2020-01-20T02:48:35.444" v="4" actId="6549"/>
          <ac:spMkLst>
            <pc:docMk/>
            <pc:sldMk cId="0" sldId="257"/>
            <ac:spMk id="213" creationId="{00000000-0000-0000-0000-000000000000}"/>
          </ac:spMkLst>
        </pc:spChg>
      </pc:sldChg>
      <pc:sldChg chg="modSp addCm modCm">
        <pc:chgData name="Stephen Honegger" userId="1b118b49-a315-49ab-ae75-6912d743057b" providerId="ADAL" clId="{43248E01-2ECF-4CF2-8563-8391DFAE5513}" dt="2020-01-20T02:55:04.310" v="29" actId="255"/>
        <pc:sldMkLst>
          <pc:docMk/>
          <pc:sldMk cId="1977009700" sldId="281"/>
        </pc:sldMkLst>
        <pc:spChg chg="mod">
          <ac:chgData name="Stephen Honegger" userId="1b118b49-a315-49ab-ae75-6912d743057b" providerId="ADAL" clId="{43248E01-2ECF-4CF2-8563-8391DFAE5513}" dt="2020-01-20T02:54:04.045" v="26" actId="20577"/>
          <ac:spMkLst>
            <pc:docMk/>
            <pc:sldMk cId="1977009700" sldId="281"/>
            <ac:spMk id="17" creationId="{5AE9912C-98EA-4128-BAF0-91C8BAB6E99F}"/>
          </ac:spMkLst>
        </pc:spChg>
        <pc:graphicFrameChg chg="modGraphic">
          <ac:chgData name="Stephen Honegger" userId="1b118b49-a315-49ab-ae75-6912d743057b" providerId="ADAL" clId="{43248E01-2ECF-4CF2-8563-8391DFAE5513}" dt="2020-01-20T02:55:04.310" v="29" actId="255"/>
          <ac:graphicFrameMkLst>
            <pc:docMk/>
            <pc:sldMk cId="1977009700" sldId="281"/>
            <ac:graphicFrameMk id="6" creationId="{70D770D4-DF7D-4F9F-B764-DCF35D8D068A}"/>
          </ac:graphicFrameMkLst>
        </pc:graphicFrameChg>
      </pc:sldChg>
      <pc:sldChg chg="modSp">
        <pc:chgData name="Stephen Honegger" userId="1b118b49-a315-49ab-ae75-6912d743057b" providerId="ADAL" clId="{43248E01-2ECF-4CF2-8563-8391DFAE5513}" dt="2020-01-20T02:56:34.308" v="38" actId="20577"/>
        <pc:sldMkLst>
          <pc:docMk/>
          <pc:sldMk cId="1489219734" sldId="305"/>
        </pc:sldMkLst>
        <pc:graphicFrameChg chg="modGraphic">
          <ac:chgData name="Stephen Honegger" userId="1b118b49-a315-49ab-ae75-6912d743057b" providerId="ADAL" clId="{43248E01-2ECF-4CF2-8563-8391DFAE5513}" dt="2020-01-20T02:56:34.308" v="38" actId="20577"/>
          <ac:graphicFrameMkLst>
            <pc:docMk/>
            <pc:sldMk cId="1489219734" sldId="305"/>
            <ac:graphicFrameMk id="6" creationId="{70D770D4-DF7D-4F9F-B764-DCF35D8D068A}"/>
          </ac:graphicFrameMkLst>
        </pc:graphicFrameChg>
      </pc:sldChg>
      <pc:sldChg chg="modSp addCm modCm">
        <pc:chgData name="Stephen Honegger" userId="1b118b49-a315-49ab-ae75-6912d743057b" providerId="ADAL" clId="{43248E01-2ECF-4CF2-8563-8391DFAE5513}" dt="2020-01-20T03:35:00.180" v="232"/>
        <pc:sldMkLst>
          <pc:docMk/>
          <pc:sldMk cId="1489563582" sldId="306"/>
        </pc:sldMkLst>
        <pc:spChg chg="mod">
          <ac:chgData name="Stephen Honegger" userId="1b118b49-a315-49ab-ae75-6912d743057b" providerId="ADAL" clId="{43248E01-2ECF-4CF2-8563-8391DFAE5513}" dt="2020-01-20T03:34:34.246" v="230" actId="6549"/>
          <ac:spMkLst>
            <pc:docMk/>
            <pc:sldMk cId="1489563582" sldId="306"/>
            <ac:spMk id="17" creationId="{5AE9912C-98EA-4128-BAF0-91C8BAB6E99F}"/>
          </ac:spMkLst>
        </pc:spChg>
      </pc:sldChg>
      <pc:sldChg chg="modSp">
        <pc:chgData name="Stephen Honegger" userId="1b118b49-a315-49ab-ae75-6912d743057b" providerId="ADAL" clId="{43248E01-2ECF-4CF2-8563-8391DFAE5513}" dt="2020-01-20T03:30:51.011" v="120" actId="20577"/>
        <pc:sldMkLst>
          <pc:docMk/>
          <pc:sldMk cId="3288586547" sldId="310"/>
        </pc:sldMkLst>
        <pc:spChg chg="mod">
          <ac:chgData name="Stephen Honegger" userId="1b118b49-a315-49ab-ae75-6912d743057b" providerId="ADAL" clId="{43248E01-2ECF-4CF2-8563-8391DFAE5513}" dt="2020-01-20T03:30:51.011" v="120" actId="20577"/>
          <ac:spMkLst>
            <pc:docMk/>
            <pc:sldMk cId="3288586547" sldId="310"/>
            <ac:spMk id="17" creationId="{5AE9912C-98EA-4128-BAF0-91C8BAB6E99F}"/>
          </ac:spMkLst>
        </pc:spChg>
      </pc:sldChg>
      <pc:sldChg chg="modSp">
        <pc:chgData name="Stephen Honegger" userId="1b118b49-a315-49ab-ae75-6912d743057b" providerId="ADAL" clId="{43248E01-2ECF-4CF2-8563-8391DFAE5513}" dt="2020-01-20T03:31:58.006" v="156" actId="20577"/>
        <pc:sldMkLst>
          <pc:docMk/>
          <pc:sldMk cId="2613222094" sldId="311"/>
        </pc:sldMkLst>
        <pc:spChg chg="mod">
          <ac:chgData name="Stephen Honegger" userId="1b118b49-a315-49ab-ae75-6912d743057b" providerId="ADAL" clId="{43248E01-2ECF-4CF2-8563-8391DFAE5513}" dt="2020-01-20T03:31:58.006" v="156" actId="20577"/>
          <ac:spMkLst>
            <pc:docMk/>
            <pc:sldMk cId="2613222094" sldId="311"/>
            <ac:spMk id="8" creationId="{F5FAA9CF-428C-46C2-89F1-30FBB174100C}"/>
          </ac:spMkLst>
        </pc:spChg>
      </pc:sldChg>
      <pc:sldChg chg="modSp addCm modCm">
        <pc:chgData name="Stephen Honegger" userId="1b118b49-a315-49ab-ae75-6912d743057b" providerId="ADAL" clId="{43248E01-2ECF-4CF2-8563-8391DFAE5513}" dt="2020-01-20T03:45:20.428" v="370"/>
        <pc:sldMkLst>
          <pc:docMk/>
          <pc:sldMk cId="3767910886" sldId="312"/>
        </pc:sldMkLst>
        <pc:spChg chg="mod">
          <ac:chgData name="Stephen Honegger" userId="1b118b49-a315-49ab-ae75-6912d743057b" providerId="ADAL" clId="{43248E01-2ECF-4CF2-8563-8391DFAE5513}" dt="2020-01-20T03:42:29.010" v="364" actId="20577"/>
          <ac:spMkLst>
            <pc:docMk/>
            <pc:sldMk cId="3767910886" sldId="312"/>
            <ac:spMk id="17" creationId="{5AE9912C-98EA-4128-BAF0-91C8BAB6E99F}"/>
          </ac:spMkLst>
        </pc:spChg>
      </pc:sldChg>
      <pc:sldChg chg="modSp">
        <pc:chgData name="Stephen Honegger" userId="1b118b49-a315-49ab-ae75-6912d743057b" providerId="ADAL" clId="{43248E01-2ECF-4CF2-8563-8391DFAE5513}" dt="2020-01-20T03:47:13.372" v="401" actId="6549"/>
        <pc:sldMkLst>
          <pc:docMk/>
          <pc:sldMk cId="1701085422" sldId="313"/>
        </pc:sldMkLst>
        <pc:spChg chg="mod">
          <ac:chgData name="Stephen Honegger" userId="1b118b49-a315-49ab-ae75-6912d743057b" providerId="ADAL" clId="{43248E01-2ECF-4CF2-8563-8391DFAE5513}" dt="2020-01-20T03:47:13.372" v="401" actId="6549"/>
          <ac:spMkLst>
            <pc:docMk/>
            <pc:sldMk cId="1701085422" sldId="313"/>
            <ac:spMk id="8" creationId="{F5FAA9CF-428C-46C2-89F1-30FBB174100C}"/>
          </ac:spMkLst>
        </pc:spChg>
      </pc:sldChg>
      <pc:sldChg chg="addCm modCm">
        <pc:chgData name="Stephen Honegger" userId="1b118b49-a315-49ab-ae75-6912d743057b" providerId="ADAL" clId="{43248E01-2ECF-4CF2-8563-8391DFAE5513}" dt="2020-01-20T03:56:36.407" v="497"/>
        <pc:sldMkLst>
          <pc:docMk/>
          <pc:sldMk cId="257061606" sldId="314"/>
        </pc:sldMkLst>
      </pc:sldChg>
      <pc:sldChg chg="modSp addCm delCm modCm">
        <pc:chgData name="Stephen Honegger" userId="1b118b49-a315-49ab-ae75-6912d743057b" providerId="ADAL" clId="{43248E01-2ECF-4CF2-8563-8391DFAE5513}" dt="2020-01-20T03:54:31.668" v="495"/>
        <pc:sldMkLst>
          <pc:docMk/>
          <pc:sldMk cId="918821293" sldId="315"/>
        </pc:sldMkLst>
        <pc:spChg chg="mod">
          <ac:chgData name="Stephen Honegger" userId="1b118b49-a315-49ab-ae75-6912d743057b" providerId="ADAL" clId="{43248E01-2ECF-4CF2-8563-8391DFAE5513}" dt="2020-01-20T03:54:11.471" v="492" actId="20577"/>
          <ac:spMkLst>
            <pc:docMk/>
            <pc:sldMk cId="918821293" sldId="315"/>
            <ac:spMk id="9" creationId="{2AB39BD9-DD2E-464E-A436-52B299CC75E4}"/>
          </ac:spMkLst>
        </pc:spChg>
      </pc:sldChg>
      <pc:sldChg chg="modSp addCm delCm modCm">
        <pc:chgData name="Stephen Honegger" userId="1b118b49-a315-49ab-ae75-6912d743057b" providerId="ADAL" clId="{43248E01-2ECF-4CF2-8563-8391DFAE5513}" dt="2020-01-20T03:29:44.474" v="115" actId="1592"/>
        <pc:sldMkLst>
          <pc:docMk/>
          <pc:sldMk cId="1158235311" sldId="316"/>
        </pc:sldMkLst>
        <pc:spChg chg="mod">
          <ac:chgData name="Stephen Honegger" userId="1b118b49-a315-49ab-ae75-6912d743057b" providerId="ADAL" clId="{43248E01-2ECF-4CF2-8563-8391DFAE5513}" dt="2020-01-20T03:04:36.857" v="112" actId="20577"/>
          <ac:spMkLst>
            <pc:docMk/>
            <pc:sldMk cId="1158235311" sldId="316"/>
            <ac:spMk id="17" creationId="{5AE9912C-98EA-4128-BAF0-91C8BAB6E99F}"/>
          </ac:spMkLst>
        </pc:spChg>
      </pc:sldChg>
      <pc:sldChg chg="modSp">
        <pc:chgData name="Stephen Honegger" userId="1b118b49-a315-49ab-ae75-6912d743057b" providerId="ADAL" clId="{43248E01-2ECF-4CF2-8563-8391DFAE5513}" dt="2020-01-20T03:29:58.543" v="117" actId="6549"/>
        <pc:sldMkLst>
          <pc:docMk/>
          <pc:sldMk cId="1766053247" sldId="317"/>
        </pc:sldMkLst>
        <pc:spChg chg="mod">
          <ac:chgData name="Stephen Honegger" userId="1b118b49-a315-49ab-ae75-6912d743057b" providerId="ADAL" clId="{43248E01-2ECF-4CF2-8563-8391DFAE5513}" dt="2020-01-20T03:29:58.543" v="117" actId="6549"/>
          <ac:spMkLst>
            <pc:docMk/>
            <pc:sldMk cId="1766053247" sldId="317"/>
            <ac:spMk id="8" creationId="{F5FAA9CF-428C-46C2-89F1-30FBB174100C}"/>
          </ac:spMkLst>
        </pc:spChg>
      </pc:sldChg>
      <pc:sldChg chg="modSp">
        <pc:chgData name="Stephen Honegger" userId="1b118b49-a315-49ab-ae75-6912d743057b" providerId="ADAL" clId="{43248E01-2ECF-4CF2-8563-8391DFAE5513}" dt="2020-01-20T03:48:08.402" v="412" actId="20577"/>
        <pc:sldMkLst>
          <pc:docMk/>
          <pc:sldMk cId="2572895293" sldId="318"/>
        </pc:sldMkLst>
        <pc:spChg chg="mod">
          <ac:chgData name="Stephen Honegger" userId="1b118b49-a315-49ab-ae75-6912d743057b" providerId="ADAL" clId="{43248E01-2ECF-4CF2-8563-8391DFAE5513}" dt="2020-01-20T03:48:08.402" v="412" actId="20577"/>
          <ac:spMkLst>
            <pc:docMk/>
            <pc:sldMk cId="2572895293" sldId="318"/>
            <ac:spMk id="17" creationId="{5AE9912C-98EA-4128-BAF0-91C8BAB6E99F}"/>
          </ac:spMkLst>
        </pc:spChg>
      </pc:sldChg>
      <pc:sldChg chg="modSp">
        <pc:chgData name="Stephen Honegger" userId="1b118b49-a315-49ab-ae75-6912d743057b" providerId="ADAL" clId="{43248E01-2ECF-4CF2-8563-8391DFAE5513}" dt="2020-01-20T03:49:08.868" v="430" actId="20577"/>
        <pc:sldMkLst>
          <pc:docMk/>
          <pc:sldMk cId="3443454182" sldId="319"/>
        </pc:sldMkLst>
        <pc:spChg chg="mod">
          <ac:chgData name="Stephen Honegger" userId="1b118b49-a315-49ab-ae75-6912d743057b" providerId="ADAL" clId="{43248E01-2ECF-4CF2-8563-8391DFAE5513}" dt="2020-01-20T03:49:08.868" v="430" actId="20577"/>
          <ac:spMkLst>
            <pc:docMk/>
            <pc:sldMk cId="3443454182" sldId="319"/>
            <ac:spMk id="8" creationId="{F5FAA9CF-428C-46C2-89F1-30FBB174100C}"/>
          </ac:spMkLst>
        </pc:spChg>
      </pc:sldChg>
      <pc:sldChg chg="modSp">
        <pc:chgData name="Stephen Honegger" userId="1b118b49-a315-49ab-ae75-6912d743057b" providerId="ADAL" clId="{43248E01-2ECF-4CF2-8563-8391DFAE5513}" dt="2020-01-20T03:50:29.481" v="438" actId="6549"/>
        <pc:sldMkLst>
          <pc:docMk/>
          <pc:sldMk cId="3438693093" sldId="321"/>
        </pc:sldMkLst>
        <pc:spChg chg="mod">
          <ac:chgData name="Stephen Honegger" userId="1b118b49-a315-49ab-ae75-6912d743057b" providerId="ADAL" clId="{43248E01-2ECF-4CF2-8563-8391DFAE5513}" dt="2020-01-20T03:50:29.481" v="438" actId="6549"/>
          <ac:spMkLst>
            <pc:docMk/>
            <pc:sldMk cId="3438693093" sldId="321"/>
            <ac:spMk id="8" creationId="{F5FAA9CF-428C-46C2-89F1-30FBB174100C}"/>
          </ac:spMkLst>
        </pc:spChg>
      </pc:sldChg>
      <pc:sldChg chg="modSp">
        <pc:chgData name="Stephen Honegger" userId="1b118b49-a315-49ab-ae75-6912d743057b" providerId="ADAL" clId="{43248E01-2ECF-4CF2-8563-8391DFAE5513}" dt="2020-01-20T03:51:27.145" v="442" actId="20577"/>
        <pc:sldMkLst>
          <pc:docMk/>
          <pc:sldMk cId="3523741602" sldId="322"/>
        </pc:sldMkLst>
        <pc:spChg chg="mod">
          <ac:chgData name="Stephen Honegger" userId="1b118b49-a315-49ab-ae75-6912d743057b" providerId="ADAL" clId="{43248E01-2ECF-4CF2-8563-8391DFAE5513}" dt="2020-01-20T03:51:27.145" v="442" actId="20577"/>
          <ac:spMkLst>
            <pc:docMk/>
            <pc:sldMk cId="3523741602" sldId="322"/>
            <ac:spMk id="17" creationId="{5AE9912C-98EA-4128-BAF0-91C8BAB6E99F}"/>
          </ac:spMkLst>
        </pc:spChg>
      </pc:sldChg>
      <pc:sldChg chg="addCm modCm">
        <pc:chgData name="Stephen Honegger" userId="1b118b49-a315-49ab-ae75-6912d743057b" providerId="ADAL" clId="{43248E01-2ECF-4CF2-8563-8391DFAE5513}" dt="2020-01-20T03:51:57.709" v="444"/>
        <pc:sldMkLst>
          <pc:docMk/>
          <pc:sldMk cId="95987324" sldId="323"/>
        </pc:sldMkLst>
      </pc:sldChg>
      <pc:sldChg chg="modSp addCm modCm">
        <pc:chgData name="Stephen Honegger" userId="1b118b49-a315-49ab-ae75-6912d743057b" providerId="ADAL" clId="{43248E01-2ECF-4CF2-8563-8391DFAE5513}" dt="2020-01-20T03:04:23.523" v="109"/>
        <pc:sldMkLst>
          <pc:docMk/>
          <pc:sldMk cId="767455476" sldId="325"/>
        </pc:sldMkLst>
        <pc:spChg chg="mod">
          <ac:chgData name="Stephen Honegger" userId="1b118b49-a315-49ab-ae75-6912d743057b" providerId="ADAL" clId="{43248E01-2ECF-4CF2-8563-8391DFAE5513}" dt="2020-01-20T03:04:05.504" v="107" actId="6549"/>
          <ac:spMkLst>
            <pc:docMk/>
            <pc:sldMk cId="767455476" sldId="325"/>
            <ac:spMk id="8" creationId="{F5FAA9CF-428C-46C2-89F1-30FBB174100C}"/>
          </ac:spMkLst>
        </pc:spChg>
      </pc:sldChg>
      <pc:sldChg chg="addSp delSp modSp addCm modCm">
        <pc:chgData name="Stephen Honegger" userId="1b118b49-a315-49ab-ae75-6912d743057b" providerId="ADAL" clId="{43248E01-2ECF-4CF2-8563-8391DFAE5513}" dt="2020-01-20T03:37:46.920" v="285"/>
        <pc:sldMkLst>
          <pc:docMk/>
          <pc:sldMk cId="2480760559" sldId="326"/>
        </pc:sldMkLst>
        <pc:spChg chg="mod">
          <ac:chgData name="Stephen Honegger" userId="1b118b49-a315-49ab-ae75-6912d743057b" providerId="ADAL" clId="{43248E01-2ECF-4CF2-8563-8391DFAE5513}" dt="2020-01-20T03:35:54.625" v="248" actId="20577"/>
          <ac:spMkLst>
            <pc:docMk/>
            <pc:sldMk cId="2480760559" sldId="326"/>
            <ac:spMk id="17" creationId="{5AE9912C-98EA-4128-BAF0-91C8BAB6E99F}"/>
          </ac:spMkLst>
        </pc:spChg>
        <pc:graphicFrameChg chg="mod modGraphic">
          <ac:chgData name="Stephen Honegger" userId="1b118b49-a315-49ab-ae75-6912d743057b" providerId="ADAL" clId="{43248E01-2ECF-4CF2-8563-8391DFAE5513}" dt="2020-01-20T03:37:15.265" v="264" actId="1076"/>
          <ac:graphicFrameMkLst>
            <pc:docMk/>
            <pc:sldMk cId="2480760559" sldId="326"/>
            <ac:graphicFrameMk id="8" creationId="{14E80E7F-C859-4B3E-98E5-7AA81C0ECB45}"/>
          </ac:graphicFrameMkLst>
        </pc:graphicFrameChg>
        <pc:graphicFrameChg chg="add del mod">
          <ac:chgData name="Stephen Honegger" userId="1b118b49-a315-49ab-ae75-6912d743057b" providerId="ADAL" clId="{43248E01-2ECF-4CF2-8563-8391DFAE5513}" dt="2020-01-20T03:37:08.308" v="263" actId="478"/>
          <ac:graphicFrameMkLst>
            <pc:docMk/>
            <pc:sldMk cId="2480760559" sldId="326"/>
            <ac:graphicFrameMk id="10" creationId="{3E64FF26-F4E7-4BC9-934E-A744B5BE15D6}"/>
          </ac:graphicFrameMkLst>
        </pc:graphicFrameChg>
        <pc:graphicFrameChg chg="add mod modGraphic">
          <ac:chgData name="Stephen Honegger" userId="1b118b49-a315-49ab-ae75-6912d743057b" providerId="ADAL" clId="{43248E01-2ECF-4CF2-8563-8391DFAE5513}" dt="2020-01-20T03:37:30.416" v="283" actId="20577"/>
          <ac:graphicFrameMkLst>
            <pc:docMk/>
            <pc:sldMk cId="2480760559" sldId="326"/>
            <ac:graphicFrameMk id="11" creationId="{B2B13CA3-CBE2-4FBF-B94E-135C8DC8610F}"/>
          </ac:graphicFrameMkLst>
        </pc:graphicFrameChg>
      </pc:sldChg>
      <pc:sldChg chg="modSp addCm modCm">
        <pc:chgData name="Stephen Honegger" userId="1b118b49-a315-49ab-ae75-6912d743057b" providerId="ADAL" clId="{43248E01-2ECF-4CF2-8563-8391DFAE5513}" dt="2020-01-20T03:41:52.439" v="361"/>
        <pc:sldMkLst>
          <pc:docMk/>
          <pc:sldMk cId="587695987" sldId="327"/>
        </pc:sldMkLst>
        <pc:spChg chg="mod">
          <ac:chgData name="Stephen Honegger" userId="1b118b49-a315-49ab-ae75-6912d743057b" providerId="ADAL" clId="{43248E01-2ECF-4CF2-8563-8391DFAE5513}" dt="2020-01-20T03:41:06.399" v="359" actId="6549"/>
          <ac:spMkLst>
            <pc:docMk/>
            <pc:sldMk cId="587695987" sldId="327"/>
            <ac:spMk id="8" creationId="{F5FAA9CF-428C-46C2-89F1-30FBB174100C}"/>
          </ac:spMkLst>
        </pc:spChg>
      </pc:sldChg>
      <pc:sldChg chg="modSp addCm modCm">
        <pc:chgData name="Stephen Honegger" userId="1b118b49-a315-49ab-ae75-6912d743057b" providerId="ADAL" clId="{43248E01-2ECF-4CF2-8563-8391DFAE5513}" dt="2020-01-20T03:01:09.915" v="71"/>
        <pc:sldMkLst>
          <pc:docMk/>
          <pc:sldMk cId="3195909893" sldId="330"/>
        </pc:sldMkLst>
        <pc:spChg chg="mod">
          <ac:chgData name="Stephen Honegger" userId="1b118b49-a315-49ab-ae75-6912d743057b" providerId="ADAL" clId="{43248E01-2ECF-4CF2-8563-8391DFAE5513}" dt="2020-01-20T03:00:56.410" v="69" actId="313"/>
          <ac:spMkLst>
            <pc:docMk/>
            <pc:sldMk cId="3195909893" sldId="330"/>
            <ac:spMk id="17" creationId="{5AE9912C-98EA-4128-BAF0-91C8BAB6E99F}"/>
          </ac:spMkLst>
        </pc:spChg>
      </pc:sldChg>
      <pc:sldChg chg="modSp">
        <pc:chgData name="Stephen Honegger" userId="1b118b49-a315-49ab-ae75-6912d743057b" providerId="ADAL" clId="{43248E01-2ECF-4CF2-8563-8391DFAE5513}" dt="2020-01-20T03:02:01.020" v="78" actId="20577"/>
        <pc:sldMkLst>
          <pc:docMk/>
          <pc:sldMk cId="3250481288" sldId="332"/>
        </pc:sldMkLst>
        <pc:spChg chg="mod">
          <ac:chgData name="Stephen Honegger" userId="1b118b49-a315-49ab-ae75-6912d743057b" providerId="ADAL" clId="{43248E01-2ECF-4CF2-8563-8391DFAE5513}" dt="2020-01-20T03:02:01.020" v="78" actId="20577"/>
          <ac:spMkLst>
            <pc:docMk/>
            <pc:sldMk cId="3250481288" sldId="332"/>
            <ac:spMk id="17" creationId="{5AE9912C-98EA-4128-BAF0-91C8BAB6E99F}"/>
          </ac:spMkLst>
        </pc:spChg>
      </pc:sldChg>
    </pc:docChg>
  </pc:docChgLst>
  <pc:docChgLst>
    <pc:chgData name="Dan Miller" userId="9312318d-6fc1-4aa1-bf63-b61f87e21e71" providerId="ADAL" clId="{6070723D-400E-49B8-A7D1-B628A9E5FF83}"/>
    <pc:docChg chg="custSel addSld modSld">
      <pc:chgData name="Dan Miller" userId="9312318d-6fc1-4aa1-bf63-b61f87e21e71" providerId="ADAL" clId="{6070723D-400E-49B8-A7D1-B628A9E5FF83}" dt="2019-11-14T06:10:45.377" v="1710" actId="6549"/>
      <pc:docMkLst>
        <pc:docMk/>
      </pc:docMkLst>
      <pc:sldChg chg="modSp">
        <pc:chgData name="Dan Miller" userId="9312318d-6fc1-4aa1-bf63-b61f87e21e71" providerId="ADAL" clId="{6070723D-400E-49B8-A7D1-B628A9E5FF83}" dt="2019-11-14T04:16:12.852" v="74" actId="14100"/>
        <pc:sldMkLst>
          <pc:docMk/>
          <pc:sldMk cId="0" sldId="256"/>
        </pc:sldMkLst>
        <pc:spChg chg="mod">
          <ac:chgData name="Dan Miller" userId="9312318d-6fc1-4aa1-bf63-b61f87e21e71" providerId="ADAL" clId="{6070723D-400E-49B8-A7D1-B628A9E5FF83}" dt="2019-11-14T04:16:12.852" v="74" actId="14100"/>
          <ac:spMkLst>
            <pc:docMk/>
            <pc:sldMk cId="0" sldId="256"/>
            <ac:spMk id="205" creationId="{00000000-0000-0000-0000-000000000000}"/>
          </ac:spMkLst>
        </pc:spChg>
      </pc:sldChg>
      <pc:sldChg chg="addSp delSp modSp">
        <pc:chgData name="Dan Miller" userId="9312318d-6fc1-4aa1-bf63-b61f87e21e71" providerId="ADAL" clId="{6070723D-400E-49B8-A7D1-B628A9E5FF83}" dt="2019-11-14T06:02:15.790" v="1353" actId="14734"/>
        <pc:sldMkLst>
          <pc:docMk/>
          <pc:sldMk cId="1977009700" sldId="281"/>
        </pc:sldMkLst>
        <pc:spChg chg="mod">
          <ac:chgData name="Dan Miller" userId="9312318d-6fc1-4aa1-bf63-b61f87e21e71" providerId="ADAL" clId="{6070723D-400E-49B8-A7D1-B628A9E5FF83}" dt="2019-11-14T05:41:16.794" v="388" actId="20577"/>
          <ac:spMkLst>
            <pc:docMk/>
            <pc:sldMk cId="1977009700" sldId="281"/>
            <ac:spMk id="16" creationId="{0FD8B14E-7CCF-42C8-9E9F-051852995464}"/>
          </ac:spMkLst>
        </pc:spChg>
        <pc:spChg chg="mod">
          <ac:chgData name="Dan Miller" userId="9312318d-6fc1-4aa1-bf63-b61f87e21e71" providerId="ADAL" clId="{6070723D-400E-49B8-A7D1-B628A9E5FF83}" dt="2019-11-14T05:40:56.454" v="376" actId="14100"/>
          <ac:spMkLst>
            <pc:docMk/>
            <pc:sldMk cId="1977009700" sldId="281"/>
            <ac:spMk id="17" creationId="{5AE9912C-98EA-4128-BAF0-91C8BAB6E99F}"/>
          </ac:spMkLst>
        </pc:spChg>
        <pc:graphicFrameChg chg="add mod modGraphic">
          <ac:chgData name="Dan Miller" userId="9312318d-6fc1-4aa1-bf63-b61f87e21e71" providerId="ADAL" clId="{6070723D-400E-49B8-A7D1-B628A9E5FF83}" dt="2019-11-14T06:02:15.790" v="1353" actId="14734"/>
          <ac:graphicFrameMkLst>
            <pc:docMk/>
            <pc:sldMk cId="1977009700" sldId="281"/>
            <ac:graphicFrameMk id="6" creationId="{70D770D4-DF7D-4F9F-B764-DCF35D8D068A}"/>
          </ac:graphicFrameMkLst>
        </pc:graphicFrameChg>
        <pc:graphicFrameChg chg="del">
          <ac:chgData name="Dan Miller" userId="9312318d-6fc1-4aa1-bf63-b61f87e21e71" providerId="ADAL" clId="{6070723D-400E-49B8-A7D1-B628A9E5FF83}" dt="2019-11-14T04:20:44.940" v="133" actId="478"/>
          <ac:graphicFrameMkLst>
            <pc:docMk/>
            <pc:sldMk cId="1977009700" sldId="281"/>
            <ac:graphicFrameMk id="18" creationId="{3AE18A4C-3F4A-4EFD-ADDA-2EC5999EFF8A}"/>
          </ac:graphicFrameMkLst>
        </pc:graphicFrameChg>
      </pc:sldChg>
      <pc:sldChg chg="modSp add">
        <pc:chgData name="Dan Miller" userId="9312318d-6fc1-4aa1-bf63-b61f87e21e71" providerId="ADAL" clId="{6070723D-400E-49B8-A7D1-B628A9E5FF83}" dt="2019-11-14T05:33:16.652" v="186" actId="20577"/>
        <pc:sldMkLst>
          <pc:docMk/>
          <pc:sldMk cId="2889772466" sldId="303"/>
        </pc:sldMkLst>
        <pc:spChg chg="mod">
          <ac:chgData name="Dan Miller" userId="9312318d-6fc1-4aa1-bf63-b61f87e21e71" providerId="ADAL" clId="{6070723D-400E-49B8-A7D1-B628A9E5FF83}" dt="2019-11-14T05:33:16.652" v="186" actId="20577"/>
          <ac:spMkLst>
            <pc:docMk/>
            <pc:sldMk cId="2889772466" sldId="303"/>
            <ac:spMk id="16" creationId="{0FD8B14E-7CCF-42C8-9E9F-051852995464}"/>
          </ac:spMkLst>
        </pc:spChg>
      </pc:sldChg>
      <pc:sldChg chg="add">
        <pc:chgData name="Dan Miller" userId="9312318d-6fc1-4aa1-bf63-b61f87e21e71" providerId="ADAL" clId="{6070723D-400E-49B8-A7D1-B628A9E5FF83}" dt="2019-11-14T05:33:00.266" v="184"/>
        <pc:sldMkLst>
          <pc:docMk/>
          <pc:sldMk cId="145261109" sldId="304"/>
        </pc:sldMkLst>
      </pc:sldChg>
      <pc:sldChg chg="addSp delSp modSp add">
        <pc:chgData name="Dan Miller" userId="9312318d-6fc1-4aa1-bf63-b61f87e21e71" providerId="ADAL" clId="{6070723D-400E-49B8-A7D1-B628A9E5FF83}" dt="2019-11-14T06:10:45.377" v="1710" actId="6549"/>
        <pc:sldMkLst>
          <pc:docMk/>
          <pc:sldMk cId="1489219734" sldId="305"/>
        </pc:sldMkLst>
        <pc:spChg chg="add del mod">
          <ac:chgData name="Dan Miller" userId="9312318d-6fc1-4aa1-bf63-b61f87e21e71" providerId="ADAL" clId="{6070723D-400E-49B8-A7D1-B628A9E5FF83}" dt="2019-11-14T05:37:23.848" v="261" actId="478"/>
          <ac:spMkLst>
            <pc:docMk/>
            <pc:sldMk cId="1489219734" sldId="305"/>
            <ac:spMk id="3" creationId="{5A4519D7-ACDB-4C78-9399-167FE06C9F2C}"/>
          </ac:spMkLst>
        </pc:spChg>
        <pc:spChg chg="mod">
          <ac:chgData name="Dan Miller" userId="9312318d-6fc1-4aa1-bf63-b61f87e21e71" providerId="ADAL" clId="{6070723D-400E-49B8-A7D1-B628A9E5FF83}" dt="2019-11-14T05:41:27.124" v="390" actId="20577"/>
          <ac:spMkLst>
            <pc:docMk/>
            <pc:sldMk cId="1489219734" sldId="305"/>
            <ac:spMk id="16" creationId="{0FD8B14E-7CCF-42C8-9E9F-051852995464}"/>
          </ac:spMkLst>
        </pc:spChg>
        <pc:spChg chg="del">
          <ac:chgData name="Dan Miller" userId="9312318d-6fc1-4aa1-bf63-b61f87e21e71" providerId="ADAL" clId="{6070723D-400E-49B8-A7D1-B628A9E5FF83}" dt="2019-11-14T05:37:20.249" v="260" actId="478"/>
          <ac:spMkLst>
            <pc:docMk/>
            <pc:sldMk cId="1489219734" sldId="305"/>
            <ac:spMk id="17" creationId="{5AE9912C-98EA-4128-BAF0-91C8BAB6E99F}"/>
          </ac:spMkLst>
        </pc:spChg>
        <pc:graphicFrameChg chg="mod modGraphic">
          <ac:chgData name="Dan Miller" userId="9312318d-6fc1-4aa1-bf63-b61f87e21e71" providerId="ADAL" clId="{6070723D-400E-49B8-A7D1-B628A9E5FF83}" dt="2019-11-14T06:10:45.377" v="1710" actId="6549"/>
          <ac:graphicFrameMkLst>
            <pc:docMk/>
            <pc:sldMk cId="1489219734" sldId="305"/>
            <ac:graphicFrameMk id="6" creationId="{70D770D4-DF7D-4F9F-B764-DCF35D8D068A}"/>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Clr>
                <a:schemeClr val="dk1"/>
              </a:buClr>
              <a:buSzPts val="1400"/>
              <a:buFont typeface="Arial"/>
              <a:buNone/>
              <a:defRPr sz="1100" b="0" i="0" u="none" strike="noStrike" cap="none">
                <a:solidFill>
                  <a:schemeClr val="dk1"/>
                </a:solidFill>
                <a:latin typeface="Arial"/>
                <a:ea typeface="Arial"/>
                <a:cs typeface="Arial"/>
                <a:sym typeface="Arial"/>
              </a:defRPr>
            </a:lvl1pPr>
            <a:lvl2pPr marL="914400" marR="0" lvl="1" indent="-228600" algn="l" rtl="0">
              <a:spcBef>
                <a:spcPts val="0"/>
              </a:spcBef>
              <a:spcAft>
                <a:spcPts val="0"/>
              </a:spcAft>
              <a:buClr>
                <a:schemeClr val="dk1"/>
              </a:buClr>
              <a:buSzPts val="1400"/>
              <a:buFont typeface="Arial"/>
              <a:buNone/>
              <a:defRPr sz="1100" b="0" i="0" u="none" strike="noStrike" cap="none">
                <a:solidFill>
                  <a:schemeClr val="dk1"/>
                </a:solidFill>
                <a:latin typeface="Arial"/>
                <a:ea typeface="Arial"/>
                <a:cs typeface="Arial"/>
                <a:sym typeface="Arial"/>
              </a:defRPr>
            </a:lvl2pPr>
            <a:lvl3pPr marL="1371600" marR="0" lvl="2" indent="-228600" algn="l" rtl="0">
              <a:spcBef>
                <a:spcPts val="0"/>
              </a:spcBef>
              <a:spcAft>
                <a:spcPts val="0"/>
              </a:spcAft>
              <a:buClr>
                <a:schemeClr val="dk1"/>
              </a:buClr>
              <a:buSzPts val="1400"/>
              <a:buFont typeface="Arial"/>
              <a:buNone/>
              <a:defRPr sz="1100" b="0" i="0" u="none" strike="noStrike" cap="none">
                <a:solidFill>
                  <a:schemeClr val="dk1"/>
                </a:solidFill>
                <a:latin typeface="Arial"/>
                <a:ea typeface="Arial"/>
                <a:cs typeface="Arial"/>
                <a:sym typeface="Arial"/>
              </a:defRPr>
            </a:lvl3pPr>
            <a:lvl4pPr marL="1828800" marR="0" lvl="3" indent="-228600" algn="l" rtl="0">
              <a:spcBef>
                <a:spcPts val="0"/>
              </a:spcBef>
              <a:spcAft>
                <a:spcPts val="0"/>
              </a:spcAft>
              <a:buClr>
                <a:schemeClr val="dk1"/>
              </a:buClr>
              <a:buSzPts val="1400"/>
              <a:buFont typeface="Arial"/>
              <a:buNone/>
              <a:defRPr sz="1100" b="0" i="0" u="none" strike="noStrike" cap="none">
                <a:solidFill>
                  <a:schemeClr val="dk1"/>
                </a:solidFill>
                <a:latin typeface="Arial"/>
                <a:ea typeface="Arial"/>
                <a:cs typeface="Arial"/>
                <a:sym typeface="Arial"/>
              </a:defRPr>
            </a:lvl4pPr>
            <a:lvl5pPr marL="2286000" marR="0" lvl="4" indent="-228600" algn="l" rtl="0">
              <a:spcBef>
                <a:spcPts val="0"/>
              </a:spcBef>
              <a:spcAft>
                <a:spcPts val="0"/>
              </a:spcAft>
              <a:buClr>
                <a:schemeClr val="dk1"/>
              </a:buClr>
              <a:buSzPts val="1400"/>
              <a:buFont typeface="Arial"/>
              <a:buNone/>
              <a:defRPr sz="11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Clr>
                <a:schemeClr val="dk1"/>
              </a:buClr>
              <a:buSzPts val="1400"/>
              <a:buFont typeface="Arial"/>
              <a:buNone/>
              <a:defRPr sz="1100" b="0" i="0" u="none" strike="noStrike" cap="none">
                <a:solidFill>
                  <a:schemeClr val="dk1"/>
                </a:solidFill>
                <a:latin typeface="Arial"/>
                <a:ea typeface="Arial"/>
                <a:cs typeface="Arial"/>
                <a:sym typeface="Arial"/>
              </a:defRPr>
            </a:lvl6pPr>
            <a:lvl7pPr marL="3200400" marR="0" lvl="6" indent="-228600" algn="l" rtl="0">
              <a:spcBef>
                <a:spcPts val="0"/>
              </a:spcBef>
              <a:spcAft>
                <a:spcPts val="0"/>
              </a:spcAft>
              <a:buClr>
                <a:schemeClr val="dk1"/>
              </a:buClr>
              <a:buSzPts val="1400"/>
              <a:buFont typeface="Arial"/>
              <a:buNone/>
              <a:defRPr sz="1100" b="0" i="0" u="none" strike="noStrike" cap="none">
                <a:solidFill>
                  <a:schemeClr val="dk1"/>
                </a:solidFill>
                <a:latin typeface="Arial"/>
                <a:ea typeface="Arial"/>
                <a:cs typeface="Arial"/>
                <a:sym typeface="Arial"/>
              </a:defRPr>
            </a:lvl7pPr>
            <a:lvl8pPr marL="3657600" marR="0" lvl="7" indent="-228600" algn="l" rtl="0">
              <a:spcBef>
                <a:spcPts val="0"/>
              </a:spcBef>
              <a:spcAft>
                <a:spcPts val="0"/>
              </a:spcAft>
              <a:buClr>
                <a:schemeClr val="dk1"/>
              </a:buClr>
              <a:buSzPts val="1400"/>
              <a:buFont typeface="Arial"/>
              <a:buNone/>
              <a:defRPr sz="1100" b="0" i="0" u="none" strike="noStrike" cap="none">
                <a:solidFill>
                  <a:schemeClr val="dk1"/>
                </a:solidFill>
                <a:latin typeface="Arial"/>
                <a:ea typeface="Arial"/>
                <a:cs typeface="Arial"/>
                <a:sym typeface="Arial"/>
              </a:defRPr>
            </a:lvl8pPr>
            <a:lvl9pPr marL="4114800" marR="0" lvl="8" indent="-228600" algn="l" rtl="0">
              <a:spcBef>
                <a:spcPts val="0"/>
              </a:spcBef>
              <a:spcAft>
                <a:spcPts val="0"/>
              </a:spcAft>
              <a:buClr>
                <a:schemeClr val="dk1"/>
              </a:buClr>
              <a:buSzPts val="1400"/>
              <a:buFont typeface="Arial"/>
              <a:buNone/>
              <a:defRPr sz="11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203" name="Google Shape;203;p3: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8030830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0360977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301454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8125145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2182445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2489138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0460215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6897592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42969930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776793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210" name="Google Shape;210;p5: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7744934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87555312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7096704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80314514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13779824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3679905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22110142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23152453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97172749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7069642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210" name="Google Shape;210;p5: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48873134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5436751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72685713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96439007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507044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p29: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p:txBody>
      </p:sp>
      <p:sp>
        <p:nvSpPr>
          <p:cNvPr id="370" name="Google Shape;370;p29: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4572113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753583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6866404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059907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6428680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4845069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8890536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755575" y="771550"/>
            <a:ext cx="7632848" cy="1728191"/>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00B0F0"/>
              </a:buClr>
              <a:buSzPts val="1400"/>
              <a:buFont typeface="Calibri"/>
              <a:buNone/>
              <a:defRPr sz="4800" b="0" i="0" u="none" strike="noStrike" cap="none">
                <a:solidFill>
                  <a:srgbClr val="00B0F0"/>
                </a:solidFill>
                <a:latin typeface="Calibri"/>
                <a:ea typeface="Calibri"/>
                <a:cs typeface="Calibri"/>
                <a:sym typeface="Calibri"/>
              </a:defRPr>
            </a:lvl1pPr>
            <a:lvl2pPr lvl="1" indent="0">
              <a:spcBef>
                <a:spcPts val="0"/>
              </a:spcBef>
              <a:spcAft>
                <a:spcPts val="0"/>
              </a:spcAft>
              <a:buSzPts val="1400"/>
              <a:buFont typeface="Arial"/>
              <a:buNone/>
              <a:defRPr sz="1800"/>
            </a:lvl2pPr>
            <a:lvl3pPr lvl="2" indent="0">
              <a:spcBef>
                <a:spcPts val="0"/>
              </a:spcBef>
              <a:spcAft>
                <a:spcPts val="0"/>
              </a:spcAft>
              <a:buSzPts val="1400"/>
              <a:buFont typeface="Arial"/>
              <a:buNone/>
              <a:defRPr sz="1800"/>
            </a:lvl3pPr>
            <a:lvl4pPr lvl="3" indent="0">
              <a:spcBef>
                <a:spcPts val="0"/>
              </a:spcBef>
              <a:spcAft>
                <a:spcPts val="0"/>
              </a:spcAft>
              <a:buSzPts val="1400"/>
              <a:buFont typeface="Arial"/>
              <a:buNone/>
              <a:defRPr sz="1800"/>
            </a:lvl4pPr>
            <a:lvl5pPr lvl="4" indent="0">
              <a:spcBef>
                <a:spcPts val="0"/>
              </a:spcBef>
              <a:spcAft>
                <a:spcPts val="0"/>
              </a:spcAft>
              <a:buSzPts val="1400"/>
              <a:buFont typeface="Arial"/>
              <a:buNone/>
              <a:defRPr sz="1800"/>
            </a:lvl5pPr>
            <a:lvl6pPr lvl="5" indent="0">
              <a:spcBef>
                <a:spcPts val="0"/>
              </a:spcBef>
              <a:spcAft>
                <a:spcPts val="0"/>
              </a:spcAft>
              <a:buSzPts val="1400"/>
              <a:buFont typeface="Arial"/>
              <a:buNone/>
              <a:defRPr sz="1800"/>
            </a:lvl6pPr>
            <a:lvl7pPr lvl="6" indent="0">
              <a:spcBef>
                <a:spcPts val="0"/>
              </a:spcBef>
              <a:spcAft>
                <a:spcPts val="0"/>
              </a:spcAft>
              <a:buSzPts val="1400"/>
              <a:buFont typeface="Arial"/>
              <a:buNone/>
              <a:defRPr sz="1800"/>
            </a:lvl7pPr>
            <a:lvl8pPr lvl="7" indent="0">
              <a:spcBef>
                <a:spcPts val="0"/>
              </a:spcBef>
              <a:spcAft>
                <a:spcPts val="0"/>
              </a:spcAft>
              <a:buSzPts val="1400"/>
              <a:buFont typeface="Arial"/>
              <a:buNone/>
              <a:defRPr sz="1800"/>
            </a:lvl8pPr>
            <a:lvl9pPr lvl="8" indent="0">
              <a:spcBef>
                <a:spcPts val="0"/>
              </a:spcBef>
              <a:spcAft>
                <a:spcPts val="0"/>
              </a:spcAft>
              <a:buSzPts val="1400"/>
              <a:buFont typeface="Arial"/>
              <a:buNone/>
              <a:defRPr sz="1800"/>
            </a:lvl9pPr>
          </a:lstStyle>
          <a:p>
            <a:endParaRPr/>
          </a:p>
        </p:txBody>
      </p:sp>
      <p:sp>
        <p:nvSpPr>
          <p:cNvPr id="12" name="Google Shape;12;p2"/>
          <p:cNvSpPr txBox="1">
            <a:spLocks noGrp="1"/>
          </p:cNvSpPr>
          <p:nvPr>
            <p:ph type="subTitle" idx="1"/>
          </p:nvPr>
        </p:nvSpPr>
        <p:spPr>
          <a:xfrm>
            <a:off x="755575" y="2571750"/>
            <a:ext cx="6400799" cy="1314449"/>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560"/>
              </a:spcBef>
              <a:spcAft>
                <a:spcPts val="0"/>
              </a:spcAft>
              <a:buClr>
                <a:srgbClr val="92D050"/>
              </a:buClr>
              <a:buSzPts val="2800"/>
              <a:buFont typeface="Arial"/>
              <a:buNone/>
              <a:defRPr sz="2800" b="0" i="0" u="none" strike="noStrike" cap="none">
                <a:solidFill>
                  <a:schemeClr val="lt1"/>
                </a:solidFill>
                <a:latin typeface="Calibri"/>
                <a:ea typeface="Calibri"/>
                <a:cs typeface="Calibri"/>
                <a:sym typeface="Calibri"/>
              </a:defRPr>
            </a:lvl1pPr>
            <a:lvl2pPr marL="457200" marR="0" lvl="1" indent="0" algn="ctr" rtl="0">
              <a:lnSpc>
                <a:spcPct val="100000"/>
              </a:lnSpc>
              <a:spcBef>
                <a:spcPts val="480"/>
              </a:spcBef>
              <a:spcAft>
                <a:spcPts val="0"/>
              </a:spcAft>
              <a:buClr>
                <a:srgbClr val="00B0F0"/>
              </a:buClr>
              <a:buSzPts val="2400"/>
              <a:buFont typeface="Arial"/>
              <a:buNone/>
              <a:defRPr sz="2400" b="0" i="0" u="none" strike="noStrike" cap="none">
                <a:solidFill>
                  <a:srgbClr val="888888"/>
                </a:solidFill>
                <a:latin typeface="Calibri"/>
                <a:ea typeface="Calibri"/>
                <a:cs typeface="Calibri"/>
                <a:sym typeface="Calibri"/>
              </a:defRPr>
            </a:lvl2pPr>
            <a:lvl3pPr marL="914400" marR="0" lvl="2" indent="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3pPr>
            <a:lvl4pPr marL="1371600" marR="0" lvl="3" indent="0" algn="ctr" rtl="0">
              <a:lnSpc>
                <a:spcPct val="100000"/>
              </a:lnSpc>
              <a:spcBef>
                <a:spcPts val="36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4pPr>
            <a:lvl5pPr marL="1828800" marR="0" lvl="4" indent="0" algn="ctr" rtl="0">
              <a:lnSpc>
                <a:spcPct val="100000"/>
              </a:lnSpc>
              <a:spcBef>
                <a:spcPts val="36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5pPr>
            <a:lvl6pPr marL="2286000" marR="0" lvl="5" indent="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6pPr>
            <a:lvl7pPr marL="2743200" marR="0" lvl="6" indent="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7pPr>
            <a:lvl8pPr marL="3200400" marR="0" lvl="7" indent="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8pPr>
            <a:lvl9pPr marL="3657600" marR="0" lvl="8" indent="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9pPr>
          </a:lstStyle>
          <a:p>
            <a:endParaRPr/>
          </a:p>
        </p:txBody>
      </p:sp>
      <p:sp>
        <p:nvSpPr>
          <p:cNvPr id="13" name="Google Shape;13;p2"/>
          <p:cNvSpPr txBox="1">
            <a:spLocks noGrp="1"/>
          </p:cNvSpPr>
          <p:nvPr>
            <p:ph type="dt" idx="10"/>
          </p:nvPr>
        </p:nvSpPr>
        <p:spPr>
          <a:xfrm>
            <a:off x="1187624" y="4731989"/>
            <a:ext cx="2133599" cy="273843"/>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2"/>
          <p:cNvSpPr txBox="1">
            <a:spLocks noGrp="1"/>
          </p:cNvSpPr>
          <p:nvPr>
            <p:ph type="ftr" idx="11"/>
          </p:nvPr>
        </p:nvSpPr>
        <p:spPr>
          <a:xfrm>
            <a:off x="3854623" y="4731989"/>
            <a:ext cx="2895600" cy="273843"/>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5" name="Google Shape;15;p2"/>
          <p:cNvSpPr txBox="1">
            <a:spLocks noGrp="1"/>
          </p:cNvSpPr>
          <p:nvPr>
            <p:ph type="sldNum" idx="12"/>
          </p:nvPr>
        </p:nvSpPr>
        <p:spPr>
          <a:xfrm>
            <a:off x="6553200" y="4767262"/>
            <a:ext cx="2133599" cy="273843"/>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sz="1400">
              <a:solidFill>
                <a:srgbClr val="000000"/>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5"/>
        <p:cNvGrpSpPr/>
        <p:nvPr/>
      </p:nvGrpSpPr>
      <p:grpSpPr>
        <a:xfrm>
          <a:off x="0" y="0"/>
          <a:ext cx="0" cy="0"/>
          <a:chOff x="0" y="0"/>
          <a:chExt cx="0" cy="0"/>
        </a:xfrm>
      </p:grpSpPr>
      <p:sp>
        <p:nvSpPr>
          <p:cNvPr id="76" name="Google Shape;76;p12"/>
          <p:cNvSpPr txBox="1">
            <a:spLocks noGrp="1"/>
          </p:cNvSpPr>
          <p:nvPr>
            <p:ph type="title"/>
          </p:nvPr>
        </p:nvSpPr>
        <p:spPr>
          <a:xfrm>
            <a:off x="323528" y="205979"/>
            <a:ext cx="8363272" cy="85725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00B0F0"/>
              </a:buClr>
              <a:buSzPts val="1400"/>
              <a:buFont typeface="Calibri"/>
              <a:buNone/>
              <a:defRPr sz="3600" b="0" i="0" u="none" strike="noStrike" cap="none">
                <a:solidFill>
                  <a:srgbClr val="00B0F0"/>
                </a:solidFill>
                <a:latin typeface="Calibri"/>
                <a:ea typeface="Calibri"/>
                <a:cs typeface="Calibri"/>
                <a:sym typeface="Calibri"/>
              </a:defRPr>
            </a:lvl1pPr>
            <a:lvl2pPr lvl="1" indent="0">
              <a:spcBef>
                <a:spcPts val="0"/>
              </a:spcBef>
              <a:spcAft>
                <a:spcPts val="0"/>
              </a:spcAft>
              <a:buSzPts val="1400"/>
              <a:buFont typeface="Arial"/>
              <a:buNone/>
              <a:defRPr sz="1800"/>
            </a:lvl2pPr>
            <a:lvl3pPr lvl="2" indent="0">
              <a:spcBef>
                <a:spcPts val="0"/>
              </a:spcBef>
              <a:spcAft>
                <a:spcPts val="0"/>
              </a:spcAft>
              <a:buSzPts val="1400"/>
              <a:buFont typeface="Arial"/>
              <a:buNone/>
              <a:defRPr sz="1800"/>
            </a:lvl3pPr>
            <a:lvl4pPr lvl="3" indent="0">
              <a:spcBef>
                <a:spcPts val="0"/>
              </a:spcBef>
              <a:spcAft>
                <a:spcPts val="0"/>
              </a:spcAft>
              <a:buSzPts val="1400"/>
              <a:buFont typeface="Arial"/>
              <a:buNone/>
              <a:defRPr sz="1800"/>
            </a:lvl4pPr>
            <a:lvl5pPr lvl="4" indent="0">
              <a:spcBef>
                <a:spcPts val="0"/>
              </a:spcBef>
              <a:spcAft>
                <a:spcPts val="0"/>
              </a:spcAft>
              <a:buSzPts val="1400"/>
              <a:buFont typeface="Arial"/>
              <a:buNone/>
              <a:defRPr sz="1800"/>
            </a:lvl5pPr>
            <a:lvl6pPr lvl="5" indent="0">
              <a:spcBef>
                <a:spcPts val="0"/>
              </a:spcBef>
              <a:spcAft>
                <a:spcPts val="0"/>
              </a:spcAft>
              <a:buSzPts val="1400"/>
              <a:buFont typeface="Arial"/>
              <a:buNone/>
              <a:defRPr sz="1800"/>
            </a:lvl6pPr>
            <a:lvl7pPr lvl="6" indent="0">
              <a:spcBef>
                <a:spcPts val="0"/>
              </a:spcBef>
              <a:spcAft>
                <a:spcPts val="0"/>
              </a:spcAft>
              <a:buSzPts val="1400"/>
              <a:buFont typeface="Arial"/>
              <a:buNone/>
              <a:defRPr sz="1800"/>
            </a:lvl7pPr>
            <a:lvl8pPr lvl="7" indent="0">
              <a:spcBef>
                <a:spcPts val="0"/>
              </a:spcBef>
              <a:spcAft>
                <a:spcPts val="0"/>
              </a:spcAft>
              <a:buSzPts val="1400"/>
              <a:buFont typeface="Arial"/>
              <a:buNone/>
              <a:defRPr sz="1800"/>
            </a:lvl8pPr>
            <a:lvl9pPr lvl="8" indent="0">
              <a:spcBef>
                <a:spcPts val="0"/>
              </a:spcBef>
              <a:spcAft>
                <a:spcPts val="0"/>
              </a:spcAft>
              <a:buSzPts val="1400"/>
              <a:buFont typeface="Arial"/>
              <a:buNone/>
              <a:defRPr sz="1800"/>
            </a:lvl9pPr>
          </a:lstStyle>
          <a:p>
            <a:endParaRPr/>
          </a:p>
        </p:txBody>
      </p:sp>
      <p:sp>
        <p:nvSpPr>
          <p:cNvPr id="77" name="Google Shape;77;p12"/>
          <p:cNvSpPr txBox="1">
            <a:spLocks noGrp="1"/>
          </p:cNvSpPr>
          <p:nvPr>
            <p:ph type="dt" idx="10"/>
          </p:nvPr>
        </p:nvSpPr>
        <p:spPr>
          <a:xfrm>
            <a:off x="1187624" y="4731989"/>
            <a:ext cx="2133599" cy="273843"/>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78" name="Google Shape;78;p12"/>
          <p:cNvSpPr txBox="1">
            <a:spLocks noGrp="1"/>
          </p:cNvSpPr>
          <p:nvPr>
            <p:ph type="ftr" idx="11"/>
          </p:nvPr>
        </p:nvSpPr>
        <p:spPr>
          <a:xfrm>
            <a:off x="3854623" y="4731989"/>
            <a:ext cx="2895600" cy="273843"/>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79" name="Google Shape;79;p12"/>
          <p:cNvSpPr txBox="1">
            <a:spLocks noGrp="1"/>
          </p:cNvSpPr>
          <p:nvPr>
            <p:ph type="sldNum" idx="12"/>
          </p:nvPr>
        </p:nvSpPr>
        <p:spPr>
          <a:xfrm>
            <a:off x="6553200" y="4767262"/>
            <a:ext cx="2133599" cy="273843"/>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sz="1400">
              <a:solidFill>
                <a:srgbClr val="000000"/>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3"/>
          <p:cNvSpPr txBox="1">
            <a:spLocks noGrp="1"/>
          </p:cNvSpPr>
          <p:nvPr>
            <p:ph type="dt" idx="10"/>
          </p:nvPr>
        </p:nvSpPr>
        <p:spPr>
          <a:xfrm>
            <a:off x="1187624" y="4731989"/>
            <a:ext cx="2133599" cy="273843"/>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82" name="Google Shape;82;p13"/>
          <p:cNvSpPr txBox="1">
            <a:spLocks noGrp="1"/>
          </p:cNvSpPr>
          <p:nvPr>
            <p:ph type="ftr" idx="11"/>
          </p:nvPr>
        </p:nvSpPr>
        <p:spPr>
          <a:xfrm>
            <a:off x="3854623" y="4731989"/>
            <a:ext cx="2895600" cy="273843"/>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83" name="Google Shape;83;p13"/>
          <p:cNvSpPr txBox="1">
            <a:spLocks noGrp="1"/>
          </p:cNvSpPr>
          <p:nvPr>
            <p:ph type="sldNum" idx="12"/>
          </p:nvPr>
        </p:nvSpPr>
        <p:spPr>
          <a:xfrm>
            <a:off x="6553200" y="4767262"/>
            <a:ext cx="2133599" cy="273843"/>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sz="1400">
              <a:solidFill>
                <a:srgbClr val="000000"/>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84"/>
        <p:cNvGrpSpPr/>
        <p:nvPr/>
      </p:nvGrpSpPr>
      <p:grpSpPr>
        <a:xfrm>
          <a:off x="0" y="0"/>
          <a:ext cx="0" cy="0"/>
          <a:chOff x="0" y="0"/>
          <a:chExt cx="0" cy="0"/>
        </a:xfrm>
      </p:grpSpPr>
      <p:sp>
        <p:nvSpPr>
          <p:cNvPr id="85" name="Google Shape;85;p14"/>
          <p:cNvSpPr txBox="1">
            <a:spLocks noGrp="1"/>
          </p:cNvSpPr>
          <p:nvPr>
            <p:ph type="title"/>
          </p:nvPr>
        </p:nvSpPr>
        <p:spPr>
          <a:xfrm>
            <a:off x="1792288" y="3600450"/>
            <a:ext cx="5486399" cy="425053"/>
          </a:xfrm>
          <a:prstGeom prst="rect">
            <a:avLst/>
          </a:prstGeom>
          <a:noFill/>
          <a:ln>
            <a:noFill/>
          </a:ln>
        </p:spPr>
        <p:txBody>
          <a:bodyPr spcFirstLastPara="1" wrap="square" lIns="91425" tIns="91425" rIns="91425" bIns="91425" anchor="b" anchorCtr="0"/>
          <a:lstStyle>
            <a:lvl1pPr marL="0" marR="0" lvl="0" indent="0" algn="l" rtl="0">
              <a:lnSpc>
                <a:spcPct val="100000"/>
              </a:lnSpc>
              <a:spcBef>
                <a:spcPts val="0"/>
              </a:spcBef>
              <a:spcAft>
                <a:spcPts val="0"/>
              </a:spcAft>
              <a:buClr>
                <a:srgbClr val="00B0F0"/>
              </a:buClr>
              <a:buSzPts val="1400"/>
              <a:buFont typeface="Calibri"/>
              <a:buNone/>
              <a:defRPr sz="2000" b="1" i="0" u="none" strike="noStrike" cap="none">
                <a:solidFill>
                  <a:srgbClr val="00B0F0"/>
                </a:solidFill>
                <a:latin typeface="Calibri"/>
                <a:ea typeface="Calibri"/>
                <a:cs typeface="Calibri"/>
                <a:sym typeface="Calibri"/>
              </a:defRPr>
            </a:lvl1pPr>
            <a:lvl2pPr lvl="1" indent="0">
              <a:spcBef>
                <a:spcPts val="0"/>
              </a:spcBef>
              <a:spcAft>
                <a:spcPts val="0"/>
              </a:spcAft>
              <a:buSzPts val="1400"/>
              <a:buFont typeface="Arial"/>
              <a:buNone/>
              <a:defRPr sz="1800"/>
            </a:lvl2pPr>
            <a:lvl3pPr lvl="2" indent="0">
              <a:spcBef>
                <a:spcPts val="0"/>
              </a:spcBef>
              <a:spcAft>
                <a:spcPts val="0"/>
              </a:spcAft>
              <a:buSzPts val="1400"/>
              <a:buFont typeface="Arial"/>
              <a:buNone/>
              <a:defRPr sz="1800"/>
            </a:lvl3pPr>
            <a:lvl4pPr lvl="3" indent="0">
              <a:spcBef>
                <a:spcPts val="0"/>
              </a:spcBef>
              <a:spcAft>
                <a:spcPts val="0"/>
              </a:spcAft>
              <a:buSzPts val="1400"/>
              <a:buFont typeface="Arial"/>
              <a:buNone/>
              <a:defRPr sz="1800"/>
            </a:lvl4pPr>
            <a:lvl5pPr lvl="4" indent="0">
              <a:spcBef>
                <a:spcPts val="0"/>
              </a:spcBef>
              <a:spcAft>
                <a:spcPts val="0"/>
              </a:spcAft>
              <a:buSzPts val="1400"/>
              <a:buFont typeface="Arial"/>
              <a:buNone/>
              <a:defRPr sz="1800"/>
            </a:lvl5pPr>
            <a:lvl6pPr lvl="5" indent="0">
              <a:spcBef>
                <a:spcPts val="0"/>
              </a:spcBef>
              <a:spcAft>
                <a:spcPts val="0"/>
              </a:spcAft>
              <a:buSzPts val="1400"/>
              <a:buFont typeface="Arial"/>
              <a:buNone/>
              <a:defRPr sz="1800"/>
            </a:lvl6pPr>
            <a:lvl7pPr lvl="6" indent="0">
              <a:spcBef>
                <a:spcPts val="0"/>
              </a:spcBef>
              <a:spcAft>
                <a:spcPts val="0"/>
              </a:spcAft>
              <a:buSzPts val="1400"/>
              <a:buFont typeface="Arial"/>
              <a:buNone/>
              <a:defRPr sz="1800"/>
            </a:lvl7pPr>
            <a:lvl8pPr lvl="7" indent="0">
              <a:spcBef>
                <a:spcPts val="0"/>
              </a:spcBef>
              <a:spcAft>
                <a:spcPts val="0"/>
              </a:spcAft>
              <a:buSzPts val="1400"/>
              <a:buFont typeface="Arial"/>
              <a:buNone/>
              <a:defRPr sz="1800"/>
            </a:lvl8pPr>
            <a:lvl9pPr lvl="8" indent="0">
              <a:spcBef>
                <a:spcPts val="0"/>
              </a:spcBef>
              <a:spcAft>
                <a:spcPts val="0"/>
              </a:spcAft>
              <a:buSzPts val="1400"/>
              <a:buFont typeface="Arial"/>
              <a:buNone/>
              <a:defRPr sz="1800"/>
            </a:lvl9pPr>
          </a:lstStyle>
          <a:p>
            <a:endParaRPr/>
          </a:p>
        </p:txBody>
      </p:sp>
      <p:sp>
        <p:nvSpPr>
          <p:cNvPr id="86" name="Google Shape;86;p14"/>
          <p:cNvSpPr>
            <a:spLocks noGrp="1"/>
          </p:cNvSpPr>
          <p:nvPr>
            <p:ph type="pic" idx="2"/>
          </p:nvPr>
        </p:nvSpPr>
        <p:spPr>
          <a:xfrm>
            <a:off x="1792288" y="459581"/>
            <a:ext cx="5486399" cy="3086099"/>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640"/>
              </a:spcBef>
              <a:spcAft>
                <a:spcPts val="0"/>
              </a:spcAft>
              <a:buClr>
                <a:srgbClr val="92D050"/>
              </a:buClr>
              <a:buSzPts val="1400"/>
              <a:buFont typeface="Arial"/>
              <a:buNone/>
              <a:defRPr sz="3200" b="0" i="0" u="none" strike="noStrike" cap="none">
                <a:solidFill>
                  <a:schemeClr val="lt1"/>
                </a:solidFill>
                <a:latin typeface="Calibri"/>
                <a:ea typeface="Calibri"/>
                <a:cs typeface="Calibri"/>
                <a:sym typeface="Calibri"/>
              </a:defRPr>
            </a:lvl1pPr>
            <a:lvl2pPr marL="457200" marR="0" lvl="1" indent="0" algn="l" rtl="0">
              <a:lnSpc>
                <a:spcPct val="100000"/>
              </a:lnSpc>
              <a:spcBef>
                <a:spcPts val="560"/>
              </a:spcBef>
              <a:spcAft>
                <a:spcPts val="0"/>
              </a:spcAft>
              <a:buClr>
                <a:srgbClr val="00B0F0"/>
              </a:buClr>
              <a:buSzPts val="1400"/>
              <a:buFont typeface="Arial"/>
              <a:buNone/>
              <a:defRPr sz="2800" b="0" i="0" u="none" strike="noStrike" cap="none">
                <a:solidFill>
                  <a:schemeClr val="lt1"/>
                </a:solidFill>
                <a:latin typeface="Calibri"/>
                <a:ea typeface="Calibri"/>
                <a:cs typeface="Calibri"/>
                <a:sym typeface="Calibri"/>
              </a:defRPr>
            </a:lvl2pPr>
            <a:lvl3pPr marL="914400" marR="0" lvl="2" indent="0" algn="l" rtl="0">
              <a:lnSpc>
                <a:spcPct val="100000"/>
              </a:lnSpc>
              <a:spcBef>
                <a:spcPts val="480"/>
              </a:spcBef>
              <a:spcAft>
                <a:spcPts val="0"/>
              </a:spcAft>
              <a:buClr>
                <a:schemeClr val="lt1"/>
              </a:buClr>
              <a:buSzPts val="1400"/>
              <a:buFont typeface="Arial"/>
              <a:buNone/>
              <a:defRPr sz="2400" b="0" i="0" u="none" strike="noStrike" cap="none">
                <a:solidFill>
                  <a:schemeClr val="lt1"/>
                </a:solidFill>
                <a:latin typeface="Calibri"/>
                <a:ea typeface="Calibri"/>
                <a:cs typeface="Calibri"/>
                <a:sym typeface="Calibri"/>
              </a:defRPr>
            </a:lvl3pPr>
            <a:lvl4pPr marL="1371600" marR="0" lvl="3" indent="0" algn="l" rtl="0">
              <a:lnSpc>
                <a:spcPct val="100000"/>
              </a:lnSpc>
              <a:spcBef>
                <a:spcPts val="400"/>
              </a:spcBef>
              <a:spcAft>
                <a:spcPts val="0"/>
              </a:spcAft>
              <a:buClr>
                <a:schemeClr val="lt1"/>
              </a:buClr>
              <a:buSzPts val="1400"/>
              <a:buFont typeface="Arial"/>
              <a:buNone/>
              <a:defRPr sz="2000" b="0" i="0" u="none" strike="noStrike" cap="none">
                <a:solidFill>
                  <a:schemeClr val="lt1"/>
                </a:solidFill>
                <a:latin typeface="Calibri"/>
                <a:ea typeface="Calibri"/>
                <a:cs typeface="Calibri"/>
                <a:sym typeface="Calibri"/>
              </a:defRPr>
            </a:lvl4pPr>
            <a:lvl5pPr marL="1828800" marR="0" lvl="4" indent="0" algn="l" rtl="0">
              <a:lnSpc>
                <a:spcPct val="100000"/>
              </a:lnSpc>
              <a:spcBef>
                <a:spcPts val="400"/>
              </a:spcBef>
              <a:spcAft>
                <a:spcPts val="0"/>
              </a:spcAft>
              <a:buClr>
                <a:schemeClr val="lt1"/>
              </a:buClr>
              <a:buSzPts val="1400"/>
              <a:buFont typeface="Arial"/>
              <a:buNone/>
              <a:defRPr sz="2000" b="0" i="0" u="none" strike="noStrike" cap="none">
                <a:solidFill>
                  <a:schemeClr val="lt1"/>
                </a:solidFill>
                <a:latin typeface="Calibri"/>
                <a:ea typeface="Calibri"/>
                <a:cs typeface="Calibri"/>
                <a:sym typeface="Calibri"/>
              </a:defRPr>
            </a:lvl5pPr>
            <a:lvl6pPr marL="2286000" marR="0" lvl="5" indent="0" algn="l" rtl="0">
              <a:lnSpc>
                <a:spcPct val="100000"/>
              </a:lnSpc>
              <a:spcBef>
                <a:spcPts val="400"/>
              </a:spcBef>
              <a:spcAft>
                <a:spcPts val="0"/>
              </a:spcAft>
              <a:buClr>
                <a:schemeClr val="dk1"/>
              </a:buClr>
              <a:buSzPts val="1400"/>
              <a:buFont typeface="Arial"/>
              <a:buNone/>
              <a:defRPr sz="20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400"/>
              </a:spcBef>
              <a:spcAft>
                <a:spcPts val="0"/>
              </a:spcAft>
              <a:buClr>
                <a:schemeClr val="dk1"/>
              </a:buClr>
              <a:buSzPts val="1400"/>
              <a:buFont typeface="Arial"/>
              <a:buNone/>
              <a:defRPr sz="20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400"/>
              </a:spcBef>
              <a:spcAft>
                <a:spcPts val="0"/>
              </a:spcAft>
              <a:buClr>
                <a:schemeClr val="dk1"/>
              </a:buClr>
              <a:buSzPts val="1400"/>
              <a:buFont typeface="Arial"/>
              <a:buNone/>
              <a:defRPr sz="20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400"/>
              </a:spcBef>
              <a:spcAft>
                <a:spcPts val="0"/>
              </a:spcAft>
              <a:buClr>
                <a:schemeClr val="dk1"/>
              </a:buClr>
              <a:buSzPts val="14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87" name="Google Shape;87;p14"/>
          <p:cNvSpPr txBox="1">
            <a:spLocks noGrp="1"/>
          </p:cNvSpPr>
          <p:nvPr>
            <p:ph type="body" idx="1"/>
          </p:nvPr>
        </p:nvSpPr>
        <p:spPr>
          <a:xfrm>
            <a:off x="1792288" y="4025503"/>
            <a:ext cx="5486399" cy="603647"/>
          </a:xfrm>
          <a:prstGeom prst="rect">
            <a:avLst/>
          </a:prstGeom>
          <a:noFill/>
          <a:ln>
            <a:noFill/>
          </a:ln>
        </p:spPr>
        <p:txBody>
          <a:bodyPr spcFirstLastPara="1" wrap="square" lIns="91425" tIns="91425" rIns="91425" bIns="91425" anchor="t" anchorCtr="0"/>
          <a:lstStyle>
            <a:lvl1pPr marL="457200" marR="0" lvl="0" indent="-228600" algn="l" rtl="0">
              <a:lnSpc>
                <a:spcPct val="100000"/>
              </a:lnSpc>
              <a:spcBef>
                <a:spcPts val="280"/>
              </a:spcBef>
              <a:spcAft>
                <a:spcPts val="0"/>
              </a:spcAft>
              <a:buClr>
                <a:srgbClr val="92D050"/>
              </a:buClr>
              <a:buSzPts val="2800"/>
              <a:buFont typeface="Arial"/>
              <a:buNone/>
              <a:defRPr sz="1400" b="0" i="0" u="none" strike="noStrike" cap="none">
                <a:solidFill>
                  <a:schemeClr val="lt1"/>
                </a:solidFill>
                <a:latin typeface="Calibri"/>
                <a:ea typeface="Calibri"/>
                <a:cs typeface="Calibri"/>
                <a:sym typeface="Calibri"/>
              </a:defRPr>
            </a:lvl1pPr>
            <a:lvl2pPr marL="914400" marR="0" lvl="1" indent="-228600" algn="l" rtl="0">
              <a:lnSpc>
                <a:spcPct val="100000"/>
              </a:lnSpc>
              <a:spcBef>
                <a:spcPts val="240"/>
              </a:spcBef>
              <a:spcAft>
                <a:spcPts val="0"/>
              </a:spcAft>
              <a:buClr>
                <a:srgbClr val="00B0F0"/>
              </a:buClr>
              <a:buSzPts val="2400"/>
              <a:buFont typeface="Arial"/>
              <a:buNone/>
              <a:defRPr sz="1200" b="0" i="0" u="none" strike="noStrike" cap="none">
                <a:solidFill>
                  <a:schemeClr val="lt1"/>
                </a:solidFill>
                <a:latin typeface="Calibri"/>
                <a:ea typeface="Calibri"/>
                <a:cs typeface="Calibri"/>
                <a:sym typeface="Calibri"/>
              </a:defRPr>
            </a:lvl2pPr>
            <a:lvl3pPr marL="1371600" marR="0" lvl="2" indent="-228600" algn="l" rtl="0">
              <a:lnSpc>
                <a:spcPct val="100000"/>
              </a:lnSpc>
              <a:spcBef>
                <a:spcPts val="200"/>
              </a:spcBef>
              <a:spcAft>
                <a:spcPts val="0"/>
              </a:spcAft>
              <a:buClr>
                <a:schemeClr val="lt1"/>
              </a:buClr>
              <a:buSzPts val="2000"/>
              <a:buFont typeface="Arial"/>
              <a:buNone/>
              <a:defRPr sz="1000" b="0" i="0" u="none" strike="noStrike" cap="none">
                <a:solidFill>
                  <a:schemeClr val="lt1"/>
                </a:solidFill>
                <a:latin typeface="Calibri"/>
                <a:ea typeface="Calibri"/>
                <a:cs typeface="Calibri"/>
                <a:sym typeface="Calibri"/>
              </a:defRPr>
            </a:lvl3pPr>
            <a:lvl4pPr marL="1828800" marR="0" lvl="3" indent="-228600" algn="l" rtl="0">
              <a:lnSpc>
                <a:spcPct val="100000"/>
              </a:lnSpc>
              <a:spcBef>
                <a:spcPts val="180"/>
              </a:spcBef>
              <a:spcAft>
                <a:spcPts val="0"/>
              </a:spcAft>
              <a:buClr>
                <a:schemeClr val="lt1"/>
              </a:buClr>
              <a:buSzPts val="1800"/>
              <a:buFont typeface="Arial"/>
              <a:buNone/>
              <a:defRPr sz="900" b="0" i="0" u="none" strike="noStrike" cap="none">
                <a:solidFill>
                  <a:schemeClr val="lt1"/>
                </a:solidFill>
                <a:latin typeface="Calibri"/>
                <a:ea typeface="Calibri"/>
                <a:cs typeface="Calibri"/>
                <a:sym typeface="Calibri"/>
              </a:defRPr>
            </a:lvl4pPr>
            <a:lvl5pPr marL="2286000" marR="0" lvl="4" indent="-228600" algn="l" rtl="0">
              <a:lnSpc>
                <a:spcPct val="100000"/>
              </a:lnSpc>
              <a:spcBef>
                <a:spcPts val="180"/>
              </a:spcBef>
              <a:spcAft>
                <a:spcPts val="0"/>
              </a:spcAft>
              <a:buClr>
                <a:schemeClr val="lt1"/>
              </a:buClr>
              <a:buSzPts val="1800"/>
              <a:buFont typeface="Arial"/>
              <a:buNone/>
              <a:defRPr sz="900" b="0" i="0" u="none" strike="noStrike" cap="none">
                <a:solidFill>
                  <a:schemeClr val="lt1"/>
                </a:solidFill>
                <a:latin typeface="Calibri"/>
                <a:ea typeface="Calibri"/>
                <a:cs typeface="Calibri"/>
                <a:sym typeface="Calibri"/>
              </a:defRPr>
            </a:lvl5pPr>
            <a:lvl6pPr marL="2743200" marR="0" lvl="5" indent="-228600" algn="l" rtl="0">
              <a:lnSpc>
                <a:spcPct val="100000"/>
              </a:lnSpc>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88" name="Google Shape;88;p14"/>
          <p:cNvSpPr txBox="1">
            <a:spLocks noGrp="1"/>
          </p:cNvSpPr>
          <p:nvPr>
            <p:ph type="dt" idx="10"/>
          </p:nvPr>
        </p:nvSpPr>
        <p:spPr>
          <a:xfrm>
            <a:off x="1187624" y="4731989"/>
            <a:ext cx="2133599" cy="273843"/>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89" name="Google Shape;89;p14"/>
          <p:cNvSpPr txBox="1">
            <a:spLocks noGrp="1"/>
          </p:cNvSpPr>
          <p:nvPr>
            <p:ph type="ftr" idx="11"/>
          </p:nvPr>
        </p:nvSpPr>
        <p:spPr>
          <a:xfrm>
            <a:off x="3854623" y="4731989"/>
            <a:ext cx="2895600" cy="273843"/>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90" name="Google Shape;90;p14"/>
          <p:cNvSpPr txBox="1">
            <a:spLocks noGrp="1"/>
          </p:cNvSpPr>
          <p:nvPr>
            <p:ph type="sldNum" idx="12"/>
          </p:nvPr>
        </p:nvSpPr>
        <p:spPr>
          <a:xfrm>
            <a:off x="6553200" y="4767262"/>
            <a:ext cx="2133599" cy="273843"/>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sz="1400">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91"/>
        <p:cNvGrpSpPr/>
        <p:nvPr/>
      </p:nvGrpSpPr>
      <p:grpSpPr>
        <a:xfrm>
          <a:off x="0" y="0"/>
          <a:ext cx="0" cy="0"/>
          <a:chOff x="0" y="0"/>
          <a:chExt cx="0" cy="0"/>
        </a:xfrm>
      </p:grpSpPr>
      <p:sp>
        <p:nvSpPr>
          <p:cNvPr id="92" name="Google Shape;92;p15"/>
          <p:cNvSpPr txBox="1">
            <a:spLocks noGrp="1"/>
          </p:cNvSpPr>
          <p:nvPr>
            <p:ph type="title"/>
          </p:nvPr>
        </p:nvSpPr>
        <p:spPr>
          <a:xfrm>
            <a:off x="323528" y="205979"/>
            <a:ext cx="8363272" cy="85725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00B0F0"/>
              </a:buClr>
              <a:buSzPts val="1400"/>
              <a:buFont typeface="Calibri"/>
              <a:buNone/>
              <a:defRPr sz="3600" b="0" i="0" u="none" strike="noStrike" cap="none">
                <a:solidFill>
                  <a:srgbClr val="00B0F0"/>
                </a:solidFill>
                <a:latin typeface="Calibri"/>
                <a:ea typeface="Calibri"/>
                <a:cs typeface="Calibri"/>
                <a:sym typeface="Calibri"/>
              </a:defRPr>
            </a:lvl1pPr>
            <a:lvl2pPr lvl="1" indent="0">
              <a:spcBef>
                <a:spcPts val="0"/>
              </a:spcBef>
              <a:spcAft>
                <a:spcPts val="0"/>
              </a:spcAft>
              <a:buSzPts val="1400"/>
              <a:buFont typeface="Arial"/>
              <a:buNone/>
              <a:defRPr sz="1800"/>
            </a:lvl2pPr>
            <a:lvl3pPr lvl="2" indent="0">
              <a:spcBef>
                <a:spcPts val="0"/>
              </a:spcBef>
              <a:spcAft>
                <a:spcPts val="0"/>
              </a:spcAft>
              <a:buSzPts val="1400"/>
              <a:buFont typeface="Arial"/>
              <a:buNone/>
              <a:defRPr sz="1800"/>
            </a:lvl3pPr>
            <a:lvl4pPr lvl="3" indent="0">
              <a:spcBef>
                <a:spcPts val="0"/>
              </a:spcBef>
              <a:spcAft>
                <a:spcPts val="0"/>
              </a:spcAft>
              <a:buSzPts val="1400"/>
              <a:buFont typeface="Arial"/>
              <a:buNone/>
              <a:defRPr sz="1800"/>
            </a:lvl4pPr>
            <a:lvl5pPr lvl="4" indent="0">
              <a:spcBef>
                <a:spcPts val="0"/>
              </a:spcBef>
              <a:spcAft>
                <a:spcPts val="0"/>
              </a:spcAft>
              <a:buSzPts val="1400"/>
              <a:buFont typeface="Arial"/>
              <a:buNone/>
              <a:defRPr sz="1800"/>
            </a:lvl5pPr>
            <a:lvl6pPr lvl="5" indent="0">
              <a:spcBef>
                <a:spcPts val="0"/>
              </a:spcBef>
              <a:spcAft>
                <a:spcPts val="0"/>
              </a:spcAft>
              <a:buSzPts val="1400"/>
              <a:buFont typeface="Arial"/>
              <a:buNone/>
              <a:defRPr sz="1800"/>
            </a:lvl6pPr>
            <a:lvl7pPr lvl="6" indent="0">
              <a:spcBef>
                <a:spcPts val="0"/>
              </a:spcBef>
              <a:spcAft>
                <a:spcPts val="0"/>
              </a:spcAft>
              <a:buSzPts val="1400"/>
              <a:buFont typeface="Arial"/>
              <a:buNone/>
              <a:defRPr sz="1800"/>
            </a:lvl7pPr>
            <a:lvl8pPr lvl="7" indent="0">
              <a:spcBef>
                <a:spcPts val="0"/>
              </a:spcBef>
              <a:spcAft>
                <a:spcPts val="0"/>
              </a:spcAft>
              <a:buSzPts val="1400"/>
              <a:buFont typeface="Arial"/>
              <a:buNone/>
              <a:defRPr sz="1800"/>
            </a:lvl8pPr>
            <a:lvl9pPr lvl="8" indent="0">
              <a:spcBef>
                <a:spcPts val="0"/>
              </a:spcBef>
              <a:spcAft>
                <a:spcPts val="0"/>
              </a:spcAft>
              <a:buSzPts val="1400"/>
              <a:buFont typeface="Arial"/>
              <a:buNone/>
              <a:defRPr sz="1800"/>
            </a:lvl9pPr>
          </a:lstStyle>
          <a:p>
            <a:endParaRPr/>
          </a:p>
        </p:txBody>
      </p:sp>
      <p:sp>
        <p:nvSpPr>
          <p:cNvPr id="93" name="Google Shape;93;p15"/>
          <p:cNvSpPr txBox="1">
            <a:spLocks noGrp="1"/>
          </p:cNvSpPr>
          <p:nvPr>
            <p:ph type="body" idx="1"/>
          </p:nvPr>
        </p:nvSpPr>
        <p:spPr>
          <a:xfrm rot="5400000">
            <a:off x="2703240" y="-1248122"/>
            <a:ext cx="2739750" cy="7499176"/>
          </a:xfrm>
          <a:prstGeom prst="rect">
            <a:avLst/>
          </a:prstGeom>
          <a:noFill/>
          <a:ln>
            <a:noFill/>
          </a:ln>
        </p:spPr>
        <p:txBody>
          <a:bodyPr spcFirstLastPara="1" wrap="square" lIns="91425" tIns="91425" rIns="91425" bIns="91425" anchor="t" anchorCtr="0"/>
          <a:lstStyle>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94" name="Google Shape;94;p15"/>
          <p:cNvSpPr txBox="1">
            <a:spLocks noGrp="1"/>
          </p:cNvSpPr>
          <p:nvPr>
            <p:ph type="dt" idx="10"/>
          </p:nvPr>
        </p:nvSpPr>
        <p:spPr>
          <a:xfrm>
            <a:off x="1187624" y="4731989"/>
            <a:ext cx="2133599" cy="273843"/>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95" name="Google Shape;95;p15"/>
          <p:cNvSpPr txBox="1">
            <a:spLocks noGrp="1"/>
          </p:cNvSpPr>
          <p:nvPr>
            <p:ph type="ftr" idx="11"/>
          </p:nvPr>
        </p:nvSpPr>
        <p:spPr>
          <a:xfrm>
            <a:off x="3854623" y="4731989"/>
            <a:ext cx="2895600" cy="273843"/>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96" name="Google Shape;96;p15"/>
          <p:cNvSpPr txBox="1">
            <a:spLocks noGrp="1"/>
          </p:cNvSpPr>
          <p:nvPr>
            <p:ph type="sldNum" idx="12"/>
          </p:nvPr>
        </p:nvSpPr>
        <p:spPr>
          <a:xfrm>
            <a:off x="6553200" y="4767262"/>
            <a:ext cx="2133599" cy="273843"/>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sz="1400">
              <a:solidFill>
                <a:srgbClr val="000000"/>
              </a:solidFill>
              <a:latin typeface="Arial"/>
              <a:ea typeface="Arial"/>
              <a:cs typeface="Arial"/>
              <a:sym typeface="Aria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97"/>
        <p:cNvGrpSpPr/>
        <p:nvPr/>
      </p:nvGrpSpPr>
      <p:grpSpPr>
        <a:xfrm>
          <a:off x="0" y="0"/>
          <a:ext cx="0" cy="0"/>
          <a:chOff x="0" y="0"/>
          <a:chExt cx="0" cy="0"/>
        </a:xfrm>
      </p:grpSpPr>
      <p:sp>
        <p:nvSpPr>
          <p:cNvPr id="98" name="Google Shape;98;p16"/>
          <p:cNvSpPr txBox="1">
            <a:spLocks noGrp="1"/>
          </p:cNvSpPr>
          <p:nvPr>
            <p:ph type="title"/>
          </p:nvPr>
        </p:nvSpPr>
        <p:spPr>
          <a:xfrm rot="5400000">
            <a:off x="6012655" y="771525"/>
            <a:ext cx="3290888" cy="20574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00B0F0"/>
              </a:buClr>
              <a:buSzPts val="1400"/>
              <a:buFont typeface="Calibri"/>
              <a:buNone/>
              <a:defRPr sz="3600" b="0" i="0" u="none" strike="noStrike" cap="none">
                <a:solidFill>
                  <a:srgbClr val="00B0F0"/>
                </a:solidFill>
                <a:latin typeface="Calibri"/>
                <a:ea typeface="Calibri"/>
                <a:cs typeface="Calibri"/>
                <a:sym typeface="Calibri"/>
              </a:defRPr>
            </a:lvl1pPr>
            <a:lvl2pPr lvl="1" indent="0">
              <a:spcBef>
                <a:spcPts val="0"/>
              </a:spcBef>
              <a:spcAft>
                <a:spcPts val="0"/>
              </a:spcAft>
              <a:buSzPts val="1400"/>
              <a:buFont typeface="Arial"/>
              <a:buNone/>
              <a:defRPr sz="1800"/>
            </a:lvl2pPr>
            <a:lvl3pPr lvl="2" indent="0">
              <a:spcBef>
                <a:spcPts val="0"/>
              </a:spcBef>
              <a:spcAft>
                <a:spcPts val="0"/>
              </a:spcAft>
              <a:buSzPts val="1400"/>
              <a:buFont typeface="Arial"/>
              <a:buNone/>
              <a:defRPr sz="1800"/>
            </a:lvl3pPr>
            <a:lvl4pPr lvl="3" indent="0">
              <a:spcBef>
                <a:spcPts val="0"/>
              </a:spcBef>
              <a:spcAft>
                <a:spcPts val="0"/>
              </a:spcAft>
              <a:buSzPts val="1400"/>
              <a:buFont typeface="Arial"/>
              <a:buNone/>
              <a:defRPr sz="1800"/>
            </a:lvl4pPr>
            <a:lvl5pPr lvl="4" indent="0">
              <a:spcBef>
                <a:spcPts val="0"/>
              </a:spcBef>
              <a:spcAft>
                <a:spcPts val="0"/>
              </a:spcAft>
              <a:buSzPts val="1400"/>
              <a:buFont typeface="Arial"/>
              <a:buNone/>
              <a:defRPr sz="1800"/>
            </a:lvl5pPr>
            <a:lvl6pPr lvl="5" indent="0">
              <a:spcBef>
                <a:spcPts val="0"/>
              </a:spcBef>
              <a:spcAft>
                <a:spcPts val="0"/>
              </a:spcAft>
              <a:buSzPts val="1400"/>
              <a:buFont typeface="Arial"/>
              <a:buNone/>
              <a:defRPr sz="1800"/>
            </a:lvl6pPr>
            <a:lvl7pPr lvl="6" indent="0">
              <a:spcBef>
                <a:spcPts val="0"/>
              </a:spcBef>
              <a:spcAft>
                <a:spcPts val="0"/>
              </a:spcAft>
              <a:buSzPts val="1400"/>
              <a:buFont typeface="Arial"/>
              <a:buNone/>
              <a:defRPr sz="1800"/>
            </a:lvl7pPr>
            <a:lvl8pPr lvl="7" indent="0">
              <a:spcBef>
                <a:spcPts val="0"/>
              </a:spcBef>
              <a:spcAft>
                <a:spcPts val="0"/>
              </a:spcAft>
              <a:buSzPts val="1400"/>
              <a:buFont typeface="Arial"/>
              <a:buNone/>
              <a:defRPr sz="1800"/>
            </a:lvl8pPr>
            <a:lvl9pPr lvl="8" indent="0">
              <a:spcBef>
                <a:spcPts val="0"/>
              </a:spcBef>
              <a:spcAft>
                <a:spcPts val="0"/>
              </a:spcAft>
              <a:buSzPts val="1400"/>
              <a:buFont typeface="Arial"/>
              <a:buNone/>
              <a:defRPr sz="1800"/>
            </a:lvl9pPr>
          </a:lstStyle>
          <a:p>
            <a:endParaRPr/>
          </a:p>
        </p:txBody>
      </p:sp>
      <p:sp>
        <p:nvSpPr>
          <p:cNvPr id="99" name="Google Shape;99;p16"/>
          <p:cNvSpPr txBox="1">
            <a:spLocks noGrp="1"/>
          </p:cNvSpPr>
          <p:nvPr>
            <p:ph type="body" idx="1"/>
          </p:nvPr>
        </p:nvSpPr>
        <p:spPr>
          <a:xfrm rot="5400000">
            <a:off x="1821656" y="-1209674"/>
            <a:ext cx="3290888" cy="6019799"/>
          </a:xfrm>
          <a:prstGeom prst="rect">
            <a:avLst/>
          </a:prstGeom>
          <a:noFill/>
          <a:ln>
            <a:noFill/>
          </a:ln>
        </p:spPr>
        <p:txBody>
          <a:bodyPr spcFirstLastPara="1" wrap="square" lIns="91425" tIns="91425" rIns="91425" bIns="91425" anchor="t" anchorCtr="0"/>
          <a:lstStyle>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00" name="Google Shape;100;p16"/>
          <p:cNvSpPr txBox="1">
            <a:spLocks noGrp="1"/>
          </p:cNvSpPr>
          <p:nvPr>
            <p:ph type="dt" idx="10"/>
          </p:nvPr>
        </p:nvSpPr>
        <p:spPr>
          <a:xfrm>
            <a:off x="1187624" y="4731989"/>
            <a:ext cx="2133599" cy="273843"/>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01" name="Google Shape;101;p16"/>
          <p:cNvSpPr txBox="1">
            <a:spLocks noGrp="1"/>
          </p:cNvSpPr>
          <p:nvPr>
            <p:ph type="ftr" idx="11"/>
          </p:nvPr>
        </p:nvSpPr>
        <p:spPr>
          <a:xfrm>
            <a:off x="3854623" y="4731989"/>
            <a:ext cx="2895600" cy="273843"/>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02" name="Google Shape;102;p16"/>
          <p:cNvSpPr txBox="1">
            <a:spLocks noGrp="1"/>
          </p:cNvSpPr>
          <p:nvPr>
            <p:ph type="sldNum" idx="12"/>
          </p:nvPr>
        </p:nvSpPr>
        <p:spPr>
          <a:xfrm>
            <a:off x="6553200" y="4767262"/>
            <a:ext cx="2133599" cy="273843"/>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sz="1400">
              <a:solidFill>
                <a:srgbClr val="000000"/>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6"/>
        <p:cNvGrpSpPr/>
        <p:nvPr/>
      </p:nvGrpSpPr>
      <p:grpSpPr>
        <a:xfrm>
          <a:off x="0" y="0"/>
          <a:ext cx="0" cy="0"/>
          <a:chOff x="0" y="0"/>
          <a:chExt cx="0" cy="0"/>
        </a:xfrm>
      </p:grpSpPr>
      <p:sp>
        <p:nvSpPr>
          <p:cNvPr id="17" name="Google Shape;17;p3"/>
          <p:cNvSpPr txBox="1">
            <a:spLocks noGrp="1"/>
          </p:cNvSpPr>
          <p:nvPr>
            <p:ph type="title"/>
          </p:nvPr>
        </p:nvSpPr>
        <p:spPr>
          <a:xfrm>
            <a:off x="323528" y="205979"/>
            <a:ext cx="8363272" cy="85725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00B0F0"/>
              </a:buClr>
              <a:buSzPts val="1400"/>
              <a:buFont typeface="Calibri"/>
              <a:buNone/>
              <a:defRPr sz="3600" b="0" i="0" u="none" strike="noStrike" cap="none">
                <a:solidFill>
                  <a:srgbClr val="00B0F0"/>
                </a:solidFill>
                <a:latin typeface="Calibri"/>
                <a:ea typeface="Calibri"/>
                <a:cs typeface="Calibri"/>
                <a:sym typeface="Calibri"/>
              </a:defRPr>
            </a:lvl1pPr>
            <a:lvl2pPr lvl="1" indent="0">
              <a:spcBef>
                <a:spcPts val="0"/>
              </a:spcBef>
              <a:spcAft>
                <a:spcPts val="0"/>
              </a:spcAft>
              <a:buSzPts val="1400"/>
              <a:buFont typeface="Arial"/>
              <a:buNone/>
              <a:defRPr sz="1800"/>
            </a:lvl2pPr>
            <a:lvl3pPr lvl="2" indent="0">
              <a:spcBef>
                <a:spcPts val="0"/>
              </a:spcBef>
              <a:spcAft>
                <a:spcPts val="0"/>
              </a:spcAft>
              <a:buSzPts val="1400"/>
              <a:buFont typeface="Arial"/>
              <a:buNone/>
              <a:defRPr sz="1800"/>
            </a:lvl3pPr>
            <a:lvl4pPr lvl="3" indent="0">
              <a:spcBef>
                <a:spcPts val="0"/>
              </a:spcBef>
              <a:spcAft>
                <a:spcPts val="0"/>
              </a:spcAft>
              <a:buSzPts val="1400"/>
              <a:buFont typeface="Arial"/>
              <a:buNone/>
              <a:defRPr sz="1800"/>
            </a:lvl4pPr>
            <a:lvl5pPr lvl="4" indent="0">
              <a:spcBef>
                <a:spcPts val="0"/>
              </a:spcBef>
              <a:spcAft>
                <a:spcPts val="0"/>
              </a:spcAft>
              <a:buSzPts val="1400"/>
              <a:buFont typeface="Arial"/>
              <a:buNone/>
              <a:defRPr sz="1800"/>
            </a:lvl5pPr>
            <a:lvl6pPr lvl="5" indent="0">
              <a:spcBef>
                <a:spcPts val="0"/>
              </a:spcBef>
              <a:spcAft>
                <a:spcPts val="0"/>
              </a:spcAft>
              <a:buSzPts val="1400"/>
              <a:buFont typeface="Arial"/>
              <a:buNone/>
              <a:defRPr sz="1800"/>
            </a:lvl6pPr>
            <a:lvl7pPr lvl="6" indent="0">
              <a:spcBef>
                <a:spcPts val="0"/>
              </a:spcBef>
              <a:spcAft>
                <a:spcPts val="0"/>
              </a:spcAft>
              <a:buSzPts val="1400"/>
              <a:buFont typeface="Arial"/>
              <a:buNone/>
              <a:defRPr sz="1800"/>
            </a:lvl7pPr>
            <a:lvl8pPr lvl="7" indent="0">
              <a:spcBef>
                <a:spcPts val="0"/>
              </a:spcBef>
              <a:spcAft>
                <a:spcPts val="0"/>
              </a:spcAft>
              <a:buSzPts val="1400"/>
              <a:buFont typeface="Arial"/>
              <a:buNone/>
              <a:defRPr sz="1800"/>
            </a:lvl8pPr>
            <a:lvl9pPr lvl="8" indent="0">
              <a:spcBef>
                <a:spcPts val="0"/>
              </a:spcBef>
              <a:spcAft>
                <a:spcPts val="0"/>
              </a:spcAft>
              <a:buSzPts val="1400"/>
              <a:buFont typeface="Arial"/>
              <a:buNone/>
              <a:defRPr sz="1800"/>
            </a:lvl9pPr>
          </a:lstStyle>
          <a:p>
            <a:endParaRPr/>
          </a:p>
        </p:txBody>
      </p:sp>
      <p:sp>
        <p:nvSpPr>
          <p:cNvPr id="18" name="Google Shape;18;p3"/>
          <p:cNvSpPr txBox="1">
            <a:spLocks noGrp="1"/>
          </p:cNvSpPr>
          <p:nvPr>
            <p:ph type="body" idx="1"/>
          </p:nvPr>
        </p:nvSpPr>
        <p:spPr>
          <a:xfrm>
            <a:off x="323528" y="1200150"/>
            <a:ext cx="8064896" cy="3394472"/>
          </a:xfrm>
          <a:prstGeom prst="rect">
            <a:avLst/>
          </a:prstGeom>
          <a:noFill/>
          <a:ln>
            <a:noFill/>
          </a:ln>
        </p:spPr>
        <p:txBody>
          <a:bodyPr spcFirstLastPara="1" wrap="square" lIns="91425" tIns="91425" rIns="91425" bIns="91425" anchor="t" anchorCtr="0"/>
          <a:lstStyle>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9" name="Google Shape;19;p3"/>
          <p:cNvSpPr txBox="1">
            <a:spLocks noGrp="1"/>
          </p:cNvSpPr>
          <p:nvPr>
            <p:ph type="dt" idx="10"/>
          </p:nvPr>
        </p:nvSpPr>
        <p:spPr>
          <a:xfrm>
            <a:off x="1187624" y="4731989"/>
            <a:ext cx="2133599" cy="273843"/>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20" name="Google Shape;20;p3"/>
          <p:cNvSpPr txBox="1">
            <a:spLocks noGrp="1"/>
          </p:cNvSpPr>
          <p:nvPr>
            <p:ph type="ftr" idx="11"/>
          </p:nvPr>
        </p:nvSpPr>
        <p:spPr>
          <a:xfrm>
            <a:off x="3854623" y="4731989"/>
            <a:ext cx="2895600" cy="273843"/>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21" name="Google Shape;21;p3"/>
          <p:cNvSpPr txBox="1">
            <a:spLocks noGrp="1"/>
          </p:cNvSpPr>
          <p:nvPr>
            <p:ph type="sldNum" idx="12"/>
          </p:nvPr>
        </p:nvSpPr>
        <p:spPr>
          <a:xfrm>
            <a:off x="6553200" y="4767262"/>
            <a:ext cx="2133599" cy="273843"/>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sz="1400">
              <a:solidFill>
                <a:srgbClr val="000000"/>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1">
  <p:cSld name="Two Content 1">
    <p:bg>
      <p:bgPr>
        <a:blipFill rotWithShape="1">
          <a:blip r:embed="rId2">
            <a:alphaModFix/>
          </a:blip>
          <a:stretch>
            <a:fillRect/>
          </a:stretch>
        </a:blipFill>
        <a:effectLst/>
      </p:bgPr>
    </p:bg>
    <p:spTree>
      <p:nvGrpSpPr>
        <p:cNvPr id="1" name="Shape 22"/>
        <p:cNvGrpSpPr/>
        <p:nvPr/>
      </p:nvGrpSpPr>
      <p:grpSpPr>
        <a:xfrm>
          <a:off x="0" y="0"/>
          <a:ext cx="0" cy="0"/>
          <a:chOff x="0" y="0"/>
          <a:chExt cx="0" cy="0"/>
        </a:xfrm>
      </p:grpSpPr>
      <p:sp>
        <p:nvSpPr>
          <p:cNvPr id="23" name="Google Shape;23;p4"/>
          <p:cNvSpPr txBox="1">
            <a:spLocks noGrp="1"/>
          </p:cNvSpPr>
          <p:nvPr>
            <p:ph type="title"/>
          </p:nvPr>
        </p:nvSpPr>
        <p:spPr>
          <a:xfrm>
            <a:off x="323528" y="205979"/>
            <a:ext cx="8363400" cy="8574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00B0F0"/>
              </a:buClr>
              <a:buSzPts val="1400"/>
              <a:buFont typeface="Calibri"/>
              <a:buNone/>
              <a:defRPr sz="3600" b="0" i="0" u="none" strike="noStrike" cap="none">
                <a:solidFill>
                  <a:srgbClr val="00B0F0"/>
                </a:solidFill>
                <a:latin typeface="Calibri"/>
                <a:ea typeface="Calibri"/>
                <a:cs typeface="Calibri"/>
                <a:sym typeface="Calibri"/>
              </a:defRPr>
            </a:lvl1pPr>
            <a:lvl2pPr lvl="1" indent="0" rtl="0">
              <a:spcBef>
                <a:spcPts val="0"/>
              </a:spcBef>
              <a:spcAft>
                <a:spcPts val="0"/>
              </a:spcAft>
              <a:buSzPts val="1400"/>
              <a:buFont typeface="Arial"/>
              <a:buNone/>
              <a:defRPr sz="1800"/>
            </a:lvl2pPr>
            <a:lvl3pPr lvl="2" indent="0" rtl="0">
              <a:spcBef>
                <a:spcPts val="0"/>
              </a:spcBef>
              <a:spcAft>
                <a:spcPts val="0"/>
              </a:spcAft>
              <a:buSzPts val="1400"/>
              <a:buFont typeface="Arial"/>
              <a:buNone/>
              <a:defRPr sz="1800"/>
            </a:lvl3pPr>
            <a:lvl4pPr lvl="3" indent="0" rtl="0">
              <a:spcBef>
                <a:spcPts val="0"/>
              </a:spcBef>
              <a:spcAft>
                <a:spcPts val="0"/>
              </a:spcAft>
              <a:buSzPts val="1400"/>
              <a:buFont typeface="Arial"/>
              <a:buNone/>
              <a:defRPr sz="1800"/>
            </a:lvl4pPr>
            <a:lvl5pPr lvl="4" indent="0" rtl="0">
              <a:spcBef>
                <a:spcPts val="0"/>
              </a:spcBef>
              <a:spcAft>
                <a:spcPts val="0"/>
              </a:spcAft>
              <a:buSzPts val="1400"/>
              <a:buFont typeface="Arial"/>
              <a:buNone/>
              <a:defRPr sz="1800"/>
            </a:lvl5pPr>
            <a:lvl6pPr lvl="5" indent="0" rtl="0">
              <a:spcBef>
                <a:spcPts val="0"/>
              </a:spcBef>
              <a:spcAft>
                <a:spcPts val="0"/>
              </a:spcAft>
              <a:buSzPts val="1400"/>
              <a:buFont typeface="Arial"/>
              <a:buNone/>
              <a:defRPr sz="1800"/>
            </a:lvl6pPr>
            <a:lvl7pPr lvl="6" indent="0" rtl="0">
              <a:spcBef>
                <a:spcPts val="0"/>
              </a:spcBef>
              <a:spcAft>
                <a:spcPts val="0"/>
              </a:spcAft>
              <a:buSzPts val="1400"/>
              <a:buFont typeface="Arial"/>
              <a:buNone/>
              <a:defRPr sz="1800"/>
            </a:lvl7pPr>
            <a:lvl8pPr lvl="7" indent="0" rtl="0">
              <a:spcBef>
                <a:spcPts val="0"/>
              </a:spcBef>
              <a:spcAft>
                <a:spcPts val="0"/>
              </a:spcAft>
              <a:buSzPts val="1400"/>
              <a:buFont typeface="Arial"/>
              <a:buNone/>
              <a:defRPr sz="1800"/>
            </a:lvl8pPr>
            <a:lvl9pPr lvl="8" indent="0" rtl="0">
              <a:spcBef>
                <a:spcPts val="0"/>
              </a:spcBef>
              <a:spcAft>
                <a:spcPts val="0"/>
              </a:spcAft>
              <a:buSzPts val="1400"/>
              <a:buFont typeface="Arial"/>
              <a:buNone/>
              <a:defRPr sz="1800"/>
            </a:lvl9pPr>
          </a:lstStyle>
          <a:p>
            <a:endParaRPr/>
          </a:p>
        </p:txBody>
      </p:sp>
      <p:sp>
        <p:nvSpPr>
          <p:cNvPr id="24" name="Google Shape;24;p4"/>
          <p:cNvSpPr txBox="1">
            <a:spLocks noGrp="1"/>
          </p:cNvSpPr>
          <p:nvPr>
            <p:ph type="body" idx="1"/>
          </p:nvPr>
        </p:nvSpPr>
        <p:spPr>
          <a:xfrm>
            <a:off x="323528" y="1203598"/>
            <a:ext cx="4104600" cy="3384300"/>
          </a:xfrm>
          <a:prstGeom prst="rect">
            <a:avLst/>
          </a:prstGeom>
          <a:noFill/>
          <a:ln>
            <a:noFill/>
          </a:ln>
        </p:spPr>
        <p:txBody>
          <a:bodyPr spcFirstLastPara="1" wrap="square" lIns="91425" tIns="91425" rIns="91425" bIns="91425" anchor="t" anchorCtr="0"/>
          <a:lstStyle>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5" name="Google Shape;25;p4"/>
          <p:cNvSpPr txBox="1">
            <a:spLocks noGrp="1"/>
          </p:cNvSpPr>
          <p:nvPr>
            <p:ph type="dt" idx="10"/>
          </p:nvPr>
        </p:nvSpPr>
        <p:spPr>
          <a:xfrm>
            <a:off x="1187624" y="4731989"/>
            <a:ext cx="2133600" cy="2739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26" name="Google Shape;26;p4"/>
          <p:cNvSpPr txBox="1">
            <a:spLocks noGrp="1"/>
          </p:cNvSpPr>
          <p:nvPr>
            <p:ph type="ftr" idx="11"/>
          </p:nvPr>
        </p:nvSpPr>
        <p:spPr>
          <a:xfrm>
            <a:off x="3854623" y="4731989"/>
            <a:ext cx="2895600" cy="273900"/>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27" name="Google Shape;27;p4"/>
          <p:cNvSpPr txBox="1">
            <a:spLocks noGrp="1"/>
          </p:cNvSpPr>
          <p:nvPr>
            <p:ph type="sldNum" idx="12"/>
          </p:nvPr>
        </p:nvSpPr>
        <p:spPr>
          <a:xfrm>
            <a:off x="6804247" y="4731989"/>
            <a:ext cx="1944300" cy="2739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sz="1400">
              <a:solidFill>
                <a:srgbClr val="000000"/>
              </a:solidFill>
              <a:latin typeface="Arial"/>
              <a:ea typeface="Arial"/>
              <a:cs typeface="Arial"/>
              <a:sym typeface="Arial"/>
            </a:endParaRPr>
          </a:p>
        </p:txBody>
      </p:sp>
      <p:sp>
        <p:nvSpPr>
          <p:cNvPr id="28" name="Google Shape;28;p4"/>
          <p:cNvSpPr txBox="1">
            <a:spLocks noGrp="1"/>
          </p:cNvSpPr>
          <p:nvPr>
            <p:ph type="body" idx="2"/>
          </p:nvPr>
        </p:nvSpPr>
        <p:spPr>
          <a:xfrm>
            <a:off x="4582344" y="1203598"/>
            <a:ext cx="4104600" cy="3384300"/>
          </a:xfrm>
          <a:prstGeom prst="rect">
            <a:avLst/>
          </a:prstGeom>
          <a:noFill/>
          <a:ln>
            <a:noFill/>
          </a:ln>
        </p:spPr>
        <p:txBody>
          <a:bodyPr spcFirstLastPara="1" wrap="square" lIns="91425" tIns="91425" rIns="91425" bIns="91425" anchor="t" anchorCtr="0"/>
          <a:lstStyle>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457200" y="204786"/>
            <a:ext cx="3008313" cy="871538"/>
          </a:xfrm>
          <a:prstGeom prst="rect">
            <a:avLst/>
          </a:prstGeom>
          <a:noFill/>
          <a:ln>
            <a:noFill/>
          </a:ln>
        </p:spPr>
        <p:txBody>
          <a:bodyPr spcFirstLastPara="1" wrap="square" lIns="91425" tIns="91425" rIns="91425" bIns="91425" anchor="b" anchorCtr="0"/>
          <a:lstStyle>
            <a:lvl1pPr marL="0" marR="0" lvl="0" indent="0" algn="l" rtl="0">
              <a:lnSpc>
                <a:spcPct val="100000"/>
              </a:lnSpc>
              <a:spcBef>
                <a:spcPts val="0"/>
              </a:spcBef>
              <a:spcAft>
                <a:spcPts val="0"/>
              </a:spcAft>
              <a:buClr>
                <a:srgbClr val="00B0F0"/>
              </a:buClr>
              <a:buSzPts val="1400"/>
              <a:buFont typeface="Calibri"/>
              <a:buNone/>
              <a:defRPr sz="2000" b="1" i="0" u="none" strike="noStrike" cap="none">
                <a:solidFill>
                  <a:srgbClr val="00B0F0"/>
                </a:solidFill>
                <a:latin typeface="Calibri"/>
                <a:ea typeface="Calibri"/>
                <a:cs typeface="Calibri"/>
                <a:sym typeface="Calibri"/>
              </a:defRPr>
            </a:lvl1pPr>
            <a:lvl2pPr lvl="1" indent="0">
              <a:spcBef>
                <a:spcPts val="0"/>
              </a:spcBef>
              <a:spcAft>
                <a:spcPts val="0"/>
              </a:spcAft>
              <a:buSzPts val="1400"/>
              <a:buFont typeface="Arial"/>
              <a:buNone/>
              <a:defRPr sz="1800"/>
            </a:lvl2pPr>
            <a:lvl3pPr lvl="2" indent="0">
              <a:spcBef>
                <a:spcPts val="0"/>
              </a:spcBef>
              <a:spcAft>
                <a:spcPts val="0"/>
              </a:spcAft>
              <a:buSzPts val="1400"/>
              <a:buFont typeface="Arial"/>
              <a:buNone/>
              <a:defRPr sz="1800"/>
            </a:lvl3pPr>
            <a:lvl4pPr lvl="3" indent="0">
              <a:spcBef>
                <a:spcPts val="0"/>
              </a:spcBef>
              <a:spcAft>
                <a:spcPts val="0"/>
              </a:spcAft>
              <a:buSzPts val="1400"/>
              <a:buFont typeface="Arial"/>
              <a:buNone/>
              <a:defRPr sz="1800"/>
            </a:lvl4pPr>
            <a:lvl5pPr lvl="4" indent="0">
              <a:spcBef>
                <a:spcPts val="0"/>
              </a:spcBef>
              <a:spcAft>
                <a:spcPts val="0"/>
              </a:spcAft>
              <a:buSzPts val="1400"/>
              <a:buFont typeface="Arial"/>
              <a:buNone/>
              <a:defRPr sz="1800"/>
            </a:lvl5pPr>
            <a:lvl6pPr lvl="5" indent="0">
              <a:spcBef>
                <a:spcPts val="0"/>
              </a:spcBef>
              <a:spcAft>
                <a:spcPts val="0"/>
              </a:spcAft>
              <a:buSzPts val="1400"/>
              <a:buFont typeface="Arial"/>
              <a:buNone/>
              <a:defRPr sz="1800"/>
            </a:lvl6pPr>
            <a:lvl7pPr lvl="6" indent="0">
              <a:spcBef>
                <a:spcPts val="0"/>
              </a:spcBef>
              <a:spcAft>
                <a:spcPts val="0"/>
              </a:spcAft>
              <a:buSzPts val="1400"/>
              <a:buFont typeface="Arial"/>
              <a:buNone/>
              <a:defRPr sz="1800"/>
            </a:lvl7pPr>
            <a:lvl8pPr lvl="7" indent="0">
              <a:spcBef>
                <a:spcPts val="0"/>
              </a:spcBef>
              <a:spcAft>
                <a:spcPts val="0"/>
              </a:spcAft>
              <a:buSzPts val="1400"/>
              <a:buFont typeface="Arial"/>
              <a:buNone/>
              <a:defRPr sz="1800"/>
            </a:lvl8pPr>
            <a:lvl9pPr lvl="8" indent="0">
              <a:spcBef>
                <a:spcPts val="0"/>
              </a:spcBef>
              <a:spcAft>
                <a:spcPts val="0"/>
              </a:spcAft>
              <a:buSzPts val="1400"/>
              <a:buFont typeface="Arial"/>
              <a:buNone/>
              <a:defRPr sz="1800"/>
            </a:lvl9pPr>
          </a:lstStyle>
          <a:p>
            <a:endParaRPr/>
          </a:p>
        </p:txBody>
      </p:sp>
      <p:sp>
        <p:nvSpPr>
          <p:cNvPr id="38" name="Google Shape;38;p6"/>
          <p:cNvSpPr txBox="1">
            <a:spLocks noGrp="1"/>
          </p:cNvSpPr>
          <p:nvPr>
            <p:ph type="body" idx="1"/>
          </p:nvPr>
        </p:nvSpPr>
        <p:spPr>
          <a:xfrm>
            <a:off x="3575050" y="1076325"/>
            <a:ext cx="5111750" cy="3518297"/>
          </a:xfrm>
          <a:prstGeom prst="rect">
            <a:avLst/>
          </a:prstGeom>
          <a:noFill/>
          <a:ln>
            <a:noFill/>
          </a:ln>
        </p:spPr>
        <p:txBody>
          <a:bodyPr spcFirstLastPara="1" wrap="square" lIns="91425" tIns="91425" rIns="91425" bIns="91425" anchor="t" anchorCtr="0"/>
          <a:lstStyle>
            <a:lvl1pPr marL="457200" marR="0" lvl="0" indent="-431800" algn="l" rtl="0">
              <a:lnSpc>
                <a:spcPct val="100000"/>
              </a:lnSpc>
              <a:spcBef>
                <a:spcPts val="640"/>
              </a:spcBef>
              <a:spcAft>
                <a:spcPts val="0"/>
              </a:spcAft>
              <a:buClr>
                <a:srgbClr val="92D050"/>
              </a:buClr>
              <a:buSzPts val="3200"/>
              <a:buFont typeface="Arial"/>
              <a:buChar char="•"/>
              <a:defRPr sz="3200" b="0" i="0" u="none" strike="noStrike" cap="none">
                <a:solidFill>
                  <a:schemeClr val="lt1"/>
                </a:solidFill>
                <a:latin typeface="Calibri"/>
                <a:ea typeface="Calibri"/>
                <a:cs typeface="Calibri"/>
                <a:sym typeface="Calibri"/>
              </a:defRPr>
            </a:lvl1pPr>
            <a:lvl2pPr marL="914400" marR="0" lvl="1" indent="-406400" algn="l" rtl="0">
              <a:lnSpc>
                <a:spcPct val="100000"/>
              </a:lnSpc>
              <a:spcBef>
                <a:spcPts val="560"/>
              </a:spcBef>
              <a:spcAft>
                <a:spcPts val="0"/>
              </a:spcAft>
              <a:buClr>
                <a:srgbClr val="00B0F0"/>
              </a:buClr>
              <a:buSzPts val="2800"/>
              <a:buFont typeface="Arial"/>
              <a:buChar char="–"/>
              <a:defRPr sz="2800" b="0" i="0" u="none" strike="noStrike" cap="none">
                <a:solidFill>
                  <a:schemeClr val="lt1"/>
                </a:solidFill>
                <a:latin typeface="Calibri"/>
                <a:ea typeface="Calibri"/>
                <a:cs typeface="Calibri"/>
                <a:sym typeface="Calibri"/>
              </a:defRPr>
            </a:lvl2pPr>
            <a:lvl3pPr marL="1371600" marR="0" lvl="2" indent="-381000" algn="l" rtl="0">
              <a:lnSpc>
                <a:spcPct val="100000"/>
              </a:lnSpc>
              <a:spcBef>
                <a:spcPts val="480"/>
              </a:spcBef>
              <a:spcAft>
                <a:spcPts val="0"/>
              </a:spcAft>
              <a:buClr>
                <a:schemeClr val="lt1"/>
              </a:buClr>
              <a:buSzPts val="2400"/>
              <a:buFont typeface="Arial"/>
              <a:buChar char="•"/>
              <a:defRPr sz="2400" b="0" i="0" u="none" strike="noStrike" cap="none">
                <a:solidFill>
                  <a:schemeClr val="lt1"/>
                </a:solidFill>
                <a:latin typeface="Calibri"/>
                <a:ea typeface="Calibri"/>
                <a:cs typeface="Calibri"/>
                <a:sym typeface="Calibri"/>
              </a:defRPr>
            </a:lvl3pPr>
            <a:lvl4pPr marL="1828800" marR="0" lvl="3"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4pPr>
            <a:lvl5pPr marL="2286000" marR="0" lvl="4"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39" name="Google Shape;39;p6"/>
          <p:cNvSpPr txBox="1">
            <a:spLocks noGrp="1"/>
          </p:cNvSpPr>
          <p:nvPr>
            <p:ph type="body" idx="2"/>
          </p:nvPr>
        </p:nvSpPr>
        <p:spPr>
          <a:xfrm>
            <a:off x="457200" y="1076325"/>
            <a:ext cx="3008313" cy="3518296"/>
          </a:xfrm>
          <a:prstGeom prst="rect">
            <a:avLst/>
          </a:prstGeom>
          <a:noFill/>
          <a:ln>
            <a:noFill/>
          </a:ln>
        </p:spPr>
        <p:txBody>
          <a:bodyPr spcFirstLastPara="1" wrap="square" lIns="91425" tIns="91425" rIns="91425" bIns="91425" anchor="t" anchorCtr="0"/>
          <a:lstStyle>
            <a:lvl1pPr marL="457200" marR="0" lvl="0" indent="-228600" algn="l" rtl="0">
              <a:lnSpc>
                <a:spcPct val="100000"/>
              </a:lnSpc>
              <a:spcBef>
                <a:spcPts val="280"/>
              </a:spcBef>
              <a:spcAft>
                <a:spcPts val="0"/>
              </a:spcAft>
              <a:buClr>
                <a:srgbClr val="92D050"/>
              </a:buClr>
              <a:buSzPts val="2800"/>
              <a:buFont typeface="Arial"/>
              <a:buNone/>
              <a:defRPr sz="1400" b="0" i="0" u="none" strike="noStrike" cap="none">
                <a:solidFill>
                  <a:schemeClr val="lt1"/>
                </a:solidFill>
                <a:latin typeface="Calibri"/>
                <a:ea typeface="Calibri"/>
                <a:cs typeface="Calibri"/>
                <a:sym typeface="Calibri"/>
              </a:defRPr>
            </a:lvl1pPr>
            <a:lvl2pPr marL="914400" marR="0" lvl="1" indent="-228600" algn="l" rtl="0">
              <a:lnSpc>
                <a:spcPct val="100000"/>
              </a:lnSpc>
              <a:spcBef>
                <a:spcPts val="240"/>
              </a:spcBef>
              <a:spcAft>
                <a:spcPts val="0"/>
              </a:spcAft>
              <a:buClr>
                <a:srgbClr val="00B0F0"/>
              </a:buClr>
              <a:buSzPts val="2400"/>
              <a:buFont typeface="Arial"/>
              <a:buNone/>
              <a:defRPr sz="1200" b="0" i="0" u="none" strike="noStrike" cap="none">
                <a:solidFill>
                  <a:schemeClr val="lt1"/>
                </a:solidFill>
                <a:latin typeface="Calibri"/>
                <a:ea typeface="Calibri"/>
                <a:cs typeface="Calibri"/>
                <a:sym typeface="Calibri"/>
              </a:defRPr>
            </a:lvl2pPr>
            <a:lvl3pPr marL="1371600" marR="0" lvl="2" indent="-228600" algn="l" rtl="0">
              <a:lnSpc>
                <a:spcPct val="100000"/>
              </a:lnSpc>
              <a:spcBef>
                <a:spcPts val="200"/>
              </a:spcBef>
              <a:spcAft>
                <a:spcPts val="0"/>
              </a:spcAft>
              <a:buClr>
                <a:schemeClr val="lt1"/>
              </a:buClr>
              <a:buSzPts val="2000"/>
              <a:buFont typeface="Arial"/>
              <a:buNone/>
              <a:defRPr sz="1000" b="0" i="0" u="none" strike="noStrike" cap="none">
                <a:solidFill>
                  <a:schemeClr val="lt1"/>
                </a:solidFill>
                <a:latin typeface="Calibri"/>
                <a:ea typeface="Calibri"/>
                <a:cs typeface="Calibri"/>
                <a:sym typeface="Calibri"/>
              </a:defRPr>
            </a:lvl3pPr>
            <a:lvl4pPr marL="1828800" marR="0" lvl="3" indent="-228600" algn="l" rtl="0">
              <a:lnSpc>
                <a:spcPct val="100000"/>
              </a:lnSpc>
              <a:spcBef>
                <a:spcPts val="180"/>
              </a:spcBef>
              <a:spcAft>
                <a:spcPts val="0"/>
              </a:spcAft>
              <a:buClr>
                <a:schemeClr val="lt1"/>
              </a:buClr>
              <a:buSzPts val="1800"/>
              <a:buFont typeface="Arial"/>
              <a:buNone/>
              <a:defRPr sz="900" b="0" i="0" u="none" strike="noStrike" cap="none">
                <a:solidFill>
                  <a:schemeClr val="lt1"/>
                </a:solidFill>
                <a:latin typeface="Calibri"/>
                <a:ea typeface="Calibri"/>
                <a:cs typeface="Calibri"/>
                <a:sym typeface="Calibri"/>
              </a:defRPr>
            </a:lvl4pPr>
            <a:lvl5pPr marL="2286000" marR="0" lvl="4" indent="-228600" algn="l" rtl="0">
              <a:lnSpc>
                <a:spcPct val="100000"/>
              </a:lnSpc>
              <a:spcBef>
                <a:spcPts val="180"/>
              </a:spcBef>
              <a:spcAft>
                <a:spcPts val="0"/>
              </a:spcAft>
              <a:buClr>
                <a:schemeClr val="lt1"/>
              </a:buClr>
              <a:buSzPts val="1800"/>
              <a:buFont typeface="Arial"/>
              <a:buNone/>
              <a:defRPr sz="900" b="0" i="0" u="none" strike="noStrike" cap="none">
                <a:solidFill>
                  <a:schemeClr val="lt1"/>
                </a:solidFill>
                <a:latin typeface="Calibri"/>
                <a:ea typeface="Calibri"/>
                <a:cs typeface="Calibri"/>
                <a:sym typeface="Calibri"/>
              </a:defRPr>
            </a:lvl5pPr>
            <a:lvl6pPr marL="2743200" marR="0" lvl="5" indent="-228600" algn="l" rtl="0">
              <a:lnSpc>
                <a:spcPct val="100000"/>
              </a:lnSpc>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40" name="Google Shape;40;p6"/>
          <p:cNvSpPr txBox="1">
            <a:spLocks noGrp="1"/>
          </p:cNvSpPr>
          <p:nvPr>
            <p:ph type="dt" idx="10"/>
          </p:nvPr>
        </p:nvSpPr>
        <p:spPr>
          <a:xfrm>
            <a:off x="1187624" y="4731989"/>
            <a:ext cx="2133599" cy="273843"/>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1" name="Google Shape;41;p6"/>
          <p:cNvSpPr txBox="1">
            <a:spLocks noGrp="1"/>
          </p:cNvSpPr>
          <p:nvPr>
            <p:ph type="ftr" idx="11"/>
          </p:nvPr>
        </p:nvSpPr>
        <p:spPr>
          <a:xfrm>
            <a:off x="3854623" y="4731989"/>
            <a:ext cx="2895600" cy="273843"/>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2" name="Google Shape;42;p6"/>
          <p:cNvSpPr txBox="1">
            <a:spLocks noGrp="1"/>
          </p:cNvSpPr>
          <p:nvPr>
            <p:ph type="sldNum" idx="12"/>
          </p:nvPr>
        </p:nvSpPr>
        <p:spPr>
          <a:xfrm>
            <a:off x="6553200" y="4767262"/>
            <a:ext cx="2133599" cy="273843"/>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sz="1400">
              <a:solidFill>
                <a:srgbClr val="000000"/>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Content 1">
  <p:cSld name="Title and Content 1">
    <p:spTree>
      <p:nvGrpSpPr>
        <p:cNvPr id="1" name="Shape 43"/>
        <p:cNvGrpSpPr/>
        <p:nvPr/>
      </p:nvGrpSpPr>
      <p:grpSpPr>
        <a:xfrm>
          <a:off x="0" y="0"/>
          <a:ext cx="0" cy="0"/>
          <a:chOff x="0" y="0"/>
          <a:chExt cx="0" cy="0"/>
        </a:xfrm>
      </p:grpSpPr>
      <p:sp>
        <p:nvSpPr>
          <p:cNvPr id="44" name="Google Shape;44;p7"/>
          <p:cNvSpPr txBox="1">
            <a:spLocks noGrp="1"/>
          </p:cNvSpPr>
          <p:nvPr>
            <p:ph type="title"/>
          </p:nvPr>
        </p:nvSpPr>
        <p:spPr>
          <a:xfrm>
            <a:off x="323528" y="205979"/>
            <a:ext cx="8363400" cy="8574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00B0F0"/>
              </a:buClr>
              <a:buSzPts val="1400"/>
              <a:buFont typeface="Calibri"/>
              <a:buNone/>
              <a:defRPr sz="3600" b="0" i="0" u="none" strike="noStrike" cap="none">
                <a:solidFill>
                  <a:srgbClr val="00B0F0"/>
                </a:solidFill>
                <a:latin typeface="Calibri"/>
                <a:ea typeface="Calibri"/>
                <a:cs typeface="Calibri"/>
                <a:sym typeface="Calibri"/>
              </a:defRPr>
            </a:lvl1pPr>
            <a:lvl2pPr lvl="1" indent="0" rtl="0">
              <a:spcBef>
                <a:spcPts val="0"/>
              </a:spcBef>
              <a:spcAft>
                <a:spcPts val="0"/>
              </a:spcAft>
              <a:buSzPts val="1400"/>
              <a:buFont typeface="Arial"/>
              <a:buNone/>
              <a:defRPr sz="1800"/>
            </a:lvl2pPr>
            <a:lvl3pPr lvl="2" indent="0" rtl="0">
              <a:spcBef>
                <a:spcPts val="0"/>
              </a:spcBef>
              <a:spcAft>
                <a:spcPts val="0"/>
              </a:spcAft>
              <a:buSzPts val="1400"/>
              <a:buFont typeface="Arial"/>
              <a:buNone/>
              <a:defRPr sz="1800"/>
            </a:lvl3pPr>
            <a:lvl4pPr lvl="3" indent="0" rtl="0">
              <a:spcBef>
                <a:spcPts val="0"/>
              </a:spcBef>
              <a:spcAft>
                <a:spcPts val="0"/>
              </a:spcAft>
              <a:buSzPts val="1400"/>
              <a:buFont typeface="Arial"/>
              <a:buNone/>
              <a:defRPr sz="1800"/>
            </a:lvl4pPr>
            <a:lvl5pPr lvl="4" indent="0" rtl="0">
              <a:spcBef>
                <a:spcPts val="0"/>
              </a:spcBef>
              <a:spcAft>
                <a:spcPts val="0"/>
              </a:spcAft>
              <a:buSzPts val="1400"/>
              <a:buFont typeface="Arial"/>
              <a:buNone/>
              <a:defRPr sz="1800"/>
            </a:lvl5pPr>
            <a:lvl6pPr lvl="5" indent="0" rtl="0">
              <a:spcBef>
                <a:spcPts val="0"/>
              </a:spcBef>
              <a:spcAft>
                <a:spcPts val="0"/>
              </a:spcAft>
              <a:buSzPts val="1400"/>
              <a:buFont typeface="Arial"/>
              <a:buNone/>
              <a:defRPr sz="1800"/>
            </a:lvl6pPr>
            <a:lvl7pPr lvl="6" indent="0" rtl="0">
              <a:spcBef>
                <a:spcPts val="0"/>
              </a:spcBef>
              <a:spcAft>
                <a:spcPts val="0"/>
              </a:spcAft>
              <a:buSzPts val="1400"/>
              <a:buFont typeface="Arial"/>
              <a:buNone/>
              <a:defRPr sz="1800"/>
            </a:lvl7pPr>
            <a:lvl8pPr lvl="7" indent="0" rtl="0">
              <a:spcBef>
                <a:spcPts val="0"/>
              </a:spcBef>
              <a:spcAft>
                <a:spcPts val="0"/>
              </a:spcAft>
              <a:buSzPts val="1400"/>
              <a:buFont typeface="Arial"/>
              <a:buNone/>
              <a:defRPr sz="1800"/>
            </a:lvl8pPr>
            <a:lvl9pPr lvl="8" indent="0" rtl="0">
              <a:spcBef>
                <a:spcPts val="0"/>
              </a:spcBef>
              <a:spcAft>
                <a:spcPts val="0"/>
              </a:spcAft>
              <a:buSzPts val="1400"/>
              <a:buFont typeface="Arial"/>
              <a:buNone/>
              <a:defRPr sz="1800"/>
            </a:lvl9pPr>
          </a:lstStyle>
          <a:p>
            <a:endParaRPr/>
          </a:p>
        </p:txBody>
      </p:sp>
      <p:sp>
        <p:nvSpPr>
          <p:cNvPr id="45" name="Google Shape;45;p7"/>
          <p:cNvSpPr txBox="1">
            <a:spLocks noGrp="1"/>
          </p:cNvSpPr>
          <p:nvPr>
            <p:ph type="body" idx="1"/>
          </p:nvPr>
        </p:nvSpPr>
        <p:spPr>
          <a:xfrm>
            <a:off x="323528" y="1200150"/>
            <a:ext cx="8064900" cy="3394500"/>
          </a:xfrm>
          <a:prstGeom prst="rect">
            <a:avLst/>
          </a:prstGeom>
          <a:noFill/>
          <a:ln>
            <a:noFill/>
          </a:ln>
        </p:spPr>
        <p:txBody>
          <a:bodyPr spcFirstLastPara="1" wrap="square" lIns="91425" tIns="91425" rIns="91425" bIns="91425" anchor="t" anchorCtr="0"/>
          <a:lstStyle>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46" name="Google Shape;46;p7"/>
          <p:cNvSpPr txBox="1">
            <a:spLocks noGrp="1"/>
          </p:cNvSpPr>
          <p:nvPr>
            <p:ph type="dt" idx="10"/>
          </p:nvPr>
        </p:nvSpPr>
        <p:spPr>
          <a:xfrm>
            <a:off x="1187624" y="4731989"/>
            <a:ext cx="2133600" cy="2739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7" name="Google Shape;47;p7"/>
          <p:cNvSpPr txBox="1">
            <a:spLocks noGrp="1"/>
          </p:cNvSpPr>
          <p:nvPr>
            <p:ph type="ftr" idx="11"/>
          </p:nvPr>
        </p:nvSpPr>
        <p:spPr>
          <a:xfrm>
            <a:off x="3854623" y="4731989"/>
            <a:ext cx="2895600" cy="273900"/>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8" name="Google Shape;48;p7"/>
          <p:cNvSpPr txBox="1">
            <a:spLocks noGrp="1"/>
          </p:cNvSpPr>
          <p:nvPr>
            <p:ph type="sldNum" idx="12"/>
          </p:nvPr>
        </p:nvSpPr>
        <p:spPr>
          <a:xfrm>
            <a:off x="6553200" y="4767262"/>
            <a:ext cx="2133600" cy="273900"/>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sz="1400">
              <a:solidFill>
                <a:srgbClr val="000000"/>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9"/>
        <p:cNvGrpSpPr/>
        <p:nvPr/>
      </p:nvGrpSpPr>
      <p:grpSpPr>
        <a:xfrm>
          <a:off x="0" y="0"/>
          <a:ext cx="0" cy="0"/>
          <a:chOff x="0" y="0"/>
          <a:chExt cx="0" cy="0"/>
        </a:xfrm>
      </p:grpSpPr>
      <p:sp>
        <p:nvSpPr>
          <p:cNvPr id="50" name="Google Shape;50;p8"/>
          <p:cNvSpPr txBox="1">
            <a:spLocks noGrp="1"/>
          </p:cNvSpPr>
          <p:nvPr>
            <p:ph type="title"/>
          </p:nvPr>
        </p:nvSpPr>
        <p:spPr>
          <a:xfrm>
            <a:off x="467543" y="1608658"/>
            <a:ext cx="7772400" cy="1021555"/>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0"/>
              </a:spcBef>
              <a:spcAft>
                <a:spcPts val="0"/>
              </a:spcAft>
              <a:buClr>
                <a:srgbClr val="00B0F0"/>
              </a:buClr>
              <a:buSzPts val="1400"/>
              <a:buFont typeface="Calibri"/>
              <a:buNone/>
              <a:defRPr sz="4000" b="1" i="0" u="none" strike="noStrike" cap="none">
                <a:solidFill>
                  <a:srgbClr val="00B0F0"/>
                </a:solidFill>
                <a:latin typeface="Calibri"/>
                <a:ea typeface="Calibri"/>
                <a:cs typeface="Calibri"/>
                <a:sym typeface="Calibri"/>
              </a:defRPr>
            </a:lvl1pPr>
            <a:lvl2pPr lvl="1" indent="0">
              <a:spcBef>
                <a:spcPts val="0"/>
              </a:spcBef>
              <a:spcAft>
                <a:spcPts val="0"/>
              </a:spcAft>
              <a:buSzPts val="1400"/>
              <a:buFont typeface="Arial"/>
              <a:buNone/>
              <a:defRPr sz="1800"/>
            </a:lvl2pPr>
            <a:lvl3pPr lvl="2" indent="0">
              <a:spcBef>
                <a:spcPts val="0"/>
              </a:spcBef>
              <a:spcAft>
                <a:spcPts val="0"/>
              </a:spcAft>
              <a:buSzPts val="1400"/>
              <a:buFont typeface="Arial"/>
              <a:buNone/>
              <a:defRPr sz="1800"/>
            </a:lvl3pPr>
            <a:lvl4pPr lvl="3" indent="0">
              <a:spcBef>
                <a:spcPts val="0"/>
              </a:spcBef>
              <a:spcAft>
                <a:spcPts val="0"/>
              </a:spcAft>
              <a:buSzPts val="1400"/>
              <a:buFont typeface="Arial"/>
              <a:buNone/>
              <a:defRPr sz="1800"/>
            </a:lvl4pPr>
            <a:lvl5pPr lvl="4" indent="0">
              <a:spcBef>
                <a:spcPts val="0"/>
              </a:spcBef>
              <a:spcAft>
                <a:spcPts val="0"/>
              </a:spcAft>
              <a:buSzPts val="1400"/>
              <a:buFont typeface="Arial"/>
              <a:buNone/>
              <a:defRPr sz="1800"/>
            </a:lvl5pPr>
            <a:lvl6pPr lvl="5" indent="0">
              <a:spcBef>
                <a:spcPts val="0"/>
              </a:spcBef>
              <a:spcAft>
                <a:spcPts val="0"/>
              </a:spcAft>
              <a:buSzPts val="1400"/>
              <a:buFont typeface="Arial"/>
              <a:buNone/>
              <a:defRPr sz="1800"/>
            </a:lvl6pPr>
            <a:lvl7pPr lvl="6" indent="0">
              <a:spcBef>
                <a:spcPts val="0"/>
              </a:spcBef>
              <a:spcAft>
                <a:spcPts val="0"/>
              </a:spcAft>
              <a:buSzPts val="1400"/>
              <a:buFont typeface="Arial"/>
              <a:buNone/>
              <a:defRPr sz="1800"/>
            </a:lvl7pPr>
            <a:lvl8pPr lvl="7" indent="0">
              <a:spcBef>
                <a:spcPts val="0"/>
              </a:spcBef>
              <a:spcAft>
                <a:spcPts val="0"/>
              </a:spcAft>
              <a:buSzPts val="1400"/>
              <a:buFont typeface="Arial"/>
              <a:buNone/>
              <a:defRPr sz="1800"/>
            </a:lvl8pPr>
            <a:lvl9pPr lvl="8" indent="0">
              <a:spcBef>
                <a:spcPts val="0"/>
              </a:spcBef>
              <a:spcAft>
                <a:spcPts val="0"/>
              </a:spcAft>
              <a:buSzPts val="1400"/>
              <a:buFont typeface="Arial"/>
              <a:buNone/>
              <a:defRPr sz="1800"/>
            </a:lvl9pPr>
          </a:lstStyle>
          <a:p>
            <a:endParaRPr/>
          </a:p>
        </p:txBody>
      </p:sp>
      <p:sp>
        <p:nvSpPr>
          <p:cNvPr id="51" name="Google Shape;51;p8"/>
          <p:cNvSpPr txBox="1">
            <a:spLocks noGrp="1"/>
          </p:cNvSpPr>
          <p:nvPr>
            <p:ph type="body" idx="1"/>
          </p:nvPr>
        </p:nvSpPr>
        <p:spPr>
          <a:xfrm>
            <a:off x="467543" y="483518"/>
            <a:ext cx="7772400" cy="1125140"/>
          </a:xfrm>
          <a:prstGeom prst="rect">
            <a:avLst/>
          </a:prstGeom>
          <a:noFill/>
          <a:ln>
            <a:noFill/>
          </a:ln>
        </p:spPr>
        <p:txBody>
          <a:bodyPr spcFirstLastPara="1" wrap="square" lIns="91425" tIns="91425" rIns="91425" bIns="91425" anchor="b" anchorCtr="0"/>
          <a:lstStyle>
            <a:lvl1pPr marL="457200" marR="0" lvl="0" indent="-228600" algn="l" rtl="0">
              <a:lnSpc>
                <a:spcPct val="100000"/>
              </a:lnSpc>
              <a:spcBef>
                <a:spcPts val="400"/>
              </a:spcBef>
              <a:spcAft>
                <a:spcPts val="0"/>
              </a:spcAft>
              <a:buClr>
                <a:srgbClr val="92D050"/>
              </a:buClr>
              <a:buSzPts val="2800"/>
              <a:buFont typeface="Arial"/>
              <a:buNone/>
              <a:defRPr sz="2000" b="0" i="0" u="none" strike="noStrike" cap="none">
                <a:solidFill>
                  <a:srgbClr val="888888"/>
                </a:solidFill>
                <a:latin typeface="Calibri"/>
                <a:ea typeface="Calibri"/>
                <a:cs typeface="Calibri"/>
                <a:sym typeface="Calibri"/>
              </a:defRPr>
            </a:lvl1pPr>
            <a:lvl2pPr marL="914400" marR="0" lvl="1" indent="-228600" algn="l" rtl="0">
              <a:lnSpc>
                <a:spcPct val="100000"/>
              </a:lnSpc>
              <a:spcBef>
                <a:spcPts val="360"/>
              </a:spcBef>
              <a:spcAft>
                <a:spcPts val="0"/>
              </a:spcAft>
              <a:buClr>
                <a:srgbClr val="00B0F0"/>
              </a:buClr>
              <a:buSzPts val="2400"/>
              <a:buFont typeface="Arial"/>
              <a:buNone/>
              <a:defRPr sz="1800" b="0" i="0" u="none" strike="noStrike" cap="none">
                <a:solidFill>
                  <a:srgbClr val="888888"/>
                </a:solidFill>
                <a:latin typeface="Calibri"/>
                <a:ea typeface="Calibri"/>
                <a:cs typeface="Calibri"/>
                <a:sym typeface="Calibri"/>
              </a:defRPr>
            </a:lvl2pPr>
            <a:lvl3pPr marL="1371600" marR="0" lvl="2" indent="-228600" algn="l" rtl="0">
              <a:lnSpc>
                <a:spcPct val="100000"/>
              </a:lnSpc>
              <a:spcBef>
                <a:spcPts val="320"/>
              </a:spcBef>
              <a:spcAft>
                <a:spcPts val="0"/>
              </a:spcAft>
              <a:buClr>
                <a:srgbClr val="888888"/>
              </a:buClr>
              <a:buSzPts val="2000"/>
              <a:buFont typeface="Arial"/>
              <a:buNone/>
              <a:defRPr sz="1600" b="0" i="0" u="none" strike="noStrike" cap="none">
                <a:solidFill>
                  <a:srgbClr val="888888"/>
                </a:solidFill>
                <a:latin typeface="Calibri"/>
                <a:ea typeface="Calibri"/>
                <a:cs typeface="Calibri"/>
                <a:sym typeface="Calibri"/>
              </a:defRPr>
            </a:lvl3pPr>
            <a:lvl4pPr marL="1828800" marR="0" lvl="3" indent="-228600" algn="l" rtl="0">
              <a:lnSpc>
                <a:spcPct val="100000"/>
              </a:lnSpc>
              <a:spcBef>
                <a:spcPts val="280"/>
              </a:spcBef>
              <a:spcAft>
                <a:spcPts val="0"/>
              </a:spcAft>
              <a:buClr>
                <a:srgbClr val="888888"/>
              </a:buClr>
              <a:buSzPts val="1800"/>
              <a:buFont typeface="Arial"/>
              <a:buNone/>
              <a:defRPr sz="1400" b="0" i="0" u="none" strike="noStrike" cap="none">
                <a:solidFill>
                  <a:srgbClr val="888888"/>
                </a:solidFill>
                <a:latin typeface="Calibri"/>
                <a:ea typeface="Calibri"/>
                <a:cs typeface="Calibri"/>
                <a:sym typeface="Calibri"/>
              </a:defRPr>
            </a:lvl4pPr>
            <a:lvl5pPr marL="2286000" marR="0" lvl="4" indent="-228600" algn="l" rtl="0">
              <a:lnSpc>
                <a:spcPct val="100000"/>
              </a:lnSpc>
              <a:spcBef>
                <a:spcPts val="280"/>
              </a:spcBef>
              <a:spcAft>
                <a:spcPts val="0"/>
              </a:spcAft>
              <a:buClr>
                <a:srgbClr val="888888"/>
              </a:buClr>
              <a:buSzPts val="1800"/>
              <a:buFont typeface="Arial"/>
              <a:buNone/>
              <a:defRPr sz="1400" b="0" i="0" u="none" strike="noStrike" cap="none">
                <a:solidFill>
                  <a:srgbClr val="888888"/>
                </a:solidFill>
                <a:latin typeface="Calibri"/>
                <a:ea typeface="Calibri"/>
                <a:cs typeface="Calibri"/>
                <a:sym typeface="Calibri"/>
              </a:defRPr>
            </a:lvl5pPr>
            <a:lvl6pPr marL="2743200" marR="0" lvl="5" indent="-228600" algn="l" rtl="0">
              <a:lnSpc>
                <a:spcPct val="100000"/>
              </a:lnSpc>
              <a:spcBef>
                <a:spcPts val="280"/>
              </a:spcBef>
              <a:spcAft>
                <a:spcPts val="0"/>
              </a:spcAft>
              <a:buClr>
                <a:srgbClr val="888888"/>
              </a:buClr>
              <a:buSzPts val="2000"/>
              <a:buFont typeface="Arial"/>
              <a:buNone/>
              <a:defRPr sz="1400" b="0" i="0" u="none" strike="noStrike" cap="none">
                <a:solidFill>
                  <a:srgbClr val="888888"/>
                </a:solidFill>
                <a:latin typeface="Calibri"/>
                <a:ea typeface="Calibri"/>
                <a:cs typeface="Calibri"/>
                <a:sym typeface="Calibri"/>
              </a:defRPr>
            </a:lvl6pPr>
            <a:lvl7pPr marL="3200400" marR="0" lvl="6" indent="-228600" algn="l" rtl="0">
              <a:lnSpc>
                <a:spcPct val="100000"/>
              </a:lnSpc>
              <a:spcBef>
                <a:spcPts val="280"/>
              </a:spcBef>
              <a:spcAft>
                <a:spcPts val="0"/>
              </a:spcAft>
              <a:buClr>
                <a:srgbClr val="888888"/>
              </a:buClr>
              <a:buSzPts val="2000"/>
              <a:buFont typeface="Arial"/>
              <a:buNone/>
              <a:defRPr sz="1400" b="0" i="0" u="none" strike="noStrike" cap="none">
                <a:solidFill>
                  <a:srgbClr val="888888"/>
                </a:solidFill>
                <a:latin typeface="Calibri"/>
                <a:ea typeface="Calibri"/>
                <a:cs typeface="Calibri"/>
                <a:sym typeface="Calibri"/>
              </a:defRPr>
            </a:lvl7pPr>
            <a:lvl8pPr marL="3657600" marR="0" lvl="7" indent="-228600" algn="l" rtl="0">
              <a:lnSpc>
                <a:spcPct val="100000"/>
              </a:lnSpc>
              <a:spcBef>
                <a:spcPts val="280"/>
              </a:spcBef>
              <a:spcAft>
                <a:spcPts val="0"/>
              </a:spcAft>
              <a:buClr>
                <a:srgbClr val="888888"/>
              </a:buClr>
              <a:buSzPts val="2000"/>
              <a:buFont typeface="Arial"/>
              <a:buNone/>
              <a:defRPr sz="1400" b="0" i="0" u="none" strike="noStrike" cap="none">
                <a:solidFill>
                  <a:srgbClr val="888888"/>
                </a:solidFill>
                <a:latin typeface="Calibri"/>
                <a:ea typeface="Calibri"/>
                <a:cs typeface="Calibri"/>
                <a:sym typeface="Calibri"/>
              </a:defRPr>
            </a:lvl8pPr>
            <a:lvl9pPr marL="4114800" marR="0" lvl="8" indent="-228600" algn="l" rtl="0">
              <a:lnSpc>
                <a:spcPct val="100000"/>
              </a:lnSpc>
              <a:spcBef>
                <a:spcPts val="280"/>
              </a:spcBef>
              <a:spcAft>
                <a:spcPts val="0"/>
              </a:spcAft>
              <a:buClr>
                <a:srgbClr val="888888"/>
              </a:buClr>
              <a:buSzPts val="2000"/>
              <a:buFont typeface="Arial"/>
              <a:buNone/>
              <a:defRPr sz="1400" b="0" i="0" u="none" strike="noStrike" cap="none">
                <a:solidFill>
                  <a:srgbClr val="888888"/>
                </a:solidFill>
                <a:latin typeface="Calibri"/>
                <a:ea typeface="Calibri"/>
                <a:cs typeface="Calibri"/>
                <a:sym typeface="Calibri"/>
              </a:defRPr>
            </a:lvl9pPr>
          </a:lstStyle>
          <a:p>
            <a:endParaRPr/>
          </a:p>
        </p:txBody>
      </p:sp>
      <p:sp>
        <p:nvSpPr>
          <p:cNvPr id="52" name="Google Shape;52;p8"/>
          <p:cNvSpPr txBox="1">
            <a:spLocks noGrp="1"/>
          </p:cNvSpPr>
          <p:nvPr>
            <p:ph type="dt" idx="10"/>
          </p:nvPr>
        </p:nvSpPr>
        <p:spPr>
          <a:xfrm>
            <a:off x="1187624" y="4731989"/>
            <a:ext cx="2133599" cy="273843"/>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53" name="Google Shape;53;p8"/>
          <p:cNvSpPr txBox="1">
            <a:spLocks noGrp="1"/>
          </p:cNvSpPr>
          <p:nvPr>
            <p:ph type="ftr" idx="11"/>
          </p:nvPr>
        </p:nvSpPr>
        <p:spPr>
          <a:xfrm>
            <a:off x="3854623" y="4731989"/>
            <a:ext cx="2895600" cy="273843"/>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54" name="Google Shape;54;p8"/>
          <p:cNvSpPr txBox="1">
            <a:spLocks noGrp="1"/>
          </p:cNvSpPr>
          <p:nvPr>
            <p:ph type="sldNum" idx="12"/>
          </p:nvPr>
        </p:nvSpPr>
        <p:spPr>
          <a:xfrm>
            <a:off x="6553200" y="4767262"/>
            <a:ext cx="2133599" cy="273843"/>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sz="1400">
              <a:solidFill>
                <a:srgbClr val="000000"/>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55"/>
        <p:cNvGrpSpPr/>
        <p:nvPr/>
      </p:nvGrpSpPr>
      <p:grpSpPr>
        <a:xfrm>
          <a:off x="0" y="0"/>
          <a:ext cx="0" cy="0"/>
          <a:chOff x="0" y="0"/>
          <a:chExt cx="0" cy="0"/>
        </a:xfrm>
      </p:grpSpPr>
      <p:sp>
        <p:nvSpPr>
          <p:cNvPr id="56" name="Google Shape;56;p9"/>
          <p:cNvSpPr txBox="1">
            <a:spLocks noGrp="1"/>
          </p:cNvSpPr>
          <p:nvPr>
            <p:ph type="title"/>
          </p:nvPr>
        </p:nvSpPr>
        <p:spPr>
          <a:xfrm>
            <a:off x="323528" y="205979"/>
            <a:ext cx="8363272" cy="85725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00B0F0"/>
              </a:buClr>
              <a:buSzPts val="1400"/>
              <a:buFont typeface="Calibri"/>
              <a:buNone/>
              <a:defRPr sz="3600" b="0" i="0" u="none" strike="noStrike" cap="none">
                <a:solidFill>
                  <a:srgbClr val="00B0F0"/>
                </a:solidFill>
                <a:latin typeface="Calibri"/>
                <a:ea typeface="Calibri"/>
                <a:cs typeface="Calibri"/>
                <a:sym typeface="Calibri"/>
              </a:defRPr>
            </a:lvl1pPr>
            <a:lvl2pPr lvl="1" indent="0">
              <a:spcBef>
                <a:spcPts val="0"/>
              </a:spcBef>
              <a:spcAft>
                <a:spcPts val="0"/>
              </a:spcAft>
              <a:buSzPts val="1400"/>
              <a:buFont typeface="Arial"/>
              <a:buNone/>
              <a:defRPr sz="1800"/>
            </a:lvl2pPr>
            <a:lvl3pPr lvl="2" indent="0">
              <a:spcBef>
                <a:spcPts val="0"/>
              </a:spcBef>
              <a:spcAft>
                <a:spcPts val="0"/>
              </a:spcAft>
              <a:buSzPts val="1400"/>
              <a:buFont typeface="Arial"/>
              <a:buNone/>
              <a:defRPr sz="1800"/>
            </a:lvl3pPr>
            <a:lvl4pPr lvl="3" indent="0">
              <a:spcBef>
                <a:spcPts val="0"/>
              </a:spcBef>
              <a:spcAft>
                <a:spcPts val="0"/>
              </a:spcAft>
              <a:buSzPts val="1400"/>
              <a:buFont typeface="Arial"/>
              <a:buNone/>
              <a:defRPr sz="1800"/>
            </a:lvl4pPr>
            <a:lvl5pPr lvl="4" indent="0">
              <a:spcBef>
                <a:spcPts val="0"/>
              </a:spcBef>
              <a:spcAft>
                <a:spcPts val="0"/>
              </a:spcAft>
              <a:buSzPts val="1400"/>
              <a:buFont typeface="Arial"/>
              <a:buNone/>
              <a:defRPr sz="1800"/>
            </a:lvl5pPr>
            <a:lvl6pPr lvl="5" indent="0">
              <a:spcBef>
                <a:spcPts val="0"/>
              </a:spcBef>
              <a:spcAft>
                <a:spcPts val="0"/>
              </a:spcAft>
              <a:buSzPts val="1400"/>
              <a:buFont typeface="Arial"/>
              <a:buNone/>
              <a:defRPr sz="1800"/>
            </a:lvl6pPr>
            <a:lvl7pPr lvl="6" indent="0">
              <a:spcBef>
                <a:spcPts val="0"/>
              </a:spcBef>
              <a:spcAft>
                <a:spcPts val="0"/>
              </a:spcAft>
              <a:buSzPts val="1400"/>
              <a:buFont typeface="Arial"/>
              <a:buNone/>
              <a:defRPr sz="1800"/>
            </a:lvl7pPr>
            <a:lvl8pPr lvl="7" indent="0">
              <a:spcBef>
                <a:spcPts val="0"/>
              </a:spcBef>
              <a:spcAft>
                <a:spcPts val="0"/>
              </a:spcAft>
              <a:buSzPts val="1400"/>
              <a:buFont typeface="Arial"/>
              <a:buNone/>
              <a:defRPr sz="1800"/>
            </a:lvl8pPr>
            <a:lvl9pPr lvl="8" indent="0">
              <a:spcBef>
                <a:spcPts val="0"/>
              </a:spcBef>
              <a:spcAft>
                <a:spcPts val="0"/>
              </a:spcAft>
              <a:buSzPts val="1400"/>
              <a:buFont typeface="Arial"/>
              <a:buNone/>
              <a:defRPr sz="1800"/>
            </a:lvl9pPr>
          </a:lstStyle>
          <a:p>
            <a:endParaRPr/>
          </a:p>
        </p:txBody>
      </p:sp>
      <p:sp>
        <p:nvSpPr>
          <p:cNvPr id="57" name="Google Shape;57;p9"/>
          <p:cNvSpPr txBox="1">
            <a:spLocks noGrp="1"/>
          </p:cNvSpPr>
          <p:nvPr>
            <p:ph type="body" idx="1"/>
          </p:nvPr>
        </p:nvSpPr>
        <p:spPr>
          <a:xfrm>
            <a:off x="323528" y="1203598"/>
            <a:ext cx="4104456" cy="3384375"/>
          </a:xfrm>
          <a:prstGeom prst="rect">
            <a:avLst/>
          </a:prstGeom>
          <a:noFill/>
          <a:ln>
            <a:noFill/>
          </a:ln>
        </p:spPr>
        <p:txBody>
          <a:bodyPr spcFirstLastPara="1" wrap="square" lIns="91425" tIns="91425" rIns="91425" bIns="91425" anchor="t" anchorCtr="0"/>
          <a:lstStyle>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58" name="Google Shape;58;p9"/>
          <p:cNvSpPr txBox="1">
            <a:spLocks noGrp="1"/>
          </p:cNvSpPr>
          <p:nvPr>
            <p:ph type="dt" idx="10"/>
          </p:nvPr>
        </p:nvSpPr>
        <p:spPr>
          <a:xfrm>
            <a:off x="1187624" y="4731989"/>
            <a:ext cx="2133599" cy="273843"/>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59" name="Google Shape;59;p9"/>
          <p:cNvSpPr txBox="1">
            <a:spLocks noGrp="1"/>
          </p:cNvSpPr>
          <p:nvPr>
            <p:ph type="ftr" idx="11"/>
          </p:nvPr>
        </p:nvSpPr>
        <p:spPr>
          <a:xfrm>
            <a:off x="3854623" y="4731989"/>
            <a:ext cx="2895600" cy="273843"/>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60" name="Google Shape;60;p9"/>
          <p:cNvSpPr txBox="1">
            <a:spLocks noGrp="1"/>
          </p:cNvSpPr>
          <p:nvPr>
            <p:ph type="sldNum" idx="12"/>
          </p:nvPr>
        </p:nvSpPr>
        <p:spPr>
          <a:xfrm>
            <a:off x="6804247" y="4731989"/>
            <a:ext cx="1944216" cy="273843"/>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sz="1400">
              <a:solidFill>
                <a:srgbClr val="000000"/>
              </a:solidFill>
              <a:latin typeface="Arial"/>
              <a:ea typeface="Arial"/>
              <a:cs typeface="Arial"/>
              <a:sym typeface="Arial"/>
            </a:endParaRPr>
          </a:p>
        </p:txBody>
      </p:sp>
      <p:sp>
        <p:nvSpPr>
          <p:cNvPr id="61" name="Google Shape;61;p9"/>
          <p:cNvSpPr txBox="1">
            <a:spLocks noGrp="1"/>
          </p:cNvSpPr>
          <p:nvPr>
            <p:ph type="body" idx="2"/>
          </p:nvPr>
        </p:nvSpPr>
        <p:spPr>
          <a:xfrm>
            <a:off x="4582344" y="1203598"/>
            <a:ext cx="4104456" cy="3384375"/>
          </a:xfrm>
          <a:prstGeom prst="rect">
            <a:avLst/>
          </a:prstGeom>
          <a:noFill/>
          <a:ln>
            <a:noFill/>
          </a:ln>
        </p:spPr>
        <p:txBody>
          <a:bodyPr spcFirstLastPara="1" wrap="square" lIns="91425" tIns="91425" rIns="91425" bIns="91425" anchor="t" anchorCtr="0"/>
          <a:lstStyle>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1">
  <p:cSld name="Blank 1">
    <p:spTree>
      <p:nvGrpSpPr>
        <p:cNvPr id="1" name="Shape 62"/>
        <p:cNvGrpSpPr/>
        <p:nvPr/>
      </p:nvGrpSpPr>
      <p:grpSpPr>
        <a:xfrm>
          <a:off x="0" y="0"/>
          <a:ext cx="0" cy="0"/>
          <a:chOff x="0" y="0"/>
          <a:chExt cx="0" cy="0"/>
        </a:xfrm>
      </p:grpSpPr>
      <p:sp>
        <p:nvSpPr>
          <p:cNvPr id="63" name="Google Shape;63;p10"/>
          <p:cNvSpPr txBox="1">
            <a:spLocks noGrp="1"/>
          </p:cNvSpPr>
          <p:nvPr>
            <p:ph type="dt" idx="10"/>
          </p:nvPr>
        </p:nvSpPr>
        <p:spPr>
          <a:xfrm>
            <a:off x="1187624" y="4731989"/>
            <a:ext cx="2133600" cy="2739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64" name="Google Shape;64;p10"/>
          <p:cNvSpPr txBox="1">
            <a:spLocks noGrp="1"/>
          </p:cNvSpPr>
          <p:nvPr>
            <p:ph type="ftr" idx="11"/>
          </p:nvPr>
        </p:nvSpPr>
        <p:spPr>
          <a:xfrm>
            <a:off x="3854623" y="4731989"/>
            <a:ext cx="2895600" cy="273900"/>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65" name="Google Shape;65;p10"/>
          <p:cNvSpPr txBox="1">
            <a:spLocks noGrp="1"/>
          </p:cNvSpPr>
          <p:nvPr>
            <p:ph type="sldNum" idx="12"/>
          </p:nvPr>
        </p:nvSpPr>
        <p:spPr>
          <a:xfrm>
            <a:off x="6553200" y="4767262"/>
            <a:ext cx="2133600" cy="273900"/>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sz="1400">
              <a:solidFill>
                <a:srgbClr val="000000"/>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66"/>
        <p:cNvGrpSpPr/>
        <p:nvPr/>
      </p:nvGrpSpPr>
      <p:grpSpPr>
        <a:xfrm>
          <a:off x="0" y="0"/>
          <a:ext cx="0" cy="0"/>
          <a:chOff x="0" y="0"/>
          <a:chExt cx="0" cy="0"/>
        </a:xfrm>
      </p:grpSpPr>
      <p:sp>
        <p:nvSpPr>
          <p:cNvPr id="67" name="Google Shape;67;p11"/>
          <p:cNvSpPr txBox="1">
            <a:spLocks noGrp="1"/>
          </p:cNvSpPr>
          <p:nvPr>
            <p:ph type="body" idx="1"/>
          </p:nvPr>
        </p:nvSpPr>
        <p:spPr>
          <a:xfrm>
            <a:off x="4645026" y="1151334"/>
            <a:ext cx="4041774" cy="479821"/>
          </a:xfrm>
          <a:prstGeom prst="rect">
            <a:avLst/>
          </a:prstGeom>
          <a:noFill/>
          <a:ln>
            <a:noFill/>
          </a:ln>
        </p:spPr>
        <p:txBody>
          <a:bodyPr spcFirstLastPara="1" wrap="square" lIns="91425" tIns="91425" rIns="91425" bIns="91425" anchor="b" anchorCtr="0"/>
          <a:lstStyle>
            <a:lvl1pPr marL="457200" marR="0" lvl="0" indent="-228600" algn="l" rtl="0">
              <a:lnSpc>
                <a:spcPct val="100000"/>
              </a:lnSpc>
              <a:spcBef>
                <a:spcPts val="480"/>
              </a:spcBef>
              <a:spcAft>
                <a:spcPts val="0"/>
              </a:spcAft>
              <a:buClr>
                <a:srgbClr val="92D050"/>
              </a:buClr>
              <a:buSzPts val="2800"/>
              <a:buFont typeface="Arial"/>
              <a:buNone/>
              <a:defRPr sz="2400" b="1" i="0" u="none" strike="noStrike" cap="none">
                <a:solidFill>
                  <a:schemeClr val="lt1"/>
                </a:solidFill>
                <a:latin typeface="Calibri"/>
                <a:ea typeface="Calibri"/>
                <a:cs typeface="Calibri"/>
                <a:sym typeface="Calibri"/>
              </a:defRPr>
            </a:lvl1pPr>
            <a:lvl2pPr marL="914400" marR="0" lvl="1" indent="-228600" algn="l" rtl="0">
              <a:lnSpc>
                <a:spcPct val="100000"/>
              </a:lnSpc>
              <a:spcBef>
                <a:spcPts val="400"/>
              </a:spcBef>
              <a:spcAft>
                <a:spcPts val="0"/>
              </a:spcAft>
              <a:buClr>
                <a:srgbClr val="00B0F0"/>
              </a:buClr>
              <a:buSzPts val="2400"/>
              <a:buFont typeface="Arial"/>
              <a:buNone/>
              <a:defRPr sz="2000" b="1" i="0" u="none" strike="noStrike" cap="none">
                <a:solidFill>
                  <a:schemeClr val="lt1"/>
                </a:solidFill>
                <a:latin typeface="Calibri"/>
                <a:ea typeface="Calibri"/>
                <a:cs typeface="Calibri"/>
                <a:sym typeface="Calibri"/>
              </a:defRPr>
            </a:lvl2pPr>
            <a:lvl3pPr marL="1371600" marR="0" lvl="2" indent="-228600" algn="l" rtl="0">
              <a:lnSpc>
                <a:spcPct val="100000"/>
              </a:lnSpc>
              <a:spcBef>
                <a:spcPts val="360"/>
              </a:spcBef>
              <a:spcAft>
                <a:spcPts val="0"/>
              </a:spcAft>
              <a:buClr>
                <a:schemeClr val="lt1"/>
              </a:buClr>
              <a:buSzPts val="2000"/>
              <a:buFont typeface="Arial"/>
              <a:buNone/>
              <a:defRPr sz="1800" b="1" i="0" u="none" strike="noStrike" cap="none">
                <a:solidFill>
                  <a:schemeClr val="lt1"/>
                </a:solidFill>
                <a:latin typeface="Calibri"/>
                <a:ea typeface="Calibri"/>
                <a:cs typeface="Calibri"/>
                <a:sym typeface="Calibri"/>
              </a:defRPr>
            </a:lvl3pPr>
            <a:lvl4pPr marL="1828800" marR="0" lvl="3" indent="-228600" algn="l" rtl="0">
              <a:lnSpc>
                <a:spcPct val="100000"/>
              </a:lnSpc>
              <a:spcBef>
                <a:spcPts val="320"/>
              </a:spcBef>
              <a:spcAft>
                <a:spcPts val="0"/>
              </a:spcAft>
              <a:buClr>
                <a:schemeClr val="lt1"/>
              </a:buClr>
              <a:buSzPts val="1800"/>
              <a:buFont typeface="Arial"/>
              <a:buNone/>
              <a:defRPr sz="1600" b="1" i="0" u="none" strike="noStrike" cap="none">
                <a:solidFill>
                  <a:schemeClr val="lt1"/>
                </a:solidFill>
                <a:latin typeface="Calibri"/>
                <a:ea typeface="Calibri"/>
                <a:cs typeface="Calibri"/>
                <a:sym typeface="Calibri"/>
              </a:defRPr>
            </a:lvl4pPr>
            <a:lvl5pPr marL="2286000" marR="0" lvl="4" indent="-228600" algn="l" rtl="0">
              <a:lnSpc>
                <a:spcPct val="100000"/>
              </a:lnSpc>
              <a:spcBef>
                <a:spcPts val="320"/>
              </a:spcBef>
              <a:spcAft>
                <a:spcPts val="0"/>
              </a:spcAft>
              <a:buClr>
                <a:schemeClr val="lt1"/>
              </a:buClr>
              <a:buSzPts val="1800"/>
              <a:buFont typeface="Arial"/>
              <a:buNone/>
              <a:defRPr sz="1600" b="1" i="0" u="none" strike="noStrike" cap="none">
                <a:solidFill>
                  <a:schemeClr val="lt1"/>
                </a:solidFill>
                <a:latin typeface="Calibri"/>
                <a:ea typeface="Calibri"/>
                <a:cs typeface="Calibri"/>
                <a:sym typeface="Calibri"/>
              </a:defRPr>
            </a:lvl5pPr>
            <a:lvl6pPr marL="2743200" marR="0" lvl="5" indent="-228600" algn="l" rtl="0">
              <a:lnSpc>
                <a:spcPct val="100000"/>
              </a:lnSpc>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68" name="Google Shape;68;p11"/>
          <p:cNvSpPr txBox="1">
            <a:spLocks noGrp="1"/>
          </p:cNvSpPr>
          <p:nvPr>
            <p:ph type="body" idx="2"/>
          </p:nvPr>
        </p:nvSpPr>
        <p:spPr>
          <a:xfrm>
            <a:off x="4645026" y="1631155"/>
            <a:ext cx="4041774" cy="2963465"/>
          </a:xfrm>
          <a:prstGeom prst="rect">
            <a:avLst/>
          </a:prstGeom>
          <a:noFill/>
          <a:ln>
            <a:noFill/>
          </a:ln>
        </p:spPr>
        <p:txBody>
          <a:bodyPr spcFirstLastPara="1" wrap="square" lIns="91425" tIns="91425" rIns="91425" bIns="91425" anchor="t" anchorCtr="0"/>
          <a:lstStyle>
            <a:lvl1pPr marL="457200" marR="0" lvl="0" indent="-381000" algn="l" rtl="0">
              <a:lnSpc>
                <a:spcPct val="100000"/>
              </a:lnSpc>
              <a:spcBef>
                <a:spcPts val="480"/>
              </a:spcBef>
              <a:spcAft>
                <a:spcPts val="0"/>
              </a:spcAft>
              <a:buClr>
                <a:srgbClr val="92D050"/>
              </a:buClr>
              <a:buSzPts val="2400"/>
              <a:buFont typeface="Arial"/>
              <a:buChar char="•"/>
              <a:defRPr sz="2400" b="0" i="0" u="none" strike="noStrike" cap="none">
                <a:solidFill>
                  <a:schemeClr val="lt1"/>
                </a:solidFill>
                <a:latin typeface="Calibri"/>
                <a:ea typeface="Calibri"/>
                <a:cs typeface="Calibri"/>
                <a:sym typeface="Calibri"/>
              </a:defRPr>
            </a:lvl1pPr>
            <a:lvl2pPr marL="914400" marR="0" lvl="1" indent="-355600" algn="l" rtl="0">
              <a:lnSpc>
                <a:spcPct val="100000"/>
              </a:lnSpc>
              <a:spcBef>
                <a:spcPts val="400"/>
              </a:spcBef>
              <a:spcAft>
                <a:spcPts val="0"/>
              </a:spcAft>
              <a:buClr>
                <a:srgbClr val="00B0F0"/>
              </a:buClr>
              <a:buSzPts val="2000"/>
              <a:buFont typeface="Arial"/>
              <a:buChar char="–"/>
              <a:defRPr sz="2000" b="0" i="0" u="none" strike="noStrike" cap="none">
                <a:solidFill>
                  <a:schemeClr val="lt1"/>
                </a:solidFill>
                <a:latin typeface="Calibri"/>
                <a:ea typeface="Calibri"/>
                <a:cs typeface="Calibri"/>
                <a:sym typeface="Calibri"/>
              </a:defRPr>
            </a:lvl2pPr>
            <a:lvl3pPr marL="1371600" marR="0" lvl="2"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3pPr>
            <a:lvl4pPr marL="1828800" marR="0" lvl="3" indent="-330200" algn="l" rtl="0">
              <a:lnSpc>
                <a:spcPct val="100000"/>
              </a:lnSpc>
              <a:spcBef>
                <a:spcPts val="320"/>
              </a:spcBef>
              <a:spcAft>
                <a:spcPts val="0"/>
              </a:spcAft>
              <a:buClr>
                <a:schemeClr val="lt1"/>
              </a:buClr>
              <a:buSzPts val="1600"/>
              <a:buFont typeface="Arial"/>
              <a:buChar char="–"/>
              <a:defRPr sz="1600" b="0" i="0" u="none" strike="noStrike" cap="none">
                <a:solidFill>
                  <a:schemeClr val="lt1"/>
                </a:solidFill>
                <a:latin typeface="Calibri"/>
                <a:ea typeface="Calibri"/>
                <a:cs typeface="Calibri"/>
                <a:sym typeface="Calibri"/>
              </a:defRPr>
            </a:lvl4pPr>
            <a:lvl5pPr marL="2286000" marR="0" lvl="4" indent="-330200" algn="l" rtl="0">
              <a:lnSpc>
                <a:spcPct val="100000"/>
              </a:lnSpc>
              <a:spcBef>
                <a:spcPts val="320"/>
              </a:spcBef>
              <a:spcAft>
                <a:spcPts val="0"/>
              </a:spcAft>
              <a:buClr>
                <a:schemeClr val="lt1"/>
              </a:buClr>
              <a:buSzPts val="1600"/>
              <a:buFont typeface="Arial"/>
              <a:buChar char="»"/>
              <a:defRPr sz="1600" b="0" i="0" u="none" strike="noStrike" cap="none">
                <a:solidFill>
                  <a:schemeClr val="lt1"/>
                </a:solidFill>
                <a:latin typeface="Calibri"/>
                <a:ea typeface="Calibri"/>
                <a:cs typeface="Calibri"/>
                <a:sym typeface="Calibri"/>
              </a:defRPr>
            </a:lvl5pPr>
            <a:lvl6pPr marL="2743200" marR="0" lvl="5"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6pPr>
            <a:lvl7pPr marL="3200400" marR="0" lvl="6"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7pPr>
            <a:lvl8pPr marL="3657600" marR="0" lvl="7"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8pPr>
            <a:lvl9pPr marL="4114800" marR="0" lvl="8"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9pPr>
          </a:lstStyle>
          <a:p>
            <a:endParaRPr/>
          </a:p>
        </p:txBody>
      </p:sp>
      <p:sp>
        <p:nvSpPr>
          <p:cNvPr id="69" name="Google Shape;69;p11"/>
          <p:cNvSpPr txBox="1">
            <a:spLocks noGrp="1"/>
          </p:cNvSpPr>
          <p:nvPr>
            <p:ph type="dt" idx="10"/>
          </p:nvPr>
        </p:nvSpPr>
        <p:spPr>
          <a:xfrm>
            <a:off x="1187624" y="4731989"/>
            <a:ext cx="2133599" cy="273843"/>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70" name="Google Shape;70;p11"/>
          <p:cNvSpPr txBox="1">
            <a:spLocks noGrp="1"/>
          </p:cNvSpPr>
          <p:nvPr>
            <p:ph type="ftr" idx="11"/>
          </p:nvPr>
        </p:nvSpPr>
        <p:spPr>
          <a:xfrm>
            <a:off x="3854623" y="4731989"/>
            <a:ext cx="2895600" cy="273843"/>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71" name="Google Shape;71;p11"/>
          <p:cNvSpPr txBox="1">
            <a:spLocks noGrp="1"/>
          </p:cNvSpPr>
          <p:nvPr>
            <p:ph type="sldNum" idx="12"/>
          </p:nvPr>
        </p:nvSpPr>
        <p:spPr>
          <a:xfrm>
            <a:off x="6553200" y="4767262"/>
            <a:ext cx="2133599" cy="273843"/>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sz="1400">
              <a:solidFill>
                <a:srgbClr val="000000"/>
              </a:solidFill>
              <a:latin typeface="Arial"/>
              <a:ea typeface="Arial"/>
              <a:cs typeface="Arial"/>
              <a:sym typeface="Arial"/>
            </a:endParaRPr>
          </a:p>
        </p:txBody>
      </p:sp>
      <p:sp>
        <p:nvSpPr>
          <p:cNvPr id="72" name="Google Shape;72;p11"/>
          <p:cNvSpPr txBox="1">
            <a:spLocks noGrp="1"/>
          </p:cNvSpPr>
          <p:nvPr>
            <p:ph type="title"/>
          </p:nvPr>
        </p:nvSpPr>
        <p:spPr>
          <a:xfrm>
            <a:off x="323528" y="205979"/>
            <a:ext cx="8363272" cy="85725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00B0F0"/>
              </a:buClr>
              <a:buSzPts val="1400"/>
              <a:buFont typeface="Calibri"/>
              <a:buNone/>
              <a:defRPr sz="3600" b="0" i="0" u="none" strike="noStrike" cap="none">
                <a:solidFill>
                  <a:srgbClr val="00B0F0"/>
                </a:solidFill>
                <a:latin typeface="Calibri"/>
                <a:ea typeface="Calibri"/>
                <a:cs typeface="Calibri"/>
                <a:sym typeface="Calibri"/>
              </a:defRPr>
            </a:lvl1pPr>
            <a:lvl2pPr lvl="1" indent="0">
              <a:spcBef>
                <a:spcPts val="0"/>
              </a:spcBef>
              <a:spcAft>
                <a:spcPts val="0"/>
              </a:spcAft>
              <a:buSzPts val="1400"/>
              <a:buFont typeface="Arial"/>
              <a:buNone/>
              <a:defRPr sz="1800"/>
            </a:lvl2pPr>
            <a:lvl3pPr lvl="2" indent="0">
              <a:spcBef>
                <a:spcPts val="0"/>
              </a:spcBef>
              <a:spcAft>
                <a:spcPts val="0"/>
              </a:spcAft>
              <a:buSzPts val="1400"/>
              <a:buFont typeface="Arial"/>
              <a:buNone/>
              <a:defRPr sz="1800"/>
            </a:lvl3pPr>
            <a:lvl4pPr lvl="3" indent="0">
              <a:spcBef>
                <a:spcPts val="0"/>
              </a:spcBef>
              <a:spcAft>
                <a:spcPts val="0"/>
              </a:spcAft>
              <a:buSzPts val="1400"/>
              <a:buFont typeface="Arial"/>
              <a:buNone/>
              <a:defRPr sz="1800"/>
            </a:lvl4pPr>
            <a:lvl5pPr lvl="4" indent="0">
              <a:spcBef>
                <a:spcPts val="0"/>
              </a:spcBef>
              <a:spcAft>
                <a:spcPts val="0"/>
              </a:spcAft>
              <a:buSzPts val="1400"/>
              <a:buFont typeface="Arial"/>
              <a:buNone/>
              <a:defRPr sz="1800"/>
            </a:lvl5pPr>
            <a:lvl6pPr lvl="5" indent="0">
              <a:spcBef>
                <a:spcPts val="0"/>
              </a:spcBef>
              <a:spcAft>
                <a:spcPts val="0"/>
              </a:spcAft>
              <a:buSzPts val="1400"/>
              <a:buFont typeface="Arial"/>
              <a:buNone/>
              <a:defRPr sz="1800"/>
            </a:lvl6pPr>
            <a:lvl7pPr lvl="6" indent="0">
              <a:spcBef>
                <a:spcPts val="0"/>
              </a:spcBef>
              <a:spcAft>
                <a:spcPts val="0"/>
              </a:spcAft>
              <a:buSzPts val="1400"/>
              <a:buFont typeface="Arial"/>
              <a:buNone/>
              <a:defRPr sz="1800"/>
            </a:lvl7pPr>
            <a:lvl8pPr lvl="7" indent="0">
              <a:spcBef>
                <a:spcPts val="0"/>
              </a:spcBef>
              <a:spcAft>
                <a:spcPts val="0"/>
              </a:spcAft>
              <a:buSzPts val="1400"/>
              <a:buFont typeface="Arial"/>
              <a:buNone/>
              <a:defRPr sz="1800"/>
            </a:lvl8pPr>
            <a:lvl9pPr lvl="8" indent="0">
              <a:spcBef>
                <a:spcPts val="0"/>
              </a:spcBef>
              <a:spcAft>
                <a:spcPts val="0"/>
              </a:spcAft>
              <a:buSzPts val="1400"/>
              <a:buFont typeface="Arial"/>
              <a:buNone/>
              <a:defRPr sz="1800"/>
            </a:lvl9pPr>
          </a:lstStyle>
          <a:p>
            <a:endParaRPr/>
          </a:p>
        </p:txBody>
      </p:sp>
      <p:sp>
        <p:nvSpPr>
          <p:cNvPr id="73" name="Google Shape;73;p11"/>
          <p:cNvSpPr txBox="1">
            <a:spLocks noGrp="1"/>
          </p:cNvSpPr>
          <p:nvPr>
            <p:ph type="body" idx="3"/>
          </p:nvPr>
        </p:nvSpPr>
        <p:spPr>
          <a:xfrm>
            <a:off x="323528" y="1151334"/>
            <a:ext cx="4041774" cy="479821"/>
          </a:xfrm>
          <a:prstGeom prst="rect">
            <a:avLst/>
          </a:prstGeom>
          <a:noFill/>
          <a:ln>
            <a:noFill/>
          </a:ln>
        </p:spPr>
        <p:txBody>
          <a:bodyPr spcFirstLastPara="1" wrap="square" lIns="91425" tIns="91425" rIns="91425" bIns="91425" anchor="b" anchorCtr="0"/>
          <a:lstStyle>
            <a:lvl1pPr marL="457200" marR="0" lvl="0" indent="-228600" algn="l" rtl="0">
              <a:lnSpc>
                <a:spcPct val="100000"/>
              </a:lnSpc>
              <a:spcBef>
                <a:spcPts val="480"/>
              </a:spcBef>
              <a:spcAft>
                <a:spcPts val="0"/>
              </a:spcAft>
              <a:buClr>
                <a:srgbClr val="92D050"/>
              </a:buClr>
              <a:buSzPts val="2800"/>
              <a:buFont typeface="Arial"/>
              <a:buNone/>
              <a:defRPr sz="2400" b="1" i="0" u="none" strike="noStrike" cap="none">
                <a:solidFill>
                  <a:schemeClr val="lt1"/>
                </a:solidFill>
                <a:latin typeface="Calibri"/>
                <a:ea typeface="Calibri"/>
                <a:cs typeface="Calibri"/>
                <a:sym typeface="Calibri"/>
              </a:defRPr>
            </a:lvl1pPr>
            <a:lvl2pPr marL="914400" marR="0" lvl="1" indent="-228600" algn="l" rtl="0">
              <a:lnSpc>
                <a:spcPct val="100000"/>
              </a:lnSpc>
              <a:spcBef>
                <a:spcPts val="400"/>
              </a:spcBef>
              <a:spcAft>
                <a:spcPts val="0"/>
              </a:spcAft>
              <a:buClr>
                <a:srgbClr val="00B0F0"/>
              </a:buClr>
              <a:buSzPts val="2400"/>
              <a:buFont typeface="Arial"/>
              <a:buNone/>
              <a:defRPr sz="2000" b="1" i="0" u="none" strike="noStrike" cap="none">
                <a:solidFill>
                  <a:schemeClr val="lt1"/>
                </a:solidFill>
                <a:latin typeface="Calibri"/>
                <a:ea typeface="Calibri"/>
                <a:cs typeface="Calibri"/>
                <a:sym typeface="Calibri"/>
              </a:defRPr>
            </a:lvl2pPr>
            <a:lvl3pPr marL="1371600" marR="0" lvl="2" indent="-228600" algn="l" rtl="0">
              <a:lnSpc>
                <a:spcPct val="100000"/>
              </a:lnSpc>
              <a:spcBef>
                <a:spcPts val="360"/>
              </a:spcBef>
              <a:spcAft>
                <a:spcPts val="0"/>
              </a:spcAft>
              <a:buClr>
                <a:schemeClr val="lt1"/>
              </a:buClr>
              <a:buSzPts val="2000"/>
              <a:buFont typeface="Arial"/>
              <a:buNone/>
              <a:defRPr sz="1800" b="1" i="0" u="none" strike="noStrike" cap="none">
                <a:solidFill>
                  <a:schemeClr val="lt1"/>
                </a:solidFill>
                <a:latin typeface="Calibri"/>
                <a:ea typeface="Calibri"/>
                <a:cs typeface="Calibri"/>
                <a:sym typeface="Calibri"/>
              </a:defRPr>
            </a:lvl3pPr>
            <a:lvl4pPr marL="1828800" marR="0" lvl="3" indent="-228600" algn="l" rtl="0">
              <a:lnSpc>
                <a:spcPct val="100000"/>
              </a:lnSpc>
              <a:spcBef>
                <a:spcPts val="320"/>
              </a:spcBef>
              <a:spcAft>
                <a:spcPts val="0"/>
              </a:spcAft>
              <a:buClr>
                <a:schemeClr val="lt1"/>
              </a:buClr>
              <a:buSzPts val="1800"/>
              <a:buFont typeface="Arial"/>
              <a:buNone/>
              <a:defRPr sz="1600" b="1" i="0" u="none" strike="noStrike" cap="none">
                <a:solidFill>
                  <a:schemeClr val="lt1"/>
                </a:solidFill>
                <a:latin typeface="Calibri"/>
                <a:ea typeface="Calibri"/>
                <a:cs typeface="Calibri"/>
                <a:sym typeface="Calibri"/>
              </a:defRPr>
            </a:lvl4pPr>
            <a:lvl5pPr marL="2286000" marR="0" lvl="4" indent="-228600" algn="l" rtl="0">
              <a:lnSpc>
                <a:spcPct val="100000"/>
              </a:lnSpc>
              <a:spcBef>
                <a:spcPts val="320"/>
              </a:spcBef>
              <a:spcAft>
                <a:spcPts val="0"/>
              </a:spcAft>
              <a:buClr>
                <a:schemeClr val="lt1"/>
              </a:buClr>
              <a:buSzPts val="1800"/>
              <a:buFont typeface="Arial"/>
              <a:buNone/>
              <a:defRPr sz="1600" b="1" i="0" u="none" strike="noStrike" cap="none">
                <a:solidFill>
                  <a:schemeClr val="lt1"/>
                </a:solidFill>
                <a:latin typeface="Calibri"/>
                <a:ea typeface="Calibri"/>
                <a:cs typeface="Calibri"/>
                <a:sym typeface="Calibri"/>
              </a:defRPr>
            </a:lvl5pPr>
            <a:lvl6pPr marL="2743200" marR="0" lvl="5" indent="-228600" algn="l" rtl="0">
              <a:lnSpc>
                <a:spcPct val="100000"/>
              </a:lnSpc>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74" name="Google Shape;74;p11"/>
          <p:cNvSpPr txBox="1">
            <a:spLocks noGrp="1"/>
          </p:cNvSpPr>
          <p:nvPr>
            <p:ph type="body" idx="4"/>
          </p:nvPr>
        </p:nvSpPr>
        <p:spPr>
          <a:xfrm>
            <a:off x="323528" y="1631155"/>
            <a:ext cx="4041774" cy="2963465"/>
          </a:xfrm>
          <a:prstGeom prst="rect">
            <a:avLst/>
          </a:prstGeom>
          <a:noFill/>
          <a:ln>
            <a:noFill/>
          </a:ln>
        </p:spPr>
        <p:txBody>
          <a:bodyPr spcFirstLastPara="1" wrap="square" lIns="91425" tIns="91425" rIns="91425" bIns="91425" anchor="t" anchorCtr="0"/>
          <a:lstStyle>
            <a:lvl1pPr marL="457200" marR="0" lvl="0" indent="-381000" algn="l" rtl="0">
              <a:lnSpc>
                <a:spcPct val="100000"/>
              </a:lnSpc>
              <a:spcBef>
                <a:spcPts val="480"/>
              </a:spcBef>
              <a:spcAft>
                <a:spcPts val="0"/>
              </a:spcAft>
              <a:buClr>
                <a:srgbClr val="92D050"/>
              </a:buClr>
              <a:buSzPts val="2400"/>
              <a:buFont typeface="Arial"/>
              <a:buChar char="•"/>
              <a:defRPr sz="2400" b="0" i="0" u="none" strike="noStrike" cap="none">
                <a:solidFill>
                  <a:schemeClr val="lt1"/>
                </a:solidFill>
                <a:latin typeface="Calibri"/>
                <a:ea typeface="Calibri"/>
                <a:cs typeface="Calibri"/>
                <a:sym typeface="Calibri"/>
              </a:defRPr>
            </a:lvl1pPr>
            <a:lvl2pPr marL="914400" marR="0" lvl="1" indent="-355600" algn="l" rtl="0">
              <a:lnSpc>
                <a:spcPct val="100000"/>
              </a:lnSpc>
              <a:spcBef>
                <a:spcPts val="400"/>
              </a:spcBef>
              <a:spcAft>
                <a:spcPts val="0"/>
              </a:spcAft>
              <a:buClr>
                <a:srgbClr val="00B0F0"/>
              </a:buClr>
              <a:buSzPts val="2000"/>
              <a:buFont typeface="Arial"/>
              <a:buChar char="–"/>
              <a:defRPr sz="2000" b="0" i="0" u="none" strike="noStrike" cap="none">
                <a:solidFill>
                  <a:schemeClr val="lt1"/>
                </a:solidFill>
                <a:latin typeface="Calibri"/>
                <a:ea typeface="Calibri"/>
                <a:cs typeface="Calibri"/>
                <a:sym typeface="Calibri"/>
              </a:defRPr>
            </a:lvl2pPr>
            <a:lvl3pPr marL="1371600" marR="0" lvl="2"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3pPr>
            <a:lvl4pPr marL="1828800" marR="0" lvl="3" indent="-330200" algn="l" rtl="0">
              <a:lnSpc>
                <a:spcPct val="100000"/>
              </a:lnSpc>
              <a:spcBef>
                <a:spcPts val="320"/>
              </a:spcBef>
              <a:spcAft>
                <a:spcPts val="0"/>
              </a:spcAft>
              <a:buClr>
                <a:schemeClr val="lt1"/>
              </a:buClr>
              <a:buSzPts val="1600"/>
              <a:buFont typeface="Arial"/>
              <a:buChar char="–"/>
              <a:defRPr sz="1600" b="0" i="0" u="none" strike="noStrike" cap="none">
                <a:solidFill>
                  <a:schemeClr val="lt1"/>
                </a:solidFill>
                <a:latin typeface="Calibri"/>
                <a:ea typeface="Calibri"/>
                <a:cs typeface="Calibri"/>
                <a:sym typeface="Calibri"/>
              </a:defRPr>
            </a:lvl4pPr>
            <a:lvl5pPr marL="2286000" marR="0" lvl="4" indent="-330200" algn="l" rtl="0">
              <a:lnSpc>
                <a:spcPct val="100000"/>
              </a:lnSpc>
              <a:spcBef>
                <a:spcPts val="320"/>
              </a:spcBef>
              <a:spcAft>
                <a:spcPts val="0"/>
              </a:spcAft>
              <a:buClr>
                <a:schemeClr val="lt1"/>
              </a:buClr>
              <a:buSzPts val="1600"/>
              <a:buFont typeface="Arial"/>
              <a:buChar char="»"/>
              <a:defRPr sz="1600" b="0" i="0" u="none" strike="noStrike" cap="none">
                <a:solidFill>
                  <a:schemeClr val="lt1"/>
                </a:solidFill>
                <a:latin typeface="Calibri"/>
                <a:ea typeface="Calibri"/>
                <a:cs typeface="Calibri"/>
                <a:sym typeface="Calibri"/>
              </a:defRPr>
            </a:lvl5pPr>
            <a:lvl6pPr marL="2743200" marR="0" lvl="5"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6pPr>
            <a:lvl7pPr marL="3200400" marR="0" lvl="6"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7pPr>
            <a:lvl8pPr marL="3657600" marR="0" lvl="7"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8pPr>
            <a:lvl9pPr marL="4114800" marR="0" lvl="8"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6">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23528" y="205979"/>
            <a:ext cx="8363272" cy="85725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00B0F0"/>
              </a:buClr>
              <a:buSzPts val="1400"/>
              <a:buFont typeface="Calibri"/>
              <a:buNone/>
              <a:defRPr sz="3600" b="0" i="0" u="none" strike="noStrike" cap="none">
                <a:solidFill>
                  <a:srgbClr val="00B0F0"/>
                </a:solidFill>
                <a:latin typeface="Calibri"/>
                <a:ea typeface="Calibri"/>
                <a:cs typeface="Calibri"/>
                <a:sym typeface="Calibri"/>
              </a:defRPr>
            </a:lvl1pPr>
            <a:lvl2pPr lvl="1" indent="0">
              <a:spcBef>
                <a:spcPts val="0"/>
              </a:spcBef>
              <a:spcAft>
                <a:spcPts val="0"/>
              </a:spcAft>
              <a:buSzPts val="1400"/>
              <a:buFont typeface="Arial"/>
              <a:buNone/>
              <a:defRPr sz="1800"/>
            </a:lvl2pPr>
            <a:lvl3pPr lvl="2" indent="0">
              <a:spcBef>
                <a:spcPts val="0"/>
              </a:spcBef>
              <a:spcAft>
                <a:spcPts val="0"/>
              </a:spcAft>
              <a:buSzPts val="1400"/>
              <a:buFont typeface="Arial"/>
              <a:buNone/>
              <a:defRPr sz="1800"/>
            </a:lvl3pPr>
            <a:lvl4pPr lvl="3" indent="0">
              <a:spcBef>
                <a:spcPts val="0"/>
              </a:spcBef>
              <a:spcAft>
                <a:spcPts val="0"/>
              </a:spcAft>
              <a:buSzPts val="1400"/>
              <a:buFont typeface="Arial"/>
              <a:buNone/>
              <a:defRPr sz="1800"/>
            </a:lvl4pPr>
            <a:lvl5pPr lvl="4" indent="0">
              <a:spcBef>
                <a:spcPts val="0"/>
              </a:spcBef>
              <a:spcAft>
                <a:spcPts val="0"/>
              </a:spcAft>
              <a:buSzPts val="1400"/>
              <a:buFont typeface="Arial"/>
              <a:buNone/>
              <a:defRPr sz="1800"/>
            </a:lvl5pPr>
            <a:lvl6pPr lvl="5" indent="0">
              <a:spcBef>
                <a:spcPts val="0"/>
              </a:spcBef>
              <a:spcAft>
                <a:spcPts val="0"/>
              </a:spcAft>
              <a:buSzPts val="1400"/>
              <a:buFont typeface="Arial"/>
              <a:buNone/>
              <a:defRPr sz="1800"/>
            </a:lvl6pPr>
            <a:lvl7pPr lvl="6" indent="0">
              <a:spcBef>
                <a:spcPts val="0"/>
              </a:spcBef>
              <a:spcAft>
                <a:spcPts val="0"/>
              </a:spcAft>
              <a:buSzPts val="1400"/>
              <a:buFont typeface="Arial"/>
              <a:buNone/>
              <a:defRPr sz="1800"/>
            </a:lvl7pPr>
            <a:lvl8pPr lvl="7" indent="0">
              <a:spcBef>
                <a:spcPts val="0"/>
              </a:spcBef>
              <a:spcAft>
                <a:spcPts val="0"/>
              </a:spcAft>
              <a:buSzPts val="1400"/>
              <a:buFont typeface="Arial"/>
              <a:buNone/>
              <a:defRPr sz="1800"/>
            </a:lvl8pPr>
            <a:lvl9pPr lvl="8" indent="0">
              <a:spcBef>
                <a:spcPts val="0"/>
              </a:spcBef>
              <a:spcAft>
                <a:spcPts val="0"/>
              </a:spcAft>
              <a:buSzPts val="1400"/>
              <a:buFont typeface="Arial"/>
              <a:buNone/>
              <a:defRPr sz="1800"/>
            </a:lvl9pPr>
          </a:lstStyle>
          <a:p>
            <a:endParaRPr/>
          </a:p>
        </p:txBody>
      </p:sp>
      <p:sp>
        <p:nvSpPr>
          <p:cNvPr id="7" name="Google Shape;7;p1"/>
          <p:cNvSpPr txBox="1">
            <a:spLocks noGrp="1"/>
          </p:cNvSpPr>
          <p:nvPr>
            <p:ph type="body" idx="1"/>
          </p:nvPr>
        </p:nvSpPr>
        <p:spPr>
          <a:xfrm>
            <a:off x="323528" y="1200150"/>
            <a:ext cx="8363272" cy="3394472"/>
          </a:xfrm>
          <a:prstGeom prst="rect">
            <a:avLst/>
          </a:prstGeom>
          <a:noFill/>
          <a:ln>
            <a:noFill/>
          </a:ln>
        </p:spPr>
        <p:txBody>
          <a:bodyPr spcFirstLastPara="1" wrap="square" lIns="91425" tIns="91425" rIns="91425" bIns="91425" anchor="t" anchorCtr="0"/>
          <a:lstStyle>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1187624" y="4731989"/>
            <a:ext cx="2133599" cy="273843"/>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3854623" y="4731989"/>
            <a:ext cx="2895600" cy="273843"/>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6.svg"/></Relationships>
</file>

<file path=ppt/slides/_rels/slide11.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5.png"/><Relationship Id="rId7" Type="http://schemas.openxmlformats.org/officeDocument/2006/relationships/image" Target="../media/image28.svg"/><Relationship Id="rId2" Type="http://schemas.openxmlformats.org/officeDocument/2006/relationships/notesSlide" Target="../notesSlides/notesSlide11.xml"/><Relationship Id="rId1" Type="http://schemas.openxmlformats.org/officeDocument/2006/relationships/slideLayout" Target="../slideLayouts/slideLayout3.xml"/><Relationship Id="rId6" Type="http://schemas.openxmlformats.org/officeDocument/2006/relationships/image" Target="../media/image27.png"/><Relationship Id="rId5" Type="http://schemas.openxmlformats.org/officeDocument/2006/relationships/slide" Target="slide3.xml"/><Relationship Id="rId4" Type="http://schemas.openxmlformats.org/officeDocument/2006/relationships/image" Target="../media/image6.svg"/><Relationship Id="rId9" Type="http://schemas.openxmlformats.org/officeDocument/2006/relationships/image" Target="../media/image32.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28.svg"/><Relationship Id="rId2" Type="http://schemas.openxmlformats.org/officeDocument/2006/relationships/notesSlide" Target="../notesSlides/notesSlide12.xml"/><Relationship Id="rId1" Type="http://schemas.openxmlformats.org/officeDocument/2006/relationships/slideLayout" Target="../slideLayouts/slideLayout3.xml"/><Relationship Id="rId6" Type="http://schemas.openxmlformats.org/officeDocument/2006/relationships/image" Target="../media/image27.png"/><Relationship Id="rId5" Type="http://schemas.openxmlformats.org/officeDocument/2006/relationships/slide" Target="slide3.xml"/><Relationship Id="rId4" Type="http://schemas.openxmlformats.org/officeDocument/2006/relationships/image" Target="../media/image8.svg"/></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8.svg"/></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28.svg"/><Relationship Id="rId2" Type="http://schemas.openxmlformats.org/officeDocument/2006/relationships/notesSlide" Target="../notesSlides/notesSlide14.xml"/><Relationship Id="rId1" Type="http://schemas.openxmlformats.org/officeDocument/2006/relationships/slideLayout" Target="../slideLayouts/slideLayout3.xml"/><Relationship Id="rId6" Type="http://schemas.openxmlformats.org/officeDocument/2006/relationships/image" Target="../media/image27.png"/><Relationship Id="rId5" Type="http://schemas.openxmlformats.org/officeDocument/2006/relationships/slide" Target="slide3.xml"/><Relationship Id="rId4" Type="http://schemas.openxmlformats.org/officeDocument/2006/relationships/image" Target="../media/image10.svg"/></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10.svg"/></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28.svg"/><Relationship Id="rId2" Type="http://schemas.openxmlformats.org/officeDocument/2006/relationships/notesSlide" Target="../notesSlides/notesSlide16.xml"/><Relationship Id="rId1" Type="http://schemas.openxmlformats.org/officeDocument/2006/relationships/slideLayout" Target="../slideLayouts/slideLayout3.xml"/><Relationship Id="rId6" Type="http://schemas.openxmlformats.org/officeDocument/2006/relationships/image" Target="../media/image27.png"/><Relationship Id="rId5" Type="http://schemas.openxmlformats.org/officeDocument/2006/relationships/slide" Target="slide3.xml"/><Relationship Id="rId4" Type="http://schemas.openxmlformats.org/officeDocument/2006/relationships/image" Target="../media/image12.svg"/></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12.svg"/></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28.svg"/><Relationship Id="rId2" Type="http://schemas.openxmlformats.org/officeDocument/2006/relationships/notesSlide" Target="../notesSlides/notesSlide18.xml"/><Relationship Id="rId1" Type="http://schemas.openxmlformats.org/officeDocument/2006/relationships/slideLayout" Target="../slideLayouts/slideLayout3.xml"/><Relationship Id="rId6" Type="http://schemas.openxmlformats.org/officeDocument/2006/relationships/image" Target="../media/image27.png"/><Relationship Id="rId5" Type="http://schemas.openxmlformats.org/officeDocument/2006/relationships/slide" Target="slide3.xml"/><Relationship Id="rId4" Type="http://schemas.openxmlformats.org/officeDocument/2006/relationships/image" Target="../media/image14.svg"/></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image" Target="../media/image14.sv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28.svg"/><Relationship Id="rId2" Type="http://schemas.openxmlformats.org/officeDocument/2006/relationships/notesSlide" Target="../notesSlides/notesSlide20.xml"/><Relationship Id="rId1" Type="http://schemas.openxmlformats.org/officeDocument/2006/relationships/slideLayout" Target="../slideLayouts/slideLayout3.xml"/><Relationship Id="rId6" Type="http://schemas.openxmlformats.org/officeDocument/2006/relationships/image" Target="../media/image27.png"/><Relationship Id="rId5" Type="http://schemas.openxmlformats.org/officeDocument/2006/relationships/slide" Target="slide3.xml"/><Relationship Id="rId4" Type="http://schemas.openxmlformats.org/officeDocument/2006/relationships/image" Target="../media/image16.svg"/></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3.xml"/><Relationship Id="rId4" Type="http://schemas.openxmlformats.org/officeDocument/2006/relationships/image" Target="../media/image16.svg"/></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8.svg"/><Relationship Id="rId2" Type="http://schemas.openxmlformats.org/officeDocument/2006/relationships/notesSlide" Target="../notesSlides/notesSlide22.xml"/><Relationship Id="rId1" Type="http://schemas.openxmlformats.org/officeDocument/2006/relationships/slideLayout" Target="../slideLayouts/slideLayout3.xml"/><Relationship Id="rId6" Type="http://schemas.openxmlformats.org/officeDocument/2006/relationships/image" Target="../media/image27.png"/><Relationship Id="rId5" Type="http://schemas.openxmlformats.org/officeDocument/2006/relationships/slide" Target="slide3.xml"/><Relationship Id="rId4" Type="http://schemas.openxmlformats.org/officeDocument/2006/relationships/image" Target="../media/image18.svg"/></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3.xml"/><Relationship Id="rId4" Type="http://schemas.openxmlformats.org/officeDocument/2006/relationships/image" Target="../media/image18.svg"/></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8.svg"/><Relationship Id="rId2" Type="http://schemas.openxmlformats.org/officeDocument/2006/relationships/notesSlide" Target="../notesSlides/notesSlide24.xml"/><Relationship Id="rId1" Type="http://schemas.openxmlformats.org/officeDocument/2006/relationships/slideLayout" Target="../slideLayouts/slideLayout3.xml"/><Relationship Id="rId6" Type="http://schemas.openxmlformats.org/officeDocument/2006/relationships/image" Target="../media/image27.png"/><Relationship Id="rId5" Type="http://schemas.openxmlformats.org/officeDocument/2006/relationships/slide" Target="slide3.xml"/><Relationship Id="rId4" Type="http://schemas.openxmlformats.org/officeDocument/2006/relationships/image" Target="../media/image20.svg"/></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5.xml"/><Relationship Id="rId1" Type="http://schemas.openxmlformats.org/officeDocument/2006/relationships/slideLayout" Target="../slideLayouts/slideLayout3.xml"/><Relationship Id="rId4" Type="http://schemas.openxmlformats.org/officeDocument/2006/relationships/image" Target="../media/image20.svg"/></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8.svg"/><Relationship Id="rId2" Type="http://schemas.openxmlformats.org/officeDocument/2006/relationships/notesSlide" Target="../notesSlides/notesSlide26.xml"/><Relationship Id="rId1" Type="http://schemas.openxmlformats.org/officeDocument/2006/relationships/slideLayout" Target="../slideLayouts/slideLayout3.xml"/><Relationship Id="rId6" Type="http://schemas.openxmlformats.org/officeDocument/2006/relationships/image" Target="../media/image27.png"/><Relationship Id="rId5" Type="http://schemas.openxmlformats.org/officeDocument/2006/relationships/slide" Target="slide3.xml"/><Relationship Id="rId4" Type="http://schemas.openxmlformats.org/officeDocument/2006/relationships/image" Target="../media/image22.svg"/></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7.xml"/><Relationship Id="rId1" Type="http://schemas.openxmlformats.org/officeDocument/2006/relationships/slideLayout" Target="../slideLayouts/slideLayout3.xml"/><Relationship Id="rId4" Type="http://schemas.openxmlformats.org/officeDocument/2006/relationships/image" Target="../media/image22.svg"/></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8.xml"/><Relationship Id="rId1" Type="http://schemas.openxmlformats.org/officeDocument/2006/relationships/slideLayout" Target="../slideLayouts/slideLayout3.xml"/><Relationship Id="rId4" Type="http://schemas.openxmlformats.org/officeDocument/2006/relationships/image" Target="../media/image22.svg"/></Relationships>
</file>

<file path=ppt/slides/_rels/slide29.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28.svg"/><Relationship Id="rId2" Type="http://schemas.openxmlformats.org/officeDocument/2006/relationships/notesSlide" Target="../notesSlides/notesSlide29.xml"/><Relationship Id="rId1" Type="http://schemas.openxmlformats.org/officeDocument/2006/relationships/slideLayout" Target="../slideLayouts/slideLayout3.xml"/><Relationship Id="rId6" Type="http://schemas.openxmlformats.org/officeDocument/2006/relationships/image" Target="../media/image27.png"/><Relationship Id="rId5" Type="http://schemas.openxmlformats.org/officeDocument/2006/relationships/slide" Target="slide3.xml"/><Relationship Id="rId4" Type="http://schemas.openxmlformats.org/officeDocument/2006/relationships/image" Target="../media/image24.svg"/></Relationships>
</file>

<file path=ppt/slides/_rels/slide3.xml.rels><?xml version="1.0" encoding="UTF-8" standalone="yes"?>
<Relationships xmlns="http://schemas.openxmlformats.org/package/2006/relationships"><Relationship Id="rId13" Type="http://schemas.openxmlformats.org/officeDocument/2006/relationships/image" Target="../media/image9.png"/><Relationship Id="rId18" Type="http://schemas.openxmlformats.org/officeDocument/2006/relationships/slide" Target="slide18.xml"/><Relationship Id="rId26" Type="http://schemas.openxmlformats.org/officeDocument/2006/relationships/image" Target="../media/image18.svg"/><Relationship Id="rId39" Type="http://schemas.openxmlformats.org/officeDocument/2006/relationships/slide" Target="slide2.xml"/><Relationship Id="rId21" Type="http://schemas.openxmlformats.org/officeDocument/2006/relationships/slide" Target="slide20.xml"/><Relationship Id="rId34" Type="http://schemas.openxmlformats.org/officeDocument/2006/relationships/image" Target="../media/image23.png"/><Relationship Id="rId42" Type="http://schemas.openxmlformats.org/officeDocument/2006/relationships/slide" Target="slide33.xml"/><Relationship Id="rId7" Type="http://schemas.openxmlformats.org/officeDocument/2006/relationships/image" Target="../media/image5.png"/><Relationship Id="rId2" Type="http://schemas.openxmlformats.org/officeDocument/2006/relationships/notesSlide" Target="../notesSlides/notesSlide3.xml"/><Relationship Id="rId16" Type="http://schemas.openxmlformats.org/officeDocument/2006/relationships/image" Target="../media/image11.png"/><Relationship Id="rId20" Type="http://schemas.openxmlformats.org/officeDocument/2006/relationships/image" Target="../media/image14.svg"/><Relationship Id="rId29" Type="http://schemas.openxmlformats.org/officeDocument/2006/relationships/image" Target="../media/image20.svg"/><Relationship Id="rId41" Type="http://schemas.openxmlformats.org/officeDocument/2006/relationships/image" Target="../media/image28.svg"/><Relationship Id="rId1" Type="http://schemas.openxmlformats.org/officeDocument/2006/relationships/slideLayout" Target="../slideLayouts/slideLayout2.xml"/><Relationship Id="rId6" Type="http://schemas.openxmlformats.org/officeDocument/2006/relationships/slide" Target="slide8.xml"/><Relationship Id="rId11" Type="http://schemas.openxmlformats.org/officeDocument/2006/relationships/image" Target="../media/image8.svg"/><Relationship Id="rId24" Type="http://schemas.openxmlformats.org/officeDocument/2006/relationships/slide" Target="slide22.xml"/><Relationship Id="rId32" Type="http://schemas.openxmlformats.org/officeDocument/2006/relationships/image" Target="../media/image22.svg"/><Relationship Id="rId37" Type="http://schemas.openxmlformats.org/officeDocument/2006/relationships/image" Target="../media/image25.png"/><Relationship Id="rId40" Type="http://schemas.openxmlformats.org/officeDocument/2006/relationships/image" Target="../media/image27.png"/><Relationship Id="rId5" Type="http://schemas.openxmlformats.org/officeDocument/2006/relationships/image" Target="../media/image4.svg"/><Relationship Id="rId15" Type="http://schemas.openxmlformats.org/officeDocument/2006/relationships/slide" Target="slide16.xml"/><Relationship Id="rId23" Type="http://schemas.openxmlformats.org/officeDocument/2006/relationships/image" Target="../media/image16.svg"/><Relationship Id="rId28" Type="http://schemas.openxmlformats.org/officeDocument/2006/relationships/image" Target="../media/image19.png"/><Relationship Id="rId36" Type="http://schemas.openxmlformats.org/officeDocument/2006/relationships/slide" Target="slide31.xml"/><Relationship Id="rId10" Type="http://schemas.openxmlformats.org/officeDocument/2006/relationships/image" Target="../media/image7.png"/><Relationship Id="rId19" Type="http://schemas.openxmlformats.org/officeDocument/2006/relationships/image" Target="../media/image13.png"/><Relationship Id="rId31" Type="http://schemas.openxmlformats.org/officeDocument/2006/relationships/image" Target="../media/image21.png"/><Relationship Id="rId44" Type="http://schemas.openxmlformats.org/officeDocument/2006/relationships/image" Target="../media/image30.svg"/><Relationship Id="rId4" Type="http://schemas.openxmlformats.org/officeDocument/2006/relationships/image" Target="../media/image3.png"/><Relationship Id="rId9" Type="http://schemas.openxmlformats.org/officeDocument/2006/relationships/slide" Target="slide12.xml"/><Relationship Id="rId14" Type="http://schemas.openxmlformats.org/officeDocument/2006/relationships/image" Target="../media/image10.svg"/><Relationship Id="rId22" Type="http://schemas.openxmlformats.org/officeDocument/2006/relationships/image" Target="../media/image15.png"/><Relationship Id="rId27" Type="http://schemas.openxmlformats.org/officeDocument/2006/relationships/slide" Target="slide24.xml"/><Relationship Id="rId30" Type="http://schemas.openxmlformats.org/officeDocument/2006/relationships/slide" Target="slide26.xml"/><Relationship Id="rId35" Type="http://schemas.openxmlformats.org/officeDocument/2006/relationships/image" Target="../media/image24.svg"/><Relationship Id="rId43" Type="http://schemas.openxmlformats.org/officeDocument/2006/relationships/image" Target="../media/image29.png"/><Relationship Id="rId8" Type="http://schemas.openxmlformats.org/officeDocument/2006/relationships/image" Target="../media/image6.svg"/><Relationship Id="rId3" Type="http://schemas.openxmlformats.org/officeDocument/2006/relationships/slide" Target="slide4.xml"/><Relationship Id="rId12" Type="http://schemas.openxmlformats.org/officeDocument/2006/relationships/slide" Target="slide14.xml"/><Relationship Id="rId17" Type="http://schemas.openxmlformats.org/officeDocument/2006/relationships/image" Target="../media/image12.svg"/><Relationship Id="rId25" Type="http://schemas.openxmlformats.org/officeDocument/2006/relationships/image" Target="../media/image17.png"/><Relationship Id="rId33" Type="http://schemas.openxmlformats.org/officeDocument/2006/relationships/slide" Target="slide29.xml"/><Relationship Id="rId38" Type="http://schemas.openxmlformats.org/officeDocument/2006/relationships/image" Target="../media/image26.svg"/></Relationships>
</file>

<file path=ppt/slides/_rels/slide3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0.xml"/><Relationship Id="rId1" Type="http://schemas.openxmlformats.org/officeDocument/2006/relationships/slideLayout" Target="../slideLayouts/slideLayout3.xml"/><Relationship Id="rId4" Type="http://schemas.openxmlformats.org/officeDocument/2006/relationships/image" Target="../media/image24.svg"/></Relationships>
</file>

<file path=ppt/slides/_rels/slide31.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image" Target="../media/image28.svg"/><Relationship Id="rId2" Type="http://schemas.openxmlformats.org/officeDocument/2006/relationships/notesSlide" Target="../notesSlides/notesSlide31.xml"/><Relationship Id="rId1" Type="http://schemas.openxmlformats.org/officeDocument/2006/relationships/slideLayout" Target="../slideLayouts/slideLayout3.xml"/><Relationship Id="rId6" Type="http://schemas.openxmlformats.org/officeDocument/2006/relationships/image" Target="../media/image27.png"/><Relationship Id="rId5" Type="http://schemas.openxmlformats.org/officeDocument/2006/relationships/slide" Target="slide3.xml"/><Relationship Id="rId4" Type="http://schemas.openxmlformats.org/officeDocument/2006/relationships/image" Target="../media/image26.svg"/></Relationships>
</file>

<file path=ppt/slides/_rels/slide3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2.xml"/><Relationship Id="rId1" Type="http://schemas.openxmlformats.org/officeDocument/2006/relationships/slideLayout" Target="../slideLayouts/slideLayout3.xml"/><Relationship Id="rId4" Type="http://schemas.openxmlformats.org/officeDocument/2006/relationships/image" Target="../media/image26.svg"/></Relationships>
</file>

<file path=ppt/slides/_rels/slide33.xml.rels><?xml version="1.0" encoding="UTF-8" standalone="yes"?>
<Relationships xmlns="http://schemas.openxmlformats.org/package/2006/relationships"><Relationship Id="rId3" Type="http://schemas.openxmlformats.org/officeDocument/2006/relationships/slide" Target="slide3.xml"/><Relationship Id="rId7" Type="http://schemas.openxmlformats.org/officeDocument/2006/relationships/image" Target="../media/image30.svg"/><Relationship Id="rId2" Type="http://schemas.openxmlformats.org/officeDocument/2006/relationships/notesSlide" Target="../notesSlides/notesSlide33.xml"/><Relationship Id="rId1" Type="http://schemas.openxmlformats.org/officeDocument/2006/relationships/slideLayout" Target="../slideLayouts/slideLayout3.xml"/><Relationship Id="rId6" Type="http://schemas.openxmlformats.org/officeDocument/2006/relationships/image" Target="../media/image29.png"/><Relationship Id="rId5" Type="http://schemas.openxmlformats.org/officeDocument/2006/relationships/image" Target="../media/image28.svg"/><Relationship Id="rId4" Type="http://schemas.openxmlformats.org/officeDocument/2006/relationships/image" Target="../media/image27.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28.svg"/><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image" Target="../media/image27.png"/><Relationship Id="rId5" Type="http://schemas.openxmlformats.org/officeDocument/2006/relationships/slide" Target="slide3.xml"/><Relationship Id="rId4" Type="http://schemas.openxmlformats.org/officeDocument/2006/relationships/image" Target="../media/image4.sv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4.sv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4.sv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4.sv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28.svg"/><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image" Target="../media/image27.png"/><Relationship Id="rId5" Type="http://schemas.openxmlformats.org/officeDocument/2006/relationships/slide" Target="slide3.xml"/><Relationship Id="rId4" Type="http://schemas.openxmlformats.org/officeDocument/2006/relationships/image" Target="../media/image6.sv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6.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33"/>
          <p:cNvSpPr txBox="1">
            <a:spLocks noGrp="1"/>
          </p:cNvSpPr>
          <p:nvPr>
            <p:ph type="ctrTitle"/>
          </p:nvPr>
        </p:nvSpPr>
        <p:spPr>
          <a:xfrm>
            <a:off x="755575" y="771550"/>
            <a:ext cx="7898826" cy="1800200"/>
          </a:xfrm>
          <a:prstGeom prst="rect">
            <a:avLst/>
          </a:prstGeom>
          <a:noFill/>
          <a:ln>
            <a:noFill/>
          </a:ln>
        </p:spPr>
        <p:txBody>
          <a:bodyPr spcFirstLastPara="1" wrap="square" lIns="91425" tIns="45700" rIns="91425" bIns="45700" anchor="t" anchorCtr="0">
            <a:noAutofit/>
          </a:bodyPr>
          <a:lstStyle/>
          <a:p>
            <a:r>
              <a:rPr lang="en-AU" sz="3600" b="0" i="0" u="none" strike="noStrike" cap="none" dirty="0">
                <a:solidFill>
                  <a:srgbClr val="00B0F0"/>
                </a:solidFill>
                <a:latin typeface="Roboto"/>
                <a:ea typeface="Roboto"/>
                <a:cs typeface="Roboto"/>
                <a:sym typeface="Roboto"/>
              </a:rPr>
              <a:t>Professional </a:t>
            </a:r>
            <a:r>
              <a:rPr lang="en-AU" sz="3600" dirty="0">
                <a:latin typeface="Roboto"/>
                <a:ea typeface="Roboto"/>
                <a:cs typeface="Roboto"/>
                <a:sym typeface="Roboto"/>
              </a:rPr>
              <a:t>Studies 1</a:t>
            </a:r>
            <a:endParaRPr sz="3600" dirty="0"/>
          </a:p>
        </p:txBody>
      </p:sp>
      <p:sp>
        <p:nvSpPr>
          <p:cNvPr id="206" name="Google Shape;206;p33"/>
          <p:cNvSpPr txBox="1">
            <a:spLocks noGrp="1"/>
          </p:cNvSpPr>
          <p:nvPr>
            <p:ph type="subTitle" idx="1"/>
          </p:nvPr>
        </p:nvSpPr>
        <p:spPr>
          <a:xfrm>
            <a:off x="755575" y="2571750"/>
            <a:ext cx="6400800" cy="13143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92D050"/>
              </a:buClr>
              <a:buSzPts val="2800"/>
              <a:buFont typeface="Arial"/>
              <a:buNone/>
            </a:pPr>
            <a:r>
              <a:rPr lang="en-AU" dirty="0"/>
              <a:t>Jordan Wesson</a:t>
            </a:r>
            <a:endParaRPr dirty="0"/>
          </a:p>
        </p:txBody>
      </p:sp>
      <p:sp>
        <p:nvSpPr>
          <p:cNvPr id="207" name="Google Shape;207;p33"/>
          <p:cNvSpPr txBox="1"/>
          <p:nvPr/>
        </p:nvSpPr>
        <p:spPr>
          <a:xfrm>
            <a:off x="755575" y="4226300"/>
            <a:ext cx="3516075" cy="409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C0504D"/>
              </a:buClr>
              <a:buSzPts val="1400"/>
              <a:buFont typeface="Roboto"/>
              <a:buNone/>
            </a:pPr>
            <a:r>
              <a:rPr lang="en-AU" sz="1400" b="0" i="0" u="none" strike="noStrike" cap="none" dirty="0">
                <a:solidFill>
                  <a:srgbClr val="C0504D"/>
                </a:solidFill>
                <a:latin typeface="Roboto"/>
                <a:ea typeface="Roboto"/>
                <a:cs typeface="Roboto"/>
                <a:sym typeface="Roboto"/>
              </a:rPr>
              <a:t>DUE DATE: 9/04/2021 </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lvl="0"/>
            <a:r>
              <a:rPr lang="en-AU" dirty="0">
                <a:latin typeface="Roboto"/>
                <a:ea typeface="Roboto"/>
                <a:cs typeface="Roboto"/>
                <a:sym typeface="Roboto"/>
              </a:rPr>
              <a:t>Soft skills | </a:t>
            </a:r>
            <a:r>
              <a:rPr lang="en-AU" sz="3000" dirty="0">
                <a:solidFill>
                  <a:srgbClr val="8CB3E3"/>
                </a:solidFill>
                <a:latin typeface="Roboto"/>
                <a:ea typeface="Roboto"/>
                <a:cs typeface="Roboto"/>
                <a:sym typeface="Roboto"/>
              </a:rPr>
              <a:t>Personal vs Team</a:t>
            </a:r>
            <a:endParaRPr dirty="0"/>
          </a:p>
        </p:txBody>
      </p:sp>
      <p:sp>
        <p:nvSpPr>
          <p:cNvPr id="17" name="Google Shape;292;p44">
            <a:extLst>
              <a:ext uri="{FF2B5EF4-FFF2-40B4-BE49-F238E27FC236}">
                <a16:creationId xmlns:a16="http://schemas.microsoft.com/office/drawing/2014/main" id="{5AE9912C-98EA-4128-BAF0-91C8BAB6E99F}"/>
              </a:ext>
            </a:extLst>
          </p:cNvPr>
          <p:cNvSpPr txBox="1">
            <a:spLocks noGrp="1"/>
          </p:cNvSpPr>
          <p:nvPr>
            <p:ph type="body" idx="1"/>
          </p:nvPr>
        </p:nvSpPr>
        <p:spPr>
          <a:xfrm>
            <a:off x="383574" y="921329"/>
            <a:ext cx="7630873" cy="662672"/>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a:solidFill>
                  <a:srgbClr val="B7B7B7"/>
                </a:solidFill>
                <a:latin typeface="Roboto"/>
                <a:ea typeface="Roboto"/>
                <a:cs typeface="Roboto"/>
                <a:sym typeface="Roboto"/>
              </a:rPr>
              <a:t>Research soft skills that have a team focus and ones that have a personal focus.</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r>
              <a:rPr lang="en-US" sz="900">
                <a:solidFill>
                  <a:srgbClr val="B7B7B7"/>
                </a:solidFill>
                <a:latin typeface="Roboto"/>
                <a:ea typeface="Roboto"/>
                <a:cs typeface="Roboto"/>
                <a:sym typeface="Roboto"/>
              </a:rPr>
              <a:t>In your own words make 2 lists.  </a:t>
            </a:r>
          </a:p>
          <a:p>
            <a:pPr marL="171450" indent="-171450">
              <a:spcBef>
                <a:spcPts val="0"/>
              </a:spcBef>
              <a:buSzPct val="100000"/>
            </a:pPr>
            <a:r>
              <a:rPr lang="en-US" sz="900">
                <a:solidFill>
                  <a:srgbClr val="B7B7B7"/>
                </a:solidFill>
                <a:latin typeface="Roboto"/>
                <a:ea typeface="Roboto"/>
                <a:cs typeface="Roboto"/>
                <a:sym typeface="Roboto"/>
              </a:rPr>
              <a:t>One list of soft skills that are largely personal </a:t>
            </a:r>
          </a:p>
          <a:p>
            <a:pPr marL="171450" indent="-171450">
              <a:spcBef>
                <a:spcPts val="0"/>
              </a:spcBef>
              <a:buSzPct val="100000"/>
            </a:pPr>
            <a:r>
              <a:rPr lang="en-US" sz="900">
                <a:solidFill>
                  <a:srgbClr val="B7B7B7"/>
                </a:solidFill>
                <a:latin typeface="Roboto"/>
                <a:ea typeface="Roboto"/>
                <a:cs typeface="Roboto"/>
                <a:sym typeface="Roboto"/>
              </a:rPr>
              <a:t>One list of soft skills focused around teams in a workplace context.</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endParaRPr lang="en-US" sz="900">
              <a:solidFill>
                <a:srgbClr val="B7B7B7"/>
              </a:solidFill>
              <a:latin typeface="Roboto"/>
              <a:ea typeface="Roboto"/>
              <a:cs typeface="Roboto"/>
              <a:sym typeface="Roboto"/>
            </a:endParaRPr>
          </a:p>
        </p:txBody>
      </p:sp>
      <p:graphicFrame>
        <p:nvGraphicFramePr>
          <p:cNvPr id="6" name="Google Shape;293;p44">
            <a:extLst>
              <a:ext uri="{FF2B5EF4-FFF2-40B4-BE49-F238E27FC236}">
                <a16:creationId xmlns:a16="http://schemas.microsoft.com/office/drawing/2014/main" id="{70D770D4-DF7D-4F9F-B764-DCF35D8D068A}"/>
              </a:ext>
            </a:extLst>
          </p:cNvPr>
          <p:cNvGraphicFramePr/>
          <p:nvPr>
            <p:extLst>
              <p:ext uri="{D42A27DB-BD31-4B8C-83A1-F6EECF244321}">
                <p14:modId xmlns:p14="http://schemas.microsoft.com/office/powerpoint/2010/main" val="1471460406"/>
              </p:ext>
            </p:extLst>
          </p:nvPr>
        </p:nvGraphicFramePr>
        <p:xfrm>
          <a:off x="454724" y="1872660"/>
          <a:ext cx="7818076" cy="2501097"/>
        </p:xfrm>
        <a:graphic>
          <a:graphicData uri="http://schemas.openxmlformats.org/drawingml/2006/table">
            <a:tbl>
              <a:tblPr>
                <a:noFill/>
                <a:tableStyleId>{2DE40A0A-F175-4DEE-BA99-264EB937CA04}</a:tableStyleId>
              </a:tblPr>
              <a:tblGrid>
                <a:gridCol w="3901276">
                  <a:extLst>
                    <a:ext uri="{9D8B030D-6E8A-4147-A177-3AD203B41FA5}">
                      <a16:colId xmlns:a16="http://schemas.microsoft.com/office/drawing/2014/main" val="20000"/>
                    </a:ext>
                  </a:extLst>
                </a:gridCol>
                <a:gridCol w="3916800">
                  <a:extLst>
                    <a:ext uri="{9D8B030D-6E8A-4147-A177-3AD203B41FA5}">
                      <a16:colId xmlns:a16="http://schemas.microsoft.com/office/drawing/2014/main" val="3527566179"/>
                    </a:ext>
                  </a:extLst>
                </a:gridCol>
              </a:tblGrid>
              <a:tr h="402540">
                <a:tc>
                  <a:txBody>
                    <a:bodyPr/>
                    <a:lstStyle/>
                    <a:p>
                      <a:pPr marL="0" marR="0" lvl="0" indent="0" algn="ctr" defTabSz="914400" rtl="0" eaLnBrk="1" fontAlgn="auto" latinLnBrk="0" hangingPunct="1">
                        <a:lnSpc>
                          <a:spcPct val="100000"/>
                        </a:lnSpc>
                        <a:spcBef>
                          <a:spcPts val="0"/>
                        </a:spcBef>
                        <a:spcAft>
                          <a:spcPts val="0"/>
                        </a:spcAft>
                        <a:buClr>
                          <a:schemeClr val="dk1"/>
                        </a:buClr>
                        <a:buSzPts val="2800"/>
                        <a:buFont typeface="Arial"/>
                        <a:buNone/>
                        <a:tabLst/>
                        <a:defRPr/>
                      </a:pPr>
                      <a:r>
                        <a:rPr lang="en-AU" sz="1000" b="1" i="0" u="none" strike="noStrike" cap="none" dirty="0">
                          <a:solidFill>
                            <a:schemeClr val="bg1"/>
                          </a:solidFill>
                          <a:latin typeface="Roboto"/>
                          <a:ea typeface="Roboto"/>
                          <a:cs typeface="Roboto"/>
                          <a:sym typeface="Roboto"/>
                        </a:rPr>
                        <a:t>Soft Skills – Personal focus</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
                          <a:schemeClr val="dk1"/>
                        </a:buClr>
                        <a:buSzPts val="2800"/>
                        <a:buFont typeface="Arial"/>
                        <a:buNone/>
                        <a:tabLst/>
                        <a:defRPr/>
                      </a:pPr>
                      <a:r>
                        <a:rPr lang="en-AU" sz="1000" b="1" i="0" u="none" strike="noStrike" cap="none" dirty="0">
                          <a:solidFill>
                            <a:schemeClr val="bg1"/>
                          </a:solidFill>
                          <a:latin typeface="Roboto"/>
                          <a:ea typeface="Roboto"/>
                          <a:cs typeface="Roboto"/>
                          <a:sym typeface="Roboto"/>
                        </a:rPr>
                        <a:t>Soft Skills – Team focus</a:t>
                      </a:r>
                    </a:p>
                    <a:p>
                      <a:pPr marL="0" marR="0" lvl="0" indent="0" algn="l" rtl="0">
                        <a:lnSpc>
                          <a:spcPct val="100000"/>
                        </a:lnSpc>
                        <a:spcBef>
                          <a:spcPts val="0"/>
                        </a:spcBef>
                        <a:spcAft>
                          <a:spcPts val="0"/>
                        </a:spcAft>
                        <a:buClr>
                          <a:srgbClr val="D9D9D9"/>
                        </a:buClr>
                        <a:buSzPts val="1000"/>
                        <a:buFont typeface="Roboto"/>
                        <a:buNone/>
                      </a:pPr>
                      <a:endParaRPr dirty="0">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1952487">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Work ethic</a:t>
                      </a:r>
                    </a:p>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Self confidence</a:t>
                      </a:r>
                    </a:p>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Positive attitude</a:t>
                      </a:r>
                    </a:p>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Flexible</a:t>
                      </a:r>
                    </a:p>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Organisation</a:t>
                      </a:r>
                    </a:p>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Emotional awareness</a:t>
                      </a:r>
                    </a:p>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Time management</a:t>
                      </a:r>
                    </a:p>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Innovation</a:t>
                      </a:r>
                    </a:p>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Self motivation</a:t>
                      </a:r>
                    </a:p>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Stress management</a:t>
                      </a:r>
                    </a:p>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Self management</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lang="en-AU" sz="900" i="0" u="none" strike="noStrike" cap="none" dirty="0">
                          <a:solidFill>
                            <a:srgbClr val="92D050"/>
                          </a:solidFill>
                          <a:latin typeface="Roboto"/>
                          <a:ea typeface="Roboto"/>
                          <a:cs typeface="Roboto"/>
                          <a:sym typeface="Roboto"/>
                        </a:rPr>
                        <a:t>Communication</a:t>
                      </a:r>
                    </a:p>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lang="en-AU" sz="900" i="0" u="none" strike="noStrike" cap="none" dirty="0">
                          <a:solidFill>
                            <a:srgbClr val="92D050"/>
                          </a:solidFill>
                          <a:latin typeface="Roboto"/>
                          <a:ea typeface="Roboto"/>
                          <a:cs typeface="Roboto"/>
                          <a:sym typeface="Roboto"/>
                        </a:rPr>
                        <a:t>Initiative</a:t>
                      </a:r>
                    </a:p>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lang="en-AU" sz="900" i="0" u="none" strike="noStrike" cap="none" dirty="0">
                          <a:solidFill>
                            <a:srgbClr val="92D050"/>
                          </a:solidFill>
                          <a:latin typeface="Roboto"/>
                          <a:ea typeface="Roboto"/>
                          <a:cs typeface="Roboto"/>
                          <a:sym typeface="Roboto"/>
                        </a:rPr>
                        <a:t>Negotiation</a:t>
                      </a:r>
                    </a:p>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lang="en-AU" sz="900" i="0" u="none" strike="noStrike" cap="none" dirty="0">
                          <a:solidFill>
                            <a:srgbClr val="92D050"/>
                          </a:solidFill>
                          <a:latin typeface="Roboto"/>
                          <a:ea typeface="Roboto"/>
                          <a:cs typeface="Roboto"/>
                          <a:sym typeface="Roboto"/>
                        </a:rPr>
                        <a:t>Leadership</a:t>
                      </a:r>
                    </a:p>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lang="en-AU" sz="900" i="0" u="none" strike="noStrike" cap="none" dirty="0">
                          <a:solidFill>
                            <a:srgbClr val="92D050"/>
                          </a:solidFill>
                          <a:latin typeface="Roboto"/>
                          <a:ea typeface="Roboto"/>
                          <a:cs typeface="Roboto"/>
                          <a:sym typeface="Roboto"/>
                        </a:rPr>
                        <a:t>Teamwork skills</a:t>
                      </a:r>
                    </a:p>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lang="en-AU" sz="900" i="0" u="none" strike="noStrike" cap="none" dirty="0">
                          <a:solidFill>
                            <a:srgbClr val="92D050"/>
                          </a:solidFill>
                          <a:latin typeface="Roboto"/>
                          <a:ea typeface="Roboto"/>
                          <a:cs typeface="Roboto"/>
                          <a:sym typeface="Roboto"/>
                        </a:rPr>
                        <a:t>Accountability</a:t>
                      </a:r>
                    </a:p>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lang="en-AU" sz="900" i="0" u="none" strike="noStrike" cap="none" dirty="0">
                          <a:solidFill>
                            <a:srgbClr val="92D050"/>
                          </a:solidFill>
                          <a:latin typeface="Roboto"/>
                          <a:ea typeface="Roboto"/>
                          <a:cs typeface="Roboto"/>
                          <a:sym typeface="Roboto"/>
                        </a:rPr>
                        <a:t>Cultural fitness</a:t>
                      </a:r>
                    </a:p>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lang="en-AU" sz="900" i="0" u="none" strike="noStrike" cap="none" dirty="0">
                          <a:solidFill>
                            <a:srgbClr val="92D050"/>
                          </a:solidFill>
                          <a:latin typeface="Roboto"/>
                          <a:ea typeface="Roboto"/>
                          <a:cs typeface="Roboto"/>
                          <a:sym typeface="Roboto"/>
                        </a:rPr>
                        <a:t>Networking</a:t>
                      </a:r>
                    </a:p>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lang="en-AU" sz="900" i="0" u="none" strike="noStrike" cap="none" dirty="0">
                          <a:solidFill>
                            <a:srgbClr val="92D050"/>
                          </a:solidFill>
                          <a:latin typeface="Roboto"/>
                          <a:ea typeface="Roboto"/>
                          <a:cs typeface="Roboto"/>
                          <a:sym typeface="Roboto"/>
                        </a:rPr>
                        <a:t>Decision making</a:t>
                      </a:r>
                    </a:p>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lang="en-AU" sz="900" i="0" u="none" strike="noStrike" cap="none" dirty="0">
                          <a:solidFill>
                            <a:srgbClr val="92D050"/>
                          </a:solidFill>
                          <a:latin typeface="Roboto"/>
                          <a:ea typeface="Roboto"/>
                          <a:cs typeface="Roboto"/>
                          <a:sym typeface="Roboto"/>
                        </a:rPr>
                        <a:t>Punctuality</a:t>
                      </a:r>
                    </a:p>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lang="en-AU" sz="900" i="0" u="none" strike="noStrike" cap="none" dirty="0">
                          <a:solidFill>
                            <a:srgbClr val="92D050"/>
                          </a:solidFill>
                          <a:latin typeface="Roboto"/>
                          <a:ea typeface="Roboto"/>
                          <a:cs typeface="Roboto"/>
                          <a:sym typeface="Roboto"/>
                        </a:rPr>
                        <a:t>People skills</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pic>
        <p:nvPicPr>
          <p:cNvPr id="8" name="Graphic 7" descr="Stopwatch">
            <a:extLst>
              <a:ext uri="{FF2B5EF4-FFF2-40B4-BE49-F238E27FC236}">
                <a16:creationId xmlns:a16="http://schemas.microsoft.com/office/drawing/2014/main" id="{AF6F1BC7-B9D9-4511-941F-EBF776129F48}"/>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750" y="81537"/>
            <a:ext cx="914400" cy="914400"/>
          </a:xfrm>
          <a:prstGeom prst="rect">
            <a:avLst/>
          </a:prstGeom>
        </p:spPr>
      </p:pic>
    </p:spTree>
    <p:extLst>
      <p:ext uri="{BB962C8B-B14F-4D97-AF65-F5344CB8AC3E}">
        <p14:creationId xmlns:p14="http://schemas.microsoft.com/office/powerpoint/2010/main" val="31959098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lvl="0"/>
            <a:r>
              <a:rPr lang="en-AU" dirty="0">
                <a:latin typeface="Roboto"/>
                <a:ea typeface="Roboto"/>
                <a:cs typeface="Roboto"/>
                <a:sym typeface="Roboto"/>
              </a:rPr>
              <a:t>Soft skills | </a:t>
            </a:r>
            <a:r>
              <a:rPr lang="en-AU" sz="3000" dirty="0">
                <a:solidFill>
                  <a:srgbClr val="8CB3E3"/>
                </a:solidFill>
                <a:latin typeface="Roboto"/>
                <a:ea typeface="Roboto"/>
                <a:cs typeface="Roboto"/>
                <a:sym typeface="Roboto"/>
              </a:rPr>
              <a:t>Identify</a:t>
            </a:r>
            <a:endParaRPr dirty="0"/>
          </a:p>
        </p:txBody>
      </p:sp>
      <p:sp>
        <p:nvSpPr>
          <p:cNvPr id="17" name="Google Shape;292;p44">
            <a:extLst>
              <a:ext uri="{FF2B5EF4-FFF2-40B4-BE49-F238E27FC236}">
                <a16:creationId xmlns:a16="http://schemas.microsoft.com/office/drawing/2014/main" id="{5AE9912C-98EA-4128-BAF0-91C8BAB6E99F}"/>
              </a:ext>
            </a:extLst>
          </p:cNvPr>
          <p:cNvSpPr txBox="1">
            <a:spLocks noGrp="1"/>
          </p:cNvSpPr>
          <p:nvPr>
            <p:ph type="body" idx="1"/>
          </p:nvPr>
        </p:nvSpPr>
        <p:spPr>
          <a:xfrm>
            <a:off x="383574" y="921329"/>
            <a:ext cx="7630873" cy="649644"/>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dirty="0">
                <a:solidFill>
                  <a:srgbClr val="B7B7B7"/>
                </a:solidFill>
                <a:latin typeface="Roboto"/>
                <a:ea typeface="Roboto"/>
                <a:cs typeface="Roboto"/>
                <a:sym typeface="Roboto"/>
              </a:rPr>
              <a:t>Take a screen shot of a 2 job adverts.</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r>
              <a:rPr lang="en-US" sz="900" dirty="0">
                <a:solidFill>
                  <a:srgbClr val="B7B7B7"/>
                </a:solidFill>
                <a:latin typeface="Roboto"/>
                <a:ea typeface="Roboto"/>
                <a:cs typeface="Roboto"/>
                <a:sym typeface="Roboto"/>
              </a:rPr>
              <a:t>Identify and highlight some of the soft skills listed in each advert.</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endParaRPr lang="en-US" sz="900" dirty="0">
              <a:solidFill>
                <a:srgbClr val="B7B7B7"/>
              </a:solidFill>
              <a:latin typeface="Roboto"/>
              <a:ea typeface="Roboto"/>
              <a:cs typeface="Roboto"/>
              <a:sym typeface="Roboto"/>
            </a:endParaRPr>
          </a:p>
        </p:txBody>
      </p:sp>
      <p:pic>
        <p:nvPicPr>
          <p:cNvPr id="3" name="Graphic 2" descr="Stopwatch">
            <a:extLst>
              <a:ext uri="{FF2B5EF4-FFF2-40B4-BE49-F238E27FC236}">
                <a16:creationId xmlns:a16="http://schemas.microsoft.com/office/drawing/2014/main" id="{66560B5D-9270-4901-A88A-3EEA7EE9F8B2}"/>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750" y="81537"/>
            <a:ext cx="914400" cy="914400"/>
          </a:xfrm>
          <a:prstGeom prst="rect">
            <a:avLst/>
          </a:prstGeom>
        </p:spPr>
      </p:pic>
      <p:pic>
        <p:nvPicPr>
          <p:cNvPr id="8" name="Graphic 7" descr="Home">
            <a:hlinkClick r:id="rId5" action="ppaction://hlinksldjump"/>
            <a:extLst>
              <a:ext uri="{FF2B5EF4-FFF2-40B4-BE49-F238E27FC236}">
                <a16:creationId xmlns:a16="http://schemas.microsoft.com/office/drawing/2014/main" id="{CFEB1C3D-7DE7-488E-9954-0AE33FE08C5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602272" y="83961"/>
            <a:ext cx="914400" cy="914400"/>
          </a:xfrm>
          <a:prstGeom prst="rect">
            <a:avLst/>
          </a:prstGeom>
        </p:spPr>
      </p:pic>
      <p:graphicFrame>
        <p:nvGraphicFramePr>
          <p:cNvPr id="9" name="Google Shape;293;p44">
            <a:extLst>
              <a:ext uri="{FF2B5EF4-FFF2-40B4-BE49-F238E27FC236}">
                <a16:creationId xmlns:a16="http://schemas.microsoft.com/office/drawing/2014/main" id="{86402E3B-48D9-4662-8379-B79E4AE8C531}"/>
              </a:ext>
            </a:extLst>
          </p:cNvPr>
          <p:cNvGraphicFramePr/>
          <p:nvPr>
            <p:extLst>
              <p:ext uri="{D42A27DB-BD31-4B8C-83A1-F6EECF244321}">
                <p14:modId xmlns:p14="http://schemas.microsoft.com/office/powerpoint/2010/main" val="3788853615"/>
              </p:ext>
            </p:extLst>
          </p:nvPr>
        </p:nvGraphicFramePr>
        <p:xfrm>
          <a:off x="454725" y="1722882"/>
          <a:ext cx="7781326" cy="2926020"/>
        </p:xfrm>
        <a:graphic>
          <a:graphicData uri="http://schemas.openxmlformats.org/drawingml/2006/table">
            <a:tbl>
              <a:tblPr>
                <a:noFill/>
                <a:tableStyleId>{2DE40A0A-F175-4DEE-BA99-264EB937CA04}</a:tableStyleId>
              </a:tblPr>
              <a:tblGrid>
                <a:gridCol w="3890663">
                  <a:extLst>
                    <a:ext uri="{9D8B030D-6E8A-4147-A177-3AD203B41FA5}">
                      <a16:colId xmlns:a16="http://schemas.microsoft.com/office/drawing/2014/main" val="20000"/>
                    </a:ext>
                  </a:extLst>
                </a:gridCol>
                <a:gridCol w="3890663">
                  <a:extLst>
                    <a:ext uri="{9D8B030D-6E8A-4147-A177-3AD203B41FA5}">
                      <a16:colId xmlns:a16="http://schemas.microsoft.com/office/drawing/2014/main" val="3816637018"/>
                    </a:ext>
                  </a:extLst>
                </a:gridCol>
              </a:tblGrid>
              <a:tr h="501918">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a:solidFill>
                            <a:schemeClr val="bg1"/>
                          </a:solidFill>
                          <a:latin typeface="Roboto"/>
                          <a:ea typeface="Roboto"/>
                          <a:cs typeface="Roboto"/>
                          <a:sym typeface="Roboto"/>
                        </a:rPr>
                        <a:t>Job advertisement #1</a:t>
                      </a: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D9D9D9"/>
                        </a:buClr>
                        <a:buSzPts val="1000"/>
                        <a:buFont typeface="Roboto"/>
                        <a:buNone/>
                        <a:tabLst/>
                        <a:defRPr/>
                      </a:pPr>
                      <a:r>
                        <a:rPr lang="en-AU" sz="1000" b="1" i="0" u="none" strike="noStrike" cap="none">
                          <a:solidFill>
                            <a:schemeClr val="bg1"/>
                          </a:solidFill>
                          <a:latin typeface="Roboto"/>
                          <a:ea typeface="Roboto"/>
                          <a:cs typeface="Roboto"/>
                          <a:sym typeface="Roboto"/>
                        </a:rPr>
                        <a:t>Job advertisement #2</a:t>
                      </a:r>
                      <a:endParaRPr lang="en-AU" sz="1000" b="1" i="0" u="none" strike="noStrike" cap="none">
                        <a:solidFill>
                          <a:schemeClr val="bg1"/>
                        </a:solidFill>
                        <a:latin typeface="Roboto"/>
                        <a:ea typeface="Roboto"/>
                        <a:sym typeface="Arial"/>
                      </a:endParaRPr>
                    </a:p>
                    <a:p>
                      <a:pPr marL="0" marR="0" lvl="0" indent="0" algn="l" rtl="0">
                        <a:lnSpc>
                          <a:spcPct val="100000"/>
                        </a:lnSpc>
                        <a:spcBef>
                          <a:spcPts val="0"/>
                        </a:spcBef>
                        <a:spcAft>
                          <a:spcPts val="0"/>
                        </a:spcAft>
                        <a:buClr>
                          <a:srgbClr val="D9D9D9"/>
                        </a:buClr>
                        <a:buSzPts val="1000"/>
                        <a:buFont typeface="Roboto"/>
                        <a:buNone/>
                      </a:pP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1770166">
                <a:tc>
                  <a:txBody>
                    <a:bodyPr/>
                    <a:lstStyle/>
                    <a:p>
                      <a:pPr marL="0" marR="0" lvl="0" indent="0" algn="r" rtl="0">
                        <a:lnSpc>
                          <a:spcPct val="100000"/>
                        </a:lnSpc>
                        <a:spcBef>
                          <a:spcPts val="0"/>
                        </a:spcBef>
                        <a:spcAft>
                          <a:spcPts val="0"/>
                        </a:spcAft>
                        <a:buClr>
                          <a:schemeClr val="dk1"/>
                        </a:buClr>
                        <a:buSzPts val="2800"/>
                        <a:buFont typeface="Arial"/>
                        <a:buNone/>
                      </a:pPr>
                      <a:r>
                        <a:rPr lang="en-AU" sz="900" i="0" u="none" strike="noStrike" cap="none" dirty="0">
                          <a:solidFill>
                            <a:srgbClr val="92D050"/>
                          </a:solidFill>
                          <a:latin typeface="Roboto"/>
                          <a:ea typeface="Roboto"/>
                          <a:cs typeface="Roboto"/>
                          <a:sym typeface="Roboto"/>
                        </a:rPr>
                        <a:t>Work Ethic</a:t>
                      </a:r>
                    </a:p>
                    <a:p>
                      <a:pPr marL="0" marR="0" lvl="0" indent="0" algn="r" rtl="0">
                        <a:lnSpc>
                          <a:spcPct val="100000"/>
                        </a:lnSpc>
                        <a:spcBef>
                          <a:spcPts val="0"/>
                        </a:spcBef>
                        <a:spcAft>
                          <a:spcPts val="0"/>
                        </a:spcAft>
                        <a:buClr>
                          <a:schemeClr val="dk1"/>
                        </a:buClr>
                        <a:buSzPts val="2800"/>
                        <a:buFont typeface="Arial"/>
                        <a:buNone/>
                      </a:pPr>
                      <a:r>
                        <a:rPr lang="en-AU" sz="900" i="0" u="none" strike="noStrike" cap="none" dirty="0">
                          <a:solidFill>
                            <a:srgbClr val="92D050"/>
                          </a:solidFill>
                          <a:latin typeface="Roboto"/>
                          <a:ea typeface="Roboto"/>
                          <a:cs typeface="Roboto"/>
                          <a:sym typeface="Roboto"/>
                        </a:rPr>
                        <a:t>Communication</a:t>
                      </a:r>
                    </a:p>
                    <a:p>
                      <a:pPr marL="0" marR="0" lvl="0" indent="0" algn="r" rtl="0">
                        <a:lnSpc>
                          <a:spcPct val="100000"/>
                        </a:lnSpc>
                        <a:spcBef>
                          <a:spcPts val="0"/>
                        </a:spcBef>
                        <a:spcAft>
                          <a:spcPts val="0"/>
                        </a:spcAft>
                        <a:buClr>
                          <a:schemeClr val="dk1"/>
                        </a:buClr>
                        <a:buSzPts val="2800"/>
                        <a:buFont typeface="Arial"/>
                        <a:buNone/>
                      </a:pPr>
                      <a:r>
                        <a:rPr lang="en-AU" sz="900" i="0" u="none" strike="noStrike" cap="none" dirty="0">
                          <a:solidFill>
                            <a:srgbClr val="92D050"/>
                          </a:solidFill>
                          <a:latin typeface="Roboto"/>
                          <a:ea typeface="Roboto"/>
                          <a:cs typeface="Roboto"/>
                          <a:sym typeface="Roboto"/>
                        </a:rPr>
                        <a:t>Organisation</a:t>
                      </a:r>
                    </a:p>
                    <a:p>
                      <a:pPr marL="0" marR="0" lvl="0" indent="0" algn="r" rtl="0">
                        <a:lnSpc>
                          <a:spcPct val="100000"/>
                        </a:lnSpc>
                        <a:spcBef>
                          <a:spcPts val="0"/>
                        </a:spcBef>
                        <a:spcAft>
                          <a:spcPts val="0"/>
                        </a:spcAft>
                        <a:buClr>
                          <a:schemeClr val="dk1"/>
                        </a:buClr>
                        <a:buSzPts val="2800"/>
                        <a:buFont typeface="Arial"/>
                        <a:buNone/>
                      </a:pPr>
                      <a:r>
                        <a:rPr lang="en-AU" sz="900" i="0" u="none" strike="noStrike" cap="none" dirty="0">
                          <a:solidFill>
                            <a:srgbClr val="92D050"/>
                          </a:solidFill>
                          <a:latin typeface="Roboto"/>
                          <a:ea typeface="Roboto"/>
                          <a:cs typeface="Roboto"/>
                          <a:sym typeface="Roboto"/>
                        </a:rPr>
                        <a:t>Time Management</a:t>
                      </a:r>
                    </a:p>
                    <a:p>
                      <a:pPr marL="0" marR="0" lvl="0" indent="0" algn="r" rtl="0">
                        <a:lnSpc>
                          <a:spcPct val="100000"/>
                        </a:lnSpc>
                        <a:spcBef>
                          <a:spcPts val="0"/>
                        </a:spcBef>
                        <a:spcAft>
                          <a:spcPts val="0"/>
                        </a:spcAft>
                        <a:buClr>
                          <a:schemeClr val="dk1"/>
                        </a:buClr>
                        <a:buSzPts val="2800"/>
                        <a:buFont typeface="Arial"/>
                        <a:buNone/>
                      </a:pPr>
                      <a:r>
                        <a:rPr lang="en-AU" sz="900" i="0" u="none" strike="noStrike" cap="none" dirty="0">
                          <a:solidFill>
                            <a:srgbClr val="92D050"/>
                          </a:solidFill>
                          <a:latin typeface="Roboto"/>
                          <a:ea typeface="Roboto"/>
                          <a:cs typeface="Roboto"/>
                          <a:sym typeface="Roboto"/>
                        </a:rPr>
                        <a:t>Team Work</a:t>
                      </a:r>
                    </a:p>
                    <a:p>
                      <a:pPr marL="0" marR="0" lvl="0" indent="0" algn="r" rtl="0">
                        <a:lnSpc>
                          <a:spcPct val="100000"/>
                        </a:lnSpc>
                        <a:spcBef>
                          <a:spcPts val="0"/>
                        </a:spcBef>
                        <a:spcAft>
                          <a:spcPts val="0"/>
                        </a:spcAft>
                        <a:buClr>
                          <a:schemeClr val="dk1"/>
                        </a:buClr>
                        <a:buSzPts val="2800"/>
                        <a:buFont typeface="Arial"/>
                        <a:buNone/>
                      </a:pPr>
                      <a:r>
                        <a:rPr lang="en-AU" sz="900" i="0" u="none" strike="noStrike" cap="none" dirty="0">
                          <a:solidFill>
                            <a:srgbClr val="92D050"/>
                          </a:solidFill>
                          <a:latin typeface="Roboto"/>
                          <a:ea typeface="Roboto"/>
                          <a:cs typeface="Roboto"/>
                          <a:sym typeface="Roboto"/>
                        </a:rPr>
                        <a:t>Accountability</a:t>
                      </a:r>
                    </a:p>
                    <a:p>
                      <a:pPr marL="0" marR="0" lvl="0" indent="0" algn="r" rtl="0">
                        <a:lnSpc>
                          <a:spcPct val="100000"/>
                        </a:lnSpc>
                        <a:spcBef>
                          <a:spcPts val="0"/>
                        </a:spcBef>
                        <a:spcAft>
                          <a:spcPts val="0"/>
                        </a:spcAft>
                        <a:buClr>
                          <a:schemeClr val="dk1"/>
                        </a:buClr>
                        <a:buSzPts val="2800"/>
                        <a:buFont typeface="Arial"/>
                        <a:buNone/>
                      </a:pPr>
                      <a:r>
                        <a:rPr lang="en-AU" sz="900" i="0" u="none" strike="noStrike" cap="none" dirty="0">
                          <a:solidFill>
                            <a:srgbClr val="92D050"/>
                          </a:solidFill>
                          <a:latin typeface="Roboto"/>
                          <a:ea typeface="Roboto"/>
                          <a:cs typeface="Roboto"/>
                          <a:sym typeface="Roboto"/>
                        </a:rPr>
                        <a:t>Self Management</a:t>
                      </a:r>
                    </a:p>
                    <a:p>
                      <a:pPr marL="0" marR="0" lvl="0" indent="0" algn="r" rtl="0">
                        <a:lnSpc>
                          <a:spcPct val="100000"/>
                        </a:lnSpc>
                        <a:spcBef>
                          <a:spcPts val="0"/>
                        </a:spcBef>
                        <a:spcAft>
                          <a:spcPts val="0"/>
                        </a:spcAft>
                        <a:buClr>
                          <a:schemeClr val="dk1"/>
                        </a:buClr>
                        <a:buSzPts val="2800"/>
                        <a:buFont typeface="Arial"/>
                        <a:buNone/>
                      </a:pPr>
                      <a:r>
                        <a:rPr lang="en-AU" sz="900" i="0" u="none" strike="noStrike" cap="none" dirty="0">
                          <a:solidFill>
                            <a:srgbClr val="92D050"/>
                          </a:solidFill>
                          <a:latin typeface="Roboto"/>
                          <a:ea typeface="Roboto"/>
                          <a:cs typeface="Roboto"/>
                          <a:sym typeface="Roboto"/>
                        </a:rPr>
                        <a:t>Punctuality</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r" rtl="0">
                        <a:lnSpc>
                          <a:spcPct val="100000"/>
                        </a:lnSpc>
                        <a:spcBef>
                          <a:spcPts val="0"/>
                        </a:spcBef>
                        <a:spcAft>
                          <a:spcPts val="0"/>
                        </a:spcAft>
                        <a:buClr>
                          <a:schemeClr val="dk1"/>
                        </a:buClr>
                        <a:buSzPts val="2800"/>
                        <a:buFont typeface="Arial"/>
                        <a:buNone/>
                      </a:pPr>
                      <a:r>
                        <a:rPr lang="en-AU" sz="900" i="0" u="none" strike="noStrike" cap="none" dirty="0">
                          <a:solidFill>
                            <a:srgbClr val="92D050"/>
                          </a:solidFill>
                          <a:latin typeface="Roboto"/>
                          <a:ea typeface="Roboto"/>
                          <a:cs typeface="Roboto"/>
                          <a:sym typeface="Roboto"/>
                        </a:rPr>
                        <a:t>Punctuality</a:t>
                      </a:r>
                    </a:p>
                    <a:p>
                      <a:pPr marL="0" marR="0" lvl="0" indent="0" algn="r" rtl="0">
                        <a:lnSpc>
                          <a:spcPct val="100000"/>
                        </a:lnSpc>
                        <a:spcBef>
                          <a:spcPts val="0"/>
                        </a:spcBef>
                        <a:spcAft>
                          <a:spcPts val="0"/>
                        </a:spcAft>
                        <a:buClr>
                          <a:schemeClr val="dk1"/>
                        </a:buClr>
                        <a:buSzPts val="2800"/>
                        <a:buFont typeface="Arial"/>
                        <a:buNone/>
                      </a:pPr>
                      <a:r>
                        <a:rPr lang="en-AU" sz="900" i="0" u="none" strike="noStrike" cap="none" dirty="0">
                          <a:solidFill>
                            <a:srgbClr val="92D050"/>
                          </a:solidFill>
                          <a:latin typeface="Roboto"/>
                          <a:ea typeface="Roboto"/>
                          <a:cs typeface="Roboto"/>
                          <a:sym typeface="Roboto"/>
                        </a:rPr>
                        <a:t>Positive Attitude</a:t>
                      </a:r>
                    </a:p>
                    <a:p>
                      <a:pPr marL="0" marR="0" lvl="0" indent="0" algn="r" rtl="0">
                        <a:lnSpc>
                          <a:spcPct val="100000"/>
                        </a:lnSpc>
                        <a:spcBef>
                          <a:spcPts val="0"/>
                        </a:spcBef>
                        <a:spcAft>
                          <a:spcPts val="0"/>
                        </a:spcAft>
                        <a:buClr>
                          <a:schemeClr val="dk1"/>
                        </a:buClr>
                        <a:buSzPts val="2800"/>
                        <a:buFont typeface="Arial"/>
                        <a:buNone/>
                      </a:pPr>
                      <a:r>
                        <a:rPr lang="en-AU" sz="900" i="0" u="none" strike="noStrike" cap="none" dirty="0">
                          <a:solidFill>
                            <a:srgbClr val="92D050"/>
                          </a:solidFill>
                          <a:latin typeface="Roboto"/>
                          <a:ea typeface="Roboto"/>
                          <a:cs typeface="Roboto"/>
                          <a:sym typeface="Roboto"/>
                        </a:rPr>
                        <a:t>Flexibility</a:t>
                      </a:r>
                    </a:p>
                    <a:p>
                      <a:pPr marL="0" marR="0" lvl="0" indent="0" algn="r" rtl="0">
                        <a:lnSpc>
                          <a:spcPct val="100000"/>
                        </a:lnSpc>
                        <a:spcBef>
                          <a:spcPts val="0"/>
                        </a:spcBef>
                        <a:spcAft>
                          <a:spcPts val="0"/>
                        </a:spcAft>
                        <a:buClr>
                          <a:schemeClr val="dk1"/>
                        </a:buClr>
                        <a:buSzPts val="2800"/>
                        <a:buFont typeface="Arial"/>
                        <a:buNone/>
                      </a:pPr>
                      <a:r>
                        <a:rPr lang="en-AU" sz="900" i="0" u="none" strike="noStrike" cap="none" dirty="0">
                          <a:solidFill>
                            <a:srgbClr val="92D050"/>
                          </a:solidFill>
                          <a:latin typeface="Roboto"/>
                          <a:ea typeface="Roboto"/>
                          <a:cs typeface="Roboto"/>
                          <a:sym typeface="Roboto"/>
                        </a:rPr>
                        <a:t>Emotional Awareness</a:t>
                      </a:r>
                    </a:p>
                    <a:p>
                      <a:pPr marL="0" marR="0" lvl="0" indent="0" algn="r" rtl="0">
                        <a:lnSpc>
                          <a:spcPct val="100000"/>
                        </a:lnSpc>
                        <a:spcBef>
                          <a:spcPts val="0"/>
                        </a:spcBef>
                        <a:spcAft>
                          <a:spcPts val="0"/>
                        </a:spcAft>
                        <a:buClr>
                          <a:schemeClr val="dk1"/>
                        </a:buClr>
                        <a:buSzPts val="2800"/>
                        <a:buFont typeface="Arial"/>
                        <a:buNone/>
                      </a:pPr>
                      <a:r>
                        <a:rPr lang="en-AU" sz="900" i="0" u="none" strike="noStrike" cap="none" dirty="0">
                          <a:solidFill>
                            <a:srgbClr val="92D050"/>
                          </a:solidFill>
                          <a:latin typeface="Roboto"/>
                          <a:ea typeface="Roboto"/>
                          <a:cs typeface="Roboto"/>
                          <a:sym typeface="Roboto"/>
                        </a:rPr>
                        <a:t>Time Management</a:t>
                      </a:r>
                    </a:p>
                    <a:p>
                      <a:pPr marL="0" marR="0" lvl="0" indent="0" algn="r" rtl="0">
                        <a:lnSpc>
                          <a:spcPct val="100000"/>
                        </a:lnSpc>
                        <a:spcBef>
                          <a:spcPts val="0"/>
                        </a:spcBef>
                        <a:spcAft>
                          <a:spcPts val="0"/>
                        </a:spcAft>
                        <a:buClr>
                          <a:schemeClr val="dk1"/>
                        </a:buClr>
                        <a:buSzPts val="2800"/>
                        <a:buFont typeface="Arial"/>
                        <a:buNone/>
                      </a:pPr>
                      <a:r>
                        <a:rPr lang="en-AU" sz="900" i="0" u="none" strike="noStrike" cap="none" dirty="0">
                          <a:solidFill>
                            <a:srgbClr val="92D050"/>
                          </a:solidFill>
                          <a:latin typeface="Roboto"/>
                          <a:ea typeface="Roboto"/>
                          <a:cs typeface="Roboto"/>
                          <a:sym typeface="Roboto"/>
                        </a:rPr>
                        <a:t>Negotiation</a:t>
                      </a:r>
                    </a:p>
                    <a:p>
                      <a:pPr marL="0" marR="0" lvl="0" indent="0" algn="r" rtl="0">
                        <a:lnSpc>
                          <a:spcPct val="100000"/>
                        </a:lnSpc>
                        <a:spcBef>
                          <a:spcPts val="0"/>
                        </a:spcBef>
                        <a:spcAft>
                          <a:spcPts val="0"/>
                        </a:spcAft>
                        <a:buClr>
                          <a:schemeClr val="dk1"/>
                        </a:buClr>
                        <a:buSzPts val="2800"/>
                        <a:buFont typeface="Arial"/>
                        <a:buNone/>
                      </a:pPr>
                      <a:r>
                        <a:rPr lang="en-AU" sz="900" i="0" u="none" strike="noStrike" cap="none" dirty="0">
                          <a:solidFill>
                            <a:srgbClr val="92D050"/>
                          </a:solidFill>
                          <a:latin typeface="Roboto"/>
                          <a:ea typeface="Roboto"/>
                          <a:cs typeface="Roboto"/>
                          <a:sym typeface="Roboto"/>
                        </a:rPr>
                        <a:t>Leadership</a:t>
                      </a:r>
                    </a:p>
                    <a:p>
                      <a:pPr marL="0" marR="0" lvl="0" indent="0" algn="r" rtl="0">
                        <a:lnSpc>
                          <a:spcPct val="100000"/>
                        </a:lnSpc>
                        <a:spcBef>
                          <a:spcPts val="0"/>
                        </a:spcBef>
                        <a:spcAft>
                          <a:spcPts val="0"/>
                        </a:spcAft>
                        <a:buClr>
                          <a:schemeClr val="dk1"/>
                        </a:buClr>
                        <a:buSzPts val="2800"/>
                        <a:buFont typeface="Arial"/>
                        <a:buNone/>
                      </a:pPr>
                      <a:r>
                        <a:rPr lang="en-AU" sz="900" i="0" u="none" strike="noStrike" cap="none" dirty="0">
                          <a:solidFill>
                            <a:srgbClr val="92D050"/>
                          </a:solidFill>
                          <a:latin typeface="Roboto"/>
                          <a:ea typeface="Roboto"/>
                          <a:cs typeface="Roboto"/>
                          <a:sym typeface="Roboto"/>
                        </a:rPr>
                        <a:t>Accountability</a:t>
                      </a:r>
                    </a:p>
                    <a:p>
                      <a:pPr marL="0" marR="0" lvl="0" indent="0" algn="r" rtl="0">
                        <a:lnSpc>
                          <a:spcPct val="100000"/>
                        </a:lnSpc>
                        <a:spcBef>
                          <a:spcPts val="0"/>
                        </a:spcBef>
                        <a:spcAft>
                          <a:spcPts val="0"/>
                        </a:spcAft>
                        <a:buClr>
                          <a:schemeClr val="dk1"/>
                        </a:buClr>
                        <a:buSzPts val="2800"/>
                        <a:buFont typeface="Arial"/>
                        <a:buNone/>
                      </a:pPr>
                      <a:r>
                        <a:rPr lang="en-AU" sz="900" i="0" u="none" strike="noStrike" cap="none" dirty="0">
                          <a:solidFill>
                            <a:srgbClr val="92D050"/>
                          </a:solidFill>
                          <a:latin typeface="Roboto"/>
                          <a:ea typeface="Roboto"/>
                          <a:cs typeface="Roboto"/>
                          <a:sym typeface="Roboto"/>
                        </a:rPr>
                        <a:t>Stress Management</a:t>
                      </a:r>
                    </a:p>
                    <a:p>
                      <a:pPr marL="0" marR="0" lvl="0" indent="0" algn="r" rtl="0">
                        <a:lnSpc>
                          <a:spcPct val="100000"/>
                        </a:lnSpc>
                        <a:spcBef>
                          <a:spcPts val="0"/>
                        </a:spcBef>
                        <a:spcAft>
                          <a:spcPts val="0"/>
                        </a:spcAft>
                        <a:buClr>
                          <a:schemeClr val="dk1"/>
                        </a:buClr>
                        <a:buSzPts val="2800"/>
                        <a:buFont typeface="Arial"/>
                        <a:buNone/>
                      </a:pPr>
                      <a:r>
                        <a:rPr lang="en-AU" sz="900" i="0" u="none" strike="noStrike" cap="none" dirty="0">
                          <a:solidFill>
                            <a:srgbClr val="92D050"/>
                          </a:solidFill>
                          <a:latin typeface="Roboto"/>
                          <a:ea typeface="Roboto"/>
                          <a:cs typeface="Roboto"/>
                          <a:sym typeface="Roboto"/>
                        </a:rPr>
                        <a:t>Cultural Fitness</a:t>
                      </a:r>
                    </a:p>
                    <a:p>
                      <a:pPr marL="0" marR="0" lvl="0" indent="0" algn="r" rtl="0">
                        <a:lnSpc>
                          <a:spcPct val="100000"/>
                        </a:lnSpc>
                        <a:spcBef>
                          <a:spcPts val="0"/>
                        </a:spcBef>
                        <a:spcAft>
                          <a:spcPts val="0"/>
                        </a:spcAft>
                        <a:buClr>
                          <a:schemeClr val="dk1"/>
                        </a:buClr>
                        <a:buSzPts val="2800"/>
                        <a:buFont typeface="Arial"/>
                        <a:buNone/>
                      </a:pPr>
                      <a:r>
                        <a:rPr lang="en-AU" sz="900" i="0" u="none" strike="noStrike" cap="none" dirty="0">
                          <a:solidFill>
                            <a:srgbClr val="92D050"/>
                          </a:solidFill>
                          <a:latin typeface="Roboto"/>
                          <a:ea typeface="Roboto"/>
                          <a:cs typeface="Roboto"/>
                          <a:sym typeface="Roboto"/>
                        </a:rPr>
                        <a:t>Ability to network</a:t>
                      </a:r>
                    </a:p>
                    <a:p>
                      <a:pPr marL="0" marR="0" lvl="0" indent="0" algn="r" rtl="0">
                        <a:lnSpc>
                          <a:spcPct val="100000"/>
                        </a:lnSpc>
                        <a:spcBef>
                          <a:spcPts val="0"/>
                        </a:spcBef>
                        <a:spcAft>
                          <a:spcPts val="0"/>
                        </a:spcAft>
                        <a:buClr>
                          <a:schemeClr val="dk1"/>
                        </a:buClr>
                        <a:buSzPts val="2800"/>
                        <a:buFont typeface="Arial"/>
                        <a:buNone/>
                      </a:pPr>
                      <a:r>
                        <a:rPr lang="en-AU" sz="900" i="0" u="none" strike="noStrike" cap="none" dirty="0">
                          <a:solidFill>
                            <a:srgbClr val="92D050"/>
                          </a:solidFill>
                          <a:latin typeface="Roboto"/>
                          <a:ea typeface="Roboto"/>
                          <a:cs typeface="Roboto"/>
                          <a:sym typeface="Roboto"/>
                        </a:rPr>
                        <a:t>Self Management</a:t>
                      </a:r>
                    </a:p>
                    <a:p>
                      <a:pPr marL="0" marR="0" lvl="0" indent="0" algn="r" rtl="0">
                        <a:lnSpc>
                          <a:spcPct val="100000"/>
                        </a:lnSpc>
                        <a:spcBef>
                          <a:spcPts val="0"/>
                        </a:spcBef>
                        <a:spcAft>
                          <a:spcPts val="0"/>
                        </a:spcAft>
                        <a:buClr>
                          <a:schemeClr val="dk1"/>
                        </a:buClr>
                        <a:buSzPts val="2800"/>
                        <a:buFont typeface="Arial"/>
                        <a:buNone/>
                      </a:pPr>
                      <a:r>
                        <a:rPr lang="en-AU" sz="900" i="0" u="none" strike="noStrike" cap="none" dirty="0">
                          <a:solidFill>
                            <a:srgbClr val="92D050"/>
                          </a:solidFill>
                          <a:latin typeface="Roboto"/>
                          <a:ea typeface="Roboto"/>
                          <a:cs typeface="Roboto"/>
                          <a:sym typeface="Roboto"/>
                        </a:rPr>
                        <a:t>Decision Making</a:t>
                      </a:r>
                    </a:p>
                    <a:p>
                      <a:pPr marL="0" marR="0" lvl="0" indent="0" algn="r" rtl="0">
                        <a:lnSpc>
                          <a:spcPct val="100000"/>
                        </a:lnSpc>
                        <a:spcBef>
                          <a:spcPts val="0"/>
                        </a:spcBef>
                        <a:spcAft>
                          <a:spcPts val="0"/>
                        </a:spcAft>
                        <a:buClr>
                          <a:schemeClr val="dk1"/>
                        </a:buClr>
                        <a:buSzPts val="2800"/>
                        <a:buFont typeface="Arial"/>
                        <a:buNone/>
                      </a:pPr>
                      <a:r>
                        <a:rPr lang="en-AU" sz="900" i="0" u="none" strike="noStrike" cap="none" dirty="0">
                          <a:solidFill>
                            <a:srgbClr val="92D050"/>
                          </a:solidFill>
                          <a:latin typeface="Roboto"/>
                          <a:ea typeface="Roboto"/>
                          <a:cs typeface="Roboto"/>
                          <a:sym typeface="Roboto"/>
                        </a:rPr>
                        <a:t>Work Ethic</a:t>
                      </a:r>
                    </a:p>
                    <a:p>
                      <a:pPr marL="0" marR="0" lvl="0" indent="0" algn="r" rtl="0">
                        <a:lnSpc>
                          <a:spcPct val="100000"/>
                        </a:lnSpc>
                        <a:spcBef>
                          <a:spcPts val="0"/>
                        </a:spcBef>
                        <a:spcAft>
                          <a:spcPts val="0"/>
                        </a:spcAft>
                        <a:buClr>
                          <a:schemeClr val="dk1"/>
                        </a:buClr>
                        <a:buSzPts val="2800"/>
                        <a:buFont typeface="Arial"/>
                        <a:buNone/>
                      </a:pPr>
                      <a:r>
                        <a:rPr lang="en-AU" sz="900" i="0" u="none" strike="noStrike" cap="none" dirty="0">
                          <a:solidFill>
                            <a:srgbClr val="92D050"/>
                          </a:solidFill>
                          <a:latin typeface="Roboto"/>
                          <a:ea typeface="Roboto"/>
                          <a:cs typeface="Roboto"/>
                          <a:sym typeface="Roboto"/>
                        </a:rPr>
                        <a:t>People Skills</a:t>
                      </a:r>
                    </a:p>
                    <a:p>
                      <a:pPr marL="0" marR="0" lvl="0" indent="0" algn="r" rtl="0">
                        <a:lnSpc>
                          <a:spcPct val="100000"/>
                        </a:lnSpc>
                        <a:spcBef>
                          <a:spcPts val="0"/>
                        </a:spcBef>
                        <a:spcAft>
                          <a:spcPts val="0"/>
                        </a:spcAft>
                        <a:buClr>
                          <a:schemeClr val="dk1"/>
                        </a:buClr>
                        <a:buSzPts val="2800"/>
                        <a:buFont typeface="Arial"/>
                        <a:buNone/>
                      </a:pPr>
                      <a:r>
                        <a:rPr lang="en-AU" sz="900" i="0" u="none" strike="noStrike" cap="none" dirty="0">
                          <a:solidFill>
                            <a:srgbClr val="92D050"/>
                          </a:solidFill>
                          <a:latin typeface="Roboto"/>
                          <a:ea typeface="Roboto"/>
                          <a:cs typeface="Roboto"/>
                          <a:sym typeface="Roboto"/>
                        </a:rPr>
                        <a:t>Communication</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pic>
        <p:nvPicPr>
          <p:cNvPr id="6" name="Picture 5">
            <a:extLst>
              <a:ext uri="{FF2B5EF4-FFF2-40B4-BE49-F238E27FC236}">
                <a16:creationId xmlns:a16="http://schemas.microsoft.com/office/drawing/2014/main" id="{24914EB9-A465-4BA5-AC64-F1B020ECDDA3}"/>
              </a:ext>
            </a:extLst>
          </p:cNvPr>
          <p:cNvPicPr>
            <a:picLocks noChangeAspect="1"/>
          </p:cNvPicPr>
          <p:nvPr/>
        </p:nvPicPr>
        <p:blipFill>
          <a:blip r:embed="rId8"/>
          <a:stretch>
            <a:fillRect/>
          </a:stretch>
        </p:blipFill>
        <p:spPr>
          <a:xfrm>
            <a:off x="510388" y="2384504"/>
            <a:ext cx="2732401" cy="1431045"/>
          </a:xfrm>
          <a:prstGeom prst="rect">
            <a:avLst/>
          </a:prstGeom>
        </p:spPr>
      </p:pic>
      <p:pic>
        <p:nvPicPr>
          <p:cNvPr id="10" name="Picture 9">
            <a:extLst>
              <a:ext uri="{FF2B5EF4-FFF2-40B4-BE49-F238E27FC236}">
                <a16:creationId xmlns:a16="http://schemas.microsoft.com/office/drawing/2014/main" id="{63056FCA-84CC-499F-88AB-C1FFFC797BEA}"/>
              </a:ext>
            </a:extLst>
          </p:cNvPr>
          <p:cNvPicPr>
            <a:picLocks noChangeAspect="1"/>
          </p:cNvPicPr>
          <p:nvPr/>
        </p:nvPicPr>
        <p:blipFill>
          <a:blip r:embed="rId9"/>
          <a:stretch>
            <a:fillRect/>
          </a:stretch>
        </p:blipFill>
        <p:spPr>
          <a:xfrm>
            <a:off x="4368451" y="2286322"/>
            <a:ext cx="1606559" cy="1730343"/>
          </a:xfrm>
          <a:prstGeom prst="rect">
            <a:avLst/>
          </a:prstGeom>
        </p:spPr>
      </p:pic>
    </p:spTree>
    <p:extLst>
      <p:ext uri="{BB962C8B-B14F-4D97-AF65-F5344CB8AC3E}">
        <p14:creationId xmlns:p14="http://schemas.microsoft.com/office/powerpoint/2010/main" val="32504812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lvl="0"/>
            <a:r>
              <a:rPr lang="en-AU" dirty="0">
                <a:latin typeface="Roboto"/>
                <a:ea typeface="Roboto"/>
                <a:cs typeface="Roboto"/>
                <a:sym typeface="Roboto"/>
              </a:rPr>
              <a:t>Hero Reference | </a:t>
            </a:r>
            <a:r>
              <a:rPr lang="en-AU" sz="3000" dirty="0">
                <a:solidFill>
                  <a:srgbClr val="8CB3E3"/>
                </a:solidFill>
                <a:latin typeface="Roboto"/>
                <a:ea typeface="Roboto"/>
                <a:cs typeface="Roboto"/>
                <a:sym typeface="Roboto"/>
              </a:rPr>
              <a:t>Cool people</a:t>
            </a:r>
            <a:endParaRPr dirty="0"/>
          </a:p>
        </p:txBody>
      </p:sp>
      <p:sp>
        <p:nvSpPr>
          <p:cNvPr id="17" name="Google Shape;292;p44">
            <a:extLst>
              <a:ext uri="{FF2B5EF4-FFF2-40B4-BE49-F238E27FC236}">
                <a16:creationId xmlns:a16="http://schemas.microsoft.com/office/drawing/2014/main" id="{5AE9912C-98EA-4128-BAF0-91C8BAB6E99F}"/>
              </a:ext>
            </a:extLst>
          </p:cNvPr>
          <p:cNvSpPr txBox="1">
            <a:spLocks noGrp="1"/>
          </p:cNvSpPr>
          <p:nvPr>
            <p:ph type="body" idx="1"/>
          </p:nvPr>
        </p:nvSpPr>
        <p:spPr>
          <a:xfrm>
            <a:off x="383574" y="921328"/>
            <a:ext cx="7630873" cy="914401"/>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dirty="0">
                <a:solidFill>
                  <a:srgbClr val="B7B7B7"/>
                </a:solidFill>
                <a:latin typeface="Roboto"/>
                <a:ea typeface="Roboto"/>
                <a:cs typeface="Roboto"/>
                <a:sym typeface="Roboto"/>
              </a:rPr>
              <a:t>Research professionals currently working in industry.</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r>
              <a:rPr lang="en-US" sz="900" dirty="0">
                <a:solidFill>
                  <a:srgbClr val="B7B7B7"/>
                </a:solidFill>
                <a:latin typeface="Roboto"/>
                <a:ea typeface="Roboto"/>
                <a:cs typeface="Roboto"/>
                <a:sym typeface="Roboto"/>
              </a:rPr>
              <a:t>Find 2 professionals who's work you find inspirational.</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r>
              <a:rPr lang="en-US" sz="900" dirty="0">
                <a:solidFill>
                  <a:srgbClr val="B7B7B7"/>
                </a:solidFill>
                <a:latin typeface="Roboto"/>
                <a:ea typeface="Roboto"/>
                <a:cs typeface="Roboto"/>
                <a:sym typeface="Roboto"/>
              </a:rPr>
              <a:t>Post a link to their portfolio or examples of their work and explain what inspires you.</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endParaRPr lang="en-US" sz="900" dirty="0">
              <a:solidFill>
                <a:srgbClr val="B7B7B7"/>
              </a:solidFill>
              <a:latin typeface="Roboto"/>
              <a:ea typeface="Roboto"/>
              <a:cs typeface="Roboto"/>
              <a:sym typeface="Roboto"/>
            </a:endParaRPr>
          </a:p>
        </p:txBody>
      </p:sp>
      <p:graphicFrame>
        <p:nvGraphicFramePr>
          <p:cNvPr id="6" name="Google Shape;293;p44">
            <a:extLst>
              <a:ext uri="{FF2B5EF4-FFF2-40B4-BE49-F238E27FC236}">
                <a16:creationId xmlns:a16="http://schemas.microsoft.com/office/drawing/2014/main" id="{70D770D4-DF7D-4F9F-B764-DCF35D8D068A}"/>
              </a:ext>
            </a:extLst>
          </p:cNvPr>
          <p:cNvGraphicFramePr/>
          <p:nvPr>
            <p:extLst>
              <p:ext uri="{D42A27DB-BD31-4B8C-83A1-F6EECF244321}">
                <p14:modId xmlns:p14="http://schemas.microsoft.com/office/powerpoint/2010/main" val="2372312566"/>
              </p:ext>
            </p:extLst>
          </p:nvPr>
        </p:nvGraphicFramePr>
        <p:xfrm>
          <a:off x="454725" y="2016003"/>
          <a:ext cx="8033142" cy="1661070"/>
        </p:xfrm>
        <a:graphic>
          <a:graphicData uri="http://schemas.openxmlformats.org/drawingml/2006/table">
            <a:tbl>
              <a:tblPr>
                <a:noFill/>
                <a:tableStyleId>{2DE40A0A-F175-4DEE-BA99-264EB937CA04}</a:tableStyleId>
              </a:tblPr>
              <a:tblGrid>
                <a:gridCol w="1778663">
                  <a:extLst>
                    <a:ext uri="{9D8B030D-6E8A-4147-A177-3AD203B41FA5}">
                      <a16:colId xmlns:a16="http://schemas.microsoft.com/office/drawing/2014/main" val="3179543082"/>
                    </a:ext>
                  </a:extLst>
                </a:gridCol>
                <a:gridCol w="2024780">
                  <a:extLst>
                    <a:ext uri="{9D8B030D-6E8A-4147-A177-3AD203B41FA5}">
                      <a16:colId xmlns:a16="http://schemas.microsoft.com/office/drawing/2014/main" val="20000"/>
                    </a:ext>
                  </a:extLst>
                </a:gridCol>
                <a:gridCol w="2334621">
                  <a:extLst>
                    <a:ext uri="{9D8B030D-6E8A-4147-A177-3AD203B41FA5}">
                      <a16:colId xmlns:a16="http://schemas.microsoft.com/office/drawing/2014/main" val="750449114"/>
                    </a:ext>
                  </a:extLst>
                </a:gridCol>
                <a:gridCol w="1895078">
                  <a:extLst>
                    <a:ext uri="{9D8B030D-6E8A-4147-A177-3AD203B41FA5}">
                      <a16:colId xmlns:a16="http://schemas.microsoft.com/office/drawing/2014/main" val="4053924109"/>
                    </a:ext>
                  </a:extLst>
                </a:gridCol>
              </a:tblGrid>
              <a:tr h="289579">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1000" b="1" i="0" u="none" strike="noStrike" cap="none">
                          <a:solidFill>
                            <a:schemeClr val="bg1"/>
                          </a:solidFill>
                          <a:latin typeface="Roboto"/>
                          <a:ea typeface="Roboto"/>
                          <a:cs typeface="Roboto"/>
                          <a:sym typeface="Roboto"/>
                        </a:rPr>
                        <a:t>List of cool pros</a:t>
                      </a:r>
                      <a:endParaRPr lang="en-AU"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a:solidFill>
                            <a:schemeClr val="bg1"/>
                          </a:solidFill>
                          <a:latin typeface="Roboto"/>
                          <a:ea typeface="Roboto"/>
                          <a:cs typeface="Roboto"/>
                          <a:sym typeface="Roboto"/>
                        </a:rPr>
                        <a:t>Name</a:t>
                      </a:r>
                      <a:endParaRPr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dirty="0">
                          <a:solidFill>
                            <a:schemeClr val="bg1"/>
                          </a:solidFill>
                          <a:latin typeface="Roboto"/>
                          <a:ea typeface="Roboto"/>
                          <a:sym typeface="Arial"/>
                        </a:rPr>
                        <a:t>Link to work examples</a:t>
                      </a:r>
                      <a:endParaRPr sz="1000" b="1" i="0" u="none" strike="noStrike" cap="none" dirty="0">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a:solidFill>
                            <a:schemeClr val="bg1"/>
                          </a:solidFill>
                          <a:latin typeface="Roboto"/>
                          <a:ea typeface="Roboto"/>
                          <a:sym typeface="Arial"/>
                        </a:rPr>
                        <a:t>Why are you inspired?</a:t>
                      </a:r>
                      <a:endParaRPr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0">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dirty="0">
                          <a:solidFill>
                            <a:srgbClr val="9E9E9E"/>
                          </a:solidFill>
                          <a:latin typeface="Roboto"/>
                          <a:ea typeface="Roboto"/>
                          <a:cs typeface="Roboto"/>
                          <a:sym typeface="Roboto"/>
                        </a:rPr>
                        <a:t>Cool pro #1</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Gabe Newell</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https://en.wikiversity.org/wiki/Digital_Media_Concepts/Gabe_Newell</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He has a very successful career, and has development some of the most popular games in the world.</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r h="334133">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a:solidFill>
                            <a:srgbClr val="9E9E9E"/>
                          </a:solidFill>
                          <a:latin typeface="Roboto"/>
                          <a:ea typeface="Roboto"/>
                          <a:cs typeface="Roboto"/>
                          <a:sym typeface="Roboto"/>
                        </a:rPr>
                        <a:t>Cool pro #2</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Aaron Cox</a:t>
                      </a:r>
                      <a:endParaRPr lang="en-AU" sz="900" dirty="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https://au.linkedin.com/in/aaron-cox-40578744</a:t>
                      </a:r>
                      <a:endParaRPr lang="en-AU" sz="900" dirty="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dirty="0">
                          <a:solidFill>
                            <a:srgbClr val="92D050"/>
                          </a:solidFill>
                          <a:latin typeface="Roboto"/>
                          <a:ea typeface="Roboto"/>
                          <a:cs typeface="Roboto"/>
                          <a:sym typeface="Roboto"/>
                        </a:rPr>
                        <a:t>Really good at teaching code, makes me want to teach how to code in the future.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68251395"/>
                  </a:ext>
                </a:extLst>
              </a:tr>
            </a:tbl>
          </a:graphicData>
        </a:graphic>
      </p:graphicFrame>
      <p:pic>
        <p:nvPicPr>
          <p:cNvPr id="3" name="Graphic 2" descr="In love face with solid fill">
            <a:extLst>
              <a:ext uri="{FF2B5EF4-FFF2-40B4-BE49-F238E27FC236}">
                <a16:creationId xmlns:a16="http://schemas.microsoft.com/office/drawing/2014/main" id="{66560B5D-9270-4901-A88A-3EEA7EE9F8B2}"/>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000" y="93133"/>
            <a:ext cx="914400" cy="914400"/>
          </a:xfrm>
          <a:prstGeom prst="rect">
            <a:avLst/>
          </a:prstGeom>
        </p:spPr>
      </p:pic>
      <p:pic>
        <p:nvPicPr>
          <p:cNvPr id="9" name="Graphic 8" descr="Home">
            <a:hlinkClick r:id="rId5" action="ppaction://hlinksldjump"/>
            <a:extLst>
              <a:ext uri="{FF2B5EF4-FFF2-40B4-BE49-F238E27FC236}">
                <a16:creationId xmlns:a16="http://schemas.microsoft.com/office/drawing/2014/main" id="{3C36B7EE-E4AA-493B-B4B1-0FA74DCFEF78}"/>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602272" y="83961"/>
            <a:ext cx="914400" cy="914400"/>
          </a:xfrm>
          <a:prstGeom prst="rect">
            <a:avLst/>
          </a:prstGeom>
        </p:spPr>
      </p:pic>
    </p:spTree>
    <p:extLst>
      <p:ext uri="{BB962C8B-B14F-4D97-AF65-F5344CB8AC3E}">
        <p14:creationId xmlns:p14="http://schemas.microsoft.com/office/powerpoint/2010/main" val="7986948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lvl="0"/>
            <a:r>
              <a:rPr lang="en-AU" dirty="0">
                <a:latin typeface="Roboto"/>
                <a:ea typeface="Roboto"/>
                <a:cs typeface="Roboto"/>
                <a:sym typeface="Roboto"/>
              </a:rPr>
              <a:t>Hero Reference | </a:t>
            </a:r>
            <a:r>
              <a:rPr lang="en-AU" sz="3000" dirty="0">
                <a:solidFill>
                  <a:srgbClr val="8CB3E3"/>
                </a:solidFill>
                <a:latin typeface="Roboto"/>
                <a:ea typeface="Roboto"/>
                <a:cs typeface="Roboto"/>
                <a:sym typeface="Roboto"/>
              </a:rPr>
              <a:t>Pro Skills</a:t>
            </a:r>
            <a:endParaRPr dirty="0"/>
          </a:p>
        </p:txBody>
      </p:sp>
      <p:sp>
        <p:nvSpPr>
          <p:cNvPr id="8" name="Google Shape;292;p44">
            <a:extLst>
              <a:ext uri="{FF2B5EF4-FFF2-40B4-BE49-F238E27FC236}">
                <a16:creationId xmlns:a16="http://schemas.microsoft.com/office/drawing/2014/main" id="{F5FAA9CF-428C-46C2-89F1-30FBB174100C}"/>
              </a:ext>
            </a:extLst>
          </p:cNvPr>
          <p:cNvSpPr txBox="1">
            <a:spLocks noGrp="1"/>
          </p:cNvSpPr>
          <p:nvPr>
            <p:ph type="body" idx="1"/>
          </p:nvPr>
        </p:nvSpPr>
        <p:spPr>
          <a:xfrm>
            <a:off x="383574" y="921328"/>
            <a:ext cx="7630873" cy="1401990"/>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dirty="0">
                <a:solidFill>
                  <a:srgbClr val="B7B7B7"/>
                </a:solidFill>
                <a:latin typeface="Roboto"/>
                <a:ea typeface="Roboto"/>
                <a:cs typeface="Roboto"/>
                <a:sym typeface="Roboto"/>
              </a:rPr>
              <a:t>What skills do your chosen pros have?  What soft skills do you think they might need to have?</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r>
              <a:rPr lang="en-US" sz="900" dirty="0">
                <a:solidFill>
                  <a:srgbClr val="B7B7B7"/>
                </a:solidFill>
                <a:latin typeface="Roboto"/>
                <a:ea typeface="Roboto"/>
                <a:cs typeface="Roboto"/>
                <a:sym typeface="Roboto"/>
              </a:rPr>
              <a:t>What software do they use?  If you don’t know the software, they use what software do you expect they use?</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r>
              <a:rPr lang="en-US" sz="900" dirty="0">
                <a:solidFill>
                  <a:srgbClr val="B7B7B7"/>
                </a:solidFill>
                <a:latin typeface="Roboto"/>
                <a:ea typeface="Roboto"/>
                <a:cs typeface="Roboto"/>
                <a:sym typeface="Roboto"/>
              </a:rPr>
              <a:t>What job roles do they have?  What job roles could they have?</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r>
              <a:rPr lang="en-US" sz="900" dirty="0">
                <a:solidFill>
                  <a:srgbClr val="B7B7B7"/>
                </a:solidFill>
                <a:latin typeface="Roboto"/>
                <a:ea typeface="Roboto"/>
                <a:cs typeface="Roboto"/>
                <a:sym typeface="Roboto"/>
              </a:rPr>
              <a:t>In your own word write a short description of the skills these people have and the software they use.  Also describe the job title they actually hold or what job title you think they could hold.</a:t>
            </a:r>
          </a:p>
        </p:txBody>
      </p:sp>
      <p:pic>
        <p:nvPicPr>
          <p:cNvPr id="9" name="Graphic 8" descr="In love face with solid fill">
            <a:extLst>
              <a:ext uri="{FF2B5EF4-FFF2-40B4-BE49-F238E27FC236}">
                <a16:creationId xmlns:a16="http://schemas.microsoft.com/office/drawing/2014/main" id="{5137BE51-9659-4DB9-868F-9C917CB10E92}"/>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000" y="93133"/>
            <a:ext cx="914400" cy="914400"/>
          </a:xfrm>
          <a:prstGeom prst="rect">
            <a:avLst/>
          </a:prstGeom>
        </p:spPr>
      </p:pic>
      <p:graphicFrame>
        <p:nvGraphicFramePr>
          <p:cNvPr id="10" name="Google Shape;293;p44">
            <a:extLst>
              <a:ext uri="{FF2B5EF4-FFF2-40B4-BE49-F238E27FC236}">
                <a16:creationId xmlns:a16="http://schemas.microsoft.com/office/drawing/2014/main" id="{C9429224-7020-43CB-90F7-406460BCF8B2}"/>
              </a:ext>
            </a:extLst>
          </p:cNvPr>
          <p:cNvGraphicFramePr/>
          <p:nvPr>
            <p:extLst>
              <p:ext uri="{D42A27DB-BD31-4B8C-83A1-F6EECF244321}">
                <p14:modId xmlns:p14="http://schemas.microsoft.com/office/powerpoint/2010/main" val="2339041234"/>
              </p:ext>
            </p:extLst>
          </p:nvPr>
        </p:nvGraphicFramePr>
        <p:xfrm>
          <a:off x="454725" y="2571750"/>
          <a:ext cx="7875675" cy="1813470"/>
        </p:xfrm>
        <a:graphic>
          <a:graphicData uri="http://schemas.openxmlformats.org/drawingml/2006/table">
            <a:tbl>
              <a:tblPr>
                <a:noFill/>
                <a:tableStyleId>{2DE40A0A-F175-4DEE-BA99-264EB937CA04}</a:tableStyleId>
              </a:tblPr>
              <a:tblGrid>
                <a:gridCol w="1153358">
                  <a:extLst>
                    <a:ext uri="{9D8B030D-6E8A-4147-A177-3AD203B41FA5}">
                      <a16:colId xmlns:a16="http://schemas.microsoft.com/office/drawing/2014/main" val="3179543082"/>
                    </a:ext>
                  </a:extLst>
                </a:gridCol>
                <a:gridCol w="1994338">
                  <a:extLst>
                    <a:ext uri="{9D8B030D-6E8A-4147-A177-3AD203B41FA5}">
                      <a16:colId xmlns:a16="http://schemas.microsoft.com/office/drawing/2014/main" val="20000"/>
                    </a:ext>
                  </a:extLst>
                </a:gridCol>
                <a:gridCol w="2175641">
                  <a:extLst>
                    <a:ext uri="{9D8B030D-6E8A-4147-A177-3AD203B41FA5}">
                      <a16:colId xmlns:a16="http://schemas.microsoft.com/office/drawing/2014/main" val="1320983310"/>
                    </a:ext>
                  </a:extLst>
                </a:gridCol>
                <a:gridCol w="2552338">
                  <a:extLst>
                    <a:ext uri="{9D8B030D-6E8A-4147-A177-3AD203B41FA5}">
                      <a16:colId xmlns:a16="http://schemas.microsoft.com/office/drawing/2014/main" val="1781630341"/>
                    </a:ext>
                  </a:extLst>
                </a:gridCol>
              </a:tblGrid>
              <a:tr h="0">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1000" b="1" i="0" u="none" strike="noStrike" cap="none">
                          <a:solidFill>
                            <a:schemeClr val="bg1"/>
                          </a:solidFill>
                          <a:latin typeface="Roboto"/>
                          <a:ea typeface="Roboto"/>
                          <a:cs typeface="Roboto"/>
                          <a:sym typeface="Roboto"/>
                        </a:rPr>
                        <a:t>List of cool pros</a:t>
                      </a:r>
                      <a:endParaRPr lang="en-AU"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dirty="0">
                          <a:solidFill>
                            <a:schemeClr val="bg1"/>
                          </a:solidFill>
                          <a:latin typeface="Roboto"/>
                          <a:ea typeface="Roboto"/>
                          <a:cs typeface="Roboto"/>
                          <a:sym typeface="Roboto"/>
                        </a:rPr>
                        <a:t>Tech skills and soft skill set</a:t>
                      </a:r>
                      <a:endParaRPr sz="1000" b="1" i="0" u="none" strike="noStrike" cap="none" dirty="0">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D9D9D9"/>
                        </a:buClr>
                        <a:buSzPts val="1000"/>
                        <a:buFont typeface="Roboto"/>
                        <a:buNone/>
                        <a:tabLst/>
                        <a:defRPr/>
                      </a:pPr>
                      <a:r>
                        <a:rPr lang="en-AU" sz="1000" b="1" i="0" u="none" strike="noStrike" cap="none" dirty="0">
                          <a:solidFill>
                            <a:schemeClr val="bg1"/>
                          </a:solidFill>
                          <a:latin typeface="Roboto"/>
                          <a:ea typeface="Roboto"/>
                          <a:cs typeface="Roboto"/>
                          <a:sym typeface="Roboto"/>
                        </a:rPr>
                        <a:t>Software knowledge</a:t>
                      </a:r>
                      <a:endParaRPr lang="en-AU" sz="1000" b="1" i="0" u="none" strike="noStrike" cap="none" dirty="0">
                        <a:solidFill>
                          <a:schemeClr val="bg1"/>
                        </a:solidFill>
                        <a:latin typeface="Roboto"/>
                        <a:ea typeface="Roboto"/>
                        <a:sym typeface="Arial"/>
                      </a:endParaRPr>
                    </a:p>
                    <a:p>
                      <a:pPr marL="0" marR="0" lvl="0" indent="0" algn="l" rtl="0">
                        <a:lnSpc>
                          <a:spcPct val="100000"/>
                        </a:lnSpc>
                        <a:spcBef>
                          <a:spcPts val="0"/>
                        </a:spcBef>
                        <a:spcAft>
                          <a:spcPts val="0"/>
                        </a:spcAft>
                        <a:buClr>
                          <a:srgbClr val="D9D9D9"/>
                        </a:buClr>
                        <a:buSzPts val="1000"/>
                        <a:buFont typeface="Roboto"/>
                        <a:buNone/>
                      </a:pPr>
                      <a:endParaRPr sz="1000" b="1" i="0" u="none" strike="noStrike" cap="none" dirty="0">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dirty="0">
                          <a:solidFill>
                            <a:schemeClr val="bg1"/>
                          </a:solidFill>
                          <a:latin typeface="Roboto"/>
                          <a:ea typeface="Roboto"/>
                          <a:sym typeface="Arial"/>
                        </a:rPr>
                        <a:t>Actual or Possible Job title.</a:t>
                      </a:r>
                      <a:endParaRPr sz="1000" b="1" i="0" u="none" strike="noStrike" cap="none" dirty="0">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0">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a:solidFill>
                            <a:srgbClr val="9E9E9E"/>
                          </a:solidFill>
                          <a:latin typeface="Roboto"/>
                          <a:ea typeface="Roboto"/>
                          <a:cs typeface="Roboto"/>
                          <a:sym typeface="Roboto"/>
                        </a:rPr>
                        <a:t>Cool pro #1</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Work Ethic, Critical Thinking, Adaptability, Decision Making, Motivated, Networking, Initiative, Leadership, Teamwork, Stress Management</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Source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Game Developer, CEO of </a:t>
                      </a:r>
                      <a:r>
                        <a:rPr lang="en-AU" sz="900" i="0" u="none" strike="noStrike" cap="none" dirty="0" err="1">
                          <a:solidFill>
                            <a:srgbClr val="92D050"/>
                          </a:solidFill>
                          <a:latin typeface="Roboto"/>
                          <a:ea typeface="Roboto"/>
                          <a:cs typeface="Roboto"/>
                          <a:sym typeface="Roboto"/>
                        </a:rPr>
                        <a:t>VALVe</a:t>
                      </a:r>
                      <a:endParaRPr lang="en-AU" sz="900" i="0" u="none" strike="noStrike" cap="none" dirty="0">
                        <a:solidFill>
                          <a:srgbClr val="92D050"/>
                        </a:solidFill>
                        <a:latin typeface="Roboto"/>
                        <a:ea typeface="Roboto"/>
                        <a:cs typeface="Roboto"/>
                        <a:sym typeface="Roboto"/>
                      </a:endParaRPr>
                    </a:p>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endParaRPr lang="en-AU" sz="900" i="0" u="none" strike="noStrike" cap="none" dirty="0">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r h="334133">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a:solidFill>
                            <a:srgbClr val="9E9E9E"/>
                          </a:solidFill>
                          <a:latin typeface="Roboto"/>
                          <a:ea typeface="Roboto"/>
                          <a:cs typeface="Roboto"/>
                          <a:sym typeface="Roboto"/>
                        </a:rPr>
                        <a:t>Cool pro #2</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endParaRPr lang="en-AU" sz="900" dirty="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Answer here</a:t>
                      </a:r>
                      <a:endParaRPr lang="en-AU" sz="900" dirty="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Programming Teacher</a:t>
                      </a:r>
                    </a:p>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endParaRPr lang="en-AU" sz="900" dirty="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68251395"/>
                  </a:ext>
                </a:extLst>
              </a:tr>
            </a:tbl>
          </a:graphicData>
        </a:graphic>
      </p:graphicFrame>
    </p:spTree>
    <p:extLst>
      <p:ext uri="{BB962C8B-B14F-4D97-AF65-F5344CB8AC3E}">
        <p14:creationId xmlns:p14="http://schemas.microsoft.com/office/powerpoint/2010/main" val="7674554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lvl="0"/>
            <a:r>
              <a:rPr lang="en-AU" dirty="0">
                <a:latin typeface="Roboto"/>
                <a:ea typeface="Roboto"/>
                <a:cs typeface="Roboto"/>
                <a:sym typeface="Roboto"/>
              </a:rPr>
              <a:t>Cool tools | </a:t>
            </a:r>
            <a:r>
              <a:rPr lang="en-AU" sz="3000" dirty="0">
                <a:solidFill>
                  <a:srgbClr val="8CB3E3"/>
                </a:solidFill>
                <a:latin typeface="Roboto"/>
                <a:ea typeface="Roboto"/>
                <a:cs typeface="Roboto"/>
                <a:sym typeface="Roboto"/>
              </a:rPr>
              <a:t>Software</a:t>
            </a:r>
            <a:endParaRPr dirty="0"/>
          </a:p>
        </p:txBody>
      </p:sp>
      <p:sp>
        <p:nvSpPr>
          <p:cNvPr id="17" name="Google Shape;292;p44">
            <a:extLst>
              <a:ext uri="{FF2B5EF4-FFF2-40B4-BE49-F238E27FC236}">
                <a16:creationId xmlns:a16="http://schemas.microsoft.com/office/drawing/2014/main" id="{5AE9912C-98EA-4128-BAF0-91C8BAB6E99F}"/>
              </a:ext>
            </a:extLst>
          </p:cNvPr>
          <p:cNvSpPr txBox="1">
            <a:spLocks noGrp="1"/>
          </p:cNvSpPr>
          <p:nvPr>
            <p:ph type="body" idx="1"/>
          </p:nvPr>
        </p:nvSpPr>
        <p:spPr>
          <a:xfrm>
            <a:off x="383574" y="921329"/>
            <a:ext cx="7630873" cy="914400"/>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a:solidFill>
                  <a:srgbClr val="B7B7B7"/>
                </a:solidFill>
                <a:latin typeface="Roboto"/>
                <a:ea typeface="Roboto"/>
                <a:cs typeface="Roboto"/>
                <a:sym typeface="Roboto"/>
              </a:rPr>
              <a:t>List 2 pieces of software you think are really cool.</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r>
              <a:rPr lang="en-US" sz="900">
                <a:solidFill>
                  <a:srgbClr val="B7B7B7"/>
                </a:solidFill>
                <a:latin typeface="Roboto"/>
                <a:ea typeface="Roboto"/>
                <a:cs typeface="Roboto"/>
                <a:sym typeface="Roboto"/>
              </a:rPr>
              <a:t>In your own words explain what the software actually does.</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r>
              <a:rPr lang="en-US" sz="900">
                <a:solidFill>
                  <a:srgbClr val="B7B7B7"/>
                </a:solidFill>
                <a:latin typeface="Roboto"/>
                <a:ea typeface="Roboto"/>
                <a:cs typeface="Roboto"/>
                <a:sym typeface="Roboto"/>
              </a:rPr>
              <a:t>Explain what about the software interests you?</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endParaRPr lang="en-US" sz="900">
              <a:solidFill>
                <a:srgbClr val="B7B7B7"/>
              </a:solidFill>
              <a:latin typeface="Roboto"/>
              <a:ea typeface="Roboto"/>
              <a:cs typeface="Roboto"/>
              <a:sym typeface="Roboto"/>
            </a:endParaRPr>
          </a:p>
        </p:txBody>
      </p:sp>
      <p:pic>
        <p:nvPicPr>
          <p:cNvPr id="3" name="Graphic 2" descr="Browser window">
            <a:extLst>
              <a:ext uri="{FF2B5EF4-FFF2-40B4-BE49-F238E27FC236}">
                <a16:creationId xmlns:a16="http://schemas.microsoft.com/office/drawing/2014/main" id="{66560B5D-9270-4901-A88A-3EEA7EE9F8B2}"/>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000" y="93133"/>
            <a:ext cx="914400" cy="914400"/>
          </a:xfrm>
          <a:prstGeom prst="rect">
            <a:avLst/>
          </a:prstGeom>
        </p:spPr>
      </p:pic>
      <p:graphicFrame>
        <p:nvGraphicFramePr>
          <p:cNvPr id="7" name="Google Shape;293;p44">
            <a:extLst>
              <a:ext uri="{FF2B5EF4-FFF2-40B4-BE49-F238E27FC236}">
                <a16:creationId xmlns:a16="http://schemas.microsoft.com/office/drawing/2014/main" id="{E80091F0-C67E-49A2-A4A9-70B5D3E1A22B}"/>
              </a:ext>
            </a:extLst>
          </p:cNvPr>
          <p:cNvGraphicFramePr/>
          <p:nvPr>
            <p:extLst>
              <p:ext uri="{D42A27DB-BD31-4B8C-83A1-F6EECF244321}">
                <p14:modId xmlns:p14="http://schemas.microsoft.com/office/powerpoint/2010/main" val="2082647606"/>
              </p:ext>
            </p:extLst>
          </p:nvPr>
        </p:nvGraphicFramePr>
        <p:xfrm>
          <a:off x="454725" y="2016003"/>
          <a:ext cx="8026874" cy="1249590"/>
        </p:xfrm>
        <a:graphic>
          <a:graphicData uri="http://schemas.openxmlformats.org/drawingml/2006/table">
            <a:tbl>
              <a:tblPr>
                <a:noFill/>
                <a:tableStyleId>{2DE40A0A-F175-4DEE-BA99-264EB937CA04}</a:tableStyleId>
              </a:tblPr>
              <a:tblGrid>
                <a:gridCol w="1777275">
                  <a:extLst>
                    <a:ext uri="{9D8B030D-6E8A-4147-A177-3AD203B41FA5}">
                      <a16:colId xmlns:a16="http://schemas.microsoft.com/office/drawing/2014/main" val="3179543082"/>
                    </a:ext>
                  </a:extLst>
                </a:gridCol>
                <a:gridCol w="1857600">
                  <a:extLst>
                    <a:ext uri="{9D8B030D-6E8A-4147-A177-3AD203B41FA5}">
                      <a16:colId xmlns:a16="http://schemas.microsoft.com/office/drawing/2014/main" val="20000"/>
                    </a:ext>
                  </a:extLst>
                </a:gridCol>
                <a:gridCol w="1908000">
                  <a:extLst>
                    <a:ext uri="{9D8B030D-6E8A-4147-A177-3AD203B41FA5}">
                      <a16:colId xmlns:a16="http://schemas.microsoft.com/office/drawing/2014/main" val="750449114"/>
                    </a:ext>
                  </a:extLst>
                </a:gridCol>
                <a:gridCol w="2483999">
                  <a:extLst>
                    <a:ext uri="{9D8B030D-6E8A-4147-A177-3AD203B41FA5}">
                      <a16:colId xmlns:a16="http://schemas.microsoft.com/office/drawing/2014/main" val="4053924109"/>
                    </a:ext>
                  </a:extLst>
                </a:gridCol>
              </a:tblGrid>
              <a:tr h="289579">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1000" b="1" i="0" u="none" strike="noStrike" cap="none">
                          <a:solidFill>
                            <a:schemeClr val="bg1"/>
                          </a:solidFill>
                          <a:latin typeface="Roboto"/>
                          <a:ea typeface="Roboto"/>
                          <a:cs typeface="Roboto"/>
                          <a:sym typeface="Roboto"/>
                        </a:rPr>
                        <a:t>List of cool software tools</a:t>
                      </a:r>
                      <a:endParaRPr lang="en-AU"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a:solidFill>
                            <a:schemeClr val="bg1"/>
                          </a:solidFill>
                          <a:latin typeface="Roboto"/>
                          <a:ea typeface="Roboto"/>
                          <a:cs typeface="Roboto"/>
                          <a:sym typeface="Roboto"/>
                        </a:rPr>
                        <a:t>Name</a:t>
                      </a:r>
                      <a:endParaRPr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a:solidFill>
                            <a:schemeClr val="bg1"/>
                          </a:solidFill>
                          <a:latin typeface="Roboto"/>
                          <a:ea typeface="Roboto"/>
                          <a:sym typeface="Arial"/>
                        </a:rPr>
                        <a:t>What does it do?</a:t>
                      </a:r>
                      <a:endParaRPr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a:solidFill>
                            <a:schemeClr val="bg1"/>
                          </a:solidFill>
                          <a:latin typeface="Roboto"/>
                          <a:ea typeface="Roboto"/>
                          <a:sym typeface="Arial"/>
                        </a:rPr>
                        <a:t>Why does it interest you?</a:t>
                      </a:r>
                      <a:endParaRPr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0">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a:solidFill>
                            <a:srgbClr val="9E9E9E"/>
                          </a:solidFill>
                          <a:latin typeface="Roboto"/>
                          <a:ea typeface="Roboto"/>
                          <a:cs typeface="Roboto"/>
                          <a:sym typeface="Roboto"/>
                        </a:rPr>
                        <a:t>Software #1</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Visual Studio</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Runs, compiles, and visualises code.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It’s easy to use and I can code with it.</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r h="334133">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a:solidFill>
                            <a:srgbClr val="9E9E9E"/>
                          </a:solidFill>
                          <a:latin typeface="Roboto"/>
                          <a:ea typeface="Roboto"/>
                          <a:cs typeface="Roboto"/>
                          <a:sym typeface="Roboto"/>
                        </a:rPr>
                        <a:t>Software #2</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Git CLI</a:t>
                      </a:r>
                      <a:endParaRPr lang="en-AU" sz="900" dirty="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Sends files and pulls files from GitHub</a:t>
                      </a:r>
                      <a:endParaRPr lang="en-AU" sz="900" dirty="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dirty="0">
                          <a:solidFill>
                            <a:srgbClr val="92D050"/>
                          </a:solidFill>
                          <a:latin typeface="Roboto"/>
                          <a:ea typeface="Roboto"/>
                          <a:cs typeface="Roboto"/>
                          <a:sym typeface="Roboto"/>
                        </a:rPr>
                        <a:t>Easy to use.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68251395"/>
                  </a:ext>
                </a:extLst>
              </a:tr>
            </a:tbl>
          </a:graphicData>
        </a:graphic>
      </p:graphicFrame>
      <p:pic>
        <p:nvPicPr>
          <p:cNvPr id="8" name="Graphic 7" descr="Home">
            <a:hlinkClick r:id="rId5" action="ppaction://hlinksldjump"/>
            <a:extLst>
              <a:ext uri="{FF2B5EF4-FFF2-40B4-BE49-F238E27FC236}">
                <a16:creationId xmlns:a16="http://schemas.microsoft.com/office/drawing/2014/main" id="{B5683781-9584-4689-94A6-BF81CC04439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602272" y="83961"/>
            <a:ext cx="914400" cy="914400"/>
          </a:xfrm>
          <a:prstGeom prst="rect">
            <a:avLst/>
          </a:prstGeom>
        </p:spPr>
      </p:pic>
    </p:spTree>
    <p:extLst>
      <p:ext uri="{BB962C8B-B14F-4D97-AF65-F5344CB8AC3E}">
        <p14:creationId xmlns:p14="http://schemas.microsoft.com/office/powerpoint/2010/main" val="11582353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lvl="0"/>
            <a:r>
              <a:rPr lang="en-AU" dirty="0">
                <a:latin typeface="Roboto"/>
                <a:ea typeface="Roboto"/>
                <a:cs typeface="Roboto"/>
                <a:sym typeface="Roboto"/>
              </a:rPr>
              <a:t>Cool tools | </a:t>
            </a:r>
            <a:r>
              <a:rPr lang="en-AU" sz="3000" dirty="0">
                <a:solidFill>
                  <a:srgbClr val="8CB3E3"/>
                </a:solidFill>
                <a:latin typeface="Roboto"/>
                <a:ea typeface="Roboto"/>
                <a:cs typeface="Roboto"/>
                <a:sym typeface="Roboto"/>
              </a:rPr>
              <a:t>Software developers</a:t>
            </a:r>
            <a:endParaRPr dirty="0"/>
          </a:p>
        </p:txBody>
      </p:sp>
      <p:sp>
        <p:nvSpPr>
          <p:cNvPr id="8" name="Google Shape;292;p44">
            <a:extLst>
              <a:ext uri="{FF2B5EF4-FFF2-40B4-BE49-F238E27FC236}">
                <a16:creationId xmlns:a16="http://schemas.microsoft.com/office/drawing/2014/main" id="{F5FAA9CF-428C-46C2-89F1-30FBB174100C}"/>
              </a:ext>
            </a:extLst>
          </p:cNvPr>
          <p:cNvSpPr txBox="1">
            <a:spLocks noGrp="1"/>
          </p:cNvSpPr>
          <p:nvPr>
            <p:ph type="body" idx="1"/>
          </p:nvPr>
        </p:nvSpPr>
        <p:spPr>
          <a:xfrm>
            <a:off x="383574" y="921328"/>
            <a:ext cx="7630873" cy="1267472"/>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dirty="0">
                <a:solidFill>
                  <a:srgbClr val="B7B7B7"/>
                </a:solidFill>
                <a:latin typeface="Roboto"/>
                <a:ea typeface="Roboto"/>
                <a:cs typeface="Roboto"/>
                <a:sym typeface="Roboto"/>
              </a:rPr>
              <a:t>Who develops the software?</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r>
              <a:rPr lang="en-US" sz="900" dirty="0">
                <a:solidFill>
                  <a:srgbClr val="B7B7B7"/>
                </a:solidFill>
                <a:latin typeface="Roboto"/>
                <a:ea typeface="Roboto"/>
                <a:cs typeface="Roboto"/>
                <a:sym typeface="Roboto"/>
              </a:rPr>
              <a:t>Does the developer provide support to the user base?  For example do they post tutorials on their website?  Do they have forums for discussions?  Does the developer post videos on YouTube?</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r>
              <a:rPr lang="en-US" sz="900" dirty="0">
                <a:solidFill>
                  <a:srgbClr val="B7B7B7"/>
                </a:solidFill>
                <a:latin typeface="Roboto"/>
                <a:ea typeface="Roboto"/>
                <a:cs typeface="Roboto"/>
                <a:sym typeface="Roboto"/>
              </a:rPr>
              <a:t>Does the developer have some type of active social media? </a:t>
            </a:r>
          </a:p>
          <a:p>
            <a:pPr marL="0" lvl="0" indent="0">
              <a:spcBef>
                <a:spcPts val="0"/>
              </a:spcBef>
              <a:buNone/>
            </a:pPr>
            <a:endParaRPr lang="en-US" sz="900" dirty="0">
              <a:solidFill>
                <a:srgbClr val="B7B7B7"/>
              </a:solidFill>
              <a:latin typeface="Roboto"/>
              <a:ea typeface="Roboto"/>
              <a:cs typeface="Roboto"/>
              <a:sym typeface="Roboto"/>
            </a:endParaRPr>
          </a:p>
        </p:txBody>
      </p:sp>
      <p:graphicFrame>
        <p:nvGraphicFramePr>
          <p:cNvPr id="11" name="Google Shape;293;p44">
            <a:extLst>
              <a:ext uri="{FF2B5EF4-FFF2-40B4-BE49-F238E27FC236}">
                <a16:creationId xmlns:a16="http://schemas.microsoft.com/office/drawing/2014/main" id="{694FAF08-B70D-4F1C-94DF-21F383BDEE7A}"/>
              </a:ext>
            </a:extLst>
          </p:cNvPr>
          <p:cNvGraphicFramePr/>
          <p:nvPr>
            <p:extLst>
              <p:ext uri="{D42A27DB-BD31-4B8C-83A1-F6EECF244321}">
                <p14:modId xmlns:p14="http://schemas.microsoft.com/office/powerpoint/2010/main" val="156747717"/>
              </p:ext>
            </p:extLst>
          </p:nvPr>
        </p:nvGraphicFramePr>
        <p:xfrm>
          <a:off x="454725" y="2304003"/>
          <a:ext cx="8026875" cy="1141793"/>
        </p:xfrm>
        <a:graphic>
          <a:graphicData uri="http://schemas.openxmlformats.org/drawingml/2006/table">
            <a:tbl>
              <a:tblPr>
                <a:noFill/>
                <a:tableStyleId>{2DE40A0A-F175-4DEE-BA99-264EB937CA04}</a:tableStyleId>
              </a:tblPr>
              <a:tblGrid>
                <a:gridCol w="1357258">
                  <a:extLst>
                    <a:ext uri="{9D8B030D-6E8A-4147-A177-3AD203B41FA5}">
                      <a16:colId xmlns:a16="http://schemas.microsoft.com/office/drawing/2014/main" val="3179543082"/>
                    </a:ext>
                  </a:extLst>
                </a:gridCol>
                <a:gridCol w="1099690">
                  <a:extLst>
                    <a:ext uri="{9D8B030D-6E8A-4147-A177-3AD203B41FA5}">
                      <a16:colId xmlns:a16="http://schemas.microsoft.com/office/drawing/2014/main" val="20000"/>
                    </a:ext>
                  </a:extLst>
                </a:gridCol>
                <a:gridCol w="1775999">
                  <a:extLst>
                    <a:ext uri="{9D8B030D-6E8A-4147-A177-3AD203B41FA5}">
                      <a16:colId xmlns:a16="http://schemas.microsoft.com/office/drawing/2014/main" val="750449114"/>
                    </a:ext>
                  </a:extLst>
                </a:gridCol>
                <a:gridCol w="1896964">
                  <a:extLst>
                    <a:ext uri="{9D8B030D-6E8A-4147-A177-3AD203B41FA5}">
                      <a16:colId xmlns:a16="http://schemas.microsoft.com/office/drawing/2014/main" val="4053924109"/>
                    </a:ext>
                  </a:extLst>
                </a:gridCol>
                <a:gridCol w="1896964">
                  <a:extLst>
                    <a:ext uri="{9D8B030D-6E8A-4147-A177-3AD203B41FA5}">
                      <a16:colId xmlns:a16="http://schemas.microsoft.com/office/drawing/2014/main" val="1484632031"/>
                    </a:ext>
                  </a:extLst>
                </a:gridCol>
              </a:tblGrid>
              <a:tr h="289579">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1000" b="1" i="0" u="none" strike="noStrike" cap="none">
                          <a:solidFill>
                            <a:schemeClr val="bg1"/>
                          </a:solidFill>
                          <a:latin typeface="Roboto"/>
                          <a:ea typeface="Roboto"/>
                          <a:cs typeface="Roboto"/>
                          <a:sym typeface="Roboto"/>
                        </a:rPr>
                        <a:t>List of software tools </a:t>
                      </a:r>
                      <a:r>
                        <a:rPr lang="en-AU" sz="1000" b="1" i="0" u="none" strike="noStrike" cap="none" err="1">
                          <a:solidFill>
                            <a:schemeClr val="bg1"/>
                          </a:solidFill>
                          <a:latin typeface="Roboto"/>
                          <a:ea typeface="Roboto"/>
                          <a:cs typeface="Roboto"/>
                          <a:sym typeface="Roboto"/>
                        </a:rPr>
                        <a:t>devs</a:t>
                      </a:r>
                      <a:endParaRPr lang="en-AU"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a:solidFill>
                            <a:schemeClr val="bg1"/>
                          </a:solidFill>
                          <a:latin typeface="Roboto"/>
                          <a:ea typeface="Roboto"/>
                          <a:cs typeface="Roboto"/>
                          <a:sym typeface="Roboto"/>
                        </a:rPr>
                        <a:t>Name</a:t>
                      </a:r>
                      <a:endParaRPr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a:solidFill>
                            <a:schemeClr val="bg1"/>
                          </a:solidFill>
                          <a:latin typeface="Roboto"/>
                          <a:ea typeface="Roboto"/>
                          <a:sym typeface="Arial"/>
                        </a:rPr>
                        <a:t>What training support is offered?</a:t>
                      </a:r>
                      <a:endParaRPr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a:solidFill>
                            <a:schemeClr val="bg1"/>
                          </a:solidFill>
                          <a:latin typeface="Roboto"/>
                          <a:ea typeface="Roboto"/>
                          <a:sym typeface="Arial"/>
                        </a:rPr>
                        <a:t>Are official forums available?</a:t>
                      </a:r>
                      <a:endParaRPr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a:solidFill>
                            <a:schemeClr val="bg1"/>
                          </a:solidFill>
                          <a:latin typeface="Roboto"/>
                          <a:ea typeface="Roboto"/>
                          <a:sym typeface="Arial"/>
                        </a:rPr>
                        <a:t>Do they have an active social media presence?</a:t>
                      </a:r>
                      <a:endParaRPr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0">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a:solidFill>
                            <a:srgbClr val="9E9E9E"/>
                          </a:solidFill>
                          <a:latin typeface="Roboto"/>
                          <a:ea typeface="Roboto"/>
                          <a:cs typeface="Roboto"/>
                          <a:sym typeface="Roboto"/>
                        </a:rPr>
                        <a:t>Software developer #1</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Visual Studio</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Online documentation</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Yes</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No</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r h="334133">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dirty="0">
                          <a:solidFill>
                            <a:srgbClr val="9E9E9E"/>
                          </a:solidFill>
                          <a:latin typeface="Roboto"/>
                          <a:ea typeface="Roboto"/>
                          <a:cs typeface="Roboto"/>
                          <a:sym typeface="Roboto"/>
                        </a:rPr>
                        <a:t>Software developer #2</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GitHub</a:t>
                      </a:r>
                      <a:endParaRPr lang="en-AU" sz="900" dirty="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dirty="0">
                          <a:solidFill>
                            <a:srgbClr val="92D050"/>
                          </a:solidFill>
                          <a:latin typeface="Roboto"/>
                          <a:ea typeface="Roboto"/>
                          <a:cs typeface="Roboto"/>
                          <a:sym typeface="Roboto"/>
                        </a:rPr>
                        <a:t>Online guide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Yes</a:t>
                      </a:r>
                      <a:endParaRPr lang="en-AU" sz="900" dirty="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No</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68251395"/>
                  </a:ext>
                </a:extLst>
              </a:tr>
            </a:tbl>
          </a:graphicData>
        </a:graphic>
      </p:graphicFrame>
      <p:pic>
        <p:nvPicPr>
          <p:cNvPr id="7" name="Graphic 6" descr="Browser window">
            <a:extLst>
              <a:ext uri="{FF2B5EF4-FFF2-40B4-BE49-F238E27FC236}">
                <a16:creationId xmlns:a16="http://schemas.microsoft.com/office/drawing/2014/main" id="{74B4B2E7-E15E-4A2A-A691-9A5A4611217B}"/>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000" y="93133"/>
            <a:ext cx="914400" cy="914400"/>
          </a:xfrm>
          <a:prstGeom prst="rect">
            <a:avLst/>
          </a:prstGeom>
        </p:spPr>
      </p:pic>
    </p:spTree>
    <p:extLst>
      <p:ext uri="{BB962C8B-B14F-4D97-AF65-F5344CB8AC3E}">
        <p14:creationId xmlns:p14="http://schemas.microsoft.com/office/powerpoint/2010/main" val="17660532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lvl="0"/>
            <a:r>
              <a:rPr lang="en-AU" dirty="0">
                <a:latin typeface="Roboto"/>
                <a:ea typeface="Roboto"/>
                <a:cs typeface="Roboto"/>
                <a:sym typeface="Roboto"/>
              </a:rPr>
              <a:t>Occupation | </a:t>
            </a:r>
            <a:r>
              <a:rPr lang="en-AU" sz="3000" dirty="0">
                <a:solidFill>
                  <a:srgbClr val="8CB3E3"/>
                </a:solidFill>
                <a:latin typeface="Roboto"/>
                <a:ea typeface="Roboto"/>
                <a:cs typeface="Roboto"/>
                <a:sym typeface="Roboto"/>
              </a:rPr>
              <a:t>Job Roles</a:t>
            </a:r>
            <a:endParaRPr dirty="0"/>
          </a:p>
        </p:txBody>
      </p:sp>
      <p:sp>
        <p:nvSpPr>
          <p:cNvPr id="17" name="Google Shape;292;p44">
            <a:extLst>
              <a:ext uri="{FF2B5EF4-FFF2-40B4-BE49-F238E27FC236}">
                <a16:creationId xmlns:a16="http://schemas.microsoft.com/office/drawing/2014/main" id="{5AE9912C-98EA-4128-BAF0-91C8BAB6E99F}"/>
              </a:ext>
            </a:extLst>
          </p:cNvPr>
          <p:cNvSpPr txBox="1">
            <a:spLocks noGrp="1"/>
          </p:cNvSpPr>
          <p:nvPr>
            <p:ph type="body" idx="1"/>
          </p:nvPr>
        </p:nvSpPr>
        <p:spPr>
          <a:xfrm>
            <a:off x="383574" y="921329"/>
            <a:ext cx="7630873" cy="857400"/>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a:solidFill>
                  <a:srgbClr val="B7B7B7"/>
                </a:solidFill>
                <a:latin typeface="Roboto"/>
                <a:ea typeface="Roboto"/>
                <a:cs typeface="Roboto"/>
                <a:sym typeface="Roboto"/>
              </a:rPr>
              <a:t>Research 3 studio job roles.</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r>
              <a:rPr lang="en-US" sz="900">
                <a:solidFill>
                  <a:srgbClr val="B7B7B7"/>
                </a:solidFill>
                <a:latin typeface="Roboto"/>
                <a:ea typeface="Roboto"/>
                <a:cs typeface="Roboto"/>
                <a:sym typeface="Roboto"/>
              </a:rPr>
              <a:t>Identify 3 actual job titles use by professionals and studios.</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r>
              <a:rPr lang="en-US" sz="900">
                <a:solidFill>
                  <a:srgbClr val="B7B7B7"/>
                </a:solidFill>
                <a:latin typeface="Roboto"/>
                <a:ea typeface="Roboto"/>
                <a:cs typeface="Roboto"/>
                <a:sym typeface="Roboto"/>
              </a:rPr>
              <a:t>In your own words give a brief description of what that job role is.</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endParaRPr lang="en-US" sz="900">
              <a:solidFill>
                <a:srgbClr val="B7B7B7"/>
              </a:solidFill>
              <a:latin typeface="Roboto"/>
              <a:ea typeface="Roboto"/>
              <a:cs typeface="Roboto"/>
              <a:sym typeface="Roboto"/>
            </a:endParaRPr>
          </a:p>
        </p:txBody>
      </p:sp>
      <p:graphicFrame>
        <p:nvGraphicFramePr>
          <p:cNvPr id="6" name="Google Shape;293;p44">
            <a:extLst>
              <a:ext uri="{FF2B5EF4-FFF2-40B4-BE49-F238E27FC236}">
                <a16:creationId xmlns:a16="http://schemas.microsoft.com/office/drawing/2014/main" id="{70D770D4-DF7D-4F9F-B764-DCF35D8D068A}"/>
              </a:ext>
            </a:extLst>
          </p:cNvPr>
          <p:cNvGraphicFramePr/>
          <p:nvPr>
            <p:extLst>
              <p:ext uri="{D42A27DB-BD31-4B8C-83A1-F6EECF244321}">
                <p14:modId xmlns:p14="http://schemas.microsoft.com/office/powerpoint/2010/main" val="3368006772"/>
              </p:ext>
            </p:extLst>
          </p:nvPr>
        </p:nvGraphicFramePr>
        <p:xfrm>
          <a:off x="454724" y="2016003"/>
          <a:ext cx="7731676" cy="1706760"/>
        </p:xfrm>
        <a:graphic>
          <a:graphicData uri="http://schemas.openxmlformats.org/drawingml/2006/table">
            <a:tbl>
              <a:tblPr>
                <a:noFill/>
                <a:tableStyleId>{2DE40A0A-F175-4DEE-BA99-264EB937CA04}</a:tableStyleId>
              </a:tblPr>
              <a:tblGrid>
                <a:gridCol w="3865838">
                  <a:extLst>
                    <a:ext uri="{9D8B030D-6E8A-4147-A177-3AD203B41FA5}">
                      <a16:colId xmlns:a16="http://schemas.microsoft.com/office/drawing/2014/main" val="20000"/>
                    </a:ext>
                  </a:extLst>
                </a:gridCol>
                <a:gridCol w="3865838">
                  <a:extLst>
                    <a:ext uri="{9D8B030D-6E8A-4147-A177-3AD203B41FA5}">
                      <a16:colId xmlns:a16="http://schemas.microsoft.com/office/drawing/2014/main" val="2336533870"/>
                    </a:ext>
                  </a:extLst>
                </a:gridCol>
              </a:tblGrid>
              <a:tr h="289579">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a:solidFill>
                            <a:schemeClr val="bg1"/>
                          </a:solidFill>
                          <a:latin typeface="Roboto"/>
                          <a:ea typeface="Roboto"/>
                          <a:sym typeface="Roboto"/>
                        </a:rPr>
                        <a:t>Job Title</a:t>
                      </a: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a:solidFill>
                            <a:schemeClr val="bg1"/>
                          </a:solidFill>
                          <a:latin typeface="Roboto"/>
                          <a:ea typeface="Roboto"/>
                          <a:cs typeface="Arial"/>
                          <a:sym typeface="Arial"/>
                        </a:rPr>
                        <a:t>Description of job role</a:t>
                      </a:r>
                      <a:endParaRPr sz="1000" b="1" i="0" u="none" strike="noStrike" cap="none">
                        <a:solidFill>
                          <a:schemeClr val="bg1"/>
                        </a:solidFill>
                        <a:latin typeface="Roboto"/>
                        <a:ea typeface="Roboto"/>
                        <a:cs typeface="Arial"/>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245025">
                <a:tc>
                  <a:txBody>
                    <a:bodyPr/>
                    <a:lstStyle/>
                    <a:p>
                      <a:pPr marL="0" marR="0" lvl="0" indent="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None/>
                        <a:tabLst/>
                        <a:defRPr/>
                      </a:pPr>
                      <a:r>
                        <a:rPr lang="en-AU" sz="900" i="0" u="none" strike="noStrike" cap="none" dirty="0">
                          <a:solidFill>
                            <a:srgbClr val="92D050"/>
                          </a:solidFill>
                          <a:latin typeface="Roboto"/>
                          <a:ea typeface="Roboto"/>
                          <a:cs typeface="Roboto"/>
                          <a:sym typeface="Roboto"/>
                        </a:rPr>
                        <a:t>Game Programmer</a:t>
                      </a:r>
                    </a:p>
                    <a:p>
                      <a:pPr marL="0" marR="0" lvl="0" indent="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None/>
                        <a:tabLst/>
                        <a:defRPr/>
                      </a:pPr>
                      <a:endParaRPr lang="en-AU" sz="900" i="0" u="none" strike="noStrike" cap="none" dirty="0">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None/>
                        <a:tabLst/>
                        <a:defRPr/>
                      </a:pPr>
                      <a:r>
                        <a:rPr lang="en-AU" sz="900" i="0" u="none" strike="noStrike" cap="none" dirty="0">
                          <a:solidFill>
                            <a:srgbClr val="92D050"/>
                          </a:solidFill>
                          <a:latin typeface="Roboto"/>
                          <a:ea typeface="Roboto"/>
                          <a:cs typeface="Roboto"/>
                          <a:sym typeface="Roboto"/>
                        </a:rPr>
                        <a:t>Answer here</a:t>
                      </a:r>
                    </a:p>
                    <a:p>
                      <a:pPr marL="0" marR="0" lvl="0" indent="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None/>
                        <a:tabLst/>
                        <a:defRPr/>
                      </a:pPr>
                      <a:endParaRPr lang="en-AU" sz="900" i="0" u="none" strike="noStrike" cap="none" dirty="0">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r h="334133">
                <a:tc>
                  <a:txBody>
                    <a:bodyPr/>
                    <a:lstStyle/>
                    <a:p>
                      <a:pPr marL="0" marR="0" lvl="0" indent="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None/>
                        <a:tabLst/>
                        <a:defRPr/>
                      </a:pPr>
                      <a:r>
                        <a:rPr lang="en-AU" sz="900" i="0" u="none" strike="noStrike" cap="none" dirty="0">
                          <a:solidFill>
                            <a:srgbClr val="92D050"/>
                          </a:solidFill>
                          <a:latin typeface="Roboto"/>
                          <a:ea typeface="Roboto"/>
                          <a:cs typeface="Roboto"/>
                          <a:sym typeface="Roboto"/>
                        </a:rPr>
                        <a:t>Game Animator</a:t>
                      </a:r>
                      <a:endParaRPr lang="en-AU" sz="900" dirty="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None/>
                        <a:tabLst/>
                        <a:defRPr/>
                      </a:pPr>
                      <a:r>
                        <a:rPr lang="en-AU" sz="900" i="0" u="none" strike="noStrike" cap="none" dirty="0">
                          <a:solidFill>
                            <a:srgbClr val="92D050"/>
                          </a:solidFill>
                          <a:latin typeface="Roboto"/>
                          <a:ea typeface="Roboto"/>
                          <a:cs typeface="Roboto"/>
                          <a:sym typeface="Roboto"/>
                        </a:rPr>
                        <a:t>Answer here</a:t>
                      </a:r>
                    </a:p>
                    <a:p>
                      <a:pPr marL="0" marR="0" lvl="0" indent="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None/>
                        <a:tabLst/>
                        <a:defRPr/>
                      </a:pPr>
                      <a:endParaRPr lang="en-AU" sz="900" dirty="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68251395"/>
                  </a:ext>
                </a:extLst>
              </a:tr>
              <a:tr h="334133">
                <a:tc>
                  <a:txBody>
                    <a:bodyPr/>
                    <a:lstStyle/>
                    <a:p>
                      <a:pPr marL="0" marR="0" lvl="0" indent="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None/>
                        <a:tabLst/>
                        <a:defRPr/>
                      </a:pPr>
                      <a:r>
                        <a:rPr lang="en-AU" sz="900" i="0" u="none" strike="noStrike" cap="none" dirty="0">
                          <a:solidFill>
                            <a:srgbClr val="92D050"/>
                          </a:solidFill>
                          <a:latin typeface="Roboto"/>
                          <a:ea typeface="Roboto"/>
                          <a:cs typeface="Roboto"/>
                          <a:sym typeface="Roboto"/>
                        </a:rPr>
                        <a:t>Game Designer</a:t>
                      </a:r>
                    </a:p>
                    <a:p>
                      <a:pPr marL="0" marR="0" lvl="0" indent="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None/>
                        <a:tabLst/>
                        <a:defRPr/>
                      </a:pPr>
                      <a:endParaRPr lang="en-AU" sz="900" dirty="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None/>
                        <a:tabLst/>
                        <a:defRPr/>
                      </a:pPr>
                      <a:r>
                        <a:rPr lang="en-AU" sz="900" i="0" u="none" strike="noStrike" cap="none" dirty="0">
                          <a:solidFill>
                            <a:srgbClr val="92D050"/>
                          </a:solidFill>
                          <a:latin typeface="Roboto"/>
                          <a:ea typeface="Roboto"/>
                          <a:cs typeface="Roboto"/>
                          <a:sym typeface="Roboto"/>
                        </a:rPr>
                        <a:t>Answer here</a:t>
                      </a:r>
                    </a:p>
                    <a:p>
                      <a:pPr marL="0" marR="0" lvl="0" indent="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None/>
                        <a:tabLst/>
                        <a:defRPr/>
                      </a:pPr>
                      <a:endParaRPr lang="en-AU" sz="900" dirty="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634246841"/>
                  </a:ext>
                </a:extLst>
              </a:tr>
            </a:tbl>
          </a:graphicData>
        </a:graphic>
      </p:graphicFrame>
      <p:pic>
        <p:nvPicPr>
          <p:cNvPr id="3" name="Graphic 2" descr="Artist">
            <a:extLst>
              <a:ext uri="{FF2B5EF4-FFF2-40B4-BE49-F238E27FC236}">
                <a16:creationId xmlns:a16="http://schemas.microsoft.com/office/drawing/2014/main" id="{66560B5D-9270-4901-A88A-3EEA7EE9F8B2}"/>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000" y="93133"/>
            <a:ext cx="914400" cy="914400"/>
          </a:xfrm>
          <a:prstGeom prst="rect">
            <a:avLst/>
          </a:prstGeom>
        </p:spPr>
      </p:pic>
      <p:pic>
        <p:nvPicPr>
          <p:cNvPr id="9" name="Graphic 8" descr="Home">
            <a:hlinkClick r:id="rId5" action="ppaction://hlinksldjump"/>
            <a:extLst>
              <a:ext uri="{FF2B5EF4-FFF2-40B4-BE49-F238E27FC236}">
                <a16:creationId xmlns:a16="http://schemas.microsoft.com/office/drawing/2014/main" id="{582F763D-8E54-4DB9-A650-9A52306B4DF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602272" y="83961"/>
            <a:ext cx="914400" cy="914400"/>
          </a:xfrm>
          <a:prstGeom prst="rect">
            <a:avLst/>
          </a:prstGeom>
        </p:spPr>
      </p:pic>
    </p:spTree>
    <p:extLst>
      <p:ext uri="{BB962C8B-B14F-4D97-AF65-F5344CB8AC3E}">
        <p14:creationId xmlns:p14="http://schemas.microsoft.com/office/powerpoint/2010/main" val="32885865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lvl="0"/>
            <a:r>
              <a:rPr lang="en-AU" err="1">
                <a:latin typeface="Roboto"/>
                <a:ea typeface="Roboto"/>
                <a:cs typeface="Roboto"/>
                <a:sym typeface="Roboto"/>
              </a:rPr>
              <a:t>Occupation|</a:t>
            </a:r>
            <a:r>
              <a:rPr lang="en-AU" sz="3000" err="1">
                <a:solidFill>
                  <a:srgbClr val="8CB3E3"/>
                </a:solidFill>
                <a:latin typeface="Roboto"/>
                <a:ea typeface="Roboto"/>
                <a:cs typeface="Roboto"/>
                <a:sym typeface="Roboto"/>
              </a:rPr>
              <a:t>Job</a:t>
            </a:r>
            <a:r>
              <a:rPr lang="en-AU" sz="3000">
                <a:solidFill>
                  <a:srgbClr val="8CB3E3"/>
                </a:solidFill>
                <a:latin typeface="Roboto"/>
                <a:ea typeface="Roboto"/>
                <a:cs typeface="Roboto"/>
                <a:sym typeface="Roboto"/>
              </a:rPr>
              <a:t> Roles</a:t>
            </a:r>
            <a:endParaRPr/>
          </a:p>
        </p:txBody>
      </p:sp>
      <p:graphicFrame>
        <p:nvGraphicFramePr>
          <p:cNvPr id="6" name="Google Shape;293;p44">
            <a:extLst>
              <a:ext uri="{FF2B5EF4-FFF2-40B4-BE49-F238E27FC236}">
                <a16:creationId xmlns:a16="http://schemas.microsoft.com/office/drawing/2014/main" id="{70D770D4-DF7D-4F9F-B764-DCF35D8D068A}"/>
              </a:ext>
            </a:extLst>
          </p:cNvPr>
          <p:cNvGraphicFramePr/>
          <p:nvPr>
            <p:extLst>
              <p:ext uri="{D42A27DB-BD31-4B8C-83A1-F6EECF244321}">
                <p14:modId xmlns:p14="http://schemas.microsoft.com/office/powerpoint/2010/main" val="4047179076"/>
              </p:ext>
            </p:extLst>
          </p:nvPr>
        </p:nvGraphicFramePr>
        <p:xfrm>
          <a:off x="454725" y="1722882"/>
          <a:ext cx="7781326" cy="3057890"/>
        </p:xfrm>
        <a:graphic>
          <a:graphicData uri="http://schemas.openxmlformats.org/drawingml/2006/table">
            <a:tbl>
              <a:tblPr>
                <a:noFill/>
                <a:tableStyleId>{2DE40A0A-F175-4DEE-BA99-264EB937CA04}</a:tableStyleId>
              </a:tblPr>
              <a:tblGrid>
                <a:gridCol w="3890663">
                  <a:extLst>
                    <a:ext uri="{9D8B030D-6E8A-4147-A177-3AD203B41FA5}">
                      <a16:colId xmlns:a16="http://schemas.microsoft.com/office/drawing/2014/main" val="20000"/>
                    </a:ext>
                  </a:extLst>
                </a:gridCol>
                <a:gridCol w="3890663">
                  <a:extLst>
                    <a:ext uri="{9D8B030D-6E8A-4147-A177-3AD203B41FA5}">
                      <a16:colId xmlns:a16="http://schemas.microsoft.com/office/drawing/2014/main" val="3816637018"/>
                    </a:ext>
                  </a:extLst>
                </a:gridCol>
              </a:tblGrid>
              <a:tr h="404638">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a:solidFill>
                            <a:schemeClr val="bg1"/>
                          </a:solidFill>
                          <a:latin typeface="Roboto"/>
                          <a:ea typeface="Roboto"/>
                          <a:cs typeface="Roboto"/>
                          <a:sym typeface="Roboto"/>
                        </a:rPr>
                        <a:t>Job advertisement #1</a:t>
                      </a: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D9D9D9"/>
                        </a:buClr>
                        <a:buSzPts val="1000"/>
                        <a:buFont typeface="Roboto"/>
                        <a:buNone/>
                        <a:tabLst/>
                        <a:defRPr/>
                      </a:pPr>
                      <a:r>
                        <a:rPr lang="en-AU" sz="1000" b="1" i="0" u="none" strike="noStrike" cap="none">
                          <a:solidFill>
                            <a:schemeClr val="bg1"/>
                          </a:solidFill>
                          <a:latin typeface="Roboto"/>
                          <a:ea typeface="Roboto"/>
                          <a:cs typeface="Roboto"/>
                          <a:sym typeface="Roboto"/>
                        </a:rPr>
                        <a:t>Job advertisement #2</a:t>
                      </a:r>
                      <a:endParaRPr lang="en-AU" sz="1000" b="1" i="0" u="none" strike="noStrike" cap="none">
                        <a:solidFill>
                          <a:schemeClr val="bg1"/>
                        </a:solidFill>
                        <a:latin typeface="Roboto"/>
                        <a:ea typeface="Roboto"/>
                        <a:sym typeface="Arial"/>
                      </a:endParaRPr>
                    </a:p>
                    <a:p>
                      <a:pPr marL="0" marR="0" lvl="0" indent="0" algn="l" rtl="0">
                        <a:lnSpc>
                          <a:spcPct val="100000"/>
                        </a:lnSpc>
                        <a:spcBef>
                          <a:spcPts val="0"/>
                        </a:spcBef>
                        <a:spcAft>
                          <a:spcPts val="0"/>
                        </a:spcAft>
                        <a:buClr>
                          <a:srgbClr val="D9D9D9"/>
                        </a:buClr>
                        <a:buSzPts val="1000"/>
                        <a:buFont typeface="Roboto"/>
                        <a:buNone/>
                      </a:pP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1537469">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a:solidFill>
                            <a:srgbClr val="92D050"/>
                          </a:solidFill>
                          <a:latin typeface="Roboto"/>
                          <a:ea typeface="Roboto"/>
                          <a:cs typeface="Roboto"/>
                          <a:sym typeface="Roboto"/>
                        </a:rPr>
                        <a:t>Post screenshot here</a:t>
                      </a:r>
                    </a:p>
                    <a:p>
                      <a:pPr marL="0" marR="0" lvl="0" indent="0" algn="l" rtl="0">
                        <a:lnSpc>
                          <a:spcPct val="100000"/>
                        </a:lnSpc>
                        <a:spcBef>
                          <a:spcPts val="0"/>
                        </a:spcBef>
                        <a:spcAft>
                          <a:spcPts val="0"/>
                        </a:spcAft>
                        <a:buClr>
                          <a:schemeClr val="dk1"/>
                        </a:buClr>
                        <a:buSzPts val="2800"/>
                        <a:buFont typeface="Arial"/>
                        <a:buNone/>
                      </a:pPr>
                      <a:endParaRPr lang="en-AU" sz="900" i="0" u="none" strike="noStrike" cap="none">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900" i="0" u="none" strike="noStrike" cap="none">
                          <a:solidFill>
                            <a:srgbClr val="92D050"/>
                          </a:solidFill>
                          <a:latin typeface="Roboto"/>
                          <a:ea typeface="Roboto"/>
                          <a:cs typeface="Roboto"/>
                          <a:sym typeface="Roboto"/>
                        </a:rPr>
                        <a:t>Post screenshot here</a:t>
                      </a:r>
                    </a:p>
                    <a:p>
                      <a:pPr marL="0" marR="0" lvl="0" indent="0" algn="l" rtl="0">
                        <a:lnSpc>
                          <a:spcPct val="100000"/>
                        </a:lnSpc>
                        <a:spcBef>
                          <a:spcPts val="0"/>
                        </a:spcBef>
                        <a:spcAft>
                          <a:spcPts val="0"/>
                        </a:spcAft>
                        <a:buClr>
                          <a:schemeClr val="dk1"/>
                        </a:buClr>
                        <a:buSzPts val="2800"/>
                        <a:buFont typeface="Arial"/>
                        <a:buNone/>
                      </a:pPr>
                      <a:endParaRPr lang="en-AU" sz="900" i="0" u="none" strike="noStrike" cap="none">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r h="971811">
                <a:tc>
                  <a:txBody>
                    <a:bodyPr/>
                    <a:lstStyle/>
                    <a:p>
                      <a:pPr marL="0" marR="0" lvl="0" indent="0" algn="l" rtl="0">
                        <a:lnSpc>
                          <a:spcPct val="100000"/>
                        </a:lnSpc>
                        <a:spcBef>
                          <a:spcPts val="0"/>
                        </a:spcBef>
                        <a:spcAft>
                          <a:spcPts val="0"/>
                        </a:spcAft>
                        <a:buClr>
                          <a:schemeClr val="dk1"/>
                        </a:buClr>
                        <a:buSzPts val="2800"/>
                        <a:buFont typeface="Arial"/>
                        <a:buNone/>
                      </a:pPr>
                      <a:r>
                        <a:rPr lang="en-AU" sz="900" i="0" u="none" strike="noStrike" cap="none">
                          <a:solidFill>
                            <a:srgbClr val="92D050"/>
                          </a:solidFill>
                          <a:latin typeface="Roboto"/>
                          <a:ea typeface="Roboto"/>
                          <a:cs typeface="Roboto"/>
                          <a:sym typeface="Roboto"/>
                        </a:rPr>
                        <a:t>Link to source # 1</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900" i="0" u="none" strike="noStrike" cap="none">
                          <a:solidFill>
                            <a:srgbClr val="92D050"/>
                          </a:solidFill>
                          <a:latin typeface="Roboto"/>
                          <a:ea typeface="Roboto"/>
                          <a:cs typeface="Roboto"/>
                          <a:sym typeface="Roboto"/>
                        </a:rPr>
                        <a:t>Link to source # 2</a:t>
                      </a:r>
                    </a:p>
                    <a:p>
                      <a:pPr marL="0" marR="0" lvl="0" indent="0" algn="l" rtl="0">
                        <a:lnSpc>
                          <a:spcPct val="100000"/>
                        </a:lnSpc>
                        <a:spcBef>
                          <a:spcPts val="0"/>
                        </a:spcBef>
                        <a:spcAft>
                          <a:spcPts val="0"/>
                        </a:spcAft>
                        <a:buClr>
                          <a:schemeClr val="dk1"/>
                        </a:buClr>
                        <a:buSzPts val="2800"/>
                        <a:buFont typeface="Arial"/>
                        <a:buNone/>
                      </a:pPr>
                      <a:endParaRPr lang="en-AU" sz="900" i="0" u="none" strike="noStrike" cap="none">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666283797"/>
                  </a:ext>
                </a:extLst>
              </a:tr>
            </a:tbl>
          </a:graphicData>
        </a:graphic>
      </p:graphicFrame>
      <p:sp>
        <p:nvSpPr>
          <p:cNvPr id="8" name="Google Shape;292;p44">
            <a:extLst>
              <a:ext uri="{FF2B5EF4-FFF2-40B4-BE49-F238E27FC236}">
                <a16:creationId xmlns:a16="http://schemas.microsoft.com/office/drawing/2014/main" id="{F5FAA9CF-428C-46C2-89F1-30FBB174100C}"/>
              </a:ext>
            </a:extLst>
          </p:cNvPr>
          <p:cNvSpPr txBox="1">
            <a:spLocks noGrp="1"/>
          </p:cNvSpPr>
          <p:nvPr>
            <p:ph type="body" idx="1"/>
          </p:nvPr>
        </p:nvSpPr>
        <p:spPr>
          <a:xfrm>
            <a:off x="383574" y="921329"/>
            <a:ext cx="7630873" cy="763472"/>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a:solidFill>
                  <a:srgbClr val="B7B7B7"/>
                </a:solidFill>
                <a:latin typeface="Roboto"/>
                <a:ea typeface="Roboto"/>
                <a:cs typeface="Roboto"/>
                <a:sym typeface="Roboto"/>
              </a:rPr>
              <a:t>Find 2 job advertisements you'd be interested in, each from a different source.</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r>
              <a:rPr lang="en-US" sz="900">
                <a:solidFill>
                  <a:srgbClr val="B7B7B7"/>
                </a:solidFill>
                <a:latin typeface="Roboto"/>
                <a:ea typeface="Roboto"/>
                <a:cs typeface="Roboto"/>
                <a:sym typeface="Roboto"/>
              </a:rPr>
              <a:t>Highlight the source and paste a screen shot of each job advertisement below.</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r>
              <a:rPr lang="en-US" sz="900">
                <a:solidFill>
                  <a:srgbClr val="B7B7B7"/>
                </a:solidFill>
                <a:latin typeface="Roboto"/>
                <a:ea typeface="Roboto"/>
                <a:cs typeface="Roboto"/>
                <a:sym typeface="Roboto"/>
              </a:rPr>
              <a:t>Also post a link to the source of the job adverts</a:t>
            </a:r>
          </a:p>
        </p:txBody>
      </p:sp>
      <p:pic>
        <p:nvPicPr>
          <p:cNvPr id="7" name="Graphic 6" descr="Artist">
            <a:extLst>
              <a:ext uri="{FF2B5EF4-FFF2-40B4-BE49-F238E27FC236}">
                <a16:creationId xmlns:a16="http://schemas.microsoft.com/office/drawing/2014/main" id="{EC3E1035-3C97-4914-A545-4FF2465B69CF}"/>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000" y="93133"/>
            <a:ext cx="914400" cy="914400"/>
          </a:xfrm>
          <a:prstGeom prst="rect">
            <a:avLst/>
          </a:prstGeom>
        </p:spPr>
      </p:pic>
    </p:spTree>
    <p:extLst>
      <p:ext uri="{BB962C8B-B14F-4D97-AF65-F5344CB8AC3E}">
        <p14:creationId xmlns:p14="http://schemas.microsoft.com/office/powerpoint/2010/main" val="26132220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marL="0" lvl="0" indent="0" rtl="0">
              <a:spcBef>
                <a:spcPts val="0"/>
              </a:spcBef>
              <a:spcAft>
                <a:spcPts val="0"/>
              </a:spcAft>
              <a:buClr>
                <a:srgbClr val="00B0F0"/>
              </a:buClr>
              <a:buSzPts val="1400"/>
              <a:buFont typeface="Calibri"/>
              <a:buNone/>
            </a:pPr>
            <a:r>
              <a:rPr lang="en-AU">
                <a:latin typeface="Roboto"/>
                <a:ea typeface="Roboto"/>
                <a:cs typeface="Roboto"/>
                <a:sym typeface="Roboto"/>
              </a:rPr>
              <a:t>Tech </a:t>
            </a:r>
            <a:r>
              <a:rPr lang="en-AU" err="1">
                <a:latin typeface="Roboto"/>
                <a:ea typeface="Roboto"/>
                <a:cs typeface="Roboto"/>
                <a:sym typeface="Roboto"/>
              </a:rPr>
              <a:t>skills|</a:t>
            </a:r>
            <a:r>
              <a:rPr lang="en-AU" sz="3000" err="1">
                <a:solidFill>
                  <a:srgbClr val="8CB3E3"/>
                </a:solidFill>
                <a:latin typeface="Roboto"/>
                <a:ea typeface="Roboto"/>
                <a:cs typeface="Roboto"/>
                <a:sym typeface="Roboto"/>
              </a:rPr>
              <a:t>List</a:t>
            </a:r>
            <a:endParaRPr/>
          </a:p>
        </p:txBody>
      </p:sp>
      <p:sp>
        <p:nvSpPr>
          <p:cNvPr id="17" name="Google Shape;292;p44">
            <a:extLst>
              <a:ext uri="{FF2B5EF4-FFF2-40B4-BE49-F238E27FC236}">
                <a16:creationId xmlns:a16="http://schemas.microsoft.com/office/drawing/2014/main" id="{5AE9912C-98EA-4128-BAF0-91C8BAB6E99F}"/>
              </a:ext>
            </a:extLst>
          </p:cNvPr>
          <p:cNvSpPr txBox="1">
            <a:spLocks noGrp="1"/>
          </p:cNvSpPr>
          <p:nvPr>
            <p:ph type="body" idx="1"/>
          </p:nvPr>
        </p:nvSpPr>
        <p:spPr>
          <a:xfrm>
            <a:off x="383574" y="921328"/>
            <a:ext cx="7630873" cy="1352790"/>
          </a:xfrm>
          <a:prstGeom prst="rect">
            <a:avLst/>
          </a:prstGeom>
          <a:noFill/>
          <a:ln>
            <a:noFill/>
          </a:ln>
        </p:spPr>
        <p:txBody>
          <a:bodyPr spcFirstLastPara="1" wrap="square" lIns="91425" tIns="45700" rIns="91425" bIns="45700" anchor="t" anchorCtr="0">
            <a:noAutofit/>
          </a:bodyPr>
          <a:lstStyle/>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r>
              <a:rPr lang="en-US" sz="900">
                <a:solidFill>
                  <a:srgbClr val="B7B7B7"/>
                </a:solidFill>
                <a:latin typeface="Roboto"/>
                <a:ea typeface="Roboto"/>
                <a:cs typeface="Roboto"/>
                <a:sym typeface="Roboto"/>
              </a:rPr>
              <a:t>Compare 2 of your technical skills.  These could be things like animating, modelling, rigging, unwrapping etc.</a:t>
            </a:r>
          </a:p>
          <a:p>
            <a:pPr marL="0" lvl="0" indent="0">
              <a:spcBef>
                <a:spcPts val="0"/>
              </a:spcBef>
              <a:buNone/>
            </a:pPr>
            <a:endParaRPr lang="en-US" sz="900">
              <a:solidFill>
                <a:srgbClr val="B7B7B7"/>
              </a:solidFill>
              <a:latin typeface="Roboto"/>
              <a:ea typeface="Roboto"/>
              <a:cs typeface="Roboto"/>
              <a:sym typeface="Roboto"/>
            </a:endParaRPr>
          </a:p>
          <a:p>
            <a:pPr marL="171450" indent="-171450">
              <a:spcBef>
                <a:spcPts val="0"/>
              </a:spcBef>
              <a:buClr>
                <a:schemeClr val="bg1">
                  <a:lumMod val="75000"/>
                </a:schemeClr>
              </a:buClr>
              <a:buSzPct val="100000"/>
            </a:pPr>
            <a:r>
              <a:rPr lang="en-US" sz="900">
                <a:solidFill>
                  <a:srgbClr val="B7B7B7"/>
                </a:solidFill>
                <a:latin typeface="Roboto"/>
                <a:ea typeface="Roboto"/>
                <a:cs typeface="Roboto"/>
                <a:sym typeface="Roboto"/>
              </a:rPr>
              <a:t>Discuss one technical skill you feel you are currently “good” at and would find easy to learn more.</a:t>
            </a:r>
          </a:p>
          <a:p>
            <a:pPr marL="171450" indent="-171450">
              <a:spcBef>
                <a:spcPts val="0"/>
              </a:spcBef>
              <a:buClr>
                <a:schemeClr val="bg1">
                  <a:lumMod val="75000"/>
                </a:schemeClr>
              </a:buClr>
              <a:buSzPct val="100000"/>
            </a:pPr>
            <a:r>
              <a:rPr lang="en-US" sz="900">
                <a:solidFill>
                  <a:srgbClr val="B7B7B7"/>
                </a:solidFill>
                <a:latin typeface="Roboto"/>
                <a:ea typeface="Roboto"/>
                <a:cs typeface="Roboto"/>
                <a:sym typeface="Roboto"/>
              </a:rPr>
              <a:t>Discuss one technical skill you feel you are currently “poor” at and would find it difficult to learn more.</a:t>
            </a:r>
          </a:p>
          <a:p>
            <a:pPr marL="171450" indent="-171450">
              <a:spcBef>
                <a:spcPts val="0"/>
              </a:spcBef>
              <a:buClr>
                <a:schemeClr val="bg1">
                  <a:lumMod val="75000"/>
                </a:schemeClr>
              </a:buClr>
              <a:buSzPct val="100000"/>
            </a:pPr>
            <a:r>
              <a:rPr lang="en-US" sz="900">
                <a:solidFill>
                  <a:srgbClr val="B7B7B7"/>
                </a:solidFill>
                <a:latin typeface="Roboto"/>
                <a:ea typeface="Roboto"/>
                <a:cs typeface="Roboto"/>
                <a:sym typeface="Roboto"/>
              </a:rPr>
              <a:t>Discuss why one skill is easy for you and the other is difficult.</a:t>
            </a:r>
          </a:p>
        </p:txBody>
      </p:sp>
      <p:pic>
        <p:nvPicPr>
          <p:cNvPr id="3" name="Graphic 2" descr="Gears">
            <a:extLst>
              <a:ext uri="{FF2B5EF4-FFF2-40B4-BE49-F238E27FC236}">
                <a16:creationId xmlns:a16="http://schemas.microsoft.com/office/drawing/2014/main" id="{66560B5D-9270-4901-A88A-3EEA7EE9F8B2}"/>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000" y="93133"/>
            <a:ext cx="914400" cy="914400"/>
          </a:xfrm>
          <a:prstGeom prst="rect">
            <a:avLst/>
          </a:prstGeom>
        </p:spPr>
      </p:pic>
      <p:pic>
        <p:nvPicPr>
          <p:cNvPr id="9" name="Graphic 8" descr="Home">
            <a:hlinkClick r:id="rId5" action="ppaction://hlinksldjump"/>
            <a:extLst>
              <a:ext uri="{FF2B5EF4-FFF2-40B4-BE49-F238E27FC236}">
                <a16:creationId xmlns:a16="http://schemas.microsoft.com/office/drawing/2014/main" id="{69E312D8-17AB-4792-828E-F358E4FAB648}"/>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602272" y="83961"/>
            <a:ext cx="914400" cy="914400"/>
          </a:xfrm>
          <a:prstGeom prst="rect">
            <a:avLst/>
          </a:prstGeom>
        </p:spPr>
      </p:pic>
      <p:graphicFrame>
        <p:nvGraphicFramePr>
          <p:cNvPr id="8" name="Google Shape;293;p44">
            <a:extLst>
              <a:ext uri="{FF2B5EF4-FFF2-40B4-BE49-F238E27FC236}">
                <a16:creationId xmlns:a16="http://schemas.microsoft.com/office/drawing/2014/main" id="{CBC7B476-18CD-4338-B625-A3EBA6C0643E}"/>
              </a:ext>
            </a:extLst>
          </p:cNvPr>
          <p:cNvGraphicFramePr/>
          <p:nvPr>
            <p:extLst>
              <p:ext uri="{D42A27DB-BD31-4B8C-83A1-F6EECF244321}">
                <p14:modId xmlns:p14="http://schemas.microsoft.com/office/powerpoint/2010/main" val="2619233366"/>
              </p:ext>
            </p:extLst>
          </p:nvPr>
        </p:nvGraphicFramePr>
        <p:xfrm>
          <a:off x="454725" y="2339136"/>
          <a:ext cx="7731676" cy="1764822"/>
        </p:xfrm>
        <a:graphic>
          <a:graphicData uri="http://schemas.openxmlformats.org/drawingml/2006/table">
            <a:tbl>
              <a:tblPr>
                <a:noFill/>
                <a:tableStyleId>{2DE40A0A-F175-4DEE-BA99-264EB937CA04}</a:tableStyleId>
              </a:tblPr>
              <a:tblGrid>
                <a:gridCol w="3865838">
                  <a:extLst>
                    <a:ext uri="{9D8B030D-6E8A-4147-A177-3AD203B41FA5}">
                      <a16:colId xmlns:a16="http://schemas.microsoft.com/office/drawing/2014/main" val="20000"/>
                    </a:ext>
                  </a:extLst>
                </a:gridCol>
                <a:gridCol w="3865838">
                  <a:extLst>
                    <a:ext uri="{9D8B030D-6E8A-4147-A177-3AD203B41FA5}">
                      <a16:colId xmlns:a16="http://schemas.microsoft.com/office/drawing/2014/main" val="2336533870"/>
                    </a:ext>
                  </a:extLst>
                </a:gridCol>
              </a:tblGrid>
              <a:tr h="418464">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a:solidFill>
                            <a:schemeClr val="bg1"/>
                          </a:solidFill>
                          <a:latin typeface="Roboto"/>
                          <a:ea typeface="Roboto"/>
                          <a:sym typeface="Roboto"/>
                        </a:rPr>
                        <a:t>Easy and confident skill technical skill</a:t>
                      </a: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a:solidFill>
                            <a:schemeClr val="bg1"/>
                          </a:solidFill>
                          <a:latin typeface="Roboto"/>
                          <a:ea typeface="Roboto"/>
                          <a:cs typeface="Arial"/>
                          <a:sym typeface="Arial"/>
                        </a:rPr>
                        <a:t>Difficult and poor technical skill</a:t>
                      </a:r>
                      <a:endParaRPr sz="1000" b="1" i="0" u="none" strike="noStrike" cap="none">
                        <a:solidFill>
                          <a:schemeClr val="bg1"/>
                        </a:solidFill>
                        <a:latin typeface="Roboto"/>
                        <a:ea typeface="Roboto"/>
                        <a:cs typeface="Arial"/>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1346358">
                <a:tc>
                  <a:txBody>
                    <a:bodyPr/>
                    <a:lstStyle/>
                    <a:p>
                      <a:pPr marL="0" marR="0" lvl="0" indent="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None/>
                        <a:tabLst/>
                        <a:defRPr/>
                      </a:pPr>
                      <a:r>
                        <a:rPr lang="en-AU" sz="900" i="0" u="none" strike="noStrike" cap="none">
                          <a:solidFill>
                            <a:srgbClr val="92D050"/>
                          </a:solidFill>
                          <a:latin typeface="Roboto"/>
                          <a:ea typeface="Roboto"/>
                          <a:cs typeface="Roboto"/>
                          <a:sym typeface="Roboto"/>
                        </a:rPr>
                        <a:t>What is the skill and why is it easy?</a:t>
                      </a:r>
                    </a:p>
                    <a:p>
                      <a:pPr marL="0" marR="0" lvl="0" indent="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None/>
                        <a:tabLst/>
                        <a:defRPr/>
                      </a:pPr>
                      <a:endParaRPr lang="en-AU" sz="900" i="0" u="none" strike="noStrike" cap="none">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None/>
                        <a:tabLst/>
                        <a:defRPr/>
                      </a:pPr>
                      <a:r>
                        <a:rPr lang="en-AU" sz="900" i="0" u="none" strike="noStrike" cap="none">
                          <a:solidFill>
                            <a:srgbClr val="92D050"/>
                          </a:solidFill>
                          <a:latin typeface="Roboto"/>
                          <a:ea typeface="Roboto"/>
                          <a:cs typeface="Roboto"/>
                          <a:sym typeface="Roboto"/>
                        </a:rPr>
                        <a:t>What is the skill and why is it difficult?</a:t>
                      </a:r>
                    </a:p>
                    <a:p>
                      <a:pPr marL="0" marR="0" lvl="0" indent="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None/>
                        <a:tabLst/>
                        <a:defRPr/>
                      </a:pPr>
                      <a:endParaRPr lang="en-AU" sz="900" i="0" u="none" strike="noStrike" cap="none">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4895635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lvl="0"/>
            <a:r>
              <a:rPr lang="en-AU">
                <a:latin typeface="Roboto"/>
                <a:ea typeface="Roboto"/>
                <a:cs typeface="Roboto"/>
                <a:sym typeface="Roboto"/>
              </a:rPr>
              <a:t>Tech </a:t>
            </a:r>
            <a:r>
              <a:rPr lang="en-AU" err="1">
                <a:latin typeface="Roboto"/>
                <a:ea typeface="Roboto"/>
                <a:cs typeface="Roboto"/>
                <a:sym typeface="Roboto"/>
              </a:rPr>
              <a:t>skills|</a:t>
            </a:r>
            <a:r>
              <a:rPr lang="en-AU" sz="3000" err="1">
                <a:solidFill>
                  <a:srgbClr val="8CB3E3"/>
                </a:solidFill>
                <a:latin typeface="Roboto"/>
                <a:ea typeface="Roboto"/>
                <a:cs typeface="Roboto"/>
                <a:sym typeface="Roboto"/>
              </a:rPr>
              <a:t>List</a:t>
            </a:r>
            <a:endParaRPr/>
          </a:p>
        </p:txBody>
      </p:sp>
      <p:sp>
        <p:nvSpPr>
          <p:cNvPr id="8" name="Google Shape;292;p44">
            <a:extLst>
              <a:ext uri="{FF2B5EF4-FFF2-40B4-BE49-F238E27FC236}">
                <a16:creationId xmlns:a16="http://schemas.microsoft.com/office/drawing/2014/main" id="{F5FAA9CF-428C-46C2-89F1-30FBB174100C}"/>
              </a:ext>
            </a:extLst>
          </p:cNvPr>
          <p:cNvSpPr txBox="1">
            <a:spLocks noGrp="1"/>
          </p:cNvSpPr>
          <p:nvPr>
            <p:ph type="body" idx="1"/>
          </p:nvPr>
        </p:nvSpPr>
        <p:spPr>
          <a:xfrm>
            <a:off x="383574" y="921328"/>
            <a:ext cx="7630873" cy="1094673"/>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a:solidFill>
                  <a:srgbClr val="B7B7B7"/>
                </a:solidFill>
                <a:latin typeface="Roboto"/>
                <a:ea typeface="Roboto"/>
                <a:cs typeface="Roboto"/>
                <a:sym typeface="Roboto"/>
              </a:rPr>
              <a:t>Take a screen shot of 2 job adverts.</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r>
              <a:rPr lang="en-US" sz="900">
                <a:solidFill>
                  <a:srgbClr val="B7B7B7"/>
                </a:solidFill>
                <a:latin typeface="Roboto"/>
                <a:ea typeface="Roboto"/>
                <a:cs typeface="Roboto"/>
                <a:sym typeface="Roboto"/>
              </a:rPr>
              <a:t>Identify and highlight some of the technical skills in each advert.</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endParaRPr lang="en-US" sz="900">
              <a:solidFill>
                <a:srgbClr val="B7B7B7"/>
              </a:solidFill>
              <a:latin typeface="Roboto"/>
              <a:ea typeface="Roboto"/>
              <a:cs typeface="Roboto"/>
              <a:sym typeface="Roboto"/>
            </a:endParaRPr>
          </a:p>
        </p:txBody>
      </p:sp>
      <p:pic>
        <p:nvPicPr>
          <p:cNvPr id="7" name="Graphic 6" descr="Gears">
            <a:extLst>
              <a:ext uri="{FF2B5EF4-FFF2-40B4-BE49-F238E27FC236}">
                <a16:creationId xmlns:a16="http://schemas.microsoft.com/office/drawing/2014/main" id="{4DF78EF6-A00A-4C85-AF9F-197BC736B3A0}"/>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000" y="93133"/>
            <a:ext cx="914400" cy="914400"/>
          </a:xfrm>
          <a:prstGeom prst="rect">
            <a:avLst/>
          </a:prstGeom>
        </p:spPr>
      </p:pic>
      <p:graphicFrame>
        <p:nvGraphicFramePr>
          <p:cNvPr id="9" name="Google Shape;293;p44">
            <a:extLst>
              <a:ext uri="{FF2B5EF4-FFF2-40B4-BE49-F238E27FC236}">
                <a16:creationId xmlns:a16="http://schemas.microsoft.com/office/drawing/2014/main" id="{94BCC910-A707-4ABA-BAE6-092CA098537E}"/>
              </a:ext>
            </a:extLst>
          </p:cNvPr>
          <p:cNvGraphicFramePr/>
          <p:nvPr>
            <p:extLst>
              <p:ext uri="{D42A27DB-BD31-4B8C-83A1-F6EECF244321}">
                <p14:modId xmlns:p14="http://schemas.microsoft.com/office/powerpoint/2010/main" val="3035625710"/>
              </p:ext>
            </p:extLst>
          </p:nvPr>
        </p:nvGraphicFramePr>
        <p:xfrm>
          <a:off x="454725" y="1722882"/>
          <a:ext cx="7781326" cy="2318776"/>
        </p:xfrm>
        <a:graphic>
          <a:graphicData uri="http://schemas.openxmlformats.org/drawingml/2006/table">
            <a:tbl>
              <a:tblPr>
                <a:noFill/>
                <a:tableStyleId>{2DE40A0A-F175-4DEE-BA99-264EB937CA04}</a:tableStyleId>
              </a:tblPr>
              <a:tblGrid>
                <a:gridCol w="3890663">
                  <a:extLst>
                    <a:ext uri="{9D8B030D-6E8A-4147-A177-3AD203B41FA5}">
                      <a16:colId xmlns:a16="http://schemas.microsoft.com/office/drawing/2014/main" val="20000"/>
                    </a:ext>
                  </a:extLst>
                </a:gridCol>
                <a:gridCol w="3890663">
                  <a:extLst>
                    <a:ext uri="{9D8B030D-6E8A-4147-A177-3AD203B41FA5}">
                      <a16:colId xmlns:a16="http://schemas.microsoft.com/office/drawing/2014/main" val="3816637018"/>
                    </a:ext>
                  </a:extLst>
                </a:gridCol>
              </a:tblGrid>
              <a:tr h="501918">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a:solidFill>
                            <a:schemeClr val="bg1"/>
                          </a:solidFill>
                          <a:latin typeface="Roboto"/>
                          <a:ea typeface="Roboto"/>
                          <a:cs typeface="Roboto"/>
                          <a:sym typeface="Roboto"/>
                        </a:rPr>
                        <a:t>Job advertisement – Tech Skills #1</a:t>
                      </a: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D9D9D9"/>
                        </a:buClr>
                        <a:buSzPts val="1000"/>
                        <a:buFont typeface="Roboto"/>
                        <a:buNone/>
                        <a:tabLst/>
                        <a:defRPr/>
                      </a:pPr>
                      <a:r>
                        <a:rPr lang="en-AU" sz="1000" b="1" i="0" u="none" strike="noStrike" cap="none">
                          <a:solidFill>
                            <a:schemeClr val="bg1"/>
                          </a:solidFill>
                          <a:latin typeface="Roboto"/>
                          <a:ea typeface="Roboto"/>
                          <a:cs typeface="Roboto"/>
                          <a:sym typeface="Roboto"/>
                        </a:rPr>
                        <a:t>Job advertisement – Tech skills #2</a:t>
                      </a:r>
                      <a:endParaRPr lang="en-AU" sz="1000" b="1" i="0" u="none" strike="noStrike" cap="none">
                        <a:solidFill>
                          <a:schemeClr val="bg1"/>
                        </a:solidFill>
                        <a:latin typeface="Roboto"/>
                        <a:ea typeface="Roboto"/>
                        <a:sym typeface="Arial"/>
                      </a:endParaRPr>
                    </a:p>
                    <a:p>
                      <a:pPr marL="0" marR="0" lvl="0" indent="0" algn="l" rtl="0">
                        <a:lnSpc>
                          <a:spcPct val="100000"/>
                        </a:lnSpc>
                        <a:spcBef>
                          <a:spcPts val="0"/>
                        </a:spcBef>
                        <a:spcAft>
                          <a:spcPts val="0"/>
                        </a:spcAft>
                        <a:buClr>
                          <a:srgbClr val="D9D9D9"/>
                        </a:buClr>
                        <a:buSzPts val="1000"/>
                        <a:buFont typeface="Roboto"/>
                        <a:buNone/>
                      </a:pP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1770166">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a:solidFill>
                            <a:srgbClr val="92D050"/>
                          </a:solidFill>
                          <a:latin typeface="Roboto"/>
                          <a:ea typeface="Roboto"/>
                          <a:cs typeface="Roboto"/>
                          <a:sym typeface="Roboto"/>
                        </a:rPr>
                        <a:t>Post screenshot here</a:t>
                      </a:r>
                    </a:p>
                    <a:p>
                      <a:pPr marL="0" marR="0" lvl="0" indent="0" algn="l" rtl="0">
                        <a:lnSpc>
                          <a:spcPct val="100000"/>
                        </a:lnSpc>
                        <a:spcBef>
                          <a:spcPts val="0"/>
                        </a:spcBef>
                        <a:spcAft>
                          <a:spcPts val="0"/>
                        </a:spcAft>
                        <a:buClr>
                          <a:schemeClr val="dk1"/>
                        </a:buClr>
                        <a:buSzPts val="2800"/>
                        <a:buFont typeface="Arial"/>
                        <a:buNone/>
                      </a:pPr>
                      <a:endParaRPr lang="en-AU" sz="900" i="0" u="none" strike="noStrike" cap="none">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900" i="0" u="none" strike="noStrike" cap="none">
                          <a:solidFill>
                            <a:srgbClr val="92D050"/>
                          </a:solidFill>
                          <a:latin typeface="Roboto"/>
                          <a:ea typeface="Roboto"/>
                          <a:cs typeface="Roboto"/>
                          <a:sym typeface="Roboto"/>
                        </a:rPr>
                        <a:t>Post screenshot here</a:t>
                      </a:r>
                    </a:p>
                    <a:p>
                      <a:pPr marL="0" marR="0" lvl="0" indent="0" algn="l" rtl="0">
                        <a:lnSpc>
                          <a:spcPct val="100000"/>
                        </a:lnSpc>
                        <a:spcBef>
                          <a:spcPts val="0"/>
                        </a:spcBef>
                        <a:spcAft>
                          <a:spcPts val="0"/>
                        </a:spcAft>
                        <a:buClr>
                          <a:schemeClr val="dk1"/>
                        </a:buClr>
                        <a:buSzPts val="2800"/>
                        <a:buFont typeface="Arial"/>
                        <a:buNone/>
                      </a:pPr>
                      <a:endParaRPr lang="en-AU" sz="900" i="0" u="none" strike="noStrike" cap="none">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5567036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34"/>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B0F0"/>
              </a:buClr>
              <a:buSzPts val="1400"/>
              <a:buFont typeface="Calibri"/>
              <a:buNone/>
            </a:pPr>
            <a:r>
              <a:rPr lang="en-AU" sz="3600" b="0" i="0" u="none" strike="noStrike" cap="none">
                <a:solidFill>
                  <a:srgbClr val="00B0F0"/>
                </a:solidFill>
                <a:latin typeface="Roboto"/>
                <a:ea typeface="Roboto"/>
                <a:cs typeface="Roboto"/>
                <a:sym typeface="Roboto"/>
              </a:rPr>
              <a:t>Introduction</a:t>
            </a:r>
            <a:endParaRPr/>
          </a:p>
        </p:txBody>
      </p:sp>
      <p:sp>
        <p:nvSpPr>
          <p:cNvPr id="213" name="Google Shape;213;p34"/>
          <p:cNvSpPr txBox="1">
            <a:spLocks noGrp="1"/>
          </p:cNvSpPr>
          <p:nvPr>
            <p:ph type="body" idx="1"/>
          </p:nvPr>
        </p:nvSpPr>
        <p:spPr>
          <a:xfrm>
            <a:off x="323528" y="1063375"/>
            <a:ext cx="8064900" cy="33945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n-AU" sz="900" b="1" i="0" u="none" strike="noStrike" cap="none" dirty="0">
                <a:solidFill>
                  <a:srgbClr val="D9D9D9"/>
                </a:solidFill>
                <a:latin typeface="Roboto"/>
                <a:ea typeface="Roboto"/>
                <a:cs typeface="Roboto"/>
                <a:sym typeface="Roboto"/>
              </a:rPr>
              <a:t>Introduction:</a:t>
            </a:r>
            <a:endParaRPr sz="900" dirty="0">
              <a:latin typeface="Roboto"/>
              <a:ea typeface="Roboto"/>
              <a:cs typeface="Roboto"/>
              <a:sym typeface="Roboto"/>
            </a:endParaRPr>
          </a:p>
          <a:p>
            <a:pPr marL="0" marR="0" lvl="0" indent="0" algn="l" rtl="0">
              <a:lnSpc>
                <a:spcPct val="100000"/>
              </a:lnSpc>
              <a:spcBef>
                <a:spcPts val="0"/>
              </a:spcBef>
              <a:spcAft>
                <a:spcPts val="0"/>
              </a:spcAft>
              <a:buClr>
                <a:srgbClr val="92D050"/>
              </a:buClr>
              <a:buSzPts val="2800"/>
              <a:buFont typeface="Arial"/>
              <a:buNone/>
            </a:pPr>
            <a:r>
              <a:rPr lang="en-AU" sz="900" i="0" u="none" strike="noStrike" cap="none" dirty="0">
                <a:solidFill>
                  <a:srgbClr val="B7B7B7"/>
                </a:solidFill>
                <a:latin typeface="Roboto"/>
                <a:ea typeface="Roboto"/>
                <a:cs typeface="Roboto"/>
                <a:sym typeface="Roboto"/>
              </a:rPr>
              <a:t>This assessment will cover the process of planning</a:t>
            </a:r>
            <a:r>
              <a:rPr lang="en-AU" sz="900" dirty="0">
                <a:solidFill>
                  <a:srgbClr val="B7B7B7"/>
                </a:solidFill>
                <a:latin typeface="Roboto"/>
                <a:ea typeface="Roboto"/>
                <a:cs typeface="Roboto"/>
                <a:sym typeface="Roboto"/>
              </a:rPr>
              <a:t> actions that could further your career goals and then undertaking actions that move you forward on a career pathway.</a:t>
            </a:r>
          </a:p>
          <a:p>
            <a:pPr marL="0" marR="0" lvl="0" indent="0" algn="l" rtl="0">
              <a:lnSpc>
                <a:spcPct val="100000"/>
              </a:lnSpc>
              <a:spcBef>
                <a:spcPts val="0"/>
              </a:spcBef>
              <a:spcAft>
                <a:spcPts val="0"/>
              </a:spcAft>
              <a:buClr>
                <a:srgbClr val="92D050"/>
              </a:buClr>
              <a:buSzPts val="2800"/>
              <a:buFont typeface="Arial"/>
              <a:buNone/>
            </a:pPr>
            <a:endParaRPr lang="en-AU" sz="900" dirty="0">
              <a:solidFill>
                <a:srgbClr val="B7B7B7"/>
              </a:solidFill>
              <a:latin typeface="Roboto"/>
              <a:ea typeface="Roboto"/>
              <a:cs typeface="Roboto"/>
              <a:sym typeface="Roboto"/>
            </a:endParaRPr>
          </a:p>
          <a:p>
            <a:pPr marL="0" marR="0" lvl="0" indent="0" algn="l" rtl="0">
              <a:lnSpc>
                <a:spcPct val="100000"/>
              </a:lnSpc>
              <a:spcBef>
                <a:spcPts val="0"/>
              </a:spcBef>
              <a:spcAft>
                <a:spcPts val="0"/>
              </a:spcAft>
              <a:buClr>
                <a:srgbClr val="92D050"/>
              </a:buClr>
              <a:buSzPts val="2800"/>
              <a:buFont typeface="Arial"/>
              <a:buNone/>
            </a:pPr>
            <a:endParaRPr sz="900" dirty="0">
              <a:solidFill>
                <a:srgbClr val="B7B7B7"/>
              </a:solidFill>
              <a:latin typeface="Roboto"/>
              <a:ea typeface="Roboto"/>
              <a:cs typeface="Roboto"/>
              <a:sym typeface="Roboto"/>
            </a:endParaRPr>
          </a:p>
          <a:p>
            <a:pPr marL="0" marR="0" lvl="0" indent="0" algn="l" rtl="0">
              <a:lnSpc>
                <a:spcPct val="115000"/>
              </a:lnSpc>
              <a:spcBef>
                <a:spcPts val="0"/>
              </a:spcBef>
              <a:spcAft>
                <a:spcPts val="0"/>
              </a:spcAft>
              <a:buClr>
                <a:srgbClr val="92D050"/>
              </a:buClr>
              <a:buSzPts val="2800"/>
              <a:buFont typeface="Arial"/>
              <a:buNone/>
            </a:pPr>
            <a:r>
              <a:rPr lang="en-AU" sz="900" b="1" i="0" u="none" strike="noStrike" cap="none" dirty="0">
                <a:solidFill>
                  <a:srgbClr val="D9D9D9"/>
                </a:solidFill>
                <a:latin typeface="Roboto"/>
                <a:ea typeface="Roboto"/>
                <a:cs typeface="Roboto"/>
                <a:sym typeface="Roboto"/>
              </a:rPr>
              <a:t>The assessment will include:</a:t>
            </a:r>
            <a:endParaRPr sz="900" dirty="0">
              <a:latin typeface="Roboto"/>
              <a:ea typeface="Roboto"/>
              <a:cs typeface="Roboto"/>
              <a:sym typeface="Roboto"/>
            </a:endParaRPr>
          </a:p>
          <a:p>
            <a:pPr marL="342900" lvl="0" indent="-228600">
              <a:lnSpc>
                <a:spcPct val="115000"/>
              </a:lnSpc>
              <a:spcBef>
                <a:spcPts val="0"/>
              </a:spcBef>
              <a:buClr>
                <a:srgbClr val="00B0F0"/>
              </a:buClr>
              <a:buSzPts val="900"/>
              <a:buFont typeface="Roboto"/>
              <a:buChar char="•"/>
            </a:pPr>
            <a:r>
              <a:rPr lang="en-US" sz="900" dirty="0">
                <a:solidFill>
                  <a:srgbClr val="B7B7B7"/>
                </a:solidFill>
                <a:latin typeface="Roboto"/>
                <a:ea typeface="Roboto"/>
                <a:cs typeface="Roboto"/>
                <a:sym typeface="Roboto"/>
              </a:rPr>
              <a:t>Nominating career goal.</a:t>
            </a:r>
          </a:p>
          <a:p>
            <a:pPr marL="342900" lvl="0" indent="-228600">
              <a:lnSpc>
                <a:spcPct val="115000"/>
              </a:lnSpc>
              <a:spcBef>
                <a:spcPts val="0"/>
              </a:spcBef>
              <a:buClr>
                <a:srgbClr val="00B0F0"/>
              </a:buClr>
              <a:buSzPts val="900"/>
              <a:buFont typeface="Roboto"/>
              <a:buChar char="•"/>
            </a:pPr>
            <a:r>
              <a:rPr lang="en-US" sz="900" dirty="0">
                <a:solidFill>
                  <a:srgbClr val="B7B7B7"/>
                </a:solidFill>
                <a:latin typeface="Roboto"/>
                <a:ea typeface="Roboto"/>
                <a:cs typeface="Roboto"/>
                <a:sym typeface="Roboto"/>
              </a:rPr>
              <a:t>Listing and undertaking short-term actions</a:t>
            </a:r>
          </a:p>
          <a:p>
            <a:pPr marL="342900" lvl="0" indent="-228600">
              <a:lnSpc>
                <a:spcPct val="115000"/>
              </a:lnSpc>
              <a:spcBef>
                <a:spcPts val="0"/>
              </a:spcBef>
              <a:buClr>
                <a:srgbClr val="00B0F0"/>
              </a:buClr>
              <a:buSzPts val="900"/>
              <a:buFont typeface="Roboto"/>
              <a:buChar char="•"/>
            </a:pPr>
            <a:r>
              <a:rPr lang="en-US" sz="900" dirty="0">
                <a:solidFill>
                  <a:srgbClr val="B7B7B7"/>
                </a:solidFill>
                <a:latin typeface="Roboto"/>
                <a:ea typeface="Roboto"/>
                <a:cs typeface="Roboto"/>
                <a:sym typeface="Roboto"/>
              </a:rPr>
              <a:t>Planning long term actions</a:t>
            </a:r>
          </a:p>
          <a:p>
            <a:pPr marL="342900" lvl="0" indent="-228600">
              <a:lnSpc>
                <a:spcPct val="115000"/>
              </a:lnSpc>
              <a:spcBef>
                <a:spcPts val="0"/>
              </a:spcBef>
              <a:buClr>
                <a:srgbClr val="00B0F0"/>
              </a:buClr>
              <a:buSzPts val="900"/>
              <a:buFont typeface="Roboto"/>
              <a:buChar char="•"/>
            </a:pPr>
            <a:r>
              <a:rPr lang="en-US" sz="900" dirty="0">
                <a:solidFill>
                  <a:srgbClr val="B7B7B7"/>
                </a:solidFill>
                <a:latin typeface="Roboto"/>
                <a:ea typeface="Roboto"/>
                <a:cs typeface="Roboto"/>
                <a:sym typeface="Roboto"/>
              </a:rPr>
              <a:t>Collect feedback on the actions you plan and undertake</a:t>
            </a:r>
          </a:p>
          <a:p>
            <a:pPr marL="342900" lvl="0" indent="-228600">
              <a:lnSpc>
                <a:spcPct val="115000"/>
              </a:lnSpc>
              <a:spcBef>
                <a:spcPts val="0"/>
              </a:spcBef>
              <a:buClr>
                <a:srgbClr val="00B0F0"/>
              </a:buClr>
              <a:buSzPts val="900"/>
              <a:buFont typeface="Roboto"/>
              <a:buChar char="•"/>
            </a:pPr>
            <a:r>
              <a:rPr lang="en-US" sz="900" dirty="0">
                <a:solidFill>
                  <a:srgbClr val="B7B7B7"/>
                </a:solidFill>
                <a:latin typeface="Roboto"/>
                <a:ea typeface="Roboto"/>
                <a:cs typeface="Roboto"/>
                <a:sym typeface="Roboto"/>
              </a:rPr>
              <a:t>Evaluate your processes and actions</a:t>
            </a:r>
          </a:p>
          <a:p>
            <a:pPr marL="0" lvl="0" indent="0" rtl="0">
              <a:lnSpc>
                <a:spcPct val="115000"/>
              </a:lnSpc>
              <a:spcBef>
                <a:spcPts val="0"/>
              </a:spcBef>
              <a:spcAft>
                <a:spcPts val="0"/>
              </a:spcAft>
              <a:buNone/>
            </a:pPr>
            <a:endParaRPr sz="900" b="1" dirty="0">
              <a:solidFill>
                <a:schemeClr val="lt2"/>
              </a:solidFill>
              <a:latin typeface="Roboto"/>
              <a:ea typeface="Roboto"/>
              <a:cs typeface="Roboto"/>
              <a:sym typeface="Roboto"/>
            </a:endParaRPr>
          </a:p>
          <a:p>
            <a:pPr marL="0" lvl="0" indent="0" rtl="0">
              <a:lnSpc>
                <a:spcPct val="115000"/>
              </a:lnSpc>
              <a:spcBef>
                <a:spcPts val="0"/>
              </a:spcBef>
              <a:spcAft>
                <a:spcPts val="0"/>
              </a:spcAft>
              <a:buNone/>
            </a:pPr>
            <a:r>
              <a:rPr lang="en-AU" sz="900" b="1" i="0" u="none" strike="noStrike" cap="none" dirty="0">
                <a:solidFill>
                  <a:schemeClr val="lt2"/>
                </a:solidFill>
                <a:latin typeface="Roboto"/>
                <a:ea typeface="Roboto"/>
                <a:cs typeface="Roboto"/>
                <a:sym typeface="Roboto"/>
              </a:rPr>
              <a:t>The assessment instructions:</a:t>
            </a:r>
            <a:endParaRPr sz="900" b="1" i="0" u="none" strike="noStrike" cap="none" dirty="0">
              <a:solidFill>
                <a:schemeClr val="lt2"/>
              </a:solidFill>
              <a:latin typeface="Roboto"/>
              <a:ea typeface="Roboto"/>
              <a:cs typeface="Roboto"/>
              <a:sym typeface="Roboto"/>
            </a:endParaRPr>
          </a:p>
          <a:p>
            <a:pPr marL="342900" lvl="0" indent="-228600" rtl="0">
              <a:lnSpc>
                <a:spcPct val="115000"/>
              </a:lnSpc>
              <a:spcBef>
                <a:spcPts val="0"/>
              </a:spcBef>
              <a:spcAft>
                <a:spcPts val="0"/>
              </a:spcAft>
              <a:buClr>
                <a:srgbClr val="00B0F0"/>
              </a:buClr>
              <a:buSzPts val="900"/>
              <a:buFont typeface="Roboto"/>
              <a:buChar char="•"/>
            </a:pPr>
            <a:r>
              <a:rPr lang="en-AU" sz="900" i="0" u="none" strike="noStrike" cap="none" dirty="0">
                <a:solidFill>
                  <a:srgbClr val="B7B7B7"/>
                </a:solidFill>
                <a:latin typeface="Roboto"/>
                <a:ea typeface="Roboto"/>
                <a:cs typeface="Roboto"/>
                <a:sym typeface="Roboto"/>
              </a:rPr>
              <a:t>All sections marked in </a:t>
            </a:r>
            <a:r>
              <a:rPr lang="en-AU" sz="900" i="0" u="none" strike="noStrike" cap="none" dirty="0">
                <a:solidFill>
                  <a:srgbClr val="92D050"/>
                </a:solidFill>
                <a:latin typeface="Roboto"/>
                <a:ea typeface="Roboto"/>
                <a:cs typeface="Roboto"/>
                <a:sym typeface="Roboto"/>
              </a:rPr>
              <a:t>green</a:t>
            </a:r>
            <a:r>
              <a:rPr lang="en-AU" sz="900" i="0" u="none" strike="noStrike" cap="none" dirty="0">
                <a:solidFill>
                  <a:srgbClr val="B7B7B7"/>
                </a:solidFill>
                <a:latin typeface="Roboto"/>
                <a:ea typeface="Roboto"/>
                <a:cs typeface="Roboto"/>
                <a:sym typeface="Roboto"/>
              </a:rPr>
              <a:t> must be edited/filled out by you.</a:t>
            </a:r>
          </a:p>
          <a:p>
            <a:pPr marL="342900" lvl="0" indent="-228600" rtl="0">
              <a:lnSpc>
                <a:spcPct val="115000"/>
              </a:lnSpc>
              <a:spcBef>
                <a:spcPts val="0"/>
              </a:spcBef>
              <a:spcAft>
                <a:spcPts val="0"/>
              </a:spcAft>
              <a:buClr>
                <a:srgbClr val="00B0F0"/>
              </a:buClr>
              <a:buSzPts val="900"/>
              <a:buFont typeface="Roboto"/>
              <a:buChar char="•"/>
            </a:pPr>
            <a:r>
              <a:rPr lang="en-AU" sz="900" dirty="0">
                <a:solidFill>
                  <a:srgbClr val="B7B7B7"/>
                </a:solidFill>
                <a:latin typeface="Roboto"/>
                <a:ea typeface="Roboto"/>
                <a:cs typeface="Roboto"/>
                <a:sym typeface="Roboto"/>
              </a:rPr>
              <a:t>Screen cap images are requested for some information.  This is to ensure information is not lost due to internet hyperlinks becoming broken.  Please ensure you screen capture information clearly so it can be read and assessed. </a:t>
            </a:r>
            <a:endParaRPr sz="900" dirty="0">
              <a:latin typeface="Roboto"/>
              <a:ea typeface="Roboto"/>
              <a:cs typeface="Roboto"/>
              <a:sym typeface="Roboto"/>
            </a:endParaRPr>
          </a:p>
          <a:p>
            <a:pPr marL="0" marR="0" lvl="0" indent="0" algn="l" rtl="0">
              <a:lnSpc>
                <a:spcPct val="150000"/>
              </a:lnSpc>
              <a:spcBef>
                <a:spcPts val="518"/>
              </a:spcBef>
              <a:spcAft>
                <a:spcPts val="0"/>
              </a:spcAft>
              <a:buClr>
                <a:srgbClr val="92D050"/>
              </a:buClr>
              <a:buSzPts val="2800"/>
              <a:buFont typeface="Arial"/>
              <a:buNone/>
            </a:pPr>
            <a:endParaRPr sz="900" b="0" i="0" u="none" strike="noStrike" cap="none" dirty="0">
              <a:solidFill>
                <a:srgbClr val="B7B7B7"/>
              </a:solidFill>
              <a:latin typeface="Roboto"/>
              <a:ea typeface="Roboto"/>
              <a:cs typeface="Roboto"/>
              <a:sym typeface="Roboto"/>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marL="0" lvl="0" indent="0" rtl="0">
              <a:spcBef>
                <a:spcPts val="0"/>
              </a:spcBef>
              <a:spcAft>
                <a:spcPts val="0"/>
              </a:spcAft>
              <a:buClr>
                <a:srgbClr val="00B0F0"/>
              </a:buClr>
              <a:buSzPts val="1400"/>
              <a:buFont typeface="Calibri"/>
              <a:buNone/>
            </a:pPr>
            <a:r>
              <a:rPr lang="en-AU" err="1">
                <a:latin typeface="Roboto"/>
                <a:ea typeface="Roboto"/>
                <a:cs typeface="Roboto"/>
                <a:sym typeface="Roboto"/>
              </a:rPr>
              <a:t>Studios|</a:t>
            </a:r>
            <a:r>
              <a:rPr lang="en-AU" sz="3000" err="1">
                <a:solidFill>
                  <a:srgbClr val="8CB3E3"/>
                </a:solidFill>
                <a:latin typeface="Roboto"/>
                <a:ea typeface="Roboto"/>
                <a:cs typeface="Roboto"/>
                <a:sym typeface="Roboto"/>
              </a:rPr>
              <a:t>Studio</a:t>
            </a:r>
            <a:r>
              <a:rPr lang="en-AU" sz="3000">
                <a:solidFill>
                  <a:srgbClr val="8CB3E3"/>
                </a:solidFill>
                <a:latin typeface="Roboto"/>
                <a:ea typeface="Roboto"/>
                <a:cs typeface="Roboto"/>
                <a:sym typeface="Roboto"/>
              </a:rPr>
              <a:t> list</a:t>
            </a:r>
            <a:endParaRPr/>
          </a:p>
        </p:txBody>
      </p:sp>
      <p:sp>
        <p:nvSpPr>
          <p:cNvPr id="17" name="Google Shape;292;p44">
            <a:extLst>
              <a:ext uri="{FF2B5EF4-FFF2-40B4-BE49-F238E27FC236}">
                <a16:creationId xmlns:a16="http://schemas.microsoft.com/office/drawing/2014/main" id="{5AE9912C-98EA-4128-BAF0-91C8BAB6E99F}"/>
              </a:ext>
            </a:extLst>
          </p:cNvPr>
          <p:cNvSpPr txBox="1">
            <a:spLocks noGrp="1"/>
          </p:cNvSpPr>
          <p:nvPr>
            <p:ph type="body" idx="1"/>
          </p:nvPr>
        </p:nvSpPr>
        <p:spPr>
          <a:xfrm>
            <a:off x="383574" y="921329"/>
            <a:ext cx="7630873" cy="743442"/>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a:solidFill>
                  <a:srgbClr val="B7B7B7"/>
                </a:solidFill>
                <a:latin typeface="Roboto"/>
                <a:ea typeface="Roboto"/>
                <a:cs typeface="Roboto"/>
                <a:sym typeface="Roboto"/>
              </a:rPr>
              <a:t>Identify a few studios near to you (local studios) and post a link to their website.  (3)</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r>
              <a:rPr lang="en-US" sz="900">
                <a:solidFill>
                  <a:srgbClr val="B7B7B7"/>
                </a:solidFill>
                <a:latin typeface="Roboto"/>
                <a:ea typeface="Roboto"/>
                <a:cs typeface="Roboto"/>
                <a:sym typeface="Roboto"/>
              </a:rPr>
              <a:t>Identify some international studios and post a link to their website.  (3)</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endParaRPr lang="en-US" sz="900">
              <a:solidFill>
                <a:srgbClr val="B7B7B7"/>
              </a:solidFill>
              <a:latin typeface="Roboto"/>
              <a:ea typeface="Roboto"/>
              <a:cs typeface="Roboto"/>
              <a:sym typeface="Roboto"/>
            </a:endParaRPr>
          </a:p>
        </p:txBody>
      </p:sp>
      <p:pic>
        <p:nvPicPr>
          <p:cNvPr id="3" name="Graphic 2" descr="Building">
            <a:extLst>
              <a:ext uri="{FF2B5EF4-FFF2-40B4-BE49-F238E27FC236}">
                <a16:creationId xmlns:a16="http://schemas.microsoft.com/office/drawing/2014/main" id="{66560B5D-9270-4901-A88A-3EEA7EE9F8B2}"/>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000" y="93133"/>
            <a:ext cx="914400" cy="914400"/>
          </a:xfrm>
          <a:prstGeom prst="rect">
            <a:avLst/>
          </a:prstGeom>
        </p:spPr>
      </p:pic>
      <p:pic>
        <p:nvPicPr>
          <p:cNvPr id="9" name="Graphic 8" descr="Home">
            <a:hlinkClick r:id="rId5" action="ppaction://hlinksldjump"/>
            <a:extLst>
              <a:ext uri="{FF2B5EF4-FFF2-40B4-BE49-F238E27FC236}">
                <a16:creationId xmlns:a16="http://schemas.microsoft.com/office/drawing/2014/main" id="{C102E092-3180-4254-A216-55787388323F}"/>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602272" y="83961"/>
            <a:ext cx="914400" cy="914400"/>
          </a:xfrm>
          <a:prstGeom prst="rect">
            <a:avLst/>
          </a:prstGeom>
        </p:spPr>
      </p:pic>
      <p:graphicFrame>
        <p:nvGraphicFramePr>
          <p:cNvPr id="8" name="Google Shape;293;p44">
            <a:extLst>
              <a:ext uri="{FF2B5EF4-FFF2-40B4-BE49-F238E27FC236}">
                <a16:creationId xmlns:a16="http://schemas.microsoft.com/office/drawing/2014/main" id="{14E80E7F-C859-4B3E-98E5-7AA81C0ECB45}"/>
              </a:ext>
            </a:extLst>
          </p:cNvPr>
          <p:cNvGraphicFramePr/>
          <p:nvPr>
            <p:extLst>
              <p:ext uri="{D42A27DB-BD31-4B8C-83A1-F6EECF244321}">
                <p14:modId xmlns:p14="http://schemas.microsoft.com/office/powerpoint/2010/main" val="4022581959"/>
              </p:ext>
            </p:extLst>
          </p:nvPr>
        </p:nvGraphicFramePr>
        <p:xfrm>
          <a:off x="426675" y="1591244"/>
          <a:ext cx="7904475" cy="1295280"/>
        </p:xfrm>
        <a:graphic>
          <a:graphicData uri="http://schemas.openxmlformats.org/drawingml/2006/table">
            <a:tbl>
              <a:tblPr>
                <a:noFill/>
                <a:tableStyleId>{2DE40A0A-F175-4DEE-BA99-264EB937CA04}</a:tableStyleId>
              </a:tblPr>
              <a:tblGrid>
                <a:gridCol w="3151725">
                  <a:extLst>
                    <a:ext uri="{9D8B030D-6E8A-4147-A177-3AD203B41FA5}">
                      <a16:colId xmlns:a16="http://schemas.microsoft.com/office/drawing/2014/main" val="3179543082"/>
                    </a:ext>
                  </a:extLst>
                </a:gridCol>
                <a:gridCol w="4752750">
                  <a:extLst>
                    <a:ext uri="{9D8B030D-6E8A-4147-A177-3AD203B41FA5}">
                      <a16:colId xmlns:a16="http://schemas.microsoft.com/office/drawing/2014/main" val="20000"/>
                    </a:ext>
                  </a:extLst>
                </a:gridCol>
              </a:tblGrid>
              <a:tr h="309202">
                <a:tc>
                  <a:txBody>
                    <a:bodyPr/>
                    <a:lstStyle/>
                    <a:p>
                      <a:pPr marL="0" marR="0" lvl="0" indent="0" algn="l" defTabSz="914400" rtl="0" eaLnBrk="1" fontAlgn="auto" latinLnBrk="0" hangingPunct="1">
                        <a:lnSpc>
                          <a:spcPct val="100000"/>
                        </a:lnSpc>
                        <a:spcBef>
                          <a:spcPts val="0"/>
                        </a:spcBef>
                        <a:spcAft>
                          <a:spcPts val="0"/>
                        </a:spcAft>
                        <a:buClr>
                          <a:srgbClr val="D9D9D9"/>
                        </a:buClr>
                        <a:buSzPts val="1000"/>
                        <a:buFont typeface="Roboto"/>
                        <a:buNone/>
                        <a:tabLst/>
                        <a:defRPr/>
                      </a:pPr>
                      <a:r>
                        <a:rPr lang="en-AU" sz="1000" b="1" i="0" u="none" strike="noStrike" cap="none">
                          <a:solidFill>
                            <a:schemeClr val="bg1"/>
                          </a:solidFill>
                          <a:latin typeface="Roboto"/>
                          <a:ea typeface="Roboto"/>
                          <a:cs typeface="Roboto"/>
                          <a:sym typeface="Roboto"/>
                        </a:rPr>
                        <a:t>Local studio name</a:t>
                      </a:r>
                      <a:endParaRPr lang="en-AU"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a:solidFill>
                            <a:schemeClr val="bg1"/>
                          </a:solidFill>
                          <a:latin typeface="Roboto"/>
                          <a:ea typeface="Roboto"/>
                          <a:cs typeface="Roboto"/>
                          <a:sym typeface="Roboto"/>
                        </a:rPr>
                        <a:t>Link to studio website</a:t>
                      </a: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309202">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a:solidFill>
                            <a:srgbClr val="92D050"/>
                          </a:solidFill>
                          <a:latin typeface="Roboto"/>
                          <a:ea typeface="Roboto"/>
                          <a:cs typeface="Roboto"/>
                          <a:sym typeface="Roboto"/>
                        </a:rPr>
                        <a:t>Studio #1</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kumimoji="0" lang="en-AU" sz="900" b="0" i="0" u="none" strike="noStrike" kern="0" cap="none" spc="0" normalizeH="0" baseline="0" noProof="0">
                          <a:ln>
                            <a:noFill/>
                          </a:ln>
                          <a:solidFill>
                            <a:srgbClr val="92D050"/>
                          </a:solidFill>
                          <a:effectLst/>
                          <a:uLnTx/>
                          <a:uFillTx/>
                          <a:latin typeface="Roboto"/>
                          <a:ea typeface="Roboto"/>
                          <a:cs typeface="Roboto"/>
                          <a:sym typeface="Roboto"/>
                        </a:rPr>
                        <a:t>Link #1</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r h="309202">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a:solidFill>
                            <a:srgbClr val="92D050"/>
                          </a:solidFill>
                          <a:latin typeface="Roboto"/>
                          <a:ea typeface="Roboto"/>
                          <a:cs typeface="Roboto"/>
                          <a:sym typeface="Roboto"/>
                        </a:rPr>
                        <a:t>Studio #2</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kumimoji="0" lang="en-AU" sz="900" b="0" i="0" u="none" strike="noStrike" kern="0" cap="none" spc="0" normalizeH="0" baseline="0" noProof="0">
                          <a:ln>
                            <a:noFill/>
                          </a:ln>
                          <a:solidFill>
                            <a:srgbClr val="92D050"/>
                          </a:solidFill>
                          <a:effectLst/>
                          <a:uLnTx/>
                          <a:uFillTx/>
                          <a:latin typeface="Roboto"/>
                          <a:ea typeface="Roboto"/>
                          <a:cs typeface="Roboto"/>
                          <a:sym typeface="Roboto"/>
                        </a:rPr>
                        <a:t>Link #2</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68251395"/>
                  </a:ext>
                </a:extLst>
              </a:tr>
              <a:tr h="309202">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a:solidFill>
                            <a:srgbClr val="92D050"/>
                          </a:solidFill>
                          <a:latin typeface="Roboto"/>
                          <a:ea typeface="Roboto"/>
                          <a:cs typeface="Roboto"/>
                          <a:sym typeface="Roboto"/>
                        </a:rPr>
                        <a:t>Studio #3</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kumimoji="0" lang="en-AU" sz="900" b="0" i="0" u="none" strike="noStrike" kern="0" cap="none" spc="0" normalizeH="0" baseline="0" noProof="0">
                          <a:ln>
                            <a:noFill/>
                          </a:ln>
                          <a:solidFill>
                            <a:srgbClr val="92D050"/>
                          </a:solidFill>
                          <a:effectLst/>
                          <a:uLnTx/>
                          <a:uFillTx/>
                          <a:latin typeface="Roboto"/>
                          <a:ea typeface="Roboto"/>
                          <a:cs typeface="Roboto"/>
                          <a:sym typeface="Roboto"/>
                        </a:rPr>
                        <a:t>Link #3</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407956935"/>
                  </a:ext>
                </a:extLst>
              </a:tr>
            </a:tbl>
          </a:graphicData>
        </a:graphic>
      </p:graphicFrame>
      <p:graphicFrame>
        <p:nvGraphicFramePr>
          <p:cNvPr id="11" name="Google Shape;293;p44">
            <a:extLst>
              <a:ext uri="{FF2B5EF4-FFF2-40B4-BE49-F238E27FC236}">
                <a16:creationId xmlns:a16="http://schemas.microsoft.com/office/drawing/2014/main" id="{B2B13CA3-CBE2-4FBF-B94E-135C8DC8610F}"/>
              </a:ext>
            </a:extLst>
          </p:cNvPr>
          <p:cNvGraphicFramePr/>
          <p:nvPr>
            <p:extLst>
              <p:ext uri="{D42A27DB-BD31-4B8C-83A1-F6EECF244321}">
                <p14:modId xmlns:p14="http://schemas.microsoft.com/office/powerpoint/2010/main" val="297972152"/>
              </p:ext>
            </p:extLst>
          </p:nvPr>
        </p:nvGraphicFramePr>
        <p:xfrm>
          <a:off x="425925" y="3175551"/>
          <a:ext cx="7904475" cy="1295280"/>
        </p:xfrm>
        <a:graphic>
          <a:graphicData uri="http://schemas.openxmlformats.org/drawingml/2006/table">
            <a:tbl>
              <a:tblPr>
                <a:noFill/>
                <a:tableStyleId>{2DE40A0A-F175-4DEE-BA99-264EB937CA04}</a:tableStyleId>
              </a:tblPr>
              <a:tblGrid>
                <a:gridCol w="3151725">
                  <a:extLst>
                    <a:ext uri="{9D8B030D-6E8A-4147-A177-3AD203B41FA5}">
                      <a16:colId xmlns:a16="http://schemas.microsoft.com/office/drawing/2014/main" val="3179543082"/>
                    </a:ext>
                  </a:extLst>
                </a:gridCol>
                <a:gridCol w="4752750">
                  <a:extLst>
                    <a:ext uri="{9D8B030D-6E8A-4147-A177-3AD203B41FA5}">
                      <a16:colId xmlns:a16="http://schemas.microsoft.com/office/drawing/2014/main" val="20000"/>
                    </a:ext>
                  </a:extLst>
                </a:gridCol>
              </a:tblGrid>
              <a:tr h="309202">
                <a:tc>
                  <a:txBody>
                    <a:bodyPr/>
                    <a:lstStyle/>
                    <a:p>
                      <a:pPr marL="0" marR="0" lvl="0" indent="0" algn="l" defTabSz="914400" rtl="0" eaLnBrk="1" fontAlgn="auto" latinLnBrk="0" hangingPunct="1">
                        <a:lnSpc>
                          <a:spcPct val="100000"/>
                        </a:lnSpc>
                        <a:spcBef>
                          <a:spcPts val="0"/>
                        </a:spcBef>
                        <a:spcAft>
                          <a:spcPts val="0"/>
                        </a:spcAft>
                        <a:buClr>
                          <a:srgbClr val="D9D9D9"/>
                        </a:buClr>
                        <a:buSzPts val="1000"/>
                        <a:buFont typeface="Roboto"/>
                        <a:buNone/>
                        <a:tabLst/>
                        <a:defRPr/>
                      </a:pPr>
                      <a:r>
                        <a:rPr lang="en-AU" sz="1000" b="1" i="0" u="none" strike="noStrike" cap="none">
                          <a:solidFill>
                            <a:schemeClr val="bg1"/>
                          </a:solidFill>
                          <a:latin typeface="Roboto"/>
                          <a:ea typeface="Roboto"/>
                          <a:cs typeface="Roboto"/>
                          <a:sym typeface="Roboto"/>
                        </a:rPr>
                        <a:t>International studio name</a:t>
                      </a:r>
                      <a:endParaRPr lang="en-AU"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a:solidFill>
                            <a:schemeClr val="bg1"/>
                          </a:solidFill>
                          <a:latin typeface="Roboto"/>
                          <a:ea typeface="Roboto"/>
                          <a:cs typeface="Roboto"/>
                          <a:sym typeface="Roboto"/>
                        </a:rPr>
                        <a:t>Link to studio website</a:t>
                      </a: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309202">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a:solidFill>
                            <a:srgbClr val="92D050"/>
                          </a:solidFill>
                          <a:latin typeface="Roboto"/>
                          <a:ea typeface="Roboto"/>
                          <a:cs typeface="Roboto"/>
                          <a:sym typeface="Roboto"/>
                        </a:rPr>
                        <a:t>Studio #1</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kumimoji="0" lang="en-AU" sz="900" b="0" i="0" u="none" strike="noStrike" kern="0" cap="none" spc="0" normalizeH="0" baseline="0" noProof="0">
                          <a:ln>
                            <a:noFill/>
                          </a:ln>
                          <a:solidFill>
                            <a:srgbClr val="92D050"/>
                          </a:solidFill>
                          <a:effectLst/>
                          <a:uLnTx/>
                          <a:uFillTx/>
                          <a:latin typeface="Roboto"/>
                          <a:ea typeface="Roboto"/>
                          <a:cs typeface="Roboto"/>
                          <a:sym typeface="Roboto"/>
                        </a:rPr>
                        <a:t>Link #1</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r h="309202">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a:solidFill>
                            <a:srgbClr val="92D050"/>
                          </a:solidFill>
                          <a:latin typeface="Roboto"/>
                          <a:ea typeface="Roboto"/>
                          <a:cs typeface="Roboto"/>
                          <a:sym typeface="Roboto"/>
                        </a:rPr>
                        <a:t>Studio #2</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kumimoji="0" lang="en-AU" sz="900" b="0" i="0" u="none" strike="noStrike" kern="0" cap="none" spc="0" normalizeH="0" baseline="0" noProof="0">
                          <a:ln>
                            <a:noFill/>
                          </a:ln>
                          <a:solidFill>
                            <a:srgbClr val="92D050"/>
                          </a:solidFill>
                          <a:effectLst/>
                          <a:uLnTx/>
                          <a:uFillTx/>
                          <a:latin typeface="Roboto"/>
                          <a:ea typeface="Roboto"/>
                          <a:cs typeface="Roboto"/>
                          <a:sym typeface="Roboto"/>
                        </a:rPr>
                        <a:t>Link #2</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68251395"/>
                  </a:ext>
                </a:extLst>
              </a:tr>
              <a:tr h="309202">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a:solidFill>
                            <a:srgbClr val="92D050"/>
                          </a:solidFill>
                          <a:latin typeface="Roboto"/>
                          <a:ea typeface="Roboto"/>
                          <a:cs typeface="Roboto"/>
                          <a:sym typeface="Roboto"/>
                        </a:rPr>
                        <a:t>Studio #3</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kumimoji="0" lang="en-AU" sz="900" b="0" i="0" u="none" strike="noStrike" kern="0" cap="none" spc="0" normalizeH="0" baseline="0" noProof="0">
                          <a:ln>
                            <a:noFill/>
                          </a:ln>
                          <a:solidFill>
                            <a:srgbClr val="92D050"/>
                          </a:solidFill>
                          <a:effectLst/>
                          <a:uLnTx/>
                          <a:uFillTx/>
                          <a:latin typeface="Roboto"/>
                          <a:ea typeface="Roboto"/>
                          <a:cs typeface="Roboto"/>
                          <a:sym typeface="Roboto"/>
                        </a:rPr>
                        <a:t>Link #3</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407956935"/>
                  </a:ext>
                </a:extLst>
              </a:tr>
            </a:tbl>
          </a:graphicData>
        </a:graphic>
      </p:graphicFrame>
    </p:spTree>
    <p:extLst>
      <p:ext uri="{BB962C8B-B14F-4D97-AF65-F5344CB8AC3E}">
        <p14:creationId xmlns:p14="http://schemas.microsoft.com/office/powerpoint/2010/main" val="24807605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lvl="0"/>
            <a:r>
              <a:rPr lang="en-AU" err="1">
                <a:latin typeface="Roboto"/>
                <a:ea typeface="Roboto"/>
                <a:cs typeface="Roboto"/>
                <a:sym typeface="Roboto"/>
              </a:rPr>
              <a:t>Studio|</a:t>
            </a:r>
            <a:r>
              <a:rPr lang="en-AU" sz="3000" err="1">
                <a:solidFill>
                  <a:srgbClr val="8CB3E3"/>
                </a:solidFill>
                <a:latin typeface="Roboto"/>
                <a:ea typeface="Roboto"/>
                <a:cs typeface="Roboto"/>
                <a:sym typeface="Roboto"/>
              </a:rPr>
              <a:t>Studio</a:t>
            </a:r>
            <a:r>
              <a:rPr lang="en-AU" sz="3000">
                <a:solidFill>
                  <a:srgbClr val="8CB3E3"/>
                </a:solidFill>
                <a:latin typeface="Roboto"/>
                <a:ea typeface="Roboto"/>
                <a:cs typeface="Roboto"/>
                <a:sym typeface="Roboto"/>
              </a:rPr>
              <a:t> review</a:t>
            </a:r>
            <a:endParaRPr/>
          </a:p>
        </p:txBody>
      </p:sp>
      <p:sp>
        <p:nvSpPr>
          <p:cNvPr id="8" name="Google Shape;292;p44">
            <a:extLst>
              <a:ext uri="{FF2B5EF4-FFF2-40B4-BE49-F238E27FC236}">
                <a16:creationId xmlns:a16="http://schemas.microsoft.com/office/drawing/2014/main" id="{F5FAA9CF-428C-46C2-89F1-30FBB174100C}"/>
              </a:ext>
            </a:extLst>
          </p:cNvPr>
          <p:cNvSpPr txBox="1">
            <a:spLocks noGrp="1"/>
          </p:cNvSpPr>
          <p:nvPr>
            <p:ph type="body" idx="1"/>
          </p:nvPr>
        </p:nvSpPr>
        <p:spPr>
          <a:xfrm>
            <a:off x="383574" y="921328"/>
            <a:ext cx="7630873" cy="1094673"/>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dirty="0">
                <a:solidFill>
                  <a:srgbClr val="B7B7B7"/>
                </a:solidFill>
                <a:latin typeface="Roboto"/>
                <a:ea typeface="Roboto"/>
                <a:cs typeface="Roboto"/>
                <a:sym typeface="Roboto"/>
              </a:rPr>
              <a:t>Choose one local and one international studio from your list.</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r>
              <a:rPr lang="en-US" sz="900" dirty="0">
                <a:solidFill>
                  <a:srgbClr val="B7B7B7"/>
                </a:solidFill>
                <a:latin typeface="Roboto"/>
                <a:ea typeface="Roboto"/>
                <a:cs typeface="Roboto"/>
                <a:sym typeface="Roboto"/>
              </a:rPr>
              <a:t>Research them and report on some findings, focusing on what they produce or how they produce it. Ensure you are reporting accurate information.</a:t>
            </a:r>
          </a:p>
          <a:p>
            <a:pPr marL="0" lvl="0" indent="0">
              <a:spcBef>
                <a:spcPts val="0"/>
              </a:spcBef>
              <a:buNone/>
            </a:pPr>
            <a:endParaRPr lang="en-US" sz="900" dirty="0">
              <a:solidFill>
                <a:srgbClr val="B7B7B7"/>
              </a:solidFill>
              <a:latin typeface="Roboto"/>
              <a:ea typeface="Roboto"/>
              <a:cs typeface="Roboto"/>
              <a:sym typeface="Roboto"/>
            </a:endParaRPr>
          </a:p>
          <a:p>
            <a:pPr marL="171450" indent="-171450">
              <a:spcBef>
                <a:spcPts val="0"/>
              </a:spcBef>
              <a:buClr>
                <a:schemeClr val="bg1">
                  <a:lumMod val="75000"/>
                </a:schemeClr>
              </a:buClr>
              <a:buSzPct val="100000"/>
            </a:pPr>
            <a:r>
              <a:rPr lang="en-US" sz="900" dirty="0">
                <a:solidFill>
                  <a:srgbClr val="B7B7B7"/>
                </a:solidFill>
                <a:latin typeface="Roboto"/>
                <a:ea typeface="Roboto"/>
                <a:cs typeface="Roboto"/>
                <a:sym typeface="Roboto"/>
              </a:rPr>
              <a:t>Find out what software they use?  </a:t>
            </a:r>
          </a:p>
          <a:p>
            <a:pPr marL="171450" indent="-171450">
              <a:spcBef>
                <a:spcPts val="0"/>
              </a:spcBef>
              <a:buClr>
                <a:schemeClr val="bg1">
                  <a:lumMod val="75000"/>
                </a:schemeClr>
              </a:buClr>
              <a:buSzPct val="100000"/>
            </a:pPr>
            <a:r>
              <a:rPr lang="en-US" sz="900" dirty="0">
                <a:solidFill>
                  <a:srgbClr val="B7B7B7"/>
                </a:solidFill>
                <a:latin typeface="Roboto"/>
                <a:ea typeface="Roboto"/>
                <a:cs typeface="Roboto"/>
                <a:sym typeface="Roboto"/>
              </a:rPr>
              <a:t>Find out how many staff they employ?</a:t>
            </a:r>
          </a:p>
          <a:p>
            <a:pPr marL="171450" indent="-171450">
              <a:spcBef>
                <a:spcPts val="0"/>
              </a:spcBef>
              <a:buClr>
                <a:schemeClr val="bg1">
                  <a:lumMod val="75000"/>
                </a:schemeClr>
              </a:buClr>
              <a:buSzPct val="100000"/>
            </a:pPr>
            <a:r>
              <a:rPr lang="en-US" sz="900" dirty="0">
                <a:solidFill>
                  <a:srgbClr val="B7B7B7"/>
                </a:solidFill>
                <a:latin typeface="Roboto"/>
                <a:ea typeface="Roboto"/>
                <a:cs typeface="Roboto"/>
                <a:sym typeface="Roboto"/>
              </a:rPr>
              <a:t>Find other information about how the studio produces its products?</a:t>
            </a:r>
          </a:p>
        </p:txBody>
      </p:sp>
      <p:pic>
        <p:nvPicPr>
          <p:cNvPr id="9" name="Graphic 8" descr="Building">
            <a:extLst>
              <a:ext uri="{FF2B5EF4-FFF2-40B4-BE49-F238E27FC236}">
                <a16:creationId xmlns:a16="http://schemas.microsoft.com/office/drawing/2014/main" id="{B6595806-8C20-4513-A4FC-E8E815CB31A4}"/>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000" y="93133"/>
            <a:ext cx="914400" cy="914400"/>
          </a:xfrm>
          <a:prstGeom prst="rect">
            <a:avLst/>
          </a:prstGeom>
        </p:spPr>
      </p:pic>
      <p:graphicFrame>
        <p:nvGraphicFramePr>
          <p:cNvPr id="7" name="Google Shape;293;p44">
            <a:extLst>
              <a:ext uri="{FF2B5EF4-FFF2-40B4-BE49-F238E27FC236}">
                <a16:creationId xmlns:a16="http://schemas.microsoft.com/office/drawing/2014/main" id="{2E5F0B64-DEFC-4509-B9F3-6BC662A4A575}"/>
              </a:ext>
            </a:extLst>
          </p:cNvPr>
          <p:cNvGraphicFramePr/>
          <p:nvPr>
            <p:extLst>
              <p:ext uri="{D42A27DB-BD31-4B8C-83A1-F6EECF244321}">
                <p14:modId xmlns:p14="http://schemas.microsoft.com/office/powerpoint/2010/main" val="441389541"/>
              </p:ext>
            </p:extLst>
          </p:nvPr>
        </p:nvGraphicFramePr>
        <p:xfrm>
          <a:off x="425925" y="2327389"/>
          <a:ext cx="7904475" cy="1661070"/>
        </p:xfrm>
        <a:graphic>
          <a:graphicData uri="http://schemas.openxmlformats.org/drawingml/2006/table">
            <a:tbl>
              <a:tblPr>
                <a:noFill/>
                <a:tableStyleId>{2DE40A0A-F175-4DEE-BA99-264EB937CA04}</a:tableStyleId>
              </a:tblPr>
              <a:tblGrid>
                <a:gridCol w="3151725">
                  <a:extLst>
                    <a:ext uri="{9D8B030D-6E8A-4147-A177-3AD203B41FA5}">
                      <a16:colId xmlns:a16="http://schemas.microsoft.com/office/drawing/2014/main" val="3179543082"/>
                    </a:ext>
                  </a:extLst>
                </a:gridCol>
                <a:gridCol w="4752750">
                  <a:extLst>
                    <a:ext uri="{9D8B030D-6E8A-4147-A177-3AD203B41FA5}">
                      <a16:colId xmlns:a16="http://schemas.microsoft.com/office/drawing/2014/main" val="20000"/>
                    </a:ext>
                  </a:extLst>
                </a:gridCol>
              </a:tblGrid>
              <a:tr h="309202">
                <a:tc>
                  <a:txBody>
                    <a:bodyPr/>
                    <a:lstStyle/>
                    <a:p>
                      <a:pPr marL="0" marR="0" lvl="0" indent="0" algn="l" defTabSz="914400" rtl="0" eaLnBrk="1" fontAlgn="auto" latinLnBrk="0" hangingPunct="1">
                        <a:lnSpc>
                          <a:spcPct val="100000"/>
                        </a:lnSpc>
                        <a:spcBef>
                          <a:spcPts val="0"/>
                        </a:spcBef>
                        <a:spcAft>
                          <a:spcPts val="0"/>
                        </a:spcAft>
                        <a:buClr>
                          <a:srgbClr val="D9D9D9"/>
                        </a:buClr>
                        <a:buSzPts val="1000"/>
                        <a:buFont typeface="Roboto"/>
                        <a:buNone/>
                        <a:tabLst/>
                        <a:defRPr/>
                      </a:pPr>
                      <a:r>
                        <a:rPr lang="en-AU" sz="1000" b="1" i="0" u="none" strike="noStrike" cap="none">
                          <a:solidFill>
                            <a:schemeClr val="bg1"/>
                          </a:solidFill>
                          <a:latin typeface="Roboto"/>
                          <a:ea typeface="Roboto"/>
                          <a:cs typeface="Roboto"/>
                          <a:sym typeface="Roboto"/>
                        </a:rPr>
                        <a:t>Studio name</a:t>
                      </a:r>
                      <a:endParaRPr lang="en-AU"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dirty="0">
                          <a:solidFill>
                            <a:schemeClr val="bg1"/>
                          </a:solidFill>
                          <a:latin typeface="Roboto"/>
                          <a:ea typeface="Roboto"/>
                          <a:cs typeface="Roboto"/>
                          <a:sym typeface="Roboto"/>
                        </a:rPr>
                        <a:t>Production trivia</a:t>
                      </a:r>
                      <a:endParaRPr dirty="0">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309202">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a:solidFill>
                            <a:srgbClr val="92D050"/>
                          </a:solidFill>
                          <a:latin typeface="Roboto"/>
                          <a:ea typeface="Roboto"/>
                          <a:cs typeface="Roboto"/>
                          <a:sym typeface="Roboto"/>
                        </a:rPr>
                        <a:t>Local Studio name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171450" marR="0" lvl="0" indent="-17145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Char char="•"/>
                        <a:tabLst/>
                        <a:defRPr/>
                      </a:pPr>
                      <a:r>
                        <a:rPr kumimoji="0" lang="en-AU" sz="900" b="0" i="0" u="none" strike="noStrike" kern="0" cap="none" spc="0" normalizeH="0" baseline="0" noProof="0" dirty="0">
                          <a:ln>
                            <a:noFill/>
                          </a:ln>
                          <a:solidFill>
                            <a:srgbClr val="92D050"/>
                          </a:solidFill>
                          <a:effectLst/>
                          <a:uLnTx/>
                          <a:uFillTx/>
                          <a:latin typeface="Roboto"/>
                          <a:ea typeface="Roboto"/>
                          <a:cs typeface="Roboto"/>
                          <a:sym typeface="Roboto"/>
                        </a:rPr>
                        <a:t>Production related information #1</a:t>
                      </a:r>
                    </a:p>
                    <a:p>
                      <a:pPr marL="171450" marR="0" lvl="0" indent="-17145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Char char="•"/>
                        <a:tabLst/>
                        <a:defRPr/>
                      </a:pPr>
                      <a:r>
                        <a:rPr kumimoji="0" lang="en-AU" sz="900" b="0" i="0" u="none" strike="noStrike" kern="0" cap="none" spc="0" normalizeH="0" baseline="0" noProof="0" dirty="0">
                          <a:ln>
                            <a:noFill/>
                          </a:ln>
                          <a:solidFill>
                            <a:srgbClr val="92D050"/>
                          </a:solidFill>
                          <a:effectLst/>
                          <a:uLnTx/>
                          <a:uFillTx/>
                          <a:latin typeface="Roboto"/>
                          <a:ea typeface="Roboto"/>
                          <a:cs typeface="Roboto"/>
                          <a:sym typeface="Roboto"/>
                        </a:rPr>
                        <a:t>Production related information #2</a:t>
                      </a:r>
                    </a:p>
                    <a:p>
                      <a:pPr marL="171450" marR="0" lvl="0" indent="-17145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Char char="•"/>
                        <a:tabLst/>
                        <a:defRPr/>
                      </a:pPr>
                      <a:r>
                        <a:rPr kumimoji="0" lang="en-AU" sz="900" b="0" i="0" u="none" strike="noStrike" kern="0" cap="none" spc="0" normalizeH="0" baseline="0" noProof="0" dirty="0">
                          <a:ln>
                            <a:noFill/>
                          </a:ln>
                          <a:solidFill>
                            <a:srgbClr val="92D050"/>
                          </a:solidFill>
                          <a:effectLst/>
                          <a:uLnTx/>
                          <a:uFillTx/>
                          <a:latin typeface="Roboto"/>
                          <a:ea typeface="Roboto"/>
                          <a:cs typeface="Roboto"/>
                          <a:sym typeface="Roboto"/>
                        </a:rPr>
                        <a:t>Production related information #3</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r h="309202">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a:solidFill>
                            <a:srgbClr val="92D050"/>
                          </a:solidFill>
                          <a:latin typeface="Roboto"/>
                          <a:ea typeface="Roboto"/>
                          <a:cs typeface="Roboto"/>
                          <a:sym typeface="Roboto"/>
                        </a:rPr>
                        <a:t>International Studio name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171450" marR="0" lvl="0" indent="-17145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Char char="•"/>
                        <a:tabLst/>
                        <a:defRPr/>
                      </a:pPr>
                      <a:r>
                        <a:rPr kumimoji="0" lang="en-AU" sz="900" b="0" i="0" u="none" strike="noStrike" kern="0" cap="none" spc="0" normalizeH="0" baseline="0" noProof="0" dirty="0">
                          <a:ln>
                            <a:noFill/>
                          </a:ln>
                          <a:solidFill>
                            <a:srgbClr val="92D050"/>
                          </a:solidFill>
                          <a:effectLst/>
                          <a:uLnTx/>
                          <a:uFillTx/>
                          <a:latin typeface="Roboto"/>
                          <a:ea typeface="Roboto"/>
                          <a:cs typeface="Roboto"/>
                          <a:sym typeface="Roboto"/>
                        </a:rPr>
                        <a:t>Production related information #1</a:t>
                      </a:r>
                    </a:p>
                    <a:p>
                      <a:pPr marL="171450" marR="0" lvl="0" indent="-17145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Char char="•"/>
                        <a:tabLst/>
                        <a:defRPr/>
                      </a:pPr>
                      <a:r>
                        <a:rPr kumimoji="0" lang="en-AU" sz="900" b="0" i="0" u="none" strike="noStrike" kern="0" cap="none" spc="0" normalizeH="0" baseline="0" noProof="0" dirty="0">
                          <a:ln>
                            <a:noFill/>
                          </a:ln>
                          <a:solidFill>
                            <a:srgbClr val="92D050"/>
                          </a:solidFill>
                          <a:effectLst/>
                          <a:uLnTx/>
                          <a:uFillTx/>
                          <a:latin typeface="Roboto"/>
                          <a:ea typeface="Roboto"/>
                          <a:cs typeface="Roboto"/>
                          <a:sym typeface="Roboto"/>
                        </a:rPr>
                        <a:t>Production related information #2</a:t>
                      </a:r>
                    </a:p>
                    <a:p>
                      <a:pPr marL="171450" marR="0" lvl="0" indent="-17145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Char char="•"/>
                        <a:tabLst/>
                        <a:defRPr/>
                      </a:pPr>
                      <a:r>
                        <a:rPr kumimoji="0" lang="en-AU" sz="900" b="0" i="0" u="none" strike="noStrike" kern="0" cap="none" spc="0" normalizeH="0" baseline="0" noProof="0" dirty="0">
                          <a:ln>
                            <a:noFill/>
                          </a:ln>
                          <a:solidFill>
                            <a:srgbClr val="92D050"/>
                          </a:solidFill>
                          <a:effectLst/>
                          <a:uLnTx/>
                          <a:uFillTx/>
                          <a:latin typeface="Roboto"/>
                          <a:ea typeface="Roboto"/>
                          <a:cs typeface="Roboto"/>
                          <a:sym typeface="Roboto"/>
                        </a:rPr>
                        <a:t>Production related information #3</a:t>
                      </a:r>
                    </a:p>
                    <a:p>
                      <a:pPr marL="171450" marR="0" lvl="0" indent="-17145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Char char="•"/>
                        <a:tabLst/>
                        <a:defRPr/>
                      </a:pPr>
                      <a:endParaRPr kumimoji="0" lang="en-AU" sz="900" b="0" i="0" u="none" strike="noStrike" kern="0" cap="none" spc="0" normalizeH="0" baseline="0" noProof="0" dirty="0">
                        <a:ln>
                          <a:noFill/>
                        </a:ln>
                        <a:solidFill>
                          <a:srgbClr val="92D050"/>
                        </a:solidFill>
                        <a:effectLst/>
                        <a:uLnTx/>
                        <a:uFillTx/>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68251395"/>
                  </a:ext>
                </a:extLst>
              </a:tr>
            </a:tbl>
          </a:graphicData>
        </a:graphic>
      </p:graphicFrame>
    </p:spTree>
    <p:extLst>
      <p:ext uri="{BB962C8B-B14F-4D97-AF65-F5344CB8AC3E}">
        <p14:creationId xmlns:p14="http://schemas.microsoft.com/office/powerpoint/2010/main" val="5876959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marL="0" lvl="0" indent="0" rtl="0">
              <a:spcBef>
                <a:spcPts val="0"/>
              </a:spcBef>
              <a:spcAft>
                <a:spcPts val="0"/>
              </a:spcAft>
              <a:buClr>
                <a:srgbClr val="00B0F0"/>
              </a:buClr>
              <a:buSzPts val="1400"/>
              <a:buFont typeface="Calibri"/>
              <a:buNone/>
            </a:pPr>
            <a:r>
              <a:rPr lang="en-AU">
                <a:latin typeface="Roboto"/>
                <a:ea typeface="Roboto"/>
                <a:cs typeface="Roboto"/>
                <a:sym typeface="Roboto"/>
              </a:rPr>
              <a:t>Network 1|</a:t>
            </a:r>
            <a:r>
              <a:rPr lang="en-AU" sz="3000">
                <a:solidFill>
                  <a:srgbClr val="8CB3E3"/>
                </a:solidFill>
                <a:latin typeface="Roboto"/>
                <a:ea typeface="Roboto"/>
                <a:cs typeface="Roboto"/>
                <a:sym typeface="Roboto"/>
              </a:rPr>
              <a:t>Personal close</a:t>
            </a:r>
            <a:endParaRPr/>
          </a:p>
        </p:txBody>
      </p:sp>
      <p:sp>
        <p:nvSpPr>
          <p:cNvPr id="17" name="Google Shape;292;p44">
            <a:extLst>
              <a:ext uri="{FF2B5EF4-FFF2-40B4-BE49-F238E27FC236}">
                <a16:creationId xmlns:a16="http://schemas.microsoft.com/office/drawing/2014/main" id="{5AE9912C-98EA-4128-BAF0-91C8BAB6E99F}"/>
              </a:ext>
            </a:extLst>
          </p:cNvPr>
          <p:cNvSpPr txBox="1">
            <a:spLocks noGrp="1"/>
          </p:cNvSpPr>
          <p:nvPr>
            <p:ph type="body" idx="1"/>
          </p:nvPr>
        </p:nvSpPr>
        <p:spPr>
          <a:xfrm>
            <a:off x="383574" y="921328"/>
            <a:ext cx="7630873" cy="1427861"/>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dirty="0">
                <a:solidFill>
                  <a:srgbClr val="B7B7B7"/>
                </a:solidFill>
                <a:latin typeface="Roboto"/>
                <a:ea typeface="Roboto"/>
                <a:cs typeface="Roboto"/>
                <a:sym typeface="Roboto"/>
              </a:rPr>
              <a:t>Think about your immediate personal network.  Think about the people who can offer you advice and feedback.  </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r>
              <a:rPr lang="en-US" sz="900" dirty="0">
                <a:solidFill>
                  <a:srgbClr val="B7B7B7"/>
                </a:solidFill>
                <a:latin typeface="Roboto"/>
                <a:ea typeface="Roboto"/>
                <a:cs typeface="Roboto"/>
                <a:sym typeface="Roboto"/>
              </a:rPr>
              <a:t>These are people who you can talk directly with.  These people may include family, friends, fellow students, trainers, work colleges, </a:t>
            </a:r>
            <a:r>
              <a:rPr lang="en-US" sz="900" dirty="0" err="1">
                <a:solidFill>
                  <a:srgbClr val="B7B7B7"/>
                </a:solidFill>
                <a:latin typeface="Roboto"/>
                <a:ea typeface="Roboto"/>
                <a:cs typeface="Roboto"/>
                <a:sym typeface="Roboto"/>
              </a:rPr>
              <a:t>etc</a:t>
            </a:r>
            <a:endParaRPr lang="en-US" sz="900" dirty="0">
              <a:solidFill>
                <a:srgbClr val="B7B7B7"/>
              </a:solidFill>
              <a:latin typeface="Roboto"/>
              <a:ea typeface="Roboto"/>
              <a:cs typeface="Roboto"/>
              <a:sym typeface="Roboto"/>
            </a:endParaRPr>
          </a:p>
          <a:p>
            <a:pPr marL="0" lvl="0" indent="0">
              <a:spcBef>
                <a:spcPts val="0"/>
              </a:spcBef>
              <a:buNone/>
            </a:pPr>
            <a:endParaRPr lang="en-US" sz="900" dirty="0">
              <a:solidFill>
                <a:srgbClr val="B7B7B7"/>
              </a:solidFill>
              <a:latin typeface="Roboto"/>
              <a:ea typeface="Roboto"/>
              <a:cs typeface="Roboto"/>
              <a:sym typeface="Roboto"/>
            </a:endParaRPr>
          </a:p>
          <a:p>
            <a:pPr marL="0" indent="0">
              <a:spcBef>
                <a:spcPts val="0"/>
              </a:spcBef>
              <a:buClr>
                <a:schemeClr val="bg1">
                  <a:lumMod val="75000"/>
                </a:schemeClr>
              </a:buClr>
              <a:buSzPct val="100000"/>
              <a:buNone/>
            </a:pPr>
            <a:r>
              <a:rPr lang="en-US" sz="900" dirty="0">
                <a:solidFill>
                  <a:srgbClr val="B7B7B7"/>
                </a:solidFill>
                <a:latin typeface="Roboto"/>
                <a:ea typeface="Roboto"/>
                <a:cs typeface="Roboto"/>
                <a:sym typeface="Roboto"/>
              </a:rPr>
              <a:t>How many people in your immediate personal network could you:</a:t>
            </a:r>
          </a:p>
          <a:p>
            <a:pPr marL="171450" indent="-171450">
              <a:spcBef>
                <a:spcPts val="0"/>
              </a:spcBef>
              <a:buClr>
                <a:schemeClr val="bg1">
                  <a:lumMod val="75000"/>
                </a:schemeClr>
              </a:buClr>
              <a:buSzPct val="100000"/>
            </a:pPr>
            <a:r>
              <a:rPr lang="en-US" sz="900" dirty="0">
                <a:solidFill>
                  <a:srgbClr val="B7B7B7"/>
                </a:solidFill>
                <a:latin typeface="Roboto"/>
                <a:ea typeface="Roboto"/>
                <a:cs typeface="Roboto"/>
                <a:sym typeface="Roboto"/>
              </a:rPr>
              <a:t>call on for advice on artistic / technical matters.</a:t>
            </a:r>
          </a:p>
          <a:p>
            <a:pPr marL="171450" indent="-171450">
              <a:spcBef>
                <a:spcPts val="0"/>
              </a:spcBef>
              <a:buClr>
                <a:schemeClr val="bg1">
                  <a:lumMod val="75000"/>
                </a:schemeClr>
              </a:buClr>
              <a:buSzPct val="100000"/>
            </a:pPr>
            <a:r>
              <a:rPr lang="en-US" sz="900" dirty="0">
                <a:solidFill>
                  <a:srgbClr val="B7B7B7"/>
                </a:solidFill>
                <a:latin typeface="Roboto"/>
                <a:ea typeface="Roboto"/>
                <a:cs typeface="Roboto"/>
                <a:sym typeface="Roboto"/>
              </a:rPr>
              <a:t>call on for advice on soft skills related matters.</a:t>
            </a:r>
          </a:p>
          <a:p>
            <a:pPr marL="171450" indent="-171450">
              <a:spcBef>
                <a:spcPts val="0"/>
              </a:spcBef>
              <a:buClr>
                <a:schemeClr val="bg1">
                  <a:lumMod val="75000"/>
                </a:schemeClr>
              </a:buClr>
              <a:buSzPct val="100000"/>
            </a:pPr>
            <a:r>
              <a:rPr lang="en-US" sz="900" dirty="0">
                <a:solidFill>
                  <a:srgbClr val="B7B7B7"/>
                </a:solidFill>
                <a:latin typeface="Roboto"/>
                <a:ea typeface="Roboto"/>
                <a:cs typeface="Roboto"/>
                <a:sym typeface="Roboto"/>
              </a:rPr>
              <a:t>call on for advice on employment and job-related matters.</a:t>
            </a:r>
          </a:p>
          <a:p>
            <a:pPr marL="0" indent="0">
              <a:spcBef>
                <a:spcPts val="0"/>
              </a:spcBef>
              <a:buClr>
                <a:schemeClr val="bg1">
                  <a:lumMod val="75000"/>
                </a:schemeClr>
              </a:buClr>
              <a:buSzPct val="100000"/>
              <a:buNone/>
            </a:pPr>
            <a:r>
              <a:rPr lang="en-US" sz="900" dirty="0">
                <a:solidFill>
                  <a:srgbClr val="B7B7B7"/>
                </a:solidFill>
                <a:latin typeface="Roboto"/>
                <a:ea typeface="Roboto"/>
                <a:cs typeface="Roboto"/>
                <a:sym typeface="Roboto"/>
              </a:rPr>
              <a:t>   </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endParaRPr lang="en-US" sz="900" dirty="0">
              <a:solidFill>
                <a:srgbClr val="B7B7B7"/>
              </a:solidFill>
              <a:latin typeface="Roboto"/>
              <a:ea typeface="Roboto"/>
              <a:cs typeface="Roboto"/>
              <a:sym typeface="Roboto"/>
            </a:endParaRPr>
          </a:p>
        </p:txBody>
      </p:sp>
      <p:graphicFrame>
        <p:nvGraphicFramePr>
          <p:cNvPr id="6" name="Google Shape;293;p44">
            <a:extLst>
              <a:ext uri="{FF2B5EF4-FFF2-40B4-BE49-F238E27FC236}">
                <a16:creationId xmlns:a16="http://schemas.microsoft.com/office/drawing/2014/main" id="{70D770D4-DF7D-4F9F-B764-DCF35D8D068A}"/>
              </a:ext>
            </a:extLst>
          </p:cNvPr>
          <p:cNvGraphicFramePr/>
          <p:nvPr>
            <p:extLst>
              <p:ext uri="{D42A27DB-BD31-4B8C-83A1-F6EECF244321}">
                <p14:modId xmlns:p14="http://schemas.microsoft.com/office/powerpoint/2010/main" val="1237203065"/>
              </p:ext>
            </p:extLst>
          </p:nvPr>
        </p:nvGraphicFramePr>
        <p:xfrm>
          <a:off x="2427890" y="2489947"/>
          <a:ext cx="4398580" cy="1812892"/>
        </p:xfrm>
        <a:graphic>
          <a:graphicData uri="http://schemas.openxmlformats.org/drawingml/2006/table">
            <a:tbl>
              <a:tblPr>
                <a:noFill/>
                <a:tableStyleId>{2DE40A0A-F175-4DEE-BA99-264EB937CA04}</a:tableStyleId>
              </a:tblPr>
              <a:tblGrid>
                <a:gridCol w="2166217">
                  <a:extLst>
                    <a:ext uri="{9D8B030D-6E8A-4147-A177-3AD203B41FA5}">
                      <a16:colId xmlns:a16="http://schemas.microsoft.com/office/drawing/2014/main" val="3179543082"/>
                    </a:ext>
                  </a:extLst>
                </a:gridCol>
                <a:gridCol w="2232363">
                  <a:extLst>
                    <a:ext uri="{9D8B030D-6E8A-4147-A177-3AD203B41FA5}">
                      <a16:colId xmlns:a16="http://schemas.microsoft.com/office/drawing/2014/main" val="20000"/>
                    </a:ext>
                  </a:extLst>
                </a:gridCol>
              </a:tblGrid>
              <a:tr h="289579">
                <a:tc>
                  <a:txBody>
                    <a:bodyPr/>
                    <a:lstStyle/>
                    <a:p>
                      <a:pPr marL="0" marR="0" lvl="0" indent="0" algn="l" rtl="0">
                        <a:lnSpc>
                          <a:spcPct val="100000"/>
                        </a:lnSpc>
                        <a:spcBef>
                          <a:spcPts val="0"/>
                        </a:spcBef>
                        <a:spcAft>
                          <a:spcPts val="0"/>
                        </a:spcAft>
                        <a:buClr>
                          <a:srgbClr val="D9D9D9"/>
                        </a:buClr>
                        <a:buSzPts val="1000"/>
                        <a:buFont typeface="Roboto"/>
                        <a:buNone/>
                      </a:pP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a:solidFill>
                            <a:schemeClr val="bg1"/>
                          </a:solidFill>
                          <a:latin typeface="Roboto"/>
                          <a:ea typeface="Roboto"/>
                          <a:cs typeface="Roboto"/>
                          <a:sym typeface="Roboto"/>
                        </a:rPr>
                        <a:t>Personal close network (approximate size)</a:t>
                      </a: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245025">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1000" b="0" i="0" u="none" strike="noStrike" cap="none">
                          <a:solidFill>
                            <a:schemeClr val="bg1">
                              <a:lumMod val="75000"/>
                            </a:schemeClr>
                          </a:solidFill>
                          <a:latin typeface="Roboto"/>
                          <a:ea typeface="Roboto"/>
                          <a:cs typeface="Roboto"/>
                          <a:sym typeface="Roboto"/>
                        </a:rPr>
                        <a:t>Artistic / technical matters</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a:solidFill>
                            <a:srgbClr val="92D050"/>
                          </a:solidFill>
                          <a:latin typeface="Roboto"/>
                          <a:ea typeface="Roboto"/>
                          <a:cs typeface="Roboto"/>
                          <a:sym typeface="Roboto"/>
                        </a:rPr>
                        <a:t>Approximate number of close contacts</a:t>
                      </a:r>
                    </a:p>
                    <a:p>
                      <a:pPr marL="171450" marR="0" lvl="0" indent="-17145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Char char="•"/>
                        <a:tabLst/>
                        <a:defRPr/>
                      </a:pPr>
                      <a:endParaRPr lang="en-AU" sz="900" i="0" u="none" strike="noStrike" cap="none">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r h="410902">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0" i="0" u="none" strike="noStrike" cap="none">
                          <a:solidFill>
                            <a:schemeClr val="bg1">
                              <a:lumMod val="75000"/>
                            </a:schemeClr>
                          </a:solidFill>
                          <a:latin typeface="Roboto"/>
                          <a:ea typeface="Roboto"/>
                          <a:cs typeface="Roboto"/>
                          <a:sym typeface="Roboto"/>
                        </a:rPr>
                        <a:t>Soft skill related matters</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a:solidFill>
                            <a:srgbClr val="92D050"/>
                          </a:solidFill>
                          <a:latin typeface="Roboto"/>
                          <a:ea typeface="Roboto"/>
                          <a:cs typeface="Roboto"/>
                          <a:sym typeface="Roboto"/>
                        </a:rPr>
                        <a:t>Approximate number of close contacts</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68251395"/>
                  </a:ext>
                </a:extLst>
              </a:tr>
              <a:tr h="334133">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0" i="0" u="none" strike="noStrike" cap="none">
                          <a:solidFill>
                            <a:schemeClr val="bg1">
                              <a:lumMod val="75000"/>
                            </a:schemeClr>
                          </a:solidFill>
                          <a:latin typeface="Roboto"/>
                          <a:ea typeface="Roboto"/>
                          <a:cs typeface="Roboto"/>
                          <a:sym typeface="Roboto"/>
                        </a:rPr>
                        <a:t>Employment / job related matters</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a:solidFill>
                            <a:srgbClr val="92D050"/>
                          </a:solidFill>
                          <a:latin typeface="Roboto"/>
                          <a:ea typeface="Roboto"/>
                          <a:cs typeface="Roboto"/>
                          <a:sym typeface="Roboto"/>
                        </a:rPr>
                        <a:t>Approximate number of close contacts</a:t>
                      </a:r>
                    </a:p>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endParaRPr lang="en-AU" sz="90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3237765255"/>
                  </a:ext>
                </a:extLst>
              </a:tr>
            </a:tbl>
          </a:graphicData>
        </a:graphic>
      </p:graphicFrame>
      <p:pic>
        <p:nvPicPr>
          <p:cNvPr id="7" name="Graphic 6" descr="Social network">
            <a:extLst>
              <a:ext uri="{FF2B5EF4-FFF2-40B4-BE49-F238E27FC236}">
                <a16:creationId xmlns:a16="http://schemas.microsoft.com/office/drawing/2014/main" id="{90A763FD-4A44-4624-8C23-F836589D3F0D}"/>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000" y="93133"/>
            <a:ext cx="914400" cy="914400"/>
          </a:xfrm>
          <a:prstGeom prst="rect">
            <a:avLst/>
          </a:prstGeom>
        </p:spPr>
      </p:pic>
      <p:pic>
        <p:nvPicPr>
          <p:cNvPr id="8" name="Graphic 7" descr="Home">
            <a:hlinkClick r:id="rId5" action="ppaction://hlinksldjump"/>
            <a:extLst>
              <a:ext uri="{FF2B5EF4-FFF2-40B4-BE49-F238E27FC236}">
                <a16:creationId xmlns:a16="http://schemas.microsoft.com/office/drawing/2014/main" id="{09D792BE-0261-4925-8B26-2EADB05B934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602272" y="83961"/>
            <a:ext cx="914400" cy="914400"/>
          </a:xfrm>
          <a:prstGeom prst="rect">
            <a:avLst/>
          </a:prstGeom>
        </p:spPr>
      </p:pic>
    </p:spTree>
    <p:extLst>
      <p:ext uri="{BB962C8B-B14F-4D97-AF65-F5344CB8AC3E}">
        <p14:creationId xmlns:p14="http://schemas.microsoft.com/office/powerpoint/2010/main" val="37679108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lvl="0"/>
            <a:r>
              <a:rPr lang="en-AU">
                <a:latin typeface="Roboto"/>
                <a:ea typeface="Roboto"/>
                <a:cs typeface="Roboto"/>
                <a:sym typeface="Roboto"/>
              </a:rPr>
              <a:t>Network 1|</a:t>
            </a:r>
            <a:r>
              <a:rPr lang="en-AU">
                <a:solidFill>
                  <a:srgbClr val="8CB3E3"/>
                </a:solidFill>
                <a:latin typeface="Roboto"/>
                <a:ea typeface="Roboto"/>
                <a:sym typeface="Roboto"/>
              </a:rPr>
              <a:t>Personal </a:t>
            </a:r>
            <a:r>
              <a:rPr lang="en-AU">
                <a:solidFill>
                  <a:srgbClr val="8CB3E3"/>
                </a:solidFill>
                <a:latin typeface="Roboto"/>
                <a:ea typeface="Roboto"/>
                <a:cs typeface="Roboto"/>
                <a:sym typeface="Roboto"/>
              </a:rPr>
              <a:t>Extended</a:t>
            </a:r>
            <a:endParaRPr/>
          </a:p>
        </p:txBody>
      </p:sp>
      <p:graphicFrame>
        <p:nvGraphicFramePr>
          <p:cNvPr id="6" name="Google Shape;293;p44">
            <a:extLst>
              <a:ext uri="{FF2B5EF4-FFF2-40B4-BE49-F238E27FC236}">
                <a16:creationId xmlns:a16="http://schemas.microsoft.com/office/drawing/2014/main" id="{70D770D4-DF7D-4F9F-B764-DCF35D8D068A}"/>
              </a:ext>
            </a:extLst>
          </p:cNvPr>
          <p:cNvGraphicFramePr/>
          <p:nvPr>
            <p:extLst>
              <p:ext uri="{D42A27DB-BD31-4B8C-83A1-F6EECF244321}">
                <p14:modId xmlns:p14="http://schemas.microsoft.com/office/powerpoint/2010/main" val="4119534035"/>
              </p:ext>
            </p:extLst>
          </p:nvPr>
        </p:nvGraphicFramePr>
        <p:xfrm>
          <a:off x="425925" y="2802322"/>
          <a:ext cx="7904475" cy="1596560"/>
        </p:xfrm>
        <a:graphic>
          <a:graphicData uri="http://schemas.openxmlformats.org/drawingml/2006/table">
            <a:tbl>
              <a:tblPr>
                <a:noFill/>
                <a:tableStyleId>{2DE40A0A-F175-4DEE-BA99-264EB937CA04}</a:tableStyleId>
              </a:tblPr>
              <a:tblGrid>
                <a:gridCol w="2043676">
                  <a:extLst>
                    <a:ext uri="{9D8B030D-6E8A-4147-A177-3AD203B41FA5}">
                      <a16:colId xmlns:a16="http://schemas.microsoft.com/office/drawing/2014/main" val="3179543082"/>
                    </a:ext>
                  </a:extLst>
                </a:gridCol>
                <a:gridCol w="5860799">
                  <a:extLst>
                    <a:ext uri="{9D8B030D-6E8A-4147-A177-3AD203B41FA5}">
                      <a16:colId xmlns:a16="http://schemas.microsoft.com/office/drawing/2014/main" val="20000"/>
                    </a:ext>
                  </a:extLst>
                </a:gridCol>
              </a:tblGrid>
              <a:tr h="358421">
                <a:tc>
                  <a:txBody>
                    <a:bodyPr/>
                    <a:lstStyle/>
                    <a:p>
                      <a:pPr marL="0" marR="0" lvl="0" indent="0" algn="l" rtl="0">
                        <a:lnSpc>
                          <a:spcPct val="100000"/>
                        </a:lnSpc>
                        <a:spcBef>
                          <a:spcPts val="0"/>
                        </a:spcBef>
                        <a:spcAft>
                          <a:spcPts val="0"/>
                        </a:spcAft>
                        <a:buClr>
                          <a:srgbClr val="D9D9D9"/>
                        </a:buClr>
                        <a:buSzPts val="1000"/>
                        <a:buFont typeface="Roboto"/>
                        <a:buNone/>
                      </a:pP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a:solidFill>
                            <a:schemeClr val="bg1"/>
                          </a:solidFill>
                          <a:latin typeface="Roboto"/>
                          <a:ea typeface="Roboto"/>
                          <a:cs typeface="Roboto"/>
                          <a:sym typeface="Roboto"/>
                        </a:rPr>
                        <a:t>Extended network</a:t>
                      </a: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560300">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Describe the extended network you have right now!</a:t>
                      </a:r>
                      <a:endParaRPr lang="en-AU" sz="90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a:solidFill>
                            <a:srgbClr val="92D050"/>
                          </a:solidFill>
                          <a:latin typeface="Roboto"/>
                          <a:ea typeface="Roboto"/>
                          <a:cs typeface="Roboto"/>
                          <a:sym typeface="Roboto"/>
                        </a:rPr>
                        <a:t>Answer here</a:t>
                      </a:r>
                    </a:p>
                    <a:p>
                      <a:pPr marL="0" marR="0" lvl="0" indent="0" algn="l" rtl="0">
                        <a:lnSpc>
                          <a:spcPct val="100000"/>
                        </a:lnSpc>
                        <a:spcBef>
                          <a:spcPts val="0"/>
                        </a:spcBef>
                        <a:spcAft>
                          <a:spcPts val="0"/>
                        </a:spcAft>
                        <a:buClr>
                          <a:schemeClr val="dk1"/>
                        </a:buClr>
                        <a:buSzPts val="2800"/>
                        <a:buFont typeface="Arial"/>
                        <a:buNone/>
                      </a:pPr>
                      <a:endParaRPr lang="en-AU" sz="900" i="0" u="none" strike="noStrike" cap="none">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r h="532800">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Are there any easy steps you could take to expand you current extended network?</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a:solidFill>
                            <a:srgbClr val="92D050"/>
                          </a:solidFill>
                          <a:latin typeface="Roboto"/>
                          <a:ea typeface="Roboto"/>
                          <a:cs typeface="Roboto"/>
                          <a:sym typeface="Roboto"/>
                        </a:rPr>
                        <a:t>Answer here</a:t>
                      </a:r>
                      <a:endParaRPr lang="en-AU" sz="900">
                        <a:latin typeface="Roboto"/>
                        <a:ea typeface="Roboto"/>
                        <a:cs typeface="Roboto"/>
                        <a:sym typeface="Roboto"/>
                      </a:endParaRPr>
                    </a:p>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endParaRPr lang="en-AU" sz="90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68251395"/>
                  </a:ext>
                </a:extLst>
              </a:tr>
            </a:tbl>
          </a:graphicData>
        </a:graphic>
      </p:graphicFrame>
      <p:sp>
        <p:nvSpPr>
          <p:cNvPr id="8" name="Google Shape;292;p44">
            <a:extLst>
              <a:ext uri="{FF2B5EF4-FFF2-40B4-BE49-F238E27FC236}">
                <a16:creationId xmlns:a16="http://schemas.microsoft.com/office/drawing/2014/main" id="{F5FAA9CF-428C-46C2-89F1-30FBB174100C}"/>
              </a:ext>
            </a:extLst>
          </p:cNvPr>
          <p:cNvSpPr txBox="1">
            <a:spLocks noGrp="1"/>
          </p:cNvSpPr>
          <p:nvPr>
            <p:ph type="body" idx="1"/>
          </p:nvPr>
        </p:nvSpPr>
        <p:spPr>
          <a:xfrm>
            <a:off x="383574" y="921328"/>
            <a:ext cx="7630873" cy="1650422"/>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a:solidFill>
                  <a:srgbClr val="B7B7B7"/>
                </a:solidFill>
                <a:latin typeface="Roboto"/>
                <a:ea typeface="Roboto"/>
                <a:cs typeface="Roboto"/>
                <a:sym typeface="Roboto"/>
              </a:rPr>
              <a:t>Your personal extended network is made up of people who you are not in direct contact with.</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r>
              <a:rPr lang="en-US" sz="900">
                <a:solidFill>
                  <a:srgbClr val="B7B7B7"/>
                </a:solidFill>
                <a:latin typeface="Roboto"/>
                <a:ea typeface="Roboto"/>
                <a:cs typeface="Roboto"/>
                <a:sym typeface="Roboto"/>
              </a:rPr>
              <a:t>This could include people you don’t know in person, but are a member of a group you are a part of (</a:t>
            </a:r>
            <a:r>
              <a:rPr lang="en-US" sz="900" err="1">
                <a:solidFill>
                  <a:srgbClr val="B7B7B7"/>
                </a:solidFill>
                <a:latin typeface="Roboto"/>
                <a:ea typeface="Roboto"/>
                <a:cs typeface="Roboto"/>
                <a:sym typeface="Roboto"/>
              </a:rPr>
              <a:t>eg</a:t>
            </a:r>
            <a:r>
              <a:rPr lang="en-US" sz="900">
                <a:solidFill>
                  <a:srgbClr val="B7B7B7"/>
                </a:solidFill>
                <a:latin typeface="Roboto"/>
                <a:ea typeface="Roboto"/>
                <a:cs typeface="Roboto"/>
                <a:sym typeface="Roboto"/>
              </a:rPr>
              <a:t> a social media group)</a:t>
            </a:r>
          </a:p>
          <a:p>
            <a:pPr marL="0" lvl="0" indent="0">
              <a:spcBef>
                <a:spcPts val="0"/>
              </a:spcBef>
              <a:buNone/>
            </a:pPr>
            <a:r>
              <a:rPr lang="en-US" sz="900">
                <a:solidFill>
                  <a:srgbClr val="B7B7B7"/>
                </a:solidFill>
                <a:latin typeface="Roboto"/>
                <a:ea typeface="Roboto"/>
                <a:cs typeface="Roboto"/>
                <a:sym typeface="Roboto"/>
              </a:rPr>
              <a:t>This could also include people you know of.  You may need to talk “through” other people to make contact.</a:t>
            </a:r>
          </a:p>
          <a:p>
            <a:pPr marL="0" lvl="0" indent="0">
              <a:spcBef>
                <a:spcPts val="0"/>
              </a:spcBef>
              <a:buNone/>
            </a:pPr>
            <a:r>
              <a:rPr lang="en-US" sz="900">
                <a:solidFill>
                  <a:srgbClr val="B7B7B7"/>
                </a:solidFill>
                <a:latin typeface="Roboto"/>
                <a:ea typeface="Roboto"/>
                <a:cs typeface="Roboto"/>
                <a:sym typeface="Roboto"/>
              </a:rPr>
              <a:t>These people are “2 steps” away.</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r>
              <a:rPr lang="en-US" sz="900">
                <a:solidFill>
                  <a:srgbClr val="B7B7B7"/>
                </a:solidFill>
                <a:latin typeface="Roboto"/>
                <a:ea typeface="Roboto"/>
                <a:cs typeface="Roboto"/>
                <a:sym typeface="Roboto"/>
              </a:rPr>
              <a:t>In the box below describe the scope and extent of your personal extended network.</a:t>
            </a:r>
          </a:p>
          <a:p>
            <a:pPr marL="0" lvl="0" indent="0">
              <a:spcBef>
                <a:spcPts val="0"/>
              </a:spcBef>
              <a:buNone/>
            </a:pPr>
            <a:endParaRPr lang="en-US" sz="900">
              <a:solidFill>
                <a:srgbClr val="B7B7B7"/>
              </a:solidFill>
              <a:latin typeface="Roboto"/>
              <a:ea typeface="Roboto"/>
              <a:cs typeface="Roboto"/>
              <a:sym typeface="Roboto"/>
            </a:endParaRPr>
          </a:p>
          <a:p>
            <a:pPr marL="171450" indent="-171450">
              <a:spcBef>
                <a:spcPts val="0"/>
              </a:spcBef>
              <a:buClr>
                <a:schemeClr val="bg1">
                  <a:lumMod val="75000"/>
                </a:schemeClr>
              </a:buClr>
              <a:buSzPct val="100000"/>
            </a:pPr>
            <a:r>
              <a:rPr lang="en-US" sz="900">
                <a:solidFill>
                  <a:srgbClr val="B7B7B7"/>
                </a:solidFill>
                <a:latin typeface="Roboto"/>
                <a:ea typeface="Roboto"/>
                <a:cs typeface="Roboto"/>
                <a:sym typeface="Roboto"/>
              </a:rPr>
              <a:t>Do you “know of” some people who could help you develop as a professional?</a:t>
            </a:r>
          </a:p>
          <a:p>
            <a:pPr marL="171450" indent="-171450">
              <a:spcBef>
                <a:spcPts val="0"/>
              </a:spcBef>
              <a:buClr>
                <a:schemeClr val="bg1">
                  <a:lumMod val="75000"/>
                </a:schemeClr>
              </a:buClr>
              <a:buSzPct val="100000"/>
            </a:pPr>
            <a:r>
              <a:rPr lang="en-US" sz="900">
                <a:solidFill>
                  <a:srgbClr val="B7B7B7"/>
                </a:solidFill>
                <a:latin typeface="Roboto"/>
                <a:ea typeface="Roboto"/>
                <a:cs typeface="Roboto"/>
                <a:sym typeface="Roboto"/>
              </a:rPr>
              <a:t>Do you have access to a group of people who could potentially support you?  (</a:t>
            </a:r>
            <a:r>
              <a:rPr lang="en-US" sz="900" err="1">
                <a:solidFill>
                  <a:srgbClr val="B7B7B7"/>
                </a:solidFill>
                <a:latin typeface="Roboto"/>
                <a:ea typeface="Roboto"/>
                <a:cs typeface="Roboto"/>
                <a:sym typeface="Roboto"/>
              </a:rPr>
              <a:t>eg</a:t>
            </a:r>
            <a:r>
              <a:rPr lang="en-US" sz="900">
                <a:solidFill>
                  <a:srgbClr val="B7B7B7"/>
                </a:solidFill>
                <a:latin typeface="Roboto"/>
                <a:ea typeface="Roboto"/>
                <a:cs typeface="Roboto"/>
                <a:sym typeface="Roboto"/>
              </a:rPr>
              <a:t> a Facebook group)</a:t>
            </a:r>
          </a:p>
          <a:p>
            <a:pPr marL="171450" indent="-171450">
              <a:spcBef>
                <a:spcPts val="0"/>
              </a:spcBef>
              <a:buClr>
                <a:schemeClr val="bg1">
                  <a:lumMod val="75000"/>
                </a:schemeClr>
              </a:buClr>
              <a:buSzPct val="100000"/>
            </a:pPr>
            <a:r>
              <a:rPr lang="en-US" sz="900">
                <a:solidFill>
                  <a:srgbClr val="B7B7B7"/>
                </a:solidFill>
                <a:latin typeface="Roboto"/>
                <a:ea typeface="Roboto"/>
                <a:cs typeface="Roboto"/>
                <a:sym typeface="Roboto"/>
              </a:rPr>
              <a:t>Do you have some form of extended network you can get feedback or even advice from?</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endParaRPr lang="en-US" sz="900">
              <a:solidFill>
                <a:srgbClr val="B7B7B7"/>
              </a:solidFill>
              <a:latin typeface="Roboto"/>
              <a:ea typeface="Roboto"/>
              <a:cs typeface="Roboto"/>
              <a:sym typeface="Roboto"/>
            </a:endParaRPr>
          </a:p>
        </p:txBody>
      </p:sp>
      <p:pic>
        <p:nvPicPr>
          <p:cNvPr id="7" name="Graphic 6" descr="Social network">
            <a:extLst>
              <a:ext uri="{FF2B5EF4-FFF2-40B4-BE49-F238E27FC236}">
                <a16:creationId xmlns:a16="http://schemas.microsoft.com/office/drawing/2014/main" id="{1BD11919-CB0A-44D5-9765-89441890B278}"/>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000" y="93133"/>
            <a:ext cx="914400" cy="914400"/>
          </a:xfrm>
          <a:prstGeom prst="rect">
            <a:avLst/>
          </a:prstGeom>
        </p:spPr>
      </p:pic>
    </p:spTree>
    <p:extLst>
      <p:ext uri="{BB962C8B-B14F-4D97-AF65-F5344CB8AC3E}">
        <p14:creationId xmlns:p14="http://schemas.microsoft.com/office/powerpoint/2010/main" val="17010854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marL="0" lvl="0" indent="0" rtl="0">
              <a:spcBef>
                <a:spcPts val="0"/>
              </a:spcBef>
              <a:spcAft>
                <a:spcPts val="0"/>
              </a:spcAft>
              <a:buClr>
                <a:srgbClr val="00B0F0"/>
              </a:buClr>
              <a:buSzPts val="1400"/>
              <a:buFont typeface="Calibri"/>
              <a:buNone/>
            </a:pPr>
            <a:r>
              <a:rPr lang="en-AU">
                <a:latin typeface="Roboto"/>
                <a:ea typeface="Roboto"/>
                <a:cs typeface="Roboto"/>
                <a:sym typeface="Roboto"/>
              </a:rPr>
              <a:t>Network 2|</a:t>
            </a:r>
            <a:r>
              <a:rPr lang="en-AU" sz="3000">
                <a:solidFill>
                  <a:srgbClr val="8CB3E3"/>
                </a:solidFill>
                <a:latin typeface="Roboto"/>
                <a:ea typeface="Roboto"/>
                <a:cs typeface="Roboto"/>
                <a:sym typeface="Roboto"/>
              </a:rPr>
              <a:t>Community close</a:t>
            </a:r>
            <a:endParaRPr/>
          </a:p>
        </p:txBody>
      </p:sp>
      <p:sp>
        <p:nvSpPr>
          <p:cNvPr id="17" name="Google Shape;292;p44">
            <a:extLst>
              <a:ext uri="{FF2B5EF4-FFF2-40B4-BE49-F238E27FC236}">
                <a16:creationId xmlns:a16="http://schemas.microsoft.com/office/drawing/2014/main" id="{5AE9912C-98EA-4128-BAF0-91C8BAB6E99F}"/>
              </a:ext>
            </a:extLst>
          </p:cNvPr>
          <p:cNvSpPr txBox="1">
            <a:spLocks noGrp="1"/>
          </p:cNvSpPr>
          <p:nvPr>
            <p:ph type="body" idx="1"/>
          </p:nvPr>
        </p:nvSpPr>
        <p:spPr>
          <a:xfrm>
            <a:off x="383574" y="921328"/>
            <a:ext cx="7630873" cy="1728275"/>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a:solidFill>
                  <a:srgbClr val="B7B7B7"/>
                </a:solidFill>
                <a:latin typeface="Roboto"/>
                <a:ea typeface="Roboto"/>
                <a:cs typeface="Roboto"/>
                <a:sym typeface="Roboto"/>
              </a:rPr>
              <a:t>Look for 2 local communities you could personally interact with that could help you develop professionally.  Focus on finding local groups that are near to where you are now, that you could have easy access to.</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r>
              <a:rPr lang="en-US" sz="900">
                <a:solidFill>
                  <a:srgbClr val="B7B7B7"/>
                </a:solidFill>
                <a:latin typeface="Roboto"/>
                <a:ea typeface="Roboto"/>
                <a:cs typeface="Roboto"/>
                <a:sym typeface="Roboto"/>
              </a:rPr>
              <a:t>The community could offer …</a:t>
            </a:r>
          </a:p>
          <a:p>
            <a:pPr marL="0" lvl="0" indent="0">
              <a:spcBef>
                <a:spcPts val="0"/>
              </a:spcBef>
              <a:buNone/>
            </a:pPr>
            <a:endParaRPr lang="en-US" sz="900">
              <a:solidFill>
                <a:srgbClr val="B7B7B7"/>
              </a:solidFill>
              <a:latin typeface="Roboto"/>
              <a:ea typeface="Roboto"/>
              <a:cs typeface="Roboto"/>
              <a:sym typeface="Roboto"/>
            </a:endParaRPr>
          </a:p>
          <a:p>
            <a:pPr marL="171450" indent="-171450">
              <a:spcBef>
                <a:spcPts val="0"/>
              </a:spcBef>
              <a:buClr>
                <a:schemeClr val="bg1">
                  <a:lumMod val="75000"/>
                </a:schemeClr>
              </a:buClr>
              <a:buSzPct val="100000"/>
            </a:pPr>
            <a:r>
              <a:rPr lang="en-US" sz="900">
                <a:solidFill>
                  <a:srgbClr val="B7B7B7"/>
                </a:solidFill>
                <a:latin typeface="Roboto"/>
                <a:ea typeface="Roboto"/>
                <a:cs typeface="Roboto"/>
                <a:sym typeface="Roboto"/>
              </a:rPr>
              <a:t>A competition</a:t>
            </a:r>
          </a:p>
          <a:p>
            <a:pPr marL="171450" indent="-171450">
              <a:spcBef>
                <a:spcPts val="0"/>
              </a:spcBef>
              <a:buClr>
                <a:schemeClr val="bg1">
                  <a:lumMod val="75000"/>
                </a:schemeClr>
              </a:buClr>
              <a:buSzPct val="100000"/>
            </a:pPr>
            <a:r>
              <a:rPr lang="en-US" sz="900">
                <a:solidFill>
                  <a:srgbClr val="B7B7B7"/>
                </a:solidFill>
                <a:latin typeface="Roboto"/>
                <a:ea typeface="Roboto"/>
                <a:cs typeface="Roboto"/>
                <a:sym typeface="Roboto"/>
              </a:rPr>
              <a:t>Interaction with like minded people</a:t>
            </a:r>
          </a:p>
          <a:p>
            <a:pPr marL="171450" indent="-171450">
              <a:spcBef>
                <a:spcPts val="0"/>
              </a:spcBef>
              <a:buClr>
                <a:schemeClr val="bg1">
                  <a:lumMod val="75000"/>
                </a:schemeClr>
              </a:buClr>
              <a:buSzPct val="100000"/>
            </a:pPr>
            <a:r>
              <a:rPr lang="en-US" sz="900">
                <a:solidFill>
                  <a:srgbClr val="B7B7B7"/>
                </a:solidFill>
                <a:latin typeface="Roboto"/>
                <a:ea typeface="Roboto"/>
                <a:cs typeface="Roboto"/>
                <a:sym typeface="Roboto"/>
              </a:rPr>
              <a:t>Networking</a:t>
            </a:r>
          </a:p>
          <a:p>
            <a:pPr marL="171450" indent="-171450">
              <a:spcBef>
                <a:spcPts val="0"/>
              </a:spcBef>
              <a:buClr>
                <a:schemeClr val="bg1">
                  <a:lumMod val="75000"/>
                </a:schemeClr>
              </a:buClr>
              <a:buSzPct val="100000"/>
            </a:pPr>
            <a:r>
              <a:rPr lang="en-US" sz="900">
                <a:solidFill>
                  <a:srgbClr val="B7B7B7"/>
                </a:solidFill>
                <a:latin typeface="Roboto"/>
                <a:ea typeface="Roboto"/>
                <a:cs typeface="Roboto"/>
                <a:sym typeface="Roboto"/>
              </a:rPr>
              <a:t>Feedback</a:t>
            </a:r>
          </a:p>
          <a:p>
            <a:pPr marL="171450" indent="-171450">
              <a:spcBef>
                <a:spcPts val="0"/>
              </a:spcBef>
              <a:buClr>
                <a:schemeClr val="bg1">
                  <a:lumMod val="75000"/>
                </a:schemeClr>
              </a:buClr>
              <a:buSzPct val="100000"/>
            </a:pPr>
            <a:r>
              <a:rPr lang="en-US" sz="900">
                <a:solidFill>
                  <a:srgbClr val="B7B7B7"/>
                </a:solidFill>
                <a:latin typeface="Roboto"/>
                <a:ea typeface="Roboto"/>
                <a:cs typeface="Roboto"/>
                <a:sym typeface="Roboto"/>
              </a:rPr>
              <a:t>Answering questions</a:t>
            </a:r>
          </a:p>
          <a:p>
            <a:pPr marL="171450" indent="-171450">
              <a:spcBef>
                <a:spcPts val="0"/>
              </a:spcBef>
              <a:buClr>
                <a:schemeClr val="bg1">
                  <a:lumMod val="75000"/>
                </a:schemeClr>
              </a:buClr>
              <a:buSzPct val="100000"/>
            </a:pPr>
            <a:endParaRPr lang="en-US" sz="900">
              <a:solidFill>
                <a:srgbClr val="B7B7B7"/>
              </a:solidFill>
              <a:latin typeface="Roboto"/>
              <a:ea typeface="Roboto"/>
              <a:cs typeface="Roboto"/>
              <a:sym typeface="Roboto"/>
            </a:endParaRPr>
          </a:p>
          <a:p>
            <a:pPr marL="0" indent="0">
              <a:spcBef>
                <a:spcPts val="0"/>
              </a:spcBef>
              <a:buClr>
                <a:schemeClr val="bg1">
                  <a:lumMod val="75000"/>
                </a:schemeClr>
              </a:buClr>
              <a:buSzPct val="100000"/>
              <a:buNone/>
            </a:pPr>
            <a:r>
              <a:rPr lang="en-US" sz="900">
                <a:solidFill>
                  <a:srgbClr val="B7B7B7"/>
                </a:solidFill>
                <a:latin typeface="Roboto"/>
                <a:ea typeface="Roboto"/>
                <a:cs typeface="Roboto"/>
                <a:sym typeface="Roboto"/>
              </a:rPr>
              <a:t>Describe (and link to) the communities in the box below.</a:t>
            </a:r>
          </a:p>
          <a:p>
            <a:pPr marL="171450" indent="-171450">
              <a:spcBef>
                <a:spcPts val="0"/>
              </a:spcBef>
              <a:buClr>
                <a:schemeClr val="bg1">
                  <a:lumMod val="75000"/>
                </a:schemeClr>
              </a:buClr>
              <a:buSzPct val="100000"/>
            </a:pPr>
            <a:endParaRPr lang="en-US" sz="900">
              <a:solidFill>
                <a:srgbClr val="B7B7B7"/>
              </a:solidFill>
              <a:latin typeface="Roboto"/>
              <a:ea typeface="Roboto"/>
              <a:cs typeface="Roboto"/>
              <a:sym typeface="Roboto"/>
            </a:endParaRP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endParaRPr lang="en-US" sz="900">
              <a:solidFill>
                <a:srgbClr val="B7B7B7"/>
              </a:solidFill>
              <a:latin typeface="Roboto"/>
              <a:ea typeface="Roboto"/>
              <a:cs typeface="Roboto"/>
              <a:sym typeface="Roboto"/>
            </a:endParaRPr>
          </a:p>
        </p:txBody>
      </p:sp>
      <p:graphicFrame>
        <p:nvGraphicFramePr>
          <p:cNvPr id="6" name="Google Shape;293;p44">
            <a:extLst>
              <a:ext uri="{FF2B5EF4-FFF2-40B4-BE49-F238E27FC236}">
                <a16:creationId xmlns:a16="http://schemas.microsoft.com/office/drawing/2014/main" id="{70D770D4-DF7D-4F9F-B764-DCF35D8D068A}"/>
              </a:ext>
            </a:extLst>
          </p:cNvPr>
          <p:cNvGraphicFramePr/>
          <p:nvPr>
            <p:extLst>
              <p:ext uri="{D42A27DB-BD31-4B8C-83A1-F6EECF244321}">
                <p14:modId xmlns:p14="http://schemas.microsoft.com/office/powerpoint/2010/main" val="3617475344"/>
              </p:ext>
            </p:extLst>
          </p:nvPr>
        </p:nvGraphicFramePr>
        <p:xfrm>
          <a:off x="454725" y="2887203"/>
          <a:ext cx="7904475" cy="1187513"/>
        </p:xfrm>
        <a:graphic>
          <a:graphicData uri="http://schemas.openxmlformats.org/drawingml/2006/table">
            <a:tbl>
              <a:tblPr>
                <a:noFill/>
                <a:tableStyleId>{2DE40A0A-F175-4DEE-BA99-264EB937CA04}</a:tableStyleId>
              </a:tblPr>
              <a:tblGrid>
                <a:gridCol w="2043676">
                  <a:extLst>
                    <a:ext uri="{9D8B030D-6E8A-4147-A177-3AD203B41FA5}">
                      <a16:colId xmlns:a16="http://schemas.microsoft.com/office/drawing/2014/main" val="3179543082"/>
                    </a:ext>
                  </a:extLst>
                </a:gridCol>
                <a:gridCol w="5860799">
                  <a:extLst>
                    <a:ext uri="{9D8B030D-6E8A-4147-A177-3AD203B41FA5}">
                      <a16:colId xmlns:a16="http://schemas.microsoft.com/office/drawing/2014/main" val="20000"/>
                    </a:ext>
                  </a:extLst>
                </a:gridCol>
              </a:tblGrid>
              <a:tr h="289579">
                <a:tc>
                  <a:txBody>
                    <a:bodyPr/>
                    <a:lstStyle/>
                    <a:p>
                      <a:pPr marL="0" marR="0" lvl="0" indent="0" algn="l" rtl="0">
                        <a:lnSpc>
                          <a:spcPct val="100000"/>
                        </a:lnSpc>
                        <a:spcBef>
                          <a:spcPts val="0"/>
                        </a:spcBef>
                        <a:spcAft>
                          <a:spcPts val="0"/>
                        </a:spcAft>
                        <a:buClr>
                          <a:srgbClr val="D9D9D9"/>
                        </a:buClr>
                        <a:buSzPts val="1000"/>
                        <a:buFont typeface="Roboto"/>
                        <a:buNone/>
                      </a:pP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a:solidFill>
                            <a:schemeClr val="bg1"/>
                          </a:solidFill>
                          <a:latin typeface="Roboto"/>
                          <a:ea typeface="Roboto"/>
                          <a:cs typeface="Roboto"/>
                          <a:sym typeface="Roboto"/>
                        </a:rPr>
                        <a:t>Close / local community</a:t>
                      </a: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245025">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900" b="0" i="0" u="none" strike="noStrike" cap="none">
                          <a:solidFill>
                            <a:srgbClr val="B7B7B7"/>
                          </a:solidFill>
                          <a:latin typeface="Roboto"/>
                          <a:ea typeface="Roboto"/>
                          <a:cs typeface="Roboto"/>
                          <a:sym typeface="Roboto"/>
                        </a:rPr>
                        <a:t>Physical community</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a:solidFill>
                            <a:srgbClr val="92D050"/>
                          </a:solidFill>
                          <a:latin typeface="Roboto"/>
                          <a:ea typeface="Roboto"/>
                          <a:cs typeface="Roboto"/>
                          <a:sym typeface="Roboto"/>
                        </a:rPr>
                        <a:t>Answer here</a:t>
                      </a:r>
                    </a:p>
                    <a:p>
                      <a:pPr marL="171450" marR="0" lvl="0" indent="-17145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Char char="•"/>
                        <a:tabLst/>
                        <a:defRPr/>
                      </a:pPr>
                      <a:endParaRPr lang="en-AU" sz="900" i="0" u="none" strike="noStrike" cap="none">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r h="334133">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a:solidFill>
                            <a:srgbClr val="B7B7B7"/>
                          </a:solidFill>
                          <a:latin typeface="Roboto"/>
                          <a:ea typeface="Roboto"/>
                          <a:cs typeface="Roboto"/>
                          <a:sym typeface="Roboto"/>
                        </a:rPr>
                        <a:t>Online community</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a:solidFill>
                            <a:srgbClr val="92D050"/>
                          </a:solidFill>
                          <a:latin typeface="Roboto"/>
                          <a:ea typeface="Roboto"/>
                          <a:cs typeface="Roboto"/>
                          <a:sym typeface="Roboto"/>
                        </a:rPr>
                        <a:t>Answer here</a:t>
                      </a:r>
                      <a:endParaRPr lang="en-AU" sz="90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68251395"/>
                  </a:ext>
                </a:extLst>
              </a:tr>
            </a:tbl>
          </a:graphicData>
        </a:graphic>
      </p:graphicFrame>
      <p:pic>
        <p:nvPicPr>
          <p:cNvPr id="7" name="Graphic 6" descr="Connections">
            <a:extLst>
              <a:ext uri="{FF2B5EF4-FFF2-40B4-BE49-F238E27FC236}">
                <a16:creationId xmlns:a16="http://schemas.microsoft.com/office/drawing/2014/main" id="{90A763FD-4A44-4624-8C23-F836589D3F0D}"/>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000" y="93133"/>
            <a:ext cx="914400" cy="914400"/>
          </a:xfrm>
          <a:prstGeom prst="rect">
            <a:avLst/>
          </a:prstGeom>
        </p:spPr>
      </p:pic>
      <p:pic>
        <p:nvPicPr>
          <p:cNvPr id="8" name="Graphic 7" descr="Home">
            <a:hlinkClick r:id="rId5" action="ppaction://hlinksldjump"/>
            <a:extLst>
              <a:ext uri="{FF2B5EF4-FFF2-40B4-BE49-F238E27FC236}">
                <a16:creationId xmlns:a16="http://schemas.microsoft.com/office/drawing/2014/main" id="{20EB9A6B-0CF6-4098-91B9-DE7946C52E3A}"/>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602272" y="83961"/>
            <a:ext cx="914400" cy="914400"/>
          </a:xfrm>
          <a:prstGeom prst="rect">
            <a:avLst/>
          </a:prstGeom>
        </p:spPr>
      </p:pic>
    </p:spTree>
    <p:extLst>
      <p:ext uri="{BB962C8B-B14F-4D97-AF65-F5344CB8AC3E}">
        <p14:creationId xmlns:p14="http://schemas.microsoft.com/office/powerpoint/2010/main" val="25728952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lvl="0"/>
            <a:r>
              <a:rPr lang="en-AU">
                <a:latin typeface="Roboto"/>
                <a:ea typeface="Roboto"/>
                <a:cs typeface="Roboto"/>
                <a:sym typeface="Roboto"/>
              </a:rPr>
              <a:t>Network 2|</a:t>
            </a:r>
            <a:r>
              <a:rPr lang="en-AU">
                <a:solidFill>
                  <a:srgbClr val="8CB3E3"/>
                </a:solidFill>
                <a:latin typeface="Roboto"/>
                <a:ea typeface="Roboto"/>
                <a:cs typeface="Roboto"/>
                <a:sym typeface="Roboto"/>
              </a:rPr>
              <a:t>Community Extended</a:t>
            </a:r>
            <a:endParaRPr/>
          </a:p>
        </p:txBody>
      </p:sp>
      <p:graphicFrame>
        <p:nvGraphicFramePr>
          <p:cNvPr id="6" name="Google Shape;293;p44">
            <a:extLst>
              <a:ext uri="{FF2B5EF4-FFF2-40B4-BE49-F238E27FC236}">
                <a16:creationId xmlns:a16="http://schemas.microsoft.com/office/drawing/2014/main" id="{70D770D4-DF7D-4F9F-B764-DCF35D8D068A}"/>
              </a:ext>
            </a:extLst>
          </p:cNvPr>
          <p:cNvGraphicFramePr/>
          <p:nvPr>
            <p:extLst>
              <p:ext uri="{D42A27DB-BD31-4B8C-83A1-F6EECF244321}">
                <p14:modId xmlns:p14="http://schemas.microsoft.com/office/powerpoint/2010/main" val="769778783"/>
              </p:ext>
            </p:extLst>
          </p:nvPr>
        </p:nvGraphicFramePr>
        <p:xfrm>
          <a:off x="454725" y="2188586"/>
          <a:ext cx="8084477" cy="1249620"/>
        </p:xfrm>
        <a:graphic>
          <a:graphicData uri="http://schemas.openxmlformats.org/drawingml/2006/table">
            <a:tbl>
              <a:tblPr>
                <a:noFill/>
                <a:tableStyleId>{2DE40A0A-F175-4DEE-BA99-264EB937CA04}</a:tableStyleId>
              </a:tblPr>
              <a:tblGrid>
                <a:gridCol w="1280475">
                  <a:extLst>
                    <a:ext uri="{9D8B030D-6E8A-4147-A177-3AD203B41FA5}">
                      <a16:colId xmlns:a16="http://schemas.microsoft.com/office/drawing/2014/main" val="20000"/>
                    </a:ext>
                  </a:extLst>
                </a:gridCol>
                <a:gridCol w="1332000">
                  <a:extLst>
                    <a:ext uri="{9D8B030D-6E8A-4147-A177-3AD203B41FA5}">
                      <a16:colId xmlns:a16="http://schemas.microsoft.com/office/drawing/2014/main" val="3907078399"/>
                    </a:ext>
                  </a:extLst>
                </a:gridCol>
                <a:gridCol w="957600">
                  <a:extLst>
                    <a:ext uri="{9D8B030D-6E8A-4147-A177-3AD203B41FA5}">
                      <a16:colId xmlns:a16="http://schemas.microsoft.com/office/drawing/2014/main" val="2115130546"/>
                    </a:ext>
                  </a:extLst>
                </a:gridCol>
                <a:gridCol w="1029600">
                  <a:extLst>
                    <a:ext uri="{9D8B030D-6E8A-4147-A177-3AD203B41FA5}">
                      <a16:colId xmlns:a16="http://schemas.microsoft.com/office/drawing/2014/main" val="3557372564"/>
                    </a:ext>
                  </a:extLst>
                </a:gridCol>
                <a:gridCol w="885600">
                  <a:extLst>
                    <a:ext uri="{9D8B030D-6E8A-4147-A177-3AD203B41FA5}">
                      <a16:colId xmlns:a16="http://schemas.microsoft.com/office/drawing/2014/main" val="2460464649"/>
                    </a:ext>
                  </a:extLst>
                </a:gridCol>
                <a:gridCol w="892800">
                  <a:extLst>
                    <a:ext uri="{9D8B030D-6E8A-4147-A177-3AD203B41FA5}">
                      <a16:colId xmlns:a16="http://schemas.microsoft.com/office/drawing/2014/main" val="2664203953"/>
                    </a:ext>
                  </a:extLst>
                </a:gridCol>
                <a:gridCol w="864001">
                  <a:extLst>
                    <a:ext uri="{9D8B030D-6E8A-4147-A177-3AD203B41FA5}">
                      <a16:colId xmlns:a16="http://schemas.microsoft.com/office/drawing/2014/main" val="1184907159"/>
                    </a:ext>
                  </a:extLst>
                </a:gridCol>
                <a:gridCol w="842401">
                  <a:extLst>
                    <a:ext uri="{9D8B030D-6E8A-4147-A177-3AD203B41FA5}">
                      <a16:colId xmlns:a16="http://schemas.microsoft.com/office/drawing/2014/main" val="3233817145"/>
                    </a:ext>
                  </a:extLst>
                </a:gridCol>
              </a:tblGrid>
              <a:tr h="404098">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event name</a:t>
                      </a:r>
                      <a:endParaRPr lang="en-AU" sz="90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Link to website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When is it on</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Ticket prices</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Travel expenses</a:t>
                      </a:r>
                    </a:p>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(approx.)</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Accommodation expenses (approx.)</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Other expenses (approx.)</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Total cost</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450733">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a:solidFill>
                            <a:srgbClr val="92D050"/>
                          </a:solidFill>
                          <a:latin typeface="Roboto"/>
                          <a:ea typeface="Roboto"/>
                          <a:cs typeface="Roboto"/>
                          <a:sym typeface="Roboto"/>
                        </a:rPr>
                        <a:t>Name</a:t>
                      </a:r>
                    </a:p>
                    <a:p>
                      <a:pPr marL="0" marR="0" lvl="0" indent="0" algn="l" rtl="0">
                        <a:lnSpc>
                          <a:spcPct val="100000"/>
                        </a:lnSpc>
                        <a:spcBef>
                          <a:spcPts val="0"/>
                        </a:spcBef>
                        <a:spcAft>
                          <a:spcPts val="0"/>
                        </a:spcAft>
                        <a:buClr>
                          <a:schemeClr val="dk1"/>
                        </a:buClr>
                        <a:buSzPts val="2800"/>
                        <a:buFont typeface="Arial"/>
                        <a:buNone/>
                      </a:pPr>
                      <a:endParaRPr lang="en-AU" sz="900" i="0" u="none" strike="noStrike" cap="none">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chemeClr val="dk1"/>
                        </a:buClr>
                        <a:buSzPts val="2800"/>
                        <a:buFont typeface="Arial"/>
                        <a:buNone/>
                      </a:pPr>
                      <a:r>
                        <a:rPr lang="en-AU" sz="900" i="0" u="none" strike="noStrike" cap="none">
                          <a:solidFill>
                            <a:srgbClr val="92D050"/>
                          </a:solidFill>
                          <a:latin typeface="Roboto"/>
                          <a:ea typeface="Roboto"/>
                          <a:cs typeface="Roboto"/>
                          <a:sym typeface="Roboto"/>
                        </a:rPr>
                        <a:t>Link</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chemeClr val="dk1"/>
                        </a:buClr>
                        <a:buSzPts val="2800"/>
                        <a:buFont typeface="Arial"/>
                        <a:buNone/>
                      </a:pPr>
                      <a:r>
                        <a:rPr lang="en-AU" sz="900" i="0" u="none" strike="noStrike" cap="none">
                          <a:solidFill>
                            <a:srgbClr val="92D050"/>
                          </a:solidFill>
                          <a:latin typeface="Roboto"/>
                          <a:ea typeface="Roboto"/>
                          <a:cs typeface="Roboto"/>
                          <a:sym typeface="Roboto"/>
                        </a:rPr>
                        <a:t>date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900" i="0" u="none" strike="noStrike" cap="none">
                          <a:solidFill>
                            <a:srgbClr val="92D050"/>
                          </a:solidFill>
                          <a:latin typeface="Roboto"/>
                          <a:ea typeface="Roboto"/>
                          <a:cs typeface="Roboto"/>
                          <a:sym typeface="Roboto"/>
                        </a:rPr>
                        <a:t>$...?</a:t>
                      </a:r>
                    </a:p>
                    <a:p>
                      <a:pPr marL="0" marR="0" lvl="0" indent="0" algn="l" rtl="0">
                        <a:lnSpc>
                          <a:spcPct val="100000"/>
                        </a:lnSpc>
                        <a:spcBef>
                          <a:spcPts val="0"/>
                        </a:spcBef>
                        <a:spcAft>
                          <a:spcPts val="0"/>
                        </a:spcAft>
                        <a:buClr>
                          <a:schemeClr val="dk1"/>
                        </a:buClr>
                        <a:buSzPts val="2800"/>
                        <a:buFont typeface="Arial"/>
                        <a:buNone/>
                      </a:pPr>
                      <a:endParaRPr lang="en-AU" sz="900" i="0" u="none" strike="noStrike" cap="none">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chemeClr val="dk1"/>
                        </a:buClr>
                        <a:buSzPts val="2800"/>
                        <a:buFont typeface="Arial"/>
                        <a:buNone/>
                      </a:pPr>
                      <a:r>
                        <a:rPr lang="en-AU" sz="900" i="0" u="none" strike="noStrike" cap="none">
                          <a:solidFill>
                            <a:srgbClr val="92D050"/>
                          </a:solidFill>
                          <a:latin typeface="Roboto"/>
                          <a:ea typeface="Roboto"/>
                          <a:cs typeface="Roboto"/>
                          <a:sym typeface="Roboto"/>
                        </a:rPr>
                        <a:t>$...?</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900" i="0" u="none" strike="noStrike" cap="none">
                          <a:solidFill>
                            <a:srgbClr val="92D050"/>
                          </a:solidFill>
                          <a:latin typeface="Roboto"/>
                          <a:ea typeface="Roboto"/>
                          <a:cs typeface="Roboto"/>
                          <a:sym typeface="Roboto"/>
                        </a:rPr>
                        <a:t>$...?</a:t>
                      </a:r>
                    </a:p>
                    <a:p>
                      <a:pPr marL="0" marR="0" lvl="0" indent="0" algn="l" rtl="0">
                        <a:lnSpc>
                          <a:spcPct val="100000"/>
                        </a:lnSpc>
                        <a:spcBef>
                          <a:spcPts val="0"/>
                        </a:spcBef>
                        <a:spcAft>
                          <a:spcPts val="0"/>
                        </a:spcAft>
                        <a:buClr>
                          <a:schemeClr val="dk1"/>
                        </a:buClr>
                        <a:buSzPts val="2800"/>
                        <a:buFont typeface="Arial"/>
                        <a:buNone/>
                      </a:pPr>
                      <a:endParaRPr lang="en-AU" sz="900" i="0" u="none" strike="noStrike" cap="none">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900" i="0" u="none" strike="noStrike" cap="none">
                          <a:solidFill>
                            <a:srgbClr val="92D050"/>
                          </a:solidFill>
                          <a:latin typeface="Roboto"/>
                          <a:ea typeface="Roboto"/>
                          <a:cs typeface="Roboto"/>
                          <a:sym typeface="Roboto"/>
                        </a:rPr>
                        <a:t>$...?</a:t>
                      </a:r>
                    </a:p>
                    <a:p>
                      <a:pPr marL="0" marR="0" lvl="0" indent="0" algn="l" rtl="0">
                        <a:lnSpc>
                          <a:spcPct val="100000"/>
                        </a:lnSpc>
                        <a:spcBef>
                          <a:spcPts val="0"/>
                        </a:spcBef>
                        <a:spcAft>
                          <a:spcPts val="0"/>
                        </a:spcAft>
                        <a:buClr>
                          <a:schemeClr val="dk1"/>
                        </a:buClr>
                        <a:buSzPts val="2800"/>
                        <a:buFont typeface="Arial"/>
                        <a:buNone/>
                      </a:pPr>
                      <a:endParaRPr lang="en-AU" sz="900" i="0" u="none" strike="noStrike" cap="none">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900" i="0" u="none" strike="noStrike" cap="none" dirty="0">
                          <a:solidFill>
                            <a:srgbClr val="92D050"/>
                          </a:solidFill>
                          <a:latin typeface="Roboto"/>
                          <a:ea typeface="Roboto"/>
                          <a:cs typeface="Roboto"/>
                          <a:sym typeface="Roboto"/>
                        </a:rPr>
                        <a:t>$...?</a:t>
                      </a:r>
                    </a:p>
                    <a:p>
                      <a:pPr marL="0" marR="0" lvl="0" indent="0" algn="l" rtl="0">
                        <a:lnSpc>
                          <a:spcPct val="100000"/>
                        </a:lnSpc>
                        <a:spcBef>
                          <a:spcPts val="0"/>
                        </a:spcBef>
                        <a:spcAft>
                          <a:spcPts val="0"/>
                        </a:spcAft>
                        <a:buClr>
                          <a:schemeClr val="dk1"/>
                        </a:buClr>
                        <a:buSzPts val="2800"/>
                        <a:buFont typeface="Arial"/>
                        <a:buNone/>
                      </a:pPr>
                      <a:endParaRPr lang="en-AU" sz="900" i="0" u="none" strike="noStrike" cap="none" dirty="0">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
        <p:nvSpPr>
          <p:cNvPr id="8" name="Google Shape;292;p44">
            <a:extLst>
              <a:ext uri="{FF2B5EF4-FFF2-40B4-BE49-F238E27FC236}">
                <a16:creationId xmlns:a16="http://schemas.microsoft.com/office/drawing/2014/main" id="{F5FAA9CF-428C-46C2-89F1-30FBB174100C}"/>
              </a:ext>
            </a:extLst>
          </p:cNvPr>
          <p:cNvSpPr txBox="1">
            <a:spLocks noGrp="1"/>
          </p:cNvSpPr>
          <p:nvPr>
            <p:ph type="body" idx="1"/>
          </p:nvPr>
        </p:nvSpPr>
        <p:spPr>
          <a:xfrm>
            <a:off x="383574" y="921328"/>
            <a:ext cx="7630873" cy="1087472"/>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a:solidFill>
                  <a:srgbClr val="B7B7B7"/>
                </a:solidFill>
                <a:latin typeface="Roboto"/>
                <a:ea typeface="Roboto"/>
                <a:cs typeface="Roboto"/>
                <a:sym typeface="Roboto"/>
              </a:rPr>
              <a:t>Look for a big external event that would be valuable for you to attend.  This could be a conference or expo that hosts industry developers, speakers and community.  Write a short description of why it would be valuable to attend.</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r>
              <a:rPr lang="en-US" sz="900">
                <a:solidFill>
                  <a:srgbClr val="B7B7B7"/>
                </a:solidFill>
                <a:latin typeface="Roboto"/>
                <a:ea typeface="Roboto"/>
                <a:cs typeface="Roboto"/>
                <a:sym typeface="Roboto"/>
              </a:rPr>
              <a:t>Find out the basic details of the event.</a:t>
            </a:r>
          </a:p>
          <a:p>
            <a:pPr marL="171450" indent="-171450">
              <a:spcBef>
                <a:spcPts val="0"/>
              </a:spcBef>
              <a:buClr>
                <a:schemeClr val="bg1">
                  <a:lumMod val="75000"/>
                </a:schemeClr>
              </a:buClr>
              <a:buSzPct val="100000"/>
            </a:pPr>
            <a:r>
              <a:rPr lang="en-US" sz="900">
                <a:solidFill>
                  <a:srgbClr val="B7B7B7"/>
                </a:solidFill>
                <a:latin typeface="Roboto"/>
                <a:ea typeface="Roboto"/>
                <a:cs typeface="Roboto"/>
                <a:sym typeface="Roboto"/>
              </a:rPr>
              <a:t>Link to the website</a:t>
            </a:r>
          </a:p>
          <a:p>
            <a:pPr marL="171450" indent="-171450">
              <a:spcBef>
                <a:spcPts val="0"/>
              </a:spcBef>
              <a:buClr>
                <a:schemeClr val="bg1">
                  <a:lumMod val="75000"/>
                </a:schemeClr>
              </a:buClr>
              <a:buSzPct val="100000"/>
            </a:pPr>
            <a:r>
              <a:rPr lang="en-US" sz="900">
                <a:solidFill>
                  <a:srgbClr val="B7B7B7"/>
                </a:solidFill>
                <a:latin typeface="Roboto"/>
                <a:ea typeface="Roboto"/>
                <a:cs typeface="Roboto"/>
                <a:sym typeface="Roboto"/>
              </a:rPr>
              <a:t>When is it on this year?</a:t>
            </a:r>
          </a:p>
          <a:p>
            <a:pPr marL="171450" indent="-171450">
              <a:spcBef>
                <a:spcPts val="0"/>
              </a:spcBef>
              <a:buClr>
                <a:schemeClr val="bg1">
                  <a:lumMod val="75000"/>
                </a:schemeClr>
              </a:buClr>
              <a:buSzPct val="100000"/>
            </a:pPr>
            <a:r>
              <a:rPr lang="en-US" sz="900">
                <a:solidFill>
                  <a:srgbClr val="B7B7B7"/>
                </a:solidFill>
                <a:latin typeface="Roboto"/>
                <a:ea typeface="Roboto"/>
                <a:cs typeface="Roboto"/>
                <a:sym typeface="Roboto"/>
              </a:rPr>
              <a:t>How much would it cost to attend.  (approx.)  Include ticket prices, travel, accommodation and anything else needed.</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r>
              <a:rPr lang="en-US" sz="900">
                <a:solidFill>
                  <a:srgbClr val="B7B7B7"/>
                </a:solidFill>
                <a:latin typeface="Roboto"/>
                <a:ea typeface="Roboto"/>
                <a:cs typeface="Roboto"/>
                <a:sym typeface="Roboto"/>
              </a:rPr>
              <a:t> </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endParaRPr lang="en-US" sz="900">
              <a:solidFill>
                <a:srgbClr val="B7B7B7"/>
              </a:solidFill>
              <a:latin typeface="Roboto"/>
              <a:ea typeface="Roboto"/>
              <a:cs typeface="Roboto"/>
              <a:sym typeface="Roboto"/>
            </a:endParaRPr>
          </a:p>
        </p:txBody>
      </p:sp>
      <p:pic>
        <p:nvPicPr>
          <p:cNvPr id="9" name="Graphic 8" descr="Connections">
            <a:extLst>
              <a:ext uri="{FF2B5EF4-FFF2-40B4-BE49-F238E27FC236}">
                <a16:creationId xmlns:a16="http://schemas.microsoft.com/office/drawing/2014/main" id="{6C5B142B-616C-4DB6-82DA-56C114235538}"/>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000" y="93133"/>
            <a:ext cx="914400" cy="914400"/>
          </a:xfrm>
          <a:prstGeom prst="rect">
            <a:avLst/>
          </a:prstGeom>
        </p:spPr>
      </p:pic>
      <p:graphicFrame>
        <p:nvGraphicFramePr>
          <p:cNvPr id="7" name="Google Shape;293;p44">
            <a:extLst>
              <a:ext uri="{FF2B5EF4-FFF2-40B4-BE49-F238E27FC236}">
                <a16:creationId xmlns:a16="http://schemas.microsoft.com/office/drawing/2014/main" id="{17ED986C-58A4-43DE-8009-7538A3A32364}"/>
              </a:ext>
            </a:extLst>
          </p:cNvPr>
          <p:cNvGraphicFramePr/>
          <p:nvPr>
            <p:extLst>
              <p:ext uri="{D42A27DB-BD31-4B8C-83A1-F6EECF244321}">
                <p14:modId xmlns:p14="http://schemas.microsoft.com/office/powerpoint/2010/main" val="2483907873"/>
              </p:ext>
            </p:extLst>
          </p:nvPr>
        </p:nvGraphicFramePr>
        <p:xfrm>
          <a:off x="454725" y="3762811"/>
          <a:ext cx="8084477" cy="918721"/>
        </p:xfrm>
        <a:graphic>
          <a:graphicData uri="http://schemas.openxmlformats.org/drawingml/2006/table">
            <a:tbl>
              <a:tblPr>
                <a:noFill/>
                <a:tableStyleId>{2DE40A0A-F175-4DEE-BA99-264EB937CA04}</a:tableStyleId>
              </a:tblPr>
              <a:tblGrid>
                <a:gridCol w="8084477">
                  <a:extLst>
                    <a:ext uri="{9D8B030D-6E8A-4147-A177-3AD203B41FA5}">
                      <a16:colId xmlns:a16="http://schemas.microsoft.com/office/drawing/2014/main" val="20000"/>
                    </a:ext>
                  </a:extLst>
                </a:gridCol>
              </a:tblGrid>
              <a:tr h="358421">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a:solidFill>
                            <a:schemeClr val="bg1"/>
                          </a:solidFill>
                          <a:latin typeface="Roboto"/>
                          <a:ea typeface="Roboto"/>
                          <a:cs typeface="Roboto"/>
                          <a:sym typeface="Roboto"/>
                        </a:rPr>
                        <a:t>Why would it be worth attending?</a:t>
                      </a: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560300">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a:solidFill>
                            <a:srgbClr val="92D050"/>
                          </a:solidFill>
                          <a:latin typeface="Roboto"/>
                          <a:ea typeface="Roboto"/>
                          <a:cs typeface="Roboto"/>
                          <a:sym typeface="Roboto"/>
                        </a:rPr>
                        <a:t>Answer here</a:t>
                      </a:r>
                    </a:p>
                    <a:p>
                      <a:pPr marL="0" marR="0" lvl="0" indent="0" algn="l" rtl="0">
                        <a:lnSpc>
                          <a:spcPct val="100000"/>
                        </a:lnSpc>
                        <a:spcBef>
                          <a:spcPts val="0"/>
                        </a:spcBef>
                        <a:spcAft>
                          <a:spcPts val="0"/>
                        </a:spcAft>
                        <a:buClr>
                          <a:schemeClr val="dk1"/>
                        </a:buClr>
                        <a:buSzPts val="2800"/>
                        <a:buFont typeface="Arial"/>
                        <a:buNone/>
                      </a:pPr>
                      <a:endParaRPr lang="en-AU" sz="900" i="0" u="none" strike="noStrike" cap="none">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4434541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marL="0" lvl="0" indent="0" rtl="0">
              <a:spcBef>
                <a:spcPts val="0"/>
              </a:spcBef>
              <a:spcAft>
                <a:spcPts val="0"/>
              </a:spcAft>
              <a:buClr>
                <a:srgbClr val="00B0F0"/>
              </a:buClr>
              <a:buSzPts val="1400"/>
              <a:buFont typeface="Calibri"/>
              <a:buNone/>
            </a:pPr>
            <a:r>
              <a:rPr lang="en-AU" err="1">
                <a:latin typeface="Roboto"/>
                <a:ea typeface="Roboto"/>
                <a:cs typeface="Roboto"/>
                <a:sym typeface="Roboto"/>
              </a:rPr>
              <a:t>Information|</a:t>
            </a:r>
            <a:r>
              <a:rPr lang="en-AU" sz="3000" err="1">
                <a:solidFill>
                  <a:srgbClr val="8CB3E3"/>
                </a:solidFill>
                <a:latin typeface="Roboto"/>
                <a:ea typeface="Roboto"/>
                <a:cs typeface="Roboto"/>
                <a:sym typeface="Roboto"/>
              </a:rPr>
              <a:t>Sources</a:t>
            </a:r>
            <a:r>
              <a:rPr lang="en-AU" sz="3000">
                <a:solidFill>
                  <a:srgbClr val="8CB3E3"/>
                </a:solidFill>
                <a:latin typeface="Roboto"/>
                <a:ea typeface="Roboto"/>
                <a:cs typeface="Roboto"/>
                <a:sym typeface="Roboto"/>
              </a:rPr>
              <a:t> News</a:t>
            </a:r>
            <a:endParaRPr/>
          </a:p>
        </p:txBody>
      </p:sp>
      <p:sp>
        <p:nvSpPr>
          <p:cNvPr id="17" name="Google Shape;292;p44">
            <a:extLst>
              <a:ext uri="{FF2B5EF4-FFF2-40B4-BE49-F238E27FC236}">
                <a16:creationId xmlns:a16="http://schemas.microsoft.com/office/drawing/2014/main" id="{5AE9912C-98EA-4128-BAF0-91C8BAB6E99F}"/>
              </a:ext>
            </a:extLst>
          </p:cNvPr>
          <p:cNvSpPr txBox="1">
            <a:spLocks noGrp="1"/>
          </p:cNvSpPr>
          <p:nvPr>
            <p:ph type="body" idx="1"/>
          </p:nvPr>
        </p:nvSpPr>
        <p:spPr>
          <a:xfrm>
            <a:off x="383574" y="1016704"/>
            <a:ext cx="7630873" cy="1683295"/>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a:solidFill>
                  <a:srgbClr val="B7B7B7"/>
                </a:solidFill>
                <a:latin typeface="Roboto"/>
                <a:ea typeface="Roboto"/>
                <a:cs typeface="Roboto"/>
                <a:sym typeface="Roboto"/>
              </a:rPr>
              <a:t>Look for 2 information sources on industry news.</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r>
              <a:rPr lang="en-US" sz="900">
                <a:solidFill>
                  <a:srgbClr val="B7B7B7"/>
                </a:solidFill>
                <a:latin typeface="Roboto"/>
                <a:ea typeface="Roboto"/>
                <a:cs typeface="Roboto"/>
                <a:sym typeface="Roboto"/>
              </a:rPr>
              <a:t>Carefully choose your sources to ensure you get industry news that is of good quality.</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r>
              <a:rPr lang="en-US" sz="900">
                <a:solidFill>
                  <a:srgbClr val="B7B7B7"/>
                </a:solidFill>
                <a:latin typeface="Roboto"/>
                <a:ea typeface="Roboto"/>
                <a:cs typeface="Roboto"/>
                <a:sym typeface="Roboto"/>
              </a:rPr>
              <a:t>This could be from the following –</a:t>
            </a:r>
          </a:p>
          <a:p>
            <a:pPr marL="0" lvl="0" indent="0">
              <a:spcBef>
                <a:spcPts val="0"/>
              </a:spcBef>
              <a:buNone/>
            </a:pPr>
            <a:endParaRPr lang="en-US" sz="900">
              <a:solidFill>
                <a:srgbClr val="B7B7B7"/>
              </a:solidFill>
              <a:latin typeface="Roboto"/>
              <a:ea typeface="Roboto"/>
              <a:cs typeface="Roboto"/>
              <a:sym typeface="Roboto"/>
            </a:endParaRPr>
          </a:p>
          <a:p>
            <a:pPr marL="171450" indent="-171450">
              <a:spcBef>
                <a:spcPts val="0"/>
              </a:spcBef>
              <a:buClr>
                <a:schemeClr val="bg1">
                  <a:lumMod val="75000"/>
                </a:schemeClr>
              </a:buClr>
              <a:buSzPct val="100000"/>
            </a:pPr>
            <a:r>
              <a:rPr lang="en-US" sz="900">
                <a:solidFill>
                  <a:srgbClr val="B7B7B7"/>
                </a:solidFill>
                <a:latin typeface="Roboto"/>
                <a:ea typeface="Roboto"/>
                <a:cs typeface="Roboto"/>
                <a:sym typeface="Roboto"/>
              </a:rPr>
              <a:t>Social media source</a:t>
            </a:r>
          </a:p>
          <a:p>
            <a:pPr marL="171450" indent="-171450">
              <a:spcBef>
                <a:spcPts val="0"/>
              </a:spcBef>
              <a:buClr>
                <a:schemeClr val="bg1">
                  <a:lumMod val="75000"/>
                </a:schemeClr>
              </a:buClr>
              <a:buSzPct val="100000"/>
            </a:pPr>
            <a:r>
              <a:rPr lang="en-US" sz="900">
                <a:solidFill>
                  <a:srgbClr val="B7B7B7"/>
                </a:solidFill>
                <a:latin typeface="Roboto"/>
                <a:ea typeface="Roboto"/>
                <a:cs typeface="Roboto"/>
                <a:sym typeface="Roboto"/>
              </a:rPr>
              <a:t>Website / news articles</a:t>
            </a:r>
          </a:p>
          <a:p>
            <a:pPr marL="171450" indent="-171450">
              <a:spcBef>
                <a:spcPts val="0"/>
              </a:spcBef>
              <a:buClr>
                <a:schemeClr val="bg1">
                  <a:lumMod val="75000"/>
                </a:schemeClr>
              </a:buClr>
              <a:buSzPct val="100000"/>
            </a:pPr>
            <a:r>
              <a:rPr lang="en-US" sz="900">
                <a:solidFill>
                  <a:srgbClr val="B7B7B7"/>
                </a:solidFill>
                <a:latin typeface="Roboto"/>
                <a:ea typeface="Roboto"/>
                <a:cs typeface="Roboto"/>
                <a:sym typeface="Roboto"/>
              </a:rPr>
              <a:t>A specific individual</a:t>
            </a:r>
          </a:p>
          <a:p>
            <a:pPr marL="171450" indent="-171450">
              <a:spcBef>
                <a:spcPts val="0"/>
              </a:spcBef>
              <a:buClr>
                <a:schemeClr val="bg1">
                  <a:lumMod val="75000"/>
                </a:schemeClr>
              </a:buClr>
              <a:buSzPct val="100000"/>
            </a:pPr>
            <a:endParaRPr lang="en-US" sz="900">
              <a:solidFill>
                <a:srgbClr val="B7B7B7"/>
              </a:solidFill>
              <a:latin typeface="Roboto"/>
              <a:ea typeface="Roboto"/>
              <a:cs typeface="Roboto"/>
              <a:sym typeface="Roboto"/>
            </a:endParaRPr>
          </a:p>
          <a:p>
            <a:pPr marL="0" indent="0">
              <a:spcBef>
                <a:spcPts val="0"/>
              </a:spcBef>
              <a:buClr>
                <a:schemeClr val="bg1">
                  <a:lumMod val="75000"/>
                </a:schemeClr>
              </a:buClr>
              <a:buSzPct val="100000"/>
              <a:buNone/>
            </a:pPr>
            <a:r>
              <a:rPr lang="en-US" sz="900">
                <a:solidFill>
                  <a:srgbClr val="B7B7B7"/>
                </a:solidFill>
                <a:latin typeface="Roboto"/>
                <a:ea typeface="Roboto"/>
                <a:cs typeface="Roboto"/>
                <a:sym typeface="Roboto"/>
              </a:rPr>
              <a:t>Briefly describe and link to the sources below.</a:t>
            </a:r>
          </a:p>
        </p:txBody>
      </p:sp>
      <p:pic>
        <p:nvPicPr>
          <p:cNvPr id="7" name="Graphic 6" descr="Cell Tower">
            <a:extLst>
              <a:ext uri="{FF2B5EF4-FFF2-40B4-BE49-F238E27FC236}">
                <a16:creationId xmlns:a16="http://schemas.microsoft.com/office/drawing/2014/main" id="{90A763FD-4A44-4624-8C23-F836589D3F0D}"/>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000" y="93133"/>
            <a:ext cx="914400" cy="914400"/>
          </a:xfrm>
          <a:prstGeom prst="rect">
            <a:avLst/>
          </a:prstGeom>
        </p:spPr>
      </p:pic>
      <p:pic>
        <p:nvPicPr>
          <p:cNvPr id="8" name="Graphic 7" descr="Home">
            <a:hlinkClick r:id="rId5" action="ppaction://hlinksldjump"/>
            <a:extLst>
              <a:ext uri="{FF2B5EF4-FFF2-40B4-BE49-F238E27FC236}">
                <a16:creationId xmlns:a16="http://schemas.microsoft.com/office/drawing/2014/main" id="{3C0A420A-6347-40D0-B50E-B680DB3899A4}"/>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602272" y="83961"/>
            <a:ext cx="914400" cy="914400"/>
          </a:xfrm>
          <a:prstGeom prst="rect">
            <a:avLst/>
          </a:prstGeom>
        </p:spPr>
      </p:pic>
      <p:graphicFrame>
        <p:nvGraphicFramePr>
          <p:cNvPr id="9" name="Google Shape;293;p44">
            <a:extLst>
              <a:ext uri="{FF2B5EF4-FFF2-40B4-BE49-F238E27FC236}">
                <a16:creationId xmlns:a16="http://schemas.microsoft.com/office/drawing/2014/main" id="{7E3B1693-1AD2-4007-BF81-0BAF2AF41680}"/>
              </a:ext>
            </a:extLst>
          </p:cNvPr>
          <p:cNvGraphicFramePr/>
          <p:nvPr>
            <p:extLst>
              <p:ext uri="{D42A27DB-BD31-4B8C-83A1-F6EECF244321}">
                <p14:modId xmlns:p14="http://schemas.microsoft.com/office/powerpoint/2010/main" val="1218518992"/>
              </p:ext>
            </p:extLst>
          </p:nvPr>
        </p:nvGraphicFramePr>
        <p:xfrm>
          <a:off x="454724" y="2887203"/>
          <a:ext cx="8070075" cy="1278953"/>
        </p:xfrm>
        <a:graphic>
          <a:graphicData uri="http://schemas.openxmlformats.org/drawingml/2006/table">
            <a:tbl>
              <a:tblPr>
                <a:noFill/>
                <a:tableStyleId>{2DE40A0A-F175-4DEE-BA99-264EB937CA04}</a:tableStyleId>
              </a:tblPr>
              <a:tblGrid>
                <a:gridCol w="1309276">
                  <a:extLst>
                    <a:ext uri="{9D8B030D-6E8A-4147-A177-3AD203B41FA5}">
                      <a16:colId xmlns:a16="http://schemas.microsoft.com/office/drawing/2014/main" val="3179543082"/>
                    </a:ext>
                  </a:extLst>
                </a:gridCol>
                <a:gridCol w="1072800">
                  <a:extLst>
                    <a:ext uri="{9D8B030D-6E8A-4147-A177-3AD203B41FA5}">
                      <a16:colId xmlns:a16="http://schemas.microsoft.com/office/drawing/2014/main" val="20000"/>
                    </a:ext>
                  </a:extLst>
                </a:gridCol>
                <a:gridCol w="744307">
                  <a:extLst>
                    <a:ext uri="{9D8B030D-6E8A-4147-A177-3AD203B41FA5}">
                      <a16:colId xmlns:a16="http://schemas.microsoft.com/office/drawing/2014/main" val="3238216583"/>
                    </a:ext>
                  </a:extLst>
                </a:gridCol>
                <a:gridCol w="2471846">
                  <a:extLst>
                    <a:ext uri="{9D8B030D-6E8A-4147-A177-3AD203B41FA5}">
                      <a16:colId xmlns:a16="http://schemas.microsoft.com/office/drawing/2014/main" val="3497085799"/>
                    </a:ext>
                  </a:extLst>
                </a:gridCol>
                <a:gridCol w="2471846">
                  <a:extLst>
                    <a:ext uri="{9D8B030D-6E8A-4147-A177-3AD203B41FA5}">
                      <a16:colId xmlns:a16="http://schemas.microsoft.com/office/drawing/2014/main" val="3758666307"/>
                    </a:ext>
                  </a:extLst>
                </a:gridCol>
              </a:tblGrid>
              <a:tr h="289579">
                <a:tc>
                  <a:txBody>
                    <a:bodyPr/>
                    <a:lstStyle/>
                    <a:p>
                      <a:pPr marL="0" marR="0" lvl="0" indent="0" algn="l" rtl="0">
                        <a:lnSpc>
                          <a:spcPct val="100000"/>
                        </a:lnSpc>
                        <a:spcBef>
                          <a:spcPts val="0"/>
                        </a:spcBef>
                        <a:spcAft>
                          <a:spcPts val="0"/>
                        </a:spcAft>
                        <a:buClr>
                          <a:srgbClr val="D9D9D9"/>
                        </a:buClr>
                        <a:buSzPts val="1000"/>
                        <a:buFont typeface="Roboto"/>
                        <a:buNone/>
                      </a:pP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a:solidFill>
                            <a:schemeClr val="bg1"/>
                          </a:solidFill>
                          <a:latin typeface="Roboto"/>
                          <a:ea typeface="Roboto"/>
                          <a:cs typeface="Roboto"/>
                          <a:sym typeface="Roboto"/>
                        </a:rPr>
                        <a:t>Link</a:t>
                      </a: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a:solidFill>
                            <a:schemeClr val="bg1"/>
                          </a:solidFill>
                          <a:latin typeface="Roboto"/>
                          <a:ea typeface="Roboto"/>
                          <a:sym typeface="Arial"/>
                        </a:rPr>
                        <a:t>Name of source</a:t>
                      </a:r>
                      <a:endParaRPr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a:solidFill>
                            <a:schemeClr val="bg1"/>
                          </a:solidFill>
                          <a:latin typeface="Roboto"/>
                          <a:ea typeface="Roboto"/>
                          <a:sym typeface="Arial"/>
                        </a:rPr>
                        <a:t>Describe source</a:t>
                      </a:r>
                      <a:endParaRPr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a:solidFill>
                            <a:schemeClr val="bg1"/>
                          </a:solidFill>
                          <a:latin typeface="Roboto"/>
                          <a:ea typeface="Roboto"/>
                          <a:sym typeface="Arial"/>
                        </a:rPr>
                        <a:t>Why is it a “good quality” source?</a:t>
                      </a:r>
                      <a:endParaRPr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245025">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900" b="0" i="0" u="none" strike="noStrike" cap="none">
                          <a:solidFill>
                            <a:srgbClr val="B7B7B7"/>
                          </a:solidFill>
                          <a:latin typeface="Roboto"/>
                          <a:ea typeface="Roboto"/>
                          <a:cs typeface="Roboto"/>
                          <a:sym typeface="Roboto"/>
                        </a:rPr>
                        <a:t>News source #1</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a:solidFill>
                            <a:srgbClr val="92D050"/>
                          </a:solidFill>
                          <a:latin typeface="Roboto"/>
                          <a:ea typeface="Roboto"/>
                          <a:cs typeface="Roboto"/>
                          <a:sym typeface="Roboto"/>
                        </a:rPr>
                        <a:t>Answer here</a:t>
                      </a:r>
                    </a:p>
                    <a:p>
                      <a:pPr marL="171450" marR="0" lvl="0" indent="-17145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Char char="•"/>
                        <a:tabLst/>
                        <a:defRPr/>
                      </a:pPr>
                      <a:endParaRPr lang="en-AU" sz="900" i="0" u="none" strike="noStrike" cap="none">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171450" marR="0" lvl="0" indent="-17145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Char char="•"/>
                        <a:tabLst/>
                        <a:defRPr/>
                      </a:pPr>
                      <a:endParaRPr lang="en-AU" sz="900" i="0" u="none" strike="noStrike" cap="none">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171450" marR="0" lvl="0" indent="-17145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Char char="•"/>
                        <a:tabLst/>
                        <a:defRPr/>
                      </a:pPr>
                      <a:endParaRPr lang="en-AU" sz="900" i="0" u="none" strike="noStrike" cap="none">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171450" marR="0" lvl="0" indent="-17145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Char char="•"/>
                        <a:tabLst/>
                        <a:defRPr/>
                      </a:pPr>
                      <a:endParaRPr lang="en-AU" sz="900" i="0" u="none" strike="noStrike" cap="none">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r h="334133">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a:solidFill>
                            <a:srgbClr val="B7B7B7"/>
                          </a:solidFill>
                          <a:latin typeface="Roboto"/>
                          <a:ea typeface="Roboto"/>
                          <a:cs typeface="Roboto"/>
                          <a:sym typeface="Roboto"/>
                        </a:rPr>
                        <a:t>News source #2</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a:solidFill>
                            <a:srgbClr val="92D050"/>
                          </a:solidFill>
                          <a:latin typeface="Roboto"/>
                          <a:ea typeface="Roboto"/>
                          <a:cs typeface="Roboto"/>
                          <a:sym typeface="Roboto"/>
                        </a:rPr>
                        <a:t>Answer here</a:t>
                      </a:r>
                      <a:endParaRPr lang="en-AU" sz="90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endParaRPr lang="en-AU" sz="90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endParaRPr lang="en-AU" sz="90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endParaRPr lang="en-AU" sz="90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68251395"/>
                  </a:ext>
                </a:extLst>
              </a:tr>
            </a:tbl>
          </a:graphicData>
        </a:graphic>
      </p:graphicFrame>
    </p:spTree>
    <p:extLst>
      <p:ext uri="{BB962C8B-B14F-4D97-AF65-F5344CB8AC3E}">
        <p14:creationId xmlns:p14="http://schemas.microsoft.com/office/powerpoint/2010/main" val="31938751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lvl="0"/>
            <a:r>
              <a:rPr lang="en-AU" err="1">
                <a:latin typeface="Roboto"/>
                <a:ea typeface="Roboto"/>
                <a:cs typeface="Roboto"/>
                <a:sym typeface="Roboto"/>
              </a:rPr>
              <a:t>Information|</a:t>
            </a:r>
            <a:r>
              <a:rPr lang="en-AU" sz="3000" err="1">
                <a:solidFill>
                  <a:srgbClr val="8CB3E3"/>
                </a:solidFill>
                <a:latin typeface="Roboto"/>
                <a:ea typeface="Roboto"/>
                <a:cs typeface="Roboto"/>
                <a:sym typeface="Roboto"/>
              </a:rPr>
              <a:t>Sources</a:t>
            </a:r>
            <a:r>
              <a:rPr lang="en-AU" sz="3000">
                <a:solidFill>
                  <a:srgbClr val="8CB3E3"/>
                </a:solidFill>
                <a:latin typeface="Roboto"/>
                <a:ea typeface="Roboto"/>
                <a:cs typeface="Roboto"/>
                <a:sym typeface="Roboto"/>
              </a:rPr>
              <a:t> Skills and tools</a:t>
            </a:r>
            <a:endParaRPr/>
          </a:p>
        </p:txBody>
      </p:sp>
      <p:sp>
        <p:nvSpPr>
          <p:cNvPr id="8" name="Google Shape;292;p44">
            <a:extLst>
              <a:ext uri="{FF2B5EF4-FFF2-40B4-BE49-F238E27FC236}">
                <a16:creationId xmlns:a16="http://schemas.microsoft.com/office/drawing/2014/main" id="{F5FAA9CF-428C-46C2-89F1-30FBB174100C}"/>
              </a:ext>
            </a:extLst>
          </p:cNvPr>
          <p:cNvSpPr txBox="1">
            <a:spLocks noGrp="1"/>
          </p:cNvSpPr>
          <p:nvPr>
            <p:ph type="body" idx="1"/>
          </p:nvPr>
        </p:nvSpPr>
        <p:spPr>
          <a:xfrm>
            <a:off x="383574" y="921328"/>
            <a:ext cx="7630873" cy="1094673"/>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dirty="0">
                <a:solidFill>
                  <a:srgbClr val="B7B7B7"/>
                </a:solidFill>
                <a:latin typeface="Roboto"/>
                <a:ea typeface="Roboto"/>
                <a:cs typeface="Roboto"/>
                <a:sym typeface="Roboto"/>
              </a:rPr>
              <a:t>Choose a skillset and software tool you are interested in.  For example Maya and Rendering.</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r>
              <a:rPr lang="en-US" sz="900" dirty="0">
                <a:solidFill>
                  <a:srgbClr val="B7B7B7"/>
                </a:solidFill>
                <a:latin typeface="Roboto"/>
                <a:ea typeface="Roboto"/>
                <a:cs typeface="Roboto"/>
                <a:sym typeface="Roboto"/>
              </a:rPr>
              <a:t>Identify 2 sources of tutorial information for that skill set and software tool combination.  Ensure you are choosing a good quality information sources.  Link and discuss the source below.</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endParaRPr lang="en-US" sz="900" dirty="0">
              <a:solidFill>
                <a:srgbClr val="B7B7B7"/>
              </a:solidFill>
              <a:latin typeface="Roboto"/>
              <a:ea typeface="Roboto"/>
              <a:cs typeface="Roboto"/>
              <a:sym typeface="Roboto"/>
            </a:endParaRPr>
          </a:p>
        </p:txBody>
      </p:sp>
      <p:pic>
        <p:nvPicPr>
          <p:cNvPr id="7" name="Graphic 6" descr="Cell Tower">
            <a:extLst>
              <a:ext uri="{FF2B5EF4-FFF2-40B4-BE49-F238E27FC236}">
                <a16:creationId xmlns:a16="http://schemas.microsoft.com/office/drawing/2014/main" id="{224AB57C-E068-4E14-A397-DAF799252B91}"/>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000" y="93133"/>
            <a:ext cx="914400" cy="914400"/>
          </a:xfrm>
          <a:prstGeom prst="rect">
            <a:avLst/>
          </a:prstGeom>
        </p:spPr>
      </p:pic>
      <p:graphicFrame>
        <p:nvGraphicFramePr>
          <p:cNvPr id="9" name="Google Shape;293;p44">
            <a:extLst>
              <a:ext uri="{FF2B5EF4-FFF2-40B4-BE49-F238E27FC236}">
                <a16:creationId xmlns:a16="http://schemas.microsoft.com/office/drawing/2014/main" id="{1D7ED855-7CC2-45D1-992C-113D531A679A}"/>
              </a:ext>
            </a:extLst>
          </p:cNvPr>
          <p:cNvGraphicFramePr/>
          <p:nvPr>
            <p:extLst>
              <p:ext uri="{D42A27DB-BD31-4B8C-83A1-F6EECF244321}">
                <p14:modId xmlns:p14="http://schemas.microsoft.com/office/powerpoint/2010/main" val="2364985194"/>
              </p:ext>
            </p:extLst>
          </p:nvPr>
        </p:nvGraphicFramePr>
        <p:xfrm>
          <a:off x="454725" y="2177755"/>
          <a:ext cx="8070075" cy="1278953"/>
        </p:xfrm>
        <a:graphic>
          <a:graphicData uri="http://schemas.openxmlformats.org/drawingml/2006/table">
            <a:tbl>
              <a:tblPr>
                <a:noFill/>
                <a:tableStyleId>{2DE40A0A-F175-4DEE-BA99-264EB937CA04}</a:tableStyleId>
              </a:tblPr>
              <a:tblGrid>
                <a:gridCol w="1309276">
                  <a:extLst>
                    <a:ext uri="{9D8B030D-6E8A-4147-A177-3AD203B41FA5}">
                      <a16:colId xmlns:a16="http://schemas.microsoft.com/office/drawing/2014/main" val="3179543082"/>
                    </a:ext>
                  </a:extLst>
                </a:gridCol>
                <a:gridCol w="1072800">
                  <a:extLst>
                    <a:ext uri="{9D8B030D-6E8A-4147-A177-3AD203B41FA5}">
                      <a16:colId xmlns:a16="http://schemas.microsoft.com/office/drawing/2014/main" val="20000"/>
                    </a:ext>
                  </a:extLst>
                </a:gridCol>
                <a:gridCol w="744307">
                  <a:extLst>
                    <a:ext uri="{9D8B030D-6E8A-4147-A177-3AD203B41FA5}">
                      <a16:colId xmlns:a16="http://schemas.microsoft.com/office/drawing/2014/main" val="3238216583"/>
                    </a:ext>
                  </a:extLst>
                </a:gridCol>
                <a:gridCol w="2471846">
                  <a:extLst>
                    <a:ext uri="{9D8B030D-6E8A-4147-A177-3AD203B41FA5}">
                      <a16:colId xmlns:a16="http://schemas.microsoft.com/office/drawing/2014/main" val="3497085799"/>
                    </a:ext>
                  </a:extLst>
                </a:gridCol>
                <a:gridCol w="2471846">
                  <a:extLst>
                    <a:ext uri="{9D8B030D-6E8A-4147-A177-3AD203B41FA5}">
                      <a16:colId xmlns:a16="http://schemas.microsoft.com/office/drawing/2014/main" val="3758666307"/>
                    </a:ext>
                  </a:extLst>
                </a:gridCol>
              </a:tblGrid>
              <a:tr h="289579">
                <a:tc>
                  <a:txBody>
                    <a:bodyPr/>
                    <a:lstStyle/>
                    <a:p>
                      <a:pPr marL="0" marR="0" lvl="0" indent="0" algn="l" rtl="0">
                        <a:lnSpc>
                          <a:spcPct val="100000"/>
                        </a:lnSpc>
                        <a:spcBef>
                          <a:spcPts val="0"/>
                        </a:spcBef>
                        <a:spcAft>
                          <a:spcPts val="0"/>
                        </a:spcAft>
                        <a:buClr>
                          <a:srgbClr val="D9D9D9"/>
                        </a:buClr>
                        <a:buSzPts val="1000"/>
                        <a:buFont typeface="Roboto"/>
                        <a:buNone/>
                      </a:pP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dirty="0">
                          <a:solidFill>
                            <a:schemeClr val="bg1"/>
                          </a:solidFill>
                          <a:latin typeface="Roboto"/>
                          <a:ea typeface="Roboto"/>
                          <a:cs typeface="Roboto"/>
                          <a:sym typeface="Roboto"/>
                        </a:rPr>
                        <a:t>Link</a:t>
                      </a:r>
                      <a:endParaRPr dirty="0">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a:solidFill>
                            <a:schemeClr val="bg1"/>
                          </a:solidFill>
                          <a:latin typeface="Roboto"/>
                          <a:ea typeface="Roboto"/>
                          <a:sym typeface="Arial"/>
                        </a:rPr>
                        <a:t>Name of source</a:t>
                      </a:r>
                      <a:endParaRPr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a:solidFill>
                            <a:schemeClr val="bg1"/>
                          </a:solidFill>
                          <a:latin typeface="Roboto"/>
                          <a:ea typeface="Roboto"/>
                          <a:sym typeface="Arial"/>
                        </a:rPr>
                        <a:t>Describe source</a:t>
                      </a:r>
                      <a:endParaRPr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a:solidFill>
                            <a:schemeClr val="bg1"/>
                          </a:solidFill>
                          <a:latin typeface="Roboto"/>
                          <a:ea typeface="Roboto"/>
                          <a:sym typeface="Arial"/>
                        </a:rPr>
                        <a:t>Why is it a “good quality” source?</a:t>
                      </a:r>
                      <a:endParaRPr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245025">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900" b="0" i="0" u="none" strike="noStrike" cap="none">
                          <a:solidFill>
                            <a:srgbClr val="B7B7B7"/>
                          </a:solidFill>
                          <a:latin typeface="Roboto"/>
                          <a:ea typeface="Roboto"/>
                          <a:cs typeface="Roboto"/>
                          <a:sym typeface="Roboto"/>
                        </a:rPr>
                        <a:t>Skill / tool set #1</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a:solidFill>
                            <a:srgbClr val="92D050"/>
                          </a:solidFill>
                          <a:latin typeface="Roboto"/>
                          <a:ea typeface="Roboto"/>
                          <a:cs typeface="Roboto"/>
                          <a:sym typeface="Roboto"/>
                        </a:rPr>
                        <a:t>Answer here</a:t>
                      </a:r>
                    </a:p>
                    <a:p>
                      <a:pPr marL="171450" marR="0" lvl="0" indent="-17145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Char char="•"/>
                        <a:tabLst/>
                        <a:defRPr/>
                      </a:pPr>
                      <a:endParaRPr lang="en-AU" sz="900" i="0" u="none" strike="noStrike" cap="none">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171450" marR="0" lvl="0" indent="-17145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Char char="•"/>
                        <a:tabLst/>
                        <a:defRPr/>
                      </a:pPr>
                      <a:endParaRPr lang="en-AU" sz="900" i="0" u="none" strike="noStrike" cap="none">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171450" marR="0" lvl="0" indent="-17145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Char char="•"/>
                        <a:tabLst/>
                        <a:defRPr/>
                      </a:pPr>
                      <a:endParaRPr lang="en-AU" sz="900" i="0" u="none" strike="noStrike" cap="none">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171450" marR="0" lvl="0" indent="-17145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Char char="•"/>
                        <a:tabLst/>
                        <a:defRPr/>
                      </a:pPr>
                      <a:endParaRPr lang="en-AU" sz="900" i="0" u="none" strike="noStrike" cap="none">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r h="334133">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a:solidFill>
                            <a:srgbClr val="B7B7B7"/>
                          </a:solidFill>
                          <a:latin typeface="Roboto"/>
                          <a:ea typeface="Roboto"/>
                          <a:cs typeface="Roboto"/>
                          <a:sym typeface="Roboto"/>
                        </a:rPr>
                        <a:t>Skill  / tool set #2</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a:solidFill>
                            <a:srgbClr val="92D050"/>
                          </a:solidFill>
                          <a:latin typeface="Roboto"/>
                          <a:ea typeface="Roboto"/>
                          <a:cs typeface="Roboto"/>
                          <a:sym typeface="Roboto"/>
                        </a:rPr>
                        <a:t>Answer here</a:t>
                      </a:r>
                      <a:endParaRPr lang="en-AU" sz="90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endParaRPr lang="en-AU" sz="90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endParaRPr lang="en-AU" sz="90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endParaRPr lang="en-AU" sz="900" dirty="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68251395"/>
                  </a:ext>
                </a:extLst>
              </a:tr>
            </a:tbl>
          </a:graphicData>
        </a:graphic>
      </p:graphicFrame>
    </p:spTree>
    <p:extLst>
      <p:ext uri="{BB962C8B-B14F-4D97-AF65-F5344CB8AC3E}">
        <p14:creationId xmlns:p14="http://schemas.microsoft.com/office/powerpoint/2010/main" val="34386930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lvl="0"/>
            <a:r>
              <a:rPr lang="en-AU" dirty="0" err="1">
                <a:latin typeface="Roboto"/>
                <a:ea typeface="Roboto"/>
                <a:cs typeface="Roboto"/>
                <a:sym typeface="Roboto"/>
              </a:rPr>
              <a:t>Information|</a:t>
            </a:r>
            <a:r>
              <a:rPr lang="en-AU" sz="3000" dirty="0" err="1">
                <a:solidFill>
                  <a:srgbClr val="8CB3E3"/>
                </a:solidFill>
                <a:latin typeface="Roboto"/>
                <a:ea typeface="Roboto"/>
                <a:cs typeface="Roboto"/>
                <a:sym typeface="Roboto"/>
              </a:rPr>
              <a:t>Future</a:t>
            </a:r>
            <a:endParaRPr dirty="0"/>
          </a:p>
        </p:txBody>
      </p:sp>
      <p:sp>
        <p:nvSpPr>
          <p:cNvPr id="8" name="Google Shape;292;p44">
            <a:extLst>
              <a:ext uri="{FF2B5EF4-FFF2-40B4-BE49-F238E27FC236}">
                <a16:creationId xmlns:a16="http://schemas.microsoft.com/office/drawing/2014/main" id="{F5FAA9CF-428C-46C2-89F1-30FBB174100C}"/>
              </a:ext>
            </a:extLst>
          </p:cNvPr>
          <p:cNvSpPr txBox="1">
            <a:spLocks noGrp="1"/>
          </p:cNvSpPr>
          <p:nvPr>
            <p:ph type="body" idx="1"/>
          </p:nvPr>
        </p:nvSpPr>
        <p:spPr>
          <a:xfrm>
            <a:off x="383574" y="921328"/>
            <a:ext cx="7630873" cy="1094673"/>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dirty="0">
                <a:solidFill>
                  <a:srgbClr val="B7B7B7"/>
                </a:solidFill>
                <a:latin typeface="Roboto"/>
                <a:ea typeface="Roboto"/>
                <a:cs typeface="Roboto"/>
                <a:sym typeface="Roboto"/>
              </a:rPr>
              <a:t>Games and VFX for film is a fast-moving industry.</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r>
              <a:rPr lang="en-US" sz="900" dirty="0">
                <a:solidFill>
                  <a:srgbClr val="B7B7B7"/>
                </a:solidFill>
                <a:latin typeface="Roboto"/>
                <a:ea typeface="Roboto"/>
                <a:cs typeface="Roboto"/>
                <a:sym typeface="Roboto"/>
              </a:rPr>
              <a:t>Look for some emerging technologies, software tools, processes, hardware or workflow that interest you.</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r>
              <a:rPr lang="en-US" sz="900" dirty="0">
                <a:solidFill>
                  <a:srgbClr val="B7B7B7"/>
                </a:solidFill>
                <a:latin typeface="Roboto"/>
                <a:ea typeface="Roboto"/>
                <a:cs typeface="Roboto"/>
                <a:sym typeface="Roboto"/>
              </a:rPr>
              <a:t>In the box below describe one emerging technology.  Describe a few actions items you might need to take that could move you closer to participating in this new emerging technology.</a:t>
            </a:r>
          </a:p>
          <a:p>
            <a:pPr marL="0" lvl="0" indent="0">
              <a:spcBef>
                <a:spcPts val="0"/>
              </a:spcBef>
              <a:buNone/>
            </a:pPr>
            <a:endParaRPr lang="en-US" sz="900" dirty="0">
              <a:solidFill>
                <a:srgbClr val="B7B7B7"/>
              </a:solidFill>
              <a:latin typeface="Roboto"/>
              <a:ea typeface="Roboto"/>
              <a:cs typeface="Roboto"/>
              <a:sym typeface="Roboto"/>
            </a:endParaRPr>
          </a:p>
        </p:txBody>
      </p:sp>
      <p:pic>
        <p:nvPicPr>
          <p:cNvPr id="7" name="Graphic 6" descr="Cell Tower">
            <a:extLst>
              <a:ext uri="{FF2B5EF4-FFF2-40B4-BE49-F238E27FC236}">
                <a16:creationId xmlns:a16="http://schemas.microsoft.com/office/drawing/2014/main" id="{224AB57C-E068-4E14-A397-DAF799252B91}"/>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000" y="93133"/>
            <a:ext cx="914400" cy="914400"/>
          </a:xfrm>
          <a:prstGeom prst="rect">
            <a:avLst/>
          </a:prstGeom>
        </p:spPr>
      </p:pic>
      <p:graphicFrame>
        <p:nvGraphicFramePr>
          <p:cNvPr id="9" name="Google Shape;293;p44">
            <a:extLst>
              <a:ext uri="{FF2B5EF4-FFF2-40B4-BE49-F238E27FC236}">
                <a16:creationId xmlns:a16="http://schemas.microsoft.com/office/drawing/2014/main" id="{1D7ED855-7CC2-45D1-992C-113D531A679A}"/>
              </a:ext>
            </a:extLst>
          </p:cNvPr>
          <p:cNvGraphicFramePr/>
          <p:nvPr>
            <p:extLst>
              <p:ext uri="{D42A27DB-BD31-4B8C-83A1-F6EECF244321}">
                <p14:modId xmlns:p14="http://schemas.microsoft.com/office/powerpoint/2010/main" val="976226830"/>
              </p:ext>
            </p:extLst>
          </p:nvPr>
        </p:nvGraphicFramePr>
        <p:xfrm>
          <a:off x="454725" y="2251761"/>
          <a:ext cx="7737703" cy="792420"/>
        </p:xfrm>
        <a:graphic>
          <a:graphicData uri="http://schemas.openxmlformats.org/drawingml/2006/table">
            <a:tbl>
              <a:tblPr>
                <a:noFill/>
                <a:tableStyleId>{2DE40A0A-F175-4DEE-BA99-264EB937CA04}</a:tableStyleId>
              </a:tblPr>
              <a:tblGrid>
                <a:gridCol w="1379709">
                  <a:extLst>
                    <a:ext uri="{9D8B030D-6E8A-4147-A177-3AD203B41FA5}">
                      <a16:colId xmlns:a16="http://schemas.microsoft.com/office/drawing/2014/main" val="20000"/>
                    </a:ext>
                  </a:extLst>
                </a:gridCol>
                <a:gridCol w="3178997">
                  <a:extLst>
                    <a:ext uri="{9D8B030D-6E8A-4147-A177-3AD203B41FA5}">
                      <a16:colId xmlns:a16="http://schemas.microsoft.com/office/drawing/2014/main" val="3497085799"/>
                    </a:ext>
                  </a:extLst>
                </a:gridCol>
                <a:gridCol w="3178997">
                  <a:extLst>
                    <a:ext uri="{9D8B030D-6E8A-4147-A177-3AD203B41FA5}">
                      <a16:colId xmlns:a16="http://schemas.microsoft.com/office/drawing/2014/main" val="3758666307"/>
                    </a:ext>
                  </a:extLst>
                </a:gridCol>
              </a:tblGrid>
              <a:tr h="289579">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dirty="0">
                          <a:solidFill>
                            <a:schemeClr val="bg1"/>
                          </a:solidFill>
                          <a:latin typeface="Roboto"/>
                          <a:ea typeface="Roboto"/>
                          <a:cs typeface="Roboto"/>
                          <a:sym typeface="Roboto"/>
                        </a:rPr>
                        <a:t>Technology name</a:t>
                      </a:r>
                      <a:endParaRPr dirty="0">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dirty="0">
                          <a:solidFill>
                            <a:schemeClr val="bg1"/>
                          </a:solidFill>
                          <a:latin typeface="Roboto"/>
                          <a:ea typeface="Roboto"/>
                          <a:sym typeface="Arial"/>
                        </a:rPr>
                        <a:t>Describe new technology</a:t>
                      </a:r>
                      <a:endParaRPr sz="1000" b="1" i="0" u="none" strike="noStrike" cap="none" dirty="0">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dirty="0">
                          <a:solidFill>
                            <a:schemeClr val="bg1"/>
                          </a:solidFill>
                          <a:latin typeface="Roboto"/>
                          <a:ea typeface="Roboto"/>
                          <a:sym typeface="Arial"/>
                        </a:rPr>
                        <a:t>Action items for participation</a:t>
                      </a:r>
                      <a:endParaRPr sz="1000" b="1" i="0" u="none" strike="noStrike" cap="none" dirty="0">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245025">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Answer here</a:t>
                      </a:r>
                    </a:p>
                    <a:p>
                      <a:pPr marL="171450" marR="0" lvl="0" indent="-17145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Char char="•"/>
                        <a:tabLst/>
                        <a:defRPr/>
                      </a:pPr>
                      <a:endParaRPr lang="en-AU" sz="900" i="0" u="none" strike="noStrike" cap="none" dirty="0">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171450" marR="0" lvl="0" indent="-17145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Char char="•"/>
                        <a:tabLst/>
                        <a:defRPr/>
                      </a:pPr>
                      <a:r>
                        <a:rPr lang="en-AU" sz="900" i="0" u="none" strike="noStrike" cap="none" dirty="0">
                          <a:solidFill>
                            <a:srgbClr val="92D050"/>
                          </a:solidFill>
                          <a:latin typeface="Roboto"/>
                          <a:ea typeface="Roboto"/>
                          <a:cs typeface="Roboto"/>
                          <a:sym typeface="Roboto"/>
                        </a:rPr>
                        <a:t>Answer here</a:t>
                      </a:r>
                    </a:p>
                    <a:p>
                      <a:pPr marL="171450" marR="0" lvl="0" indent="-17145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Char char="•"/>
                        <a:tabLst/>
                        <a:defRPr/>
                      </a:pPr>
                      <a:endParaRPr lang="en-AU" sz="900" i="0" u="none" strike="noStrike" cap="none" dirty="0">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171450" marR="0" lvl="0" indent="-17145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Char char="•"/>
                        <a:tabLst/>
                        <a:defRPr/>
                      </a:pPr>
                      <a:r>
                        <a:rPr lang="en-AU" sz="900" i="0" u="none" strike="noStrike" cap="none" dirty="0">
                          <a:solidFill>
                            <a:srgbClr val="92D050"/>
                          </a:solidFill>
                          <a:latin typeface="Roboto"/>
                          <a:ea typeface="Roboto"/>
                          <a:cs typeface="Roboto"/>
                          <a:sym typeface="Roboto"/>
                        </a:rPr>
                        <a:t>Answer here</a:t>
                      </a:r>
                    </a:p>
                    <a:p>
                      <a:pPr marL="171450" marR="0" lvl="0" indent="-17145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Char char="•"/>
                        <a:tabLst/>
                        <a:defRPr/>
                      </a:pPr>
                      <a:endParaRPr lang="en-AU" sz="900" i="0" u="none" strike="noStrike" cap="none" dirty="0">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3300169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marL="0" lvl="0" indent="0" rtl="0">
              <a:spcBef>
                <a:spcPts val="0"/>
              </a:spcBef>
              <a:spcAft>
                <a:spcPts val="0"/>
              </a:spcAft>
              <a:buClr>
                <a:srgbClr val="00B0F0"/>
              </a:buClr>
              <a:buSzPts val="1400"/>
              <a:buFont typeface="Calibri"/>
              <a:buNone/>
            </a:pPr>
            <a:r>
              <a:rPr lang="en-AU" err="1">
                <a:latin typeface="Roboto"/>
                <a:ea typeface="Roboto"/>
                <a:cs typeface="Roboto"/>
                <a:sym typeface="Roboto"/>
              </a:rPr>
              <a:t>Financial|</a:t>
            </a:r>
            <a:r>
              <a:rPr lang="en-AU" sz="3000" err="1">
                <a:solidFill>
                  <a:srgbClr val="8CB3E3"/>
                </a:solidFill>
                <a:latin typeface="Roboto"/>
                <a:ea typeface="Roboto"/>
                <a:cs typeface="Roboto"/>
                <a:sym typeface="Roboto"/>
              </a:rPr>
              <a:t>Costs</a:t>
            </a:r>
            <a:endParaRPr/>
          </a:p>
        </p:txBody>
      </p:sp>
      <p:sp>
        <p:nvSpPr>
          <p:cNvPr id="17" name="Google Shape;292;p44">
            <a:extLst>
              <a:ext uri="{FF2B5EF4-FFF2-40B4-BE49-F238E27FC236}">
                <a16:creationId xmlns:a16="http://schemas.microsoft.com/office/drawing/2014/main" id="{5AE9912C-98EA-4128-BAF0-91C8BAB6E99F}"/>
              </a:ext>
            </a:extLst>
          </p:cNvPr>
          <p:cNvSpPr txBox="1">
            <a:spLocks noGrp="1"/>
          </p:cNvSpPr>
          <p:nvPr>
            <p:ph type="body" idx="1"/>
          </p:nvPr>
        </p:nvSpPr>
        <p:spPr>
          <a:xfrm>
            <a:off x="383574" y="921329"/>
            <a:ext cx="7630873" cy="972272"/>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a:solidFill>
                  <a:srgbClr val="B7B7B7"/>
                </a:solidFill>
                <a:latin typeface="Roboto"/>
                <a:ea typeface="Roboto"/>
                <a:cs typeface="Roboto"/>
                <a:sym typeface="Roboto"/>
              </a:rPr>
              <a:t>Select a small suite of software that could make the core of your professional home studio.</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r>
              <a:rPr lang="en-US" sz="900">
                <a:solidFill>
                  <a:srgbClr val="B7B7B7"/>
                </a:solidFill>
                <a:latin typeface="Roboto"/>
                <a:ea typeface="Roboto"/>
                <a:cs typeface="Roboto"/>
                <a:sym typeface="Roboto"/>
              </a:rPr>
              <a:t>The suite of software should include both 2D and 3D editing tools as well as some additional software for tasks such as sculpting or rendering.</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r>
              <a:rPr lang="en-US" sz="900">
                <a:solidFill>
                  <a:srgbClr val="B7B7B7"/>
                </a:solidFill>
                <a:latin typeface="Roboto"/>
                <a:ea typeface="Roboto"/>
                <a:cs typeface="Roboto"/>
                <a:sym typeface="Roboto"/>
              </a:rPr>
              <a:t>Ensure you are considering software licensing for professional (paid) work.</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endParaRPr lang="en-US" sz="900">
              <a:solidFill>
                <a:srgbClr val="B7B7B7"/>
              </a:solidFill>
              <a:latin typeface="Roboto"/>
              <a:ea typeface="Roboto"/>
              <a:cs typeface="Roboto"/>
              <a:sym typeface="Roboto"/>
            </a:endParaRPr>
          </a:p>
        </p:txBody>
      </p:sp>
      <p:pic>
        <p:nvPicPr>
          <p:cNvPr id="7" name="Graphic 6" descr="Coins">
            <a:extLst>
              <a:ext uri="{FF2B5EF4-FFF2-40B4-BE49-F238E27FC236}">
                <a16:creationId xmlns:a16="http://schemas.microsoft.com/office/drawing/2014/main" id="{90A763FD-4A44-4624-8C23-F836589D3F0D}"/>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000" y="93133"/>
            <a:ext cx="914400" cy="914400"/>
          </a:xfrm>
          <a:prstGeom prst="rect">
            <a:avLst/>
          </a:prstGeom>
        </p:spPr>
      </p:pic>
      <p:pic>
        <p:nvPicPr>
          <p:cNvPr id="8" name="Graphic 7" descr="Home">
            <a:hlinkClick r:id="rId5" action="ppaction://hlinksldjump"/>
            <a:extLst>
              <a:ext uri="{FF2B5EF4-FFF2-40B4-BE49-F238E27FC236}">
                <a16:creationId xmlns:a16="http://schemas.microsoft.com/office/drawing/2014/main" id="{E242F6F1-1414-4BFE-A491-BBDFC103F17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602272" y="83961"/>
            <a:ext cx="914400" cy="914400"/>
          </a:xfrm>
          <a:prstGeom prst="rect">
            <a:avLst/>
          </a:prstGeom>
        </p:spPr>
      </p:pic>
      <p:graphicFrame>
        <p:nvGraphicFramePr>
          <p:cNvPr id="9" name="Google Shape;293;p44">
            <a:extLst>
              <a:ext uri="{FF2B5EF4-FFF2-40B4-BE49-F238E27FC236}">
                <a16:creationId xmlns:a16="http://schemas.microsoft.com/office/drawing/2014/main" id="{65415FE8-D467-43D6-BBAB-6B8520FE9698}"/>
              </a:ext>
            </a:extLst>
          </p:cNvPr>
          <p:cNvGraphicFramePr/>
          <p:nvPr>
            <p:extLst>
              <p:ext uri="{D42A27DB-BD31-4B8C-83A1-F6EECF244321}">
                <p14:modId xmlns:p14="http://schemas.microsoft.com/office/powerpoint/2010/main" val="1054871246"/>
              </p:ext>
            </p:extLst>
          </p:nvPr>
        </p:nvGraphicFramePr>
        <p:xfrm>
          <a:off x="454725" y="2410199"/>
          <a:ext cx="7559722" cy="2248537"/>
        </p:xfrm>
        <a:graphic>
          <a:graphicData uri="http://schemas.openxmlformats.org/drawingml/2006/table">
            <a:tbl>
              <a:tblPr>
                <a:noFill/>
                <a:tableStyleId>{2DE40A0A-F175-4DEE-BA99-264EB937CA04}</a:tableStyleId>
              </a:tblPr>
              <a:tblGrid>
                <a:gridCol w="2657835">
                  <a:extLst>
                    <a:ext uri="{9D8B030D-6E8A-4147-A177-3AD203B41FA5}">
                      <a16:colId xmlns:a16="http://schemas.microsoft.com/office/drawing/2014/main" val="20000"/>
                    </a:ext>
                  </a:extLst>
                </a:gridCol>
                <a:gridCol w="2764784">
                  <a:extLst>
                    <a:ext uri="{9D8B030D-6E8A-4147-A177-3AD203B41FA5}">
                      <a16:colId xmlns:a16="http://schemas.microsoft.com/office/drawing/2014/main" val="3907078399"/>
                    </a:ext>
                  </a:extLst>
                </a:gridCol>
                <a:gridCol w="2137103">
                  <a:extLst>
                    <a:ext uri="{9D8B030D-6E8A-4147-A177-3AD203B41FA5}">
                      <a16:colId xmlns:a16="http://schemas.microsoft.com/office/drawing/2014/main" val="3557372564"/>
                    </a:ext>
                  </a:extLst>
                </a:gridCol>
              </a:tblGrid>
              <a:tr h="439168">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Software name</a:t>
                      </a:r>
                      <a:endParaRPr lang="en-AU" sz="90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Link to website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Cost of professional licence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450733">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a:solidFill>
                            <a:srgbClr val="92D050"/>
                          </a:solidFill>
                          <a:latin typeface="Roboto"/>
                          <a:ea typeface="Roboto"/>
                          <a:cs typeface="Roboto"/>
                          <a:sym typeface="Roboto"/>
                        </a:rPr>
                        <a:t>Name</a:t>
                      </a:r>
                    </a:p>
                    <a:p>
                      <a:pPr marL="0" marR="0" lvl="0" indent="0" algn="l" rtl="0">
                        <a:lnSpc>
                          <a:spcPct val="100000"/>
                        </a:lnSpc>
                        <a:spcBef>
                          <a:spcPts val="0"/>
                        </a:spcBef>
                        <a:spcAft>
                          <a:spcPts val="0"/>
                        </a:spcAft>
                        <a:buClr>
                          <a:schemeClr val="dk1"/>
                        </a:buClr>
                        <a:buSzPts val="2800"/>
                        <a:buFont typeface="Arial"/>
                        <a:buNone/>
                      </a:pPr>
                      <a:endParaRPr lang="en-AU" sz="900" i="0" u="none" strike="noStrike" cap="none">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chemeClr val="dk1"/>
                        </a:buClr>
                        <a:buSzPts val="2800"/>
                        <a:buFont typeface="Arial"/>
                        <a:buNone/>
                      </a:pPr>
                      <a:r>
                        <a:rPr lang="en-AU" sz="900" i="0" u="none" strike="noStrike" cap="none">
                          <a:solidFill>
                            <a:srgbClr val="92D050"/>
                          </a:solidFill>
                          <a:latin typeface="Roboto"/>
                          <a:ea typeface="Roboto"/>
                          <a:cs typeface="Roboto"/>
                          <a:sym typeface="Roboto"/>
                        </a:rPr>
                        <a:t>Link</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900" i="0" u="none" strike="noStrike" cap="none">
                          <a:solidFill>
                            <a:srgbClr val="92D050"/>
                          </a:solidFill>
                          <a:latin typeface="Roboto"/>
                          <a:ea typeface="Roboto"/>
                          <a:cs typeface="Roboto"/>
                          <a:sym typeface="Roboto"/>
                        </a:rPr>
                        <a:t>$...?</a:t>
                      </a:r>
                    </a:p>
                    <a:p>
                      <a:pPr marL="0" marR="0" lvl="0" indent="0" algn="l" rtl="0">
                        <a:lnSpc>
                          <a:spcPct val="100000"/>
                        </a:lnSpc>
                        <a:spcBef>
                          <a:spcPts val="0"/>
                        </a:spcBef>
                        <a:spcAft>
                          <a:spcPts val="0"/>
                        </a:spcAft>
                        <a:buClr>
                          <a:schemeClr val="dk1"/>
                        </a:buClr>
                        <a:buSzPts val="2800"/>
                        <a:buFont typeface="Arial"/>
                        <a:buNone/>
                      </a:pPr>
                      <a:endParaRPr lang="en-AU" sz="900" i="0" u="none" strike="noStrike" cap="none">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r h="450733">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a:solidFill>
                            <a:srgbClr val="92D050"/>
                          </a:solidFill>
                          <a:latin typeface="Roboto"/>
                          <a:ea typeface="Roboto"/>
                          <a:cs typeface="Roboto"/>
                          <a:sym typeface="Roboto"/>
                        </a:rPr>
                        <a:t>Name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chemeClr val="dk1"/>
                        </a:buClr>
                        <a:buSzPts val="2800"/>
                        <a:buFont typeface="Arial"/>
                        <a:buNone/>
                      </a:pPr>
                      <a:r>
                        <a:rPr lang="en-AU" sz="900" i="0" u="none" strike="noStrike" cap="none">
                          <a:solidFill>
                            <a:srgbClr val="92D050"/>
                          </a:solidFill>
                          <a:latin typeface="Roboto"/>
                          <a:ea typeface="Roboto"/>
                          <a:cs typeface="Roboto"/>
                          <a:sym typeface="Roboto"/>
                        </a:rPr>
                        <a:t>Link</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900" i="0" u="none" strike="noStrike" cap="none">
                          <a:solidFill>
                            <a:srgbClr val="92D050"/>
                          </a:solidFill>
                          <a:latin typeface="Roboto"/>
                          <a:ea typeface="Roboto"/>
                          <a:cs typeface="Roboto"/>
                          <a:sym typeface="Roboto"/>
                        </a:rPr>
                        <a:t>$...?</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38077501"/>
                  </a:ext>
                </a:extLst>
              </a:tr>
              <a:tr h="450733">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a:solidFill>
                            <a:srgbClr val="92D050"/>
                          </a:solidFill>
                          <a:latin typeface="Roboto"/>
                          <a:ea typeface="Roboto"/>
                          <a:cs typeface="Roboto"/>
                          <a:sym typeface="Roboto"/>
                        </a:rPr>
                        <a:t>Name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chemeClr val="dk1"/>
                        </a:buClr>
                        <a:buSzPts val="2800"/>
                        <a:buFont typeface="Arial"/>
                        <a:buNone/>
                      </a:pPr>
                      <a:r>
                        <a:rPr lang="en-AU" sz="900" i="0" u="none" strike="noStrike" cap="none">
                          <a:solidFill>
                            <a:srgbClr val="92D050"/>
                          </a:solidFill>
                          <a:latin typeface="Roboto"/>
                          <a:ea typeface="Roboto"/>
                          <a:cs typeface="Roboto"/>
                          <a:sym typeface="Roboto"/>
                        </a:rPr>
                        <a:t>Link</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900" i="0" u="none" strike="noStrike" cap="none">
                          <a:solidFill>
                            <a:srgbClr val="92D050"/>
                          </a:solidFill>
                          <a:latin typeface="Roboto"/>
                          <a:ea typeface="Roboto"/>
                          <a:cs typeface="Roboto"/>
                          <a:sym typeface="Roboto"/>
                        </a:rPr>
                        <a:t>$...?</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3369791339"/>
                  </a:ext>
                </a:extLst>
              </a:tr>
              <a:tr h="450733">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a:solidFill>
                            <a:srgbClr val="92D050"/>
                          </a:solidFill>
                          <a:latin typeface="Roboto"/>
                          <a:ea typeface="Roboto"/>
                          <a:cs typeface="Roboto"/>
                          <a:sym typeface="Roboto"/>
                        </a:rPr>
                        <a:t>Name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chemeClr val="dk1"/>
                        </a:buClr>
                        <a:buSzPts val="2800"/>
                        <a:buFont typeface="Arial"/>
                        <a:buNone/>
                      </a:pPr>
                      <a:r>
                        <a:rPr lang="en-AU" sz="900" i="0" u="none" strike="noStrike" cap="none">
                          <a:solidFill>
                            <a:srgbClr val="92D050"/>
                          </a:solidFill>
                          <a:latin typeface="Roboto"/>
                          <a:ea typeface="Roboto"/>
                          <a:cs typeface="Roboto"/>
                          <a:sym typeface="Roboto"/>
                        </a:rPr>
                        <a:t>Link</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900" i="0" u="none" strike="noStrike" cap="none">
                          <a:solidFill>
                            <a:srgbClr val="92D050"/>
                          </a:solidFill>
                          <a:latin typeface="Roboto"/>
                          <a:ea typeface="Roboto"/>
                          <a:cs typeface="Roboto"/>
                          <a:sym typeface="Roboto"/>
                        </a:rPr>
                        <a:t>$...?</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318836039"/>
                  </a:ext>
                </a:extLst>
              </a:tr>
            </a:tbl>
          </a:graphicData>
        </a:graphic>
      </p:graphicFrame>
    </p:spTree>
    <p:extLst>
      <p:ext uri="{BB962C8B-B14F-4D97-AF65-F5344CB8AC3E}">
        <p14:creationId xmlns:p14="http://schemas.microsoft.com/office/powerpoint/2010/main" val="35237416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34"/>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B0F0"/>
              </a:buClr>
              <a:buSzPts val="1400"/>
              <a:buFont typeface="Calibri"/>
              <a:buNone/>
            </a:pPr>
            <a:r>
              <a:rPr lang="en-AU" sz="3600" b="0" i="0" u="none" strike="noStrike" cap="none">
                <a:solidFill>
                  <a:srgbClr val="00B0F0"/>
                </a:solidFill>
                <a:latin typeface="Roboto"/>
                <a:ea typeface="Roboto"/>
                <a:cs typeface="Roboto"/>
                <a:sym typeface="Roboto"/>
              </a:rPr>
              <a:t>Introduction</a:t>
            </a:r>
            <a:endParaRPr/>
          </a:p>
        </p:txBody>
      </p:sp>
      <p:pic>
        <p:nvPicPr>
          <p:cNvPr id="4" name="Graphic 3" descr="Head with gears">
            <a:hlinkClick r:id="rId3" action="ppaction://hlinksldjump"/>
            <a:extLst>
              <a:ext uri="{FF2B5EF4-FFF2-40B4-BE49-F238E27FC236}">
                <a16:creationId xmlns:a16="http://schemas.microsoft.com/office/drawing/2014/main" id="{B438FEE7-D292-41B8-AED3-0D9AFAE6219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79183" y="2000649"/>
            <a:ext cx="594360" cy="594360"/>
          </a:xfrm>
          <a:prstGeom prst="rect">
            <a:avLst/>
          </a:prstGeom>
        </p:spPr>
      </p:pic>
      <p:pic>
        <p:nvPicPr>
          <p:cNvPr id="5" name="Graphic 4" descr="Stopwatch">
            <a:hlinkClick r:id="rId6" action="ppaction://hlinksldjump"/>
            <a:extLst>
              <a:ext uri="{FF2B5EF4-FFF2-40B4-BE49-F238E27FC236}">
                <a16:creationId xmlns:a16="http://schemas.microsoft.com/office/drawing/2014/main" id="{489FC6F1-D9EC-408C-9EF2-C6AFEAF0DC2A}"/>
              </a:ext>
            </a:extLst>
          </p:cNvPr>
          <p:cNvPicPr>
            <a:picLocks noChangeAspect="1"/>
          </p:cNvPicPr>
          <p:nvPr/>
        </p:nvPicPr>
        <p:blipFill>
          <a:blip r:embed="rId7">
            <a:extLst>
              <a:ext uri="{96DAC541-7B7A-43D3-8B79-37D633B846F1}">
                <asvg:svgBlip xmlns:asvg="http://schemas.microsoft.com/office/drawing/2016/SVG/main" r:embed="rId8"/>
              </a:ext>
            </a:extLst>
          </a:blip>
          <a:srcRect/>
          <a:stretch/>
        </p:blipFill>
        <p:spPr>
          <a:xfrm>
            <a:off x="779183" y="2692428"/>
            <a:ext cx="594360" cy="594360"/>
          </a:xfrm>
          <a:prstGeom prst="rect">
            <a:avLst/>
          </a:prstGeom>
        </p:spPr>
      </p:pic>
      <p:pic>
        <p:nvPicPr>
          <p:cNvPr id="10" name="Graphic 9" descr="In love face with solid fill">
            <a:hlinkClick r:id="rId9" action="ppaction://hlinksldjump"/>
            <a:extLst>
              <a:ext uri="{FF2B5EF4-FFF2-40B4-BE49-F238E27FC236}">
                <a16:creationId xmlns:a16="http://schemas.microsoft.com/office/drawing/2014/main" id="{6BFBFC68-C2D0-42A6-9484-769A11BD2D86}"/>
              </a:ext>
            </a:extLst>
          </p:cNvPr>
          <p:cNvPicPr>
            <a:picLocks noChangeAspect="1"/>
          </p:cNvPicPr>
          <p:nvPr/>
        </p:nvPicPr>
        <p:blipFill>
          <a:blip r:embed="rId10">
            <a:extLst>
              <a:ext uri="{96DAC541-7B7A-43D3-8B79-37D633B846F1}">
                <asvg:svgBlip xmlns:asvg="http://schemas.microsoft.com/office/drawing/2016/SVG/main" r:embed="rId11"/>
              </a:ext>
            </a:extLst>
          </a:blip>
          <a:srcRect/>
          <a:stretch/>
        </p:blipFill>
        <p:spPr>
          <a:xfrm>
            <a:off x="769054" y="3380402"/>
            <a:ext cx="594360" cy="594360"/>
          </a:xfrm>
          <a:prstGeom prst="rect">
            <a:avLst/>
          </a:prstGeom>
        </p:spPr>
      </p:pic>
      <p:pic>
        <p:nvPicPr>
          <p:cNvPr id="11" name="Graphic 10" descr="Browser window">
            <a:hlinkClick r:id="rId12" action="ppaction://hlinksldjump"/>
            <a:extLst>
              <a:ext uri="{FF2B5EF4-FFF2-40B4-BE49-F238E27FC236}">
                <a16:creationId xmlns:a16="http://schemas.microsoft.com/office/drawing/2014/main" id="{DBC9A7DB-CC26-457E-A7B2-9A3CCAA46D9B}"/>
              </a:ext>
            </a:extLst>
          </p:cNvPr>
          <p:cNvPicPr>
            <a:picLocks noChangeAspect="1"/>
          </p:cNvPicPr>
          <p:nvPr/>
        </p:nvPicPr>
        <p:blipFill>
          <a:blip r:embed="rId13">
            <a:extLst>
              <a:ext uri="{96DAC541-7B7A-43D3-8B79-37D633B846F1}">
                <asvg:svgBlip xmlns:asvg="http://schemas.microsoft.com/office/drawing/2016/SVG/main" r:embed="rId14"/>
              </a:ext>
            </a:extLst>
          </a:blip>
          <a:srcRect/>
          <a:stretch/>
        </p:blipFill>
        <p:spPr>
          <a:xfrm>
            <a:off x="779183" y="4047879"/>
            <a:ext cx="594360" cy="594360"/>
          </a:xfrm>
          <a:prstGeom prst="rect">
            <a:avLst/>
          </a:prstGeom>
        </p:spPr>
      </p:pic>
      <p:pic>
        <p:nvPicPr>
          <p:cNvPr id="12" name="Graphic 11" descr="Artist">
            <a:hlinkClick r:id="rId15" action="ppaction://hlinksldjump"/>
            <a:extLst>
              <a:ext uri="{FF2B5EF4-FFF2-40B4-BE49-F238E27FC236}">
                <a16:creationId xmlns:a16="http://schemas.microsoft.com/office/drawing/2014/main" id="{B6086E89-4981-4646-8479-EA40717B99DF}"/>
              </a:ext>
            </a:extLst>
          </p:cNvPr>
          <p:cNvPicPr>
            <a:picLocks noChangeAspect="1"/>
          </p:cNvPicPr>
          <p:nvPr/>
        </p:nvPicPr>
        <p:blipFill>
          <a:blip r:embed="rId16">
            <a:extLst>
              <a:ext uri="{96DAC541-7B7A-43D3-8B79-37D633B846F1}">
                <asvg:svgBlip xmlns:asvg="http://schemas.microsoft.com/office/drawing/2016/SVG/main" r:embed="rId17"/>
              </a:ext>
            </a:extLst>
          </a:blip>
          <a:srcRect/>
          <a:stretch/>
        </p:blipFill>
        <p:spPr>
          <a:xfrm>
            <a:off x="3454817" y="1994482"/>
            <a:ext cx="594360" cy="594360"/>
          </a:xfrm>
          <a:prstGeom prst="rect">
            <a:avLst/>
          </a:prstGeom>
        </p:spPr>
      </p:pic>
      <p:pic>
        <p:nvPicPr>
          <p:cNvPr id="13" name="Graphic 12" descr="Gears">
            <a:hlinkClick r:id="rId18" action="ppaction://hlinksldjump"/>
            <a:extLst>
              <a:ext uri="{FF2B5EF4-FFF2-40B4-BE49-F238E27FC236}">
                <a16:creationId xmlns:a16="http://schemas.microsoft.com/office/drawing/2014/main" id="{EE46F8F0-5A4D-4E86-9505-52B333ED84C4}"/>
              </a:ext>
            </a:extLst>
          </p:cNvPr>
          <p:cNvPicPr>
            <a:picLocks noChangeAspect="1"/>
          </p:cNvPicPr>
          <p:nvPr/>
        </p:nvPicPr>
        <p:blipFill>
          <a:blip r:embed="rId19">
            <a:extLst>
              <a:ext uri="{96DAC541-7B7A-43D3-8B79-37D633B846F1}">
                <asvg:svgBlip xmlns:asvg="http://schemas.microsoft.com/office/drawing/2016/SVG/main" r:embed="rId20"/>
              </a:ext>
            </a:extLst>
          </a:blip>
          <a:srcRect/>
          <a:stretch/>
        </p:blipFill>
        <p:spPr>
          <a:xfrm>
            <a:off x="3454817" y="2649798"/>
            <a:ext cx="594360" cy="594360"/>
          </a:xfrm>
          <a:prstGeom prst="rect">
            <a:avLst/>
          </a:prstGeom>
        </p:spPr>
      </p:pic>
      <p:pic>
        <p:nvPicPr>
          <p:cNvPr id="14" name="Graphic 13" descr="Building">
            <a:hlinkClick r:id="rId21" action="ppaction://hlinksldjump"/>
            <a:extLst>
              <a:ext uri="{FF2B5EF4-FFF2-40B4-BE49-F238E27FC236}">
                <a16:creationId xmlns:a16="http://schemas.microsoft.com/office/drawing/2014/main" id="{78379CE0-D4AE-4C11-AA6C-F81EBB647801}"/>
              </a:ext>
            </a:extLst>
          </p:cNvPr>
          <p:cNvPicPr>
            <a:picLocks noChangeAspect="1"/>
          </p:cNvPicPr>
          <p:nvPr/>
        </p:nvPicPr>
        <p:blipFill>
          <a:blip r:embed="rId22">
            <a:extLst>
              <a:ext uri="{96DAC541-7B7A-43D3-8B79-37D633B846F1}">
                <asvg:svgBlip xmlns:asvg="http://schemas.microsoft.com/office/drawing/2016/SVG/main" r:embed="rId23"/>
              </a:ext>
            </a:extLst>
          </a:blip>
          <a:srcRect/>
          <a:stretch/>
        </p:blipFill>
        <p:spPr>
          <a:xfrm>
            <a:off x="3434014" y="3359262"/>
            <a:ext cx="594360" cy="594360"/>
          </a:xfrm>
          <a:prstGeom prst="rect">
            <a:avLst/>
          </a:prstGeom>
        </p:spPr>
      </p:pic>
      <p:sp>
        <p:nvSpPr>
          <p:cNvPr id="15" name="Google Shape;213;p34">
            <a:extLst>
              <a:ext uri="{FF2B5EF4-FFF2-40B4-BE49-F238E27FC236}">
                <a16:creationId xmlns:a16="http://schemas.microsoft.com/office/drawing/2014/main" id="{D6A51E75-FB56-4CD7-9863-521C0548617E}"/>
              </a:ext>
            </a:extLst>
          </p:cNvPr>
          <p:cNvSpPr txBox="1">
            <a:spLocks noGrp="1"/>
          </p:cNvSpPr>
          <p:nvPr>
            <p:ph type="body" idx="1"/>
          </p:nvPr>
        </p:nvSpPr>
        <p:spPr>
          <a:xfrm>
            <a:off x="323528" y="955198"/>
            <a:ext cx="4545838" cy="67007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n-AU" sz="900" b="1" i="0" u="none" strike="noStrike" cap="none" dirty="0">
                <a:solidFill>
                  <a:srgbClr val="D9D9D9"/>
                </a:solidFill>
                <a:latin typeface="Roboto"/>
                <a:ea typeface="Roboto"/>
                <a:cs typeface="Roboto"/>
                <a:sym typeface="Roboto"/>
              </a:rPr>
              <a:t>Introduction:</a:t>
            </a:r>
            <a:endParaRPr sz="900" dirty="0">
              <a:latin typeface="Roboto"/>
              <a:ea typeface="Roboto"/>
              <a:cs typeface="Roboto"/>
              <a:sym typeface="Roboto"/>
            </a:endParaRPr>
          </a:p>
          <a:p>
            <a:pPr marL="0" marR="0" lvl="0" indent="0" algn="l" rtl="0">
              <a:lnSpc>
                <a:spcPct val="100000"/>
              </a:lnSpc>
              <a:spcBef>
                <a:spcPts val="0"/>
              </a:spcBef>
              <a:spcAft>
                <a:spcPts val="0"/>
              </a:spcAft>
              <a:buClr>
                <a:srgbClr val="92D050"/>
              </a:buClr>
              <a:buSzPts val="2800"/>
              <a:buFont typeface="Arial"/>
              <a:buNone/>
            </a:pPr>
            <a:r>
              <a:rPr lang="en-AU" sz="900" i="0" u="none" strike="noStrike" cap="none" dirty="0">
                <a:solidFill>
                  <a:srgbClr val="B7B7B7"/>
                </a:solidFill>
                <a:latin typeface="Roboto"/>
                <a:ea typeface="Roboto"/>
                <a:cs typeface="Roboto"/>
                <a:sym typeface="Roboto"/>
              </a:rPr>
              <a:t>This assessment will cover the process of planning</a:t>
            </a:r>
            <a:r>
              <a:rPr lang="en-AU" sz="900" dirty="0">
                <a:solidFill>
                  <a:srgbClr val="B7B7B7"/>
                </a:solidFill>
                <a:latin typeface="Roboto"/>
                <a:ea typeface="Roboto"/>
                <a:cs typeface="Roboto"/>
                <a:sym typeface="Roboto"/>
              </a:rPr>
              <a:t> actions that could further your career goals and then undertaking actions that move you forward on a career pathway.</a:t>
            </a:r>
          </a:p>
          <a:p>
            <a:pPr marL="0" marR="0" lvl="0" indent="0" algn="l" rtl="0">
              <a:lnSpc>
                <a:spcPct val="100000"/>
              </a:lnSpc>
              <a:spcBef>
                <a:spcPts val="0"/>
              </a:spcBef>
              <a:spcAft>
                <a:spcPts val="0"/>
              </a:spcAft>
              <a:buClr>
                <a:srgbClr val="92D050"/>
              </a:buClr>
              <a:buSzPts val="2800"/>
              <a:buFont typeface="Arial"/>
              <a:buNone/>
            </a:pPr>
            <a:endParaRPr lang="en-AU" sz="900" dirty="0">
              <a:solidFill>
                <a:srgbClr val="B7B7B7"/>
              </a:solidFill>
              <a:latin typeface="Roboto"/>
              <a:ea typeface="Roboto"/>
              <a:cs typeface="Roboto"/>
              <a:sym typeface="Roboto"/>
            </a:endParaRPr>
          </a:p>
          <a:p>
            <a:pPr marL="0" marR="0" lvl="0" indent="0" algn="l" rtl="0">
              <a:lnSpc>
                <a:spcPct val="100000"/>
              </a:lnSpc>
              <a:spcBef>
                <a:spcPts val="0"/>
              </a:spcBef>
              <a:spcAft>
                <a:spcPts val="0"/>
              </a:spcAft>
              <a:buClr>
                <a:srgbClr val="92D050"/>
              </a:buClr>
              <a:buSzPts val="2800"/>
              <a:buFont typeface="Arial"/>
              <a:buNone/>
            </a:pPr>
            <a:endParaRPr lang="en-AU" sz="900" dirty="0">
              <a:solidFill>
                <a:srgbClr val="B7B7B7"/>
              </a:solidFill>
              <a:latin typeface="Roboto"/>
              <a:ea typeface="Roboto"/>
              <a:cs typeface="Roboto"/>
              <a:sym typeface="Roboto"/>
            </a:endParaRPr>
          </a:p>
          <a:p>
            <a:pPr marL="0" marR="0" lvl="0" indent="0" algn="l" rtl="0">
              <a:lnSpc>
                <a:spcPct val="100000"/>
              </a:lnSpc>
              <a:spcBef>
                <a:spcPts val="0"/>
              </a:spcBef>
              <a:spcAft>
                <a:spcPts val="0"/>
              </a:spcAft>
              <a:buClr>
                <a:srgbClr val="92D050"/>
              </a:buClr>
              <a:buSzPts val="2800"/>
              <a:buFont typeface="Arial"/>
              <a:buNone/>
            </a:pPr>
            <a:endParaRPr lang="en-AU" sz="900" dirty="0">
              <a:solidFill>
                <a:srgbClr val="B7B7B7"/>
              </a:solidFill>
              <a:latin typeface="Roboto"/>
              <a:ea typeface="Roboto"/>
              <a:cs typeface="Roboto"/>
              <a:sym typeface="Roboto"/>
            </a:endParaRPr>
          </a:p>
          <a:p>
            <a:pPr marL="0" marR="0" lvl="0" indent="0" algn="l" rtl="0">
              <a:lnSpc>
                <a:spcPct val="150000"/>
              </a:lnSpc>
              <a:spcBef>
                <a:spcPts val="518"/>
              </a:spcBef>
              <a:spcAft>
                <a:spcPts val="0"/>
              </a:spcAft>
              <a:buClr>
                <a:srgbClr val="92D050"/>
              </a:buClr>
              <a:buSzPts val="2800"/>
              <a:buFont typeface="Arial"/>
              <a:buNone/>
            </a:pPr>
            <a:endParaRPr sz="900" b="0" i="0" u="none" strike="noStrike" cap="none" dirty="0">
              <a:solidFill>
                <a:srgbClr val="B7B7B7"/>
              </a:solidFill>
              <a:latin typeface="Roboto"/>
              <a:ea typeface="Roboto"/>
              <a:cs typeface="Roboto"/>
              <a:sym typeface="Roboto"/>
            </a:endParaRPr>
          </a:p>
        </p:txBody>
      </p:sp>
      <p:pic>
        <p:nvPicPr>
          <p:cNvPr id="16" name="Graphic 15" descr="Social network">
            <a:hlinkClick r:id="rId24" action="ppaction://hlinksldjump"/>
            <a:extLst>
              <a:ext uri="{FF2B5EF4-FFF2-40B4-BE49-F238E27FC236}">
                <a16:creationId xmlns:a16="http://schemas.microsoft.com/office/drawing/2014/main" id="{F9892A44-74E0-4CDA-8177-F955B844FB3E}"/>
              </a:ext>
            </a:extLst>
          </p:cNvPr>
          <p:cNvPicPr>
            <a:picLocks noChangeAspect="1"/>
          </p:cNvPicPr>
          <p:nvPr/>
        </p:nvPicPr>
        <p:blipFill>
          <a:blip r:embed="rId25">
            <a:extLst>
              <a:ext uri="{96DAC541-7B7A-43D3-8B79-37D633B846F1}">
                <asvg:svgBlip xmlns:asvg="http://schemas.microsoft.com/office/drawing/2016/SVG/main" r:embed="rId26"/>
              </a:ext>
            </a:extLst>
          </a:blip>
          <a:srcRect/>
          <a:stretch/>
        </p:blipFill>
        <p:spPr>
          <a:xfrm>
            <a:off x="3448414" y="4019563"/>
            <a:ext cx="594360" cy="594360"/>
          </a:xfrm>
          <a:prstGeom prst="rect">
            <a:avLst/>
          </a:prstGeom>
        </p:spPr>
      </p:pic>
      <p:pic>
        <p:nvPicPr>
          <p:cNvPr id="17" name="Graphic 16" descr="Connections">
            <a:hlinkClick r:id="rId27" action="ppaction://hlinksldjump"/>
            <a:extLst>
              <a:ext uri="{FF2B5EF4-FFF2-40B4-BE49-F238E27FC236}">
                <a16:creationId xmlns:a16="http://schemas.microsoft.com/office/drawing/2014/main" id="{5BF8A4CA-C43D-4A20-9D6B-A931FC3F01E4}"/>
              </a:ext>
            </a:extLst>
          </p:cNvPr>
          <p:cNvPicPr>
            <a:picLocks noChangeAspect="1"/>
          </p:cNvPicPr>
          <p:nvPr/>
        </p:nvPicPr>
        <p:blipFill>
          <a:blip r:embed="rId28">
            <a:extLst>
              <a:ext uri="{96DAC541-7B7A-43D3-8B79-37D633B846F1}">
                <asvg:svgBlip xmlns:asvg="http://schemas.microsoft.com/office/drawing/2016/SVG/main" r:embed="rId29"/>
              </a:ext>
            </a:extLst>
          </a:blip>
          <a:srcRect/>
          <a:stretch/>
        </p:blipFill>
        <p:spPr>
          <a:xfrm>
            <a:off x="6130451" y="1988081"/>
            <a:ext cx="594360" cy="594360"/>
          </a:xfrm>
          <a:prstGeom prst="rect">
            <a:avLst/>
          </a:prstGeom>
        </p:spPr>
      </p:pic>
      <p:pic>
        <p:nvPicPr>
          <p:cNvPr id="18" name="Graphic 17" descr="Cell Tower">
            <a:hlinkClick r:id="rId30" action="ppaction://hlinksldjump"/>
            <a:extLst>
              <a:ext uri="{FF2B5EF4-FFF2-40B4-BE49-F238E27FC236}">
                <a16:creationId xmlns:a16="http://schemas.microsoft.com/office/drawing/2014/main" id="{4485D5B2-BB5B-4E1F-BF9D-8F5A74916868}"/>
              </a:ext>
            </a:extLst>
          </p:cNvPr>
          <p:cNvPicPr>
            <a:picLocks noChangeAspect="1"/>
          </p:cNvPicPr>
          <p:nvPr/>
        </p:nvPicPr>
        <p:blipFill>
          <a:blip r:embed="rId31">
            <a:extLst>
              <a:ext uri="{96DAC541-7B7A-43D3-8B79-37D633B846F1}">
                <asvg:svgBlip xmlns:asvg="http://schemas.microsoft.com/office/drawing/2016/SVG/main" r:embed="rId32"/>
              </a:ext>
            </a:extLst>
          </a:blip>
          <a:srcRect/>
          <a:stretch/>
        </p:blipFill>
        <p:spPr>
          <a:xfrm>
            <a:off x="6130451" y="2649798"/>
            <a:ext cx="594360" cy="594360"/>
          </a:xfrm>
          <a:prstGeom prst="rect">
            <a:avLst/>
          </a:prstGeom>
        </p:spPr>
      </p:pic>
      <p:pic>
        <p:nvPicPr>
          <p:cNvPr id="19" name="Graphic 18" descr="Coins">
            <a:hlinkClick r:id="rId33" action="ppaction://hlinksldjump"/>
            <a:extLst>
              <a:ext uri="{FF2B5EF4-FFF2-40B4-BE49-F238E27FC236}">
                <a16:creationId xmlns:a16="http://schemas.microsoft.com/office/drawing/2014/main" id="{F57B3AC6-93B4-4B86-9D37-6B90AA5CAF28}"/>
              </a:ext>
            </a:extLst>
          </p:cNvPr>
          <p:cNvPicPr>
            <a:picLocks noChangeAspect="1"/>
          </p:cNvPicPr>
          <p:nvPr/>
        </p:nvPicPr>
        <p:blipFill>
          <a:blip r:embed="rId34">
            <a:extLst>
              <a:ext uri="{96DAC541-7B7A-43D3-8B79-37D633B846F1}">
                <asvg:svgBlip xmlns:asvg="http://schemas.microsoft.com/office/drawing/2016/SVG/main" r:embed="rId35"/>
              </a:ext>
            </a:extLst>
          </a:blip>
          <a:srcRect/>
          <a:stretch/>
        </p:blipFill>
        <p:spPr>
          <a:xfrm>
            <a:off x="6130451" y="3311514"/>
            <a:ext cx="594360" cy="594360"/>
          </a:xfrm>
          <a:prstGeom prst="rect">
            <a:avLst/>
          </a:prstGeom>
        </p:spPr>
      </p:pic>
      <p:pic>
        <p:nvPicPr>
          <p:cNvPr id="20" name="Graphic 19" descr="Newspaper">
            <a:hlinkClick r:id="rId36" action="ppaction://hlinksldjump"/>
            <a:extLst>
              <a:ext uri="{FF2B5EF4-FFF2-40B4-BE49-F238E27FC236}">
                <a16:creationId xmlns:a16="http://schemas.microsoft.com/office/drawing/2014/main" id="{7E5E3E58-61C8-41FF-8E0C-62092F2026E4}"/>
              </a:ext>
            </a:extLst>
          </p:cNvPr>
          <p:cNvPicPr>
            <a:picLocks noChangeAspect="1"/>
          </p:cNvPicPr>
          <p:nvPr/>
        </p:nvPicPr>
        <p:blipFill>
          <a:blip r:embed="rId37">
            <a:extLst>
              <a:ext uri="{96DAC541-7B7A-43D3-8B79-37D633B846F1}">
                <asvg:svgBlip xmlns:asvg="http://schemas.microsoft.com/office/drawing/2016/SVG/main" r:embed="rId38"/>
              </a:ext>
            </a:extLst>
          </a:blip>
          <a:srcRect/>
          <a:stretch/>
        </p:blipFill>
        <p:spPr>
          <a:xfrm>
            <a:off x="6130451" y="4036224"/>
            <a:ext cx="594360" cy="594360"/>
          </a:xfrm>
          <a:prstGeom prst="rect">
            <a:avLst/>
          </a:prstGeom>
        </p:spPr>
      </p:pic>
      <p:sp>
        <p:nvSpPr>
          <p:cNvPr id="21" name="Google Shape;213;p34">
            <a:extLst>
              <a:ext uri="{FF2B5EF4-FFF2-40B4-BE49-F238E27FC236}">
                <a16:creationId xmlns:a16="http://schemas.microsoft.com/office/drawing/2014/main" id="{84D26C95-0D26-477D-B7B3-62B53C1C0D05}"/>
              </a:ext>
            </a:extLst>
          </p:cNvPr>
          <p:cNvSpPr txBox="1">
            <a:spLocks/>
          </p:cNvSpPr>
          <p:nvPr/>
        </p:nvSpPr>
        <p:spPr>
          <a:xfrm>
            <a:off x="1304963" y="2193106"/>
            <a:ext cx="1590472" cy="19711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pPr marL="171450" indent="-171450">
              <a:spcBef>
                <a:spcPts val="0"/>
              </a:spcBef>
              <a:buSzPct val="100000"/>
            </a:pPr>
            <a:r>
              <a:rPr lang="en-US" sz="900" b="1" dirty="0">
                <a:solidFill>
                  <a:srgbClr val="D9D9D9"/>
                </a:solidFill>
                <a:latin typeface="Roboto"/>
                <a:ea typeface="Roboto"/>
                <a:cs typeface="Roboto"/>
                <a:sym typeface="Roboto"/>
              </a:rPr>
              <a:t>Self Evaluation – 4 - 7</a:t>
            </a:r>
            <a:endParaRPr lang="en-US" sz="900" dirty="0">
              <a:latin typeface="Roboto"/>
              <a:ea typeface="Roboto"/>
              <a:cs typeface="Roboto"/>
              <a:sym typeface="Roboto"/>
            </a:endParaRPr>
          </a:p>
          <a:p>
            <a:pPr marL="0" indent="0">
              <a:spcBef>
                <a:spcPts val="0"/>
              </a:spcBef>
              <a:buFont typeface="Arial"/>
              <a:buNone/>
            </a:pPr>
            <a:endParaRPr lang="en-US" sz="900" dirty="0">
              <a:solidFill>
                <a:srgbClr val="B7B7B7"/>
              </a:solidFill>
              <a:latin typeface="Roboto"/>
              <a:ea typeface="Roboto"/>
              <a:cs typeface="Roboto"/>
              <a:sym typeface="Roboto"/>
            </a:endParaRPr>
          </a:p>
          <a:p>
            <a:pPr marL="0" indent="0">
              <a:lnSpc>
                <a:spcPct val="150000"/>
              </a:lnSpc>
              <a:spcBef>
                <a:spcPts val="518"/>
              </a:spcBef>
              <a:buFont typeface="Arial"/>
              <a:buNone/>
            </a:pPr>
            <a:endParaRPr lang="en-US" sz="900" dirty="0">
              <a:solidFill>
                <a:srgbClr val="B7B7B7"/>
              </a:solidFill>
              <a:latin typeface="Roboto"/>
              <a:ea typeface="Roboto"/>
              <a:cs typeface="Roboto"/>
              <a:sym typeface="Roboto"/>
            </a:endParaRPr>
          </a:p>
        </p:txBody>
      </p:sp>
      <p:sp>
        <p:nvSpPr>
          <p:cNvPr id="22" name="Google Shape;213;p34">
            <a:extLst>
              <a:ext uri="{FF2B5EF4-FFF2-40B4-BE49-F238E27FC236}">
                <a16:creationId xmlns:a16="http://schemas.microsoft.com/office/drawing/2014/main" id="{4DA3C4A3-6A26-46F7-84DC-2D95E5DCE0C2}"/>
              </a:ext>
            </a:extLst>
          </p:cNvPr>
          <p:cNvSpPr txBox="1">
            <a:spLocks/>
          </p:cNvSpPr>
          <p:nvPr/>
        </p:nvSpPr>
        <p:spPr>
          <a:xfrm>
            <a:off x="1294834" y="2891051"/>
            <a:ext cx="1590472" cy="19711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pPr marL="171450" indent="-171450">
              <a:spcBef>
                <a:spcPts val="0"/>
              </a:spcBef>
              <a:buSzPct val="100000"/>
            </a:pPr>
            <a:r>
              <a:rPr lang="en-US" sz="900" b="1" dirty="0">
                <a:solidFill>
                  <a:srgbClr val="D9D9D9"/>
                </a:solidFill>
                <a:latin typeface="Roboto"/>
                <a:ea typeface="Roboto"/>
                <a:cs typeface="Roboto"/>
                <a:sym typeface="Roboto"/>
              </a:rPr>
              <a:t>Soft skills – 8 - 11</a:t>
            </a:r>
            <a:endParaRPr lang="en-US" sz="900" dirty="0">
              <a:latin typeface="Roboto"/>
              <a:ea typeface="Roboto"/>
              <a:cs typeface="Roboto"/>
              <a:sym typeface="Roboto"/>
            </a:endParaRPr>
          </a:p>
          <a:p>
            <a:pPr marL="0" indent="0">
              <a:spcBef>
                <a:spcPts val="0"/>
              </a:spcBef>
              <a:buFont typeface="Arial"/>
              <a:buNone/>
            </a:pPr>
            <a:endParaRPr lang="en-US" sz="900" dirty="0">
              <a:solidFill>
                <a:srgbClr val="B7B7B7"/>
              </a:solidFill>
              <a:latin typeface="Roboto"/>
              <a:ea typeface="Roboto"/>
              <a:cs typeface="Roboto"/>
              <a:sym typeface="Roboto"/>
            </a:endParaRPr>
          </a:p>
          <a:p>
            <a:pPr marL="0" indent="0">
              <a:lnSpc>
                <a:spcPct val="150000"/>
              </a:lnSpc>
              <a:spcBef>
                <a:spcPts val="518"/>
              </a:spcBef>
              <a:buFont typeface="Arial"/>
              <a:buNone/>
            </a:pPr>
            <a:endParaRPr lang="en-US" sz="900" dirty="0">
              <a:solidFill>
                <a:srgbClr val="B7B7B7"/>
              </a:solidFill>
              <a:latin typeface="Roboto"/>
              <a:ea typeface="Roboto"/>
              <a:cs typeface="Roboto"/>
              <a:sym typeface="Roboto"/>
            </a:endParaRPr>
          </a:p>
        </p:txBody>
      </p:sp>
      <p:sp>
        <p:nvSpPr>
          <p:cNvPr id="23" name="Google Shape;213;p34">
            <a:extLst>
              <a:ext uri="{FF2B5EF4-FFF2-40B4-BE49-F238E27FC236}">
                <a16:creationId xmlns:a16="http://schemas.microsoft.com/office/drawing/2014/main" id="{1750F693-4E07-4B0D-9A76-A8F05C1D8B57}"/>
              </a:ext>
            </a:extLst>
          </p:cNvPr>
          <p:cNvSpPr txBox="1">
            <a:spLocks/>
          </p:cNvSpPr>
          <p:nvPr/>
        </p:nvSpPr>
        <p:spPr>
          <a:xfrm>
            <a:off x="1304962" y="3566795"/>
            <a:ext cx="1929055" cy="19711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pPr marL="171450" indent="-171450">
              <a:spcBef>
                <a:spcPts val="0"/>
              </a:spcBef>
              <a:buSzPct val="100000"/>
            </a:pPr>
            <a:r>
              <a:rPr lang="en-US" sz="900" b="1">
                <a:solidFill>
                  <a:srgbClr val="D9D9D9"/>
                </a:solidFill>
                <a:latin typeface="Roboto"/>
                <a:ea typeface="Roboto"/>
                <a:cs typeface="Roboto"/>
                <a:sym typeface="Roboto"/>
              </a:rPr>
              <a:t>Hero reference – 12 - 13</a:t>
            </a:r>
            <a:endParaRPr lang="en-US" sz="900">
              <a:latin typeface="Roboto"/>
              <a:ea typeface="Roboto"/>
              <a:cs typeface="Roboto"/>
              <a:sym typeface="Roboto"/>
            </a:endParaRPr>
          </a:p>
          <a:p>
            <a:pPr marL="0" indent="0">
              <a:spcBef>
                <a:spcPts val="0"/>
              </a:spcBef>
              <a:buFont typeface="Arial"/>
              <a:buNone/>
            </a:pPr>
            <a:endParaRPr lang="en-US" sz="900">
              <a:solidFill>
                <a:srgbClr val="B7B7B7"/>
              </a:solidFill>
              <a:latin typeface="Roboto"/>
              <a:ea typeface="Roboto"/>
              <a:cs typeface="Roboto"/>
              <a:sym typeface="Roboto"/>
            </a:endParaRPr>
          </a:p>
          <a:p>
            <a:pPr marL="0" indent="0">
              <a:lnSpc>
                <a:spcPct val="150000"/>
              </a:lnSpc>
              <a:spcBef>
                <a:spcPts val="518"/>
              </a:spcBef>
              <a:buFont typeface="Arial"/>
              <a:buNone/>
            </a:pPr>
            <a:endParaRPr lang="en-US" sz="900">
              <a:solidFill>
                <a:srgbClr val="B7B7B7"/>
              </a:solidFill>
              <a:latin typeface="Roboto"/>
              <a:ea typeface="Roboto"/>
              <a:cs typeface="Roboto"/>
              <a:sym typeface="Roboto"/>
            </a:endParaRPr>
          </a:p>
        </p:txBody>
      </p:sp>
      <p:sp>
        <p:nvSpPr>
          <p:cNvPr id="24" name="Google Shape;213;p34">
            <a:extLst>
              <a:ext uri="{FF2B5EF4-FFF2-40B4-BE49-F238E27FC236}">
                <a16:creationId xmlns:a16="http://schemas.microsoft.com/office/drawing/2014/main" id="{819B5914-E159-4308-89F8-E54BB8837059}"/>
              </a:ext>
            </a:extLst>
          </p:cNvPr>
          <p:cNvSpPr txBox="1">
            <a:spLocks/>
          </p:cNvSpPr>
          <p:nvPr/>
        </p:nvSpPr>
        <p:spPr>
          <a:xfrm>
            <a:off x="1304963" y="4234847"/>
            <a:ext cx="1590472" cy="19711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pPr marL="171450" indent="-171450">
              <a:spcBef>
                <a:spcPts val="0"/>
              </a:spcBef>
              <a:buSzPct val="100000"/>
            </a:pPr>
            <a:r>
              <a:rPr lang="en-US" sz="900" b="1">
                <a:solidFill>
                  <a:srgbClr val="D9D9D9"/>
                </a:solidFill>
                <a:latin typeface="Roboto"/>
                <a:ea typeface="Roboto"/>
                <a:cs typeface="Roboto"/>
                <a:sym typeface="Roboto"/>
              </a:rPr>
              <a:t>Cool tools – 14 - 15</a:t>
            </a:r>
            <a:endParaRPr lang="en-US" sz="900">
              <a:latin typeface="Roboto"/>
              <a:ea typeface="Roboto"/>
              <a:cs typeface="Roboto"/>
              <a:sym typeface="Roboto"/>
            </a:endParaRPr>
          </a:p>
          <a:p>
            <a:pPr marL="0" indent="0">
              <a:spcBef>
                <a:spcPts val="0"/>
              </a:spcBef>
              <a:buFont typeface="Arial"/>
              <a:buNone/>
            </a:pPr>
            <a:endParaRPr lang="en-US" sz="900">
              <a:solidFill>
                <a:srgbClr val="B7B7B7"/>
              </a:solidFill>
              <a:latin typeface="Roboto"/>
              <a:ea typeface="Roboto"/>
              <a:cs typeface="Roboto"/>
              <a:sym typeface="Roboto"/>
            </a:endParaRPr>
          </a:p>
          <a:p>
            <a:pPr marL="0" indent="0">
              <a:lnSpc>
                <a:spcPct val="150000"/>
              </a:lnSpc>
              <a:spcBef>
                <a:spcPts val="518"/>
              </a:spcBef>
              <a:buFont typeface="Arial"/>
              <a:buNone/>
            </a:pPr>
            <a:endParaRPr lang="en-US" sz="900">
              <a:solidFill>
                <a:srgbClr val="B7B7B7"/>
              </a:solidFill>
              <a:latin typeface="Roboto"/>
              <a:ea typeface="Roboto"/>
              <a:cs typeface="Roboto"/>
              <a:sym typeface="Roboto"/>
            </a:endParaRPr>
          </a:p>
        </p:txBody>
      </p:sp>
      <p:sp>
        <p:nvSpPr>
          <p:cNvPr id="25" name="Google Shape;213;p34">
            <a:extLst>
              <a:ext uri="{FF2B5EF4-FFF2-40B4-BE49-F238E27FC236}">
                <a16:creationId xmlns:a16="http://schemas.microsoft.com/office/drawing/2014/main" id="{3B919797-0749-4059-A691-7AE972B87884}"/>
              </a:ext>
            </a:extLst>
          </p:cNvPr>
          <p:cNvSpPr txBox="1">
            <a:spLocks/>
          </p:cNvSpPr>
          <p:nvPr/>
        </p:nvSpPr>
        <p:spPr>
          <a:xfrm>
            <a:off x="3980597" y="2193105"/>
            <a:ext cx="1590472" cy="19711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pPr marL="171450" indent="-171450">
              <a:spcBef>
                <a:spcPts val="0"/>
              </a:spcBef>
              <a:buSzPct val="100000"/>
            </a:pPr>
            <a:r>
              <a:rPr lang="en-US" sz="900" b="1" dirty="0">
                <a:solidFill>
                  <a:srgbClr val="D9D9D9"/>
                </a:solidFill>
                <a:latin typeface="Roboto"/>
                <a:ea typeface="Roboto"/>
                <a:cs typeface="Roboto"/>
                <a:sym typeface="Roboto"/>
              </a:rPr>
              <a:t>Occupations – 16 - 17</a:t>
            </a:r>
            <a:endParaRPr lang="en-US" sz="900" dirty="0">
              <a:latin typeface="Roboto"/>
              <a:ea typeface="Roboto"/>
              <a:cs typeface="Roboto"/>
              <a:sym typeface="Roboto"/>
            </a:endParaRPr>
          </a:p>
          <a:p>
            <a:pPr marL="0" indent="0">
              <a:spcBef>
                <a:spcPts val="0"/>
              </a:spcBef>
              <a:buFont typeface="Arial"/>
              <a:buNone/>
            </a:pPr>
            <a:endParaRPr lang="en-US" sz="900" dirty="0">
              <a:solidFill>
                <a:srgbClr val="B7B7B7"/>
              </a:solidFill>
              <a:latin typeface="Roboto"/>
              <a:ea typeface="Roboto"/>
              <a:cs typeface="Roboto"/>
              <a:sym typeface="Roboto"/>
            </a:endParaRPr>
          </a:p>
          <a:p>
            <a:pPr marL="0" indent="0">
              <a:lnSpc>
                <a:spcPct val="150000"/>
              </a:lnSpc>
              <a:spcBef>
                <a:spcPts val="518"/>
              </a:spcBef>
              <a:buFont typeface="Arial"/>
              <a:buNone/>
            </a:pPr>
            <a:endParaRPr lang="en-US" sz="900" dirty="0">
              <a:solidFill>
                <a:srgbClr val="B7B7B7"/>
              </a:solidFill>
              <a:latin typeface="Roboto"/>
              <a:ea typeface="Roboto"/>
              <a:cs typeface="Roboto"/>
              <a:sym typeface="Roboto"/>
            </a:endParaRPr>
          </a:p>
        </p:txBody>
      </p:sp>
      <p:sp>
        <p:nvSpPr>
          <p:cNvPr id="26" name="Google Shape;213;p34">
            <a:extLst>
              <a:ext uri="{FF2B5EF4-FFF2-40B4-BE49-F238E27FC236}">
                <a16:creationId xmlns:a16="http://schemas.microsoft.com/office/drawing/2014/main" id="{32D7479E-7364-4A09-88E0-C34B749E70E4}"/>
              </a:ext>
            </a:extLst>
          </p:cNvPr>
          <p:cNvSpPr txBox="1">
            <a:spLocks/>
          </p:cNvSpPr>
          <p:nvPr/>
        </p:nvSpPr>
        <p:spPr>
          <a:xfrm>
            <a:off x="3980597" y="2891051"/>
            <a:ext cx="1590472" cy="19711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pPr marL="171450" indent="-171450">
              <a:spcBef>
                <a:spcPts val="0"/>
              </a:spcBef>
              <a:buSzPct val="100000"/>
            </a:pPr>
            <a:r>
              <a:rPr lang="en-US" sz="900" b="1">
                <a:solidFill>
                  <a:srgbClr val="D9D9D9"/>
                </a:solidFill>
                <a:latin typeface="Roboto"/>
                <a:ea typeface="Roboto"/>
                <a:cs typeface="Roboto"/>
                <a:sym typeface="Roboto"/>
              </a:rPr>
              <a:t>Tech skills – 18 - 19</a:t>
            </a:r>
            <a:endParaRPr lang="en-US" sz="900">
              <a:latin typeface="Roboto"/>
              <a:ea typeface="Roboto"/>
              <a:cs typeface="Roboto"/>
              <a:sym typeface="Roboto"/>
            </a:endParaRPr>
          </a:p>
          <a:p>
            <a:pPr marL="0" indent="0">
              <a:spcBef>
                <a:spcPts val="0"/>
              </a:spcBef>
              <a:buFont typeface="Arial"/>
              <a:buNone/>
            </a:pPr>
            <a:endParaRPr lang="en-US" sz="900">
              <a:solidFill>
                <a:srgbClr val="B7B7B7"/>
              </a:solidFill>
              <a:latin typeface="Roboto"/>
              <a:ea typeface="Roboto"/>
              <a:cs typeface="Roboto"/>
              <a:sym typeface="Roboto"/>
            </a:endParaRPr>
          </a:p>
          <a:p>
            <a:pPr marL="0" indent="0">
              <a:lnSpc>
                <a:spcPct val="150000"/>
              </a:lnSpc>
              <a:spcBef>
                <a:spcPts val="518"/>
              </a:spcBef>
              <a:buFont typeface="Arial"/>
              <a:buNone/>
            </a:pPr>
            <a:endParaRPr lang="en-US" sz="900">
              <a:solidFill>
                <a:srgbClr val="B7B7B7"/>
              </a:solidFill>
              <a:latin typeface="Roboto"/>
              <a:ea typeface="Roboto"/>
              <a:cs typeface="Roboto"/>
              <a:sym typeface="Roboto"/>
            </a:endParaRPr>
          </a:p>
        </p:txBody>
      </p:sp>
      <p:sp>
        <p:nvSpPr>
          <p:cNvPr id="27" name="Google Shape;213;p34">
            <a:extLst>
              <a:ext uri="{FF2B5EF4-FFF2-40B4-BE49-F238E27FC236}">
                <a16:creationId xmlns:a16="http://schemas.microsoft.com/office/drawing/2014/main" id="{12DC836F-7CDA-46A1-A1A1-4769F229285D}"/>
              </a:ext>
            </a:extLst>
          </p:cNvPr>
          <p:cNvSpPr txBox="1">
            <a:spLocks/>
          </p:cNvSpPr>
          <p:nvPr/>
        </p:nvSpPr>
        <p:spPr>
          <a:xfrm>
            <a:off x="3980597" y="3588997"/>
            <a:ext cx="1590472" cy="19711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pPr marL="171450" indent="-171450">
              <a:spcBef>
                <a:spcPts val="0"/>
              </a:spcBef>
              <a:buSzPct val="100000"/>
            </a:pPr>
            <a:r>
              <a:rPr lang="en-US" sz="900" b="1">
                <a:solidFill>
                  <a:srgbClr val="D9D9D9"/>
                </a:solidFill>
                <a:latin typeface="Roboto"/>
                <a:ea typeface="Roboto"/>
                <a:cs typeface="Roboto"/>
                <a:sym typeface="Roboto"/>
              </a:rPr>
              <a:t>Studios – 20 - 21</a:t>
            </a:r>
            <a:endParaRPr lang="en-US" sz="900">
              <a:latin typeface="Roboto"/>
              <a:ea typeface="Roboto"/>
              <a:cs typeface="Roboto"/>
              <a:sym typeface="Roboto"/>
            </a:endParaRPr>
          </a:p>
          <a:p>
            <a:pPr marL="0" indent="0">
              <a:spcBef>
                <a:spcPts val="0"/>
              </a:spcBef>
              <a:buFont typeface="Arial"/>
              <a:buNone/>
            </a:pPr>
            <a:endParaRPr lang="en-US" sz="900">
              <a:solidFill>
                <a:srgbClr val="B7B7B7"/>
              </a:solidFill>
              <a:latin typeface="Roboto"/>
              <a:ea typeface="Roboto"/>
              <a:cs typeface="Roboto"/>
              <a:sym typeface="Roboto"/>
            </a:endParaRPr>
          </a:p>
          <a:p>
            <a:pPr marL="0" indent="0">
              <a:lnSpc>
                <a:spcPct val="150000"/>
              </a:lnSpc>
              <a:spcBef>
                <a:spcPts val="518"/>
              </a:spcBef>
              <a:buFont typeface="Arial"/>
              <a:buNone/>
            </a:pPr>
            <a:endParaRPr lang="en-US" sz="900">
              <a:solidFill>
                <a:srgbClr val="B7B7B7"/>
              </a:solidFill>
              <a:latin typeface="Roboto"/>
              <a:ea typeface="Roboto"/>
              <a:cs typeface="Roboto"/>
              <a:sym typeface="Roboto"/>
            </a:endParaRPr>
          </a:p>
        </p:txBody>
      </p:sp>
      <p:sp>
        <p:nvSpPr>
          <p:cNvPr id="28" name="Google Shape;213;p34">
            <a:extLst>
              <a:ext uri="{FF2B5EF4-FFF2-40B4-BE49-F238E27FC236}">
                <a16:creationId xmlns:a16="http://schemas.microsoft.com/office/drawing/2014/main" id="{09245DA6-6D0F-420F-A51C-48A2717B1EF4}"/>
              </a:ext>
            </a:extLst>
          </p:cNvPr>
          <p:cNvSpPr txBox="1">
            <a:spLocks/>
          </p:cNvSpPr>
          <p:nvPr/>
        </p:nvSpPr>
        <p:spPr>
          <a:xfrm>
            <a:off x="3980597" y="4210444"/>
            <a:ext cx="1590472" cy="19711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pPr marL="171450" indent="-171450">
              <a:spcBef>
                <a:spcPts val="0"/>
              </a:spcBef>
              <a:buSzPct val="100000"/>
            </a:pPr>
            <a:r>
              <a:rPr lang="en-US" sz="900" b="1" dirty="0">
                <a:solidFill>
                  <a:srgbClr val="D9D9D9"/>
                </a:solidFill>
                <a:latin typeface="Roboto"/>
                <a:ea typeface="Roboto"/>
                <a:cs typeface="Roboto"/>
                <a:sym typeface="Roboto"/>
              </a:rPr>
              <a:t>Networks 1 – 22 - 23</a:t>
            </a:r>
            <a:endParaRPr lang="en-US" sz="900" dirty="0">
              <a:latin typeface="Roboto"/>
              <a:ea typeface="Roboto"/>
              <a:cs typeface="Roboto"/>
              <a:sym typeface="Roboto"/>
            </a:endParaRPr>
          </a:p>
          <a:p>
            <a:pPr marL="0" indent="0">
              <a:spcBef>
                <a:spcPts val="0"/>
              </a:spcBef>
              <a:buFont typeface="Arial"/>
              <a:buNone/>
            </a:pPr>
            <a:endParaRPr lang="en-US" sz="900" dirty="0">
              <a:solidFill>
                <a:srgbClr val="B7B7B7"/>
              </a:solidFill>
              <a:latin typeface="Roboto"/>
              <a:ea typeface="Roboto"/>
              <a:cs typeface="Roboto"/>
              <a:sym typeface="Roboto"/>
            </a:endParaRPr>
          </a:p>
          <a:p>
            <a:pPr marL="0" indent="0">
              <a:lnSpc>
                <a:spcPct val="150000"/>
              </a:lnSpc>
              <a:spcBef>
                <a:spcPts val="518"/>
              </a:spcBef>
              <a:buFont typeface="Arial"/>
              <a:buNone/>
            </a:pPr>
            <a:endParaRPr lang="en-US" sz="900" dirty="0">
              <a:solidFill>
                <a:srgbClr val="B7B7B7"/>
              </a:solidFill>
              <a:latin typeface="Roboto"/>
              <a:ea typeface="Roboto"/>
              <a:cs typeface="Roboto"/>
              <a:sym typeface="Roboto"/>
            </a:endParaRPr>
          </a:p>
        </p:txBody>
      </p:sp>
      <p:sp>
        <p:nvSpPr>
          <p:cNvPr id="29" name="Google Shape;213;p34">
            <a:extLst>
              <a:ext uri="{FF2B5EF4-FFF2-40B4-BE49-F238E27FC236}">
                <a16:creationId xmlns:a16="http://schemas.microsoft.com/office/drawing/2014/main" id="{4696256F-258E-4316-88AD-FC596519767C}"/>
              </a:ext>
            </a:extLst>
          </p:cNvPr>
          <p:cNvSpPr txBox="1">
            <a:spLocks/>
          </p:cNvSpPr>
          <p:nvPr/>
        </p:nvSpPr>
        <p:spPr>
          <a:xfrm>
            <a:off x="6666360" y="2130158"/>
            <a:ext cx="1590472" cy="19711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pPr marL="171450" indent="-171450">
              <a:spcBef>
                <a:spcPts val="0"/>
              </a:spcBef>
              <a:buSzPct val="100000"/>
            </a:pPr>
            <a:r>
              <a:rPr lang="en-US" sz="900" b="1" dirty="0">
                <a:solidFill>
                  <a:srgbClr val="D9D9D9"/>
                </a:solidFill>
                <a:latin typeface="Roboto"/>
                <a:ea typeface="Roboto"/>
                <a:cs typeface="Roboto"/>
                <a:sym typeface="Roboto"/>
              </a:rPr>
              <a:t>Networks 2 – 24 -25</a:t>
            </a:r>
            <a:endParaRPr lang="en-US" sz="900" dirty="0">
              <a:latin typeface="Roboto"/>
              <a:ea typeface="Roboto"/>
              <a:cs typeface="Roboto"/>
              <a:sym typeface="Roboto"/>
            </a:endParaRPr>
          </a:p>
          <a:p>
            <a:pPr marL="0" indent="0">
              <a:spcBef>
                <a:spcPts val="0"/>
              </a:spcBef>
              <a:buFont typeface="Arial"/>
              <a:buNone/>
            </a:pPr>
            <a:endParaRPr lang="en-US" sz="900" dirty="0">
              <a:solidFill>
                <a:srgbClr val="B7B7B7"/>
              </a:solidFill>
              <a:latin typeface="Roboto"/>
              <a:ea typeface="Roboto"/>
              <a:cs typeface="Roboto"/>
              <a:sym typeface="Roboto"/>
            </a:endParaRPr>
          </a:p>
          <a:p>
            <a:pPr marL="0" indent="0">
              <a:lnSpc>
                <a:spcPct val="150000"/>
              </a:lnSpc>
              <a:spcBef>
                <a:spcPts val="518"/>
              </a:spcBef>
              <a:buFont typeface="Arial"/>
              <a:buNone/>
            </a:pPr>
            <a:endParaRPr lang="en-US" sz="900" dirty="0">
              <a:solidFill>
                <a:srgbClr val="B7B7B7"/>
              </a:solidFill>
              <a:latin typeface="Roboto"/>
              <a:ea typeface="Roboto"/>
              <a:cs typeface="Roboto"/>
              <a:sym typeface="Roboto"/>
            </a:endParaRPr>
          </a:p>
        </p:txBody>
      </p:sp>
      <p:sp>
        <p:nvSpPr>
          <p:cNvPr id="30" name="Google Shape;213;p34">
            <a:extLst>
              <a:ext uri="{FF2B5EF4-FFF2-40B4-BE49-F238E27FC236}">
                <a16:creationId xmlns:a16="http://schemas.microsoft.com/office/drawing/2014/main" id="{6AFF9EC5-EC0E-43BB-B057-87BA2F8BD1B7}"/>
              </a:ext>
            </a:extLst>
          </p:cNvPr>
          <p:cNvSpPr txBox="1">
            <a:spLocks/>
          </p:cNvSpPr>
          <p:nvPr/>
        </p:nvSpPr>
        <p:spPr>
          <a:xfrm>
            <a:off x="6666360" y="3424288"/>
            <a:ext cx="1590472" cy="19711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pPr marL="171450" indent="-171450">
              <a:spcBef>
                <a:spcPts val="0"/>
              </a:spcBef>
              <a:buSzPct val="100000"/>
            </a:pPr>
            <a:r>
              <a:rPr lang="en-US" sz="900" b="1" dirty="0">
                <a:solidFill>
                  <a:srgbClr val="D9D9D9"/>
                </a:solidFill>
                <a:latin typeface="Roboto"/>
                <a:ea typeface="Roboto"/>
                <a:cs typeface="Roboto"/>
                <a:sym typeface="Roboto"/>
              </a:rPr>
              <a:t>Financials – 29 - 30</a:t>
            </a:r>
            <a:endParaRPr lang="en-US" sz="900" dirty="0">
              <a:latin typeface="Roboto"/>
              <a:ea typeface="Roboto"/>
              <a:cs typeface="Roboto"/>
              <a:sym typeface="Roboto"/>
            </a:endParaRPr>
          </a:p>
          <a:p>
            <a:pPr marL="0" indent="0">
              <a:spcBef>
                <a:spcPts val="0"/>
              </a:spcBef>
              <a:buFont typeface="Arial"/>
              <a:buNone/>
            </a:pPr>
            <a:endParaRPr lang="en-US" sz="900" dirty="0">
              <a:solidFill>
                <a:srgbClr val="B7B7B7"/>
              </a:solidFill>
              <a:latin typeface="Roboto"/>
              <a:ea typeface="Roboto"/>
              <a:cs typeface="Roboto"/>
              <a:sym typeface="Roboto"/>
            </a:endParaRPr>
          </a:p>
          <a:p>
            <a:pPr marL="0" indent="0">
              <a:lnSpc>
                <a:spcPct val="150000"/>
              </a:lnSpc>
              <a:spcBef>
                <a:spcPts val="518"/>
              </a:spcBef>
              <a:buFont typeface="Arial"/>
              <a:buNone/>
            </a:pPr>
            <a:endParaRPr lang="en-US" sz="900" dirty="0">
              <a:solidFill>
                <a:srgbClr val="B7B7B7"/>
              </a:solidFill>
              <a:latin typeface="Roboto"/>
              <a:ea typeface="Roboto"/>
              <a:cs typeface="Roboto"/>
              <a:sym typeface="Roboto"/>
            </a:endParaRPr>
          </a:p>
        </p:txBody>
      </p:sp>
      <p:sp>
        <p:nvSpPr>
          <p:cNvPr id="31" name="Google Shape;213;p34">
            <a:extLst>
              <a:ext uri="{FF2B5EF4-FFF2-40B4-BE49-F238E27FC236}">
                <a16:creationId xmlns:a16="http://schemas.microsoft.com/office/drawing/2014/main" id="{75E7056C-185E-42B1-B024-F7BFE35A71B3}"/>
              </a:ext>
            </a:extLst>
          </p:cNvPr>
          <p:cNvSpPr txBox="1">
            <a:spLocks/>
          </p:cNvSpPr>
          <p:nvPr/>
        </p:nvSpPr>
        <p:spPr>
          <a:xfrm>
            <a:off x="6666360" y="2848420"/>
            <a:ext cx="1590472" cy="19711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pPr marL="171450" indent="-171450">
              <a:spcBef>
                <a:spcPts val="0"/>
              </a:spcBef>
              <a:buSzPct val="100000"/>
            </a:pPr>
            <a:r>
              <a:rPr lang="en-US" sz="900" b="1" dirty="0">
                <a:solidFill>
                  <a:srgbClr val="D9D9D9"/>
                </a:solidFill>
                <a:latin typeface="Roboto"/>
                <a:ea typeface="Roboto"/>
                <a:cs typeface="Roboto"/>
                <a:sym typeface="Roboto"/>
              </a:rPr>
              <a:t>Information –  26 - 28</a:t>
            </a:r>
            <a:endParaRPr lang="en-US" sz="900" dirty="0">
              <a:latin typeface="Roboto"/>
              <a:ea typeface="Roboto"/>
              <a:cs typeface="Roboto"/>
              <a:sym typeface="Roboto"/>
            </a:endParaRPr>
          </a:p>
          <a:p>
            <a:pPr marL="0" indent="0">
              <a:spcBef>
                <a:spcPts val="0"/>
              </a:spcBef>
              <a:buFont typeface="Arial"/>
              <a:buNone/>
            </a:pPr>
            <a:endParaRPr lang="en-US" sz="900" dirty="0">
              <a:solidFill>
                <a:srgbClr val="B7B7B7"/>
              </a:solidFill>
              <a:latin typeface="Roboto"/>
              <a:ea typeface="Roboto"/>
              <a:cs typeface="Roboto"/>
              <a:sym typeface="Roboto"/>
            </a:endParaRPr>
          </a:p>
          <a:p>
            <a:pPr marL="0" indent="0">
              <a:lnSpc>
                <a:spcPct val="150000"/>
              </a:lnSpc>
              <a:spcBef>
                <a:spcPts val="518"/>
              </a:spcBef>
              <a:buFont typeface="Arial"/>
              <a:buNone/>
            </a:pPr>
            <a:endParaRPr lang="en-US" sz="900" dirty="0">
              <a:solidFill>
                <a:srgbClr val="B7B7B7"/>
              </a:solidFill>
              <a:latin typeface="Roboto"/>
              <a:ea typeface="Roboto"/>
              <a:cs typeface="Roboto"/>
              <a:sym typeface="Roboto"/>
            </a:endParaRPr>
          </a:p>
        </p:txBody>
      </p:sp>
      <p:sp>
        <p:nvSpPr>
          <p:cNvPr id="32" name="Google Shape;213;p34">
            <a:extLst>
              <a:ext uri="{FF2B5EF4-FFF2-40B4-BE49-F238E27FC236}">
                <a16:creationId xmlns:a16="http://schemas.microsoft.com/office/drawing/2014/main" id="{E724BE40-D7AF-4D4F-9100-DE1AF20D1BCF}"/>
              </a:ext>
            </a:extLst>
          </p:cNvPr>
          <p:cNvSpPr txBox="1">
            <a:spLocks/>
          </p:cNvSpPr>
          <p:nvPr/>
        </p:nvSpPr>
        <p:spPr>
          <a:xfrm>
            <a:off x="6666360" y="4180956"/>
            <a:ext cx="1590472" cy="19711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pPr marL="171450" indent="-171450">
              <a:spcBef>
                <a:spcPts val="0"/>
              </a:spcBef>
              <a:buSzPct val="100000"/>
            </a:pPr>
            <a:r>
              <a:rPr lang="en-US" sz="900" b="1" dirty="0">
                <a:solidFill>
                  <a:srgbClr val="D9D9D9"/>
                </a:solidFill>
                <a:latin typeface="Roboto"/>
                <a:ea typeface="Roboto"/>
                <a:cs typeface="Roboto"/>
                <a:sym typeface="Roboto"/>
              </a:rPr>
              <a:t>Job Adverts – 31 - 32</a:t>
            </a:r>
            <a:endParaRPr lang="en-US" sz="900" dirty="0">
              <a:latin typeface="Roboto"/>
              <a:ea typeface="Roboto"/>
              <a:cs typeface="Roboto"/>
              <a:sym typeface="Roboto"/>
            </a:endParaRPr>
          </a:p>
          <a:p>
            <a:pPr marL="0" indent="0">
              <a:spcBef>
                <a:spcPts val="0"/>
              </a:spcBef>
              <a:buFont typeface="Arial"/>
              <a:buNone/>
            </a:pPr>
            <a:endParaRPr lang="en-US" sz="900" dirty="0">
              <a:solidFill>
                <a:srgbClr val="B7B7B7"/>
              </a:solidFill>
              <a:latin typeface="Roboto"/>
              <a:ea typeface="Roboto"/>
              <a:cs typeface="Roboto"/>
              <a:sym typeface="Roboto"/>
            </a:endParaRPr>
          </a:p>
          <a:p>
            <a:pPr marL="0" indent="0">
              <a:lnSpc>
                <a:spcPct val="150000"/>
              </a:lnSpc>
              <a:spcBef>
                <a:spcPts val="518"/>
              </a:spcBef>
              <a:buFont typeface="Arial"/>
              <a:buNone/>
            </a:pPr>
            <a:endParaRPr lang="en-US" sz="900" dirty="0">
              <a:solidFill>
                <a:srgbClr val="B7B7B7"/>
              </a:solidFill>
              <a:latin typeface="Roboto"/>
              <a:ea typeface="Roboto"/>
              <a:cs typeface="Roboto"/>
              <a:sym typeface="Roboto"/>
            </a:endParaRPr>
          </a:p>
        </p:txBody>
      </p:sp>
      <p:pic>
        <p:nvPicPr>
          <p:cNvPr id="33" name="Graphic 32" descr="Home">
            <a:hlinkClick r:id="rId39" action="ppaction://hlinksldjump"/>
            <a:extLst>
              <a:ext uri="{FF2B5EF4-FFF2-40B4-BE49-F238E27FC236}">
                <a16:creationId xmlns:a16="http://schemas.microsoft.com/office/drawing/2014/main" id="{B36788B2-1089-43BB-B509-72EF6D2BA19B}"/>
              </a:ext>
            </a:extLst>
          </p:cNvPr>
          <p:cNvPicPr>
            <a:picLocks noChangeAspect="1"/>
          </p:cNvPicPr>
          <p:nvPr/>
        </p:nvPicPr>
        <p:blipFill>
          <a:blip r:embed="rId40">
            <a:extLst>
              <a:ext uri="{96DAC541-7B7A-43D3-8B79-37D633B846F1}">
                <asvg:svgBlip xmlns:asvg="http://schemas.microsoft.com/office/drawing/2016/SVG/main" r:embed="rId41"/>
              </a:ext>
            </a:extLst>
          </a:blip>
          <a:stretch>
            <a:fillRect/>
          </a:stretch>
        </p:blipFill>
        <p:spPr>
          <a:xfrm>
            <a:off x="6602272" y="83961"/>
            <a:ext cx="914400" cy="914400"/>
          </a:xfrm>
          <a:prstGeom prst="rect">
            <a:avLst/>
          </a:prstGeom>
        </p:spPr>
      </p:pic>
      <p:pic>
        <p:nvPicPr>
          <p:cNvPr id="37" name="Graphic 36" descr="Magnifying glass">
            <a:hlinkClick r:id="rId42" action="ppaction://hlinksldjump"/>
            <a:extLst>
              <a:ext uri="{FF2B5EF4-FFF2-40B4-BE49-F238E27FC236}">
                <a16:creationId xmlns:a16="http://schemas.microsoft.com/office/drawing/2014/main" id="{1E1FD929-3CD1-405C-847C-E8D2B9964566}"/>
              </a:ext>
            </a:extLst>
          </p:cNvPr>
          <p:cNvPicPr>
            <a:picLocks noChangeAspect="1"/>
          </p:cNvPicPr>
          <p:nvPr/>
        </p:nvPicPr>
        <p:blipFill>
          <a:blip r:embed="rId43">
            <a:extLst>
              <a:ext uri="{96DAC541-7B7A-43D3-8B79-37D633B846F1}">
                <asvg:svgBlip xmlns:asvg="http://schemas.microsoft.com/office/drawing/2016/SVG/main" r:embed="rId44"/>
              </a:ext>
            </a:extLst>
          </a:blip>
          <a:stretch>
            <a:fillRect/>
          </a:stretch>
        </p:blipFill>
        <p:spPr>
          <a:xfrm>
            <a:off x="6788193" y="999977"/>
            <a:ext cx="751428" cy="751428"/>
          </a:xfrm>
          <a:prstGeom prst="rect">
            <a:avLst/>
          </a:prstGeom>
        </p:spPr>
      </p:pic>
      <p:sp>
        <p:nvSpPr>
          <p:cNvPr id="38" name="Google Shape;213;p34">
            <a:extLst>
              <a:ext uri="{FF2B5EF4-FFF2-40B4-BE49-F238E27FC236}">
                <a16:creationId xmlns:a16="http://schemas.microsoft.com/office/drawing/2014/main" id="{C05F8D01-AB04-4DDC-9096-D9669767723D}"/>
              </a:ext>
            </a:extLst>
          </p:cNvPr>
          <p:cNvSpPr txBox="1">
            <a:spLocks/>
          </p:cNvSpPr>
          <p:nvPr/>
        </p:nvSpPr>
        <p:spPr>
          <a:xfrm>
            <a:off x="7357089" y="1141939"/>
            <a:ext cx="1329839" cy="19711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pPr marL="171450" indent="-171450">
              <a:spcBef>
                <a:spcPts val="0"/>
              </a:spcBef>
              <a:buSzPct val="100000"/>
            </a:pPr>
            <a:r>
              <a:rPr lang="en-US" sz="900" b="1" dirty="0">
                <a:solidFill>
                  <a:srgbClr val="D9D9D9"/>
                </a:solidFill>
                <a:latin typeface="Roboto"/>
                <a:ea typeface="Roboto"/>
                <a:cs typeface="Roboto"/>
                <a:sym typeface="Roboto"/>
              </a:rPr>
              <a:t>Conclusion – 33</a:t>
            </a:r>
            <a:endParaRPr lang="en-US" sz="900" dirty="0">
              <a:latin typeface="Roboto"/>
              <a:ea typeface="Roboto"/>
              <a:cs typeface="Roboto"/>
              <a:sym typeface="Roboto"/>
            </a:endParaRPr>
          </a:p>
          <a:p>
            <a:pPr marL="0" indent="0">
              <a:spcBef>
                <a:spcPts val="0"/>
              </a:spcBef>
              <a:buFont typeface="Arial"/>
              <a:buNone/>
            </a:pPr>
            <a:endParaRPr lang="en-US" sz="900" dirty="0">
              <a:solidFill>
                <a:srgbClr val="B7B7B7"/>
              </a:solidFill>
              <a:latin typeface="Roboto"/>
              <a:ea typeface="Roboto"/>
              <a:cs typeface="Roboto"/>
              <a:sym typeface="Roboto"/>
            </a:endParaRPr>
          </a:p>
          <a:p>
            <a:pPr marL="0" indent="0">
              <a:lnSpc>
                <a:spcPct val="150000"/>
              </a:lnSpc>
              <a:spcBef>
                <a:spcPts val="518"/>
              </a:spcBef>
              <a:buFont typeface="Arial"/>
              <a:buNone/>
            </a:pPr>
            <a:endParaRPr lang="en-US" sz="900" dirty="0">
              <a:solidFill>
                <a:srgbClr val="B7B7B7"/>
              </a:solidFill>
              <a:latin typeface="Roboto"/>
              <a:ea typeface="Roboto"/>
              <a:cs typeface="Roboto"/>
              <a:sym typeface="Roboto"/>
            </a:endParaRPr>
          </a:p>
        </p:txBody>
      </p:sp>
    </p:spTree>
    <p:extLst>
      <p:ext uri="{BB962C8B-B14F-4D97-AF65-F5344CB8AC3E}">
        <p14:creationId xmlns:p14="http://schemas.microsoft.com/office/powerpoint/2010/main" val="93025553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lvl="0"/>
            <a:r>
              <a:rPr lang="en-AU" err="1">
                <a:latin typeface="Roboto"/>
                <a:ea typeface="Roboto"/>
                <a:cs typeface="Roboto"/>
                <a:sym typeface="Roboto"/>
              </a:rPr>
              <a:t>Financial|</a:t>
            </a:r>
            <a:r>
              <a:rPr lang="en-AU" sz="3000" err="1">
                <a:solidFill>
                  <a:srgbClr val="8CB3E3"/>
                </a:solidFill>
                <a:latin typeface="Roboto"/>
                <a:ea typeface="Roboto"/>
                <a:cs typeface="Roboto"/>
                <a:sym typeface="Roboto"/>
              </a:rPr>
              <a:t>Hourly</a:t>
            </a:r>
            <a:r>
              <a:rPr lang="en-AU" sz="3000">
                <a:solidFill>
                  <a:srgbClr val="8CB3E3"/>
                </a:solidFill>
                <a:latin typeface="Roboto"/>
                <a:ea typeface="Roboto"/>
                <a:cs typeface="Roboto"/>
                <a:sym typeface="Roboto"/>
              </a:rPr>
              <a:t> rate</a:t>
            </a:r>
            <a:endParaRPr/>
          </a:p>
        </p:txBody>
      </p:sp>
      <p:graphicFrame>
        <p:nvGraphicFramePr>
          <p:cNvPr id="6" name="Google Shape;293;p44">
            <a:extLst>
              <a:ext uri="{FF2B5EF4-FFF2-40B4-BE49-F238E27FC236}">
                <a16:creationId xmlns:a16="http://schemas.microsoft.com/office/drawing/2014/main" id="{70D770D4-DF7D-4F9F-B764-DCF35D8D068A}"/>
              </a:ext>
            </a:extLst>
          </p:cNvPr>
          <p:cNvGraphicFramePr/>
          <p:nvPr>
            <p:extLst>
              <p:ext uri="{D42A27DB-BD31-4B8C-83A1-F6EECF244321}">
                <p14:modId xmlns:p14="http://schemas.microsoft.com/office/powerpoint/2010/main" val="1924536992"/>
              </p:ext>
            </p:extLst>
          </p:nvPr>
        </p:nvGraphicFramePr>
        <p:xfrm>
          <a:off x="426675" y="2571750"/>
          <a:ext cx="7904475" cy="1489310"/>
        </p:xfrm>
        <a:graphic>
          <a:graphicData uri="http://schemas.openxmlformats.org/drawingml/2006/table">
            <a:tbl>
              <a:tblPr>
                <a:noFill/>
                <a:tableStyleId>{2DE40A0A-F175-4DEE-BA99-264EB937CA04}</a:tableStyleId>
              </a:tblPr>
              <a:tblGrid>
                <a:gridCol w="2043676">
                  <a:extLst>
                    <a:ext uri="{9D8B030D-6E8A-4147-A177-3AD203B41FA5}">
                      <a16:colId xmlns:a16="http://schemas.microsoft.com/office/drawing/2014/main" val="3179543082"/>
                    </a:ext>
                  </a:extLst>
                </a:gridCol>
                <a:gridCol w="5860799">
                  <a:extLst>
                    <a:ext uri="{9D8B030D-6E8A-4147-A177-3AD203B41FA5}">
                      <a16:colId xmlns:a16="http://schemas.microsoft.com/office/drawing/2014/main" val="20000"/>
                    </a:ext>
                  </a:extLst>
                </a:gridCol>
              </a:tblGrid>
              <a:tr h="358421">
                <a:tc>
                  <a:txBody>
                    <a:bodyPr/>
                    <a:lstStyle/>
                    <a:p>
                      <a:pPr marL="0" marR="0" lvl="0" indent="0" algn="l" rtl="0">
                        <a:lnSpc>
                          <a:spcPct val="100000"/>
                        </a:lnSpc>
                        <a:spcBef>
                          <a:spcPts val="0"/>
                        </a:spcBef>
                        <a:spcAft>
                          <a:spcPts val="0"/>
                        </a:spcAft>
                        <a:buClr>
                          <a:srgbClr val="D9D9D9"/>
                        </a:buClr>
                        <a:buSzPts val="1000"/>
                        <a:buFont typeface="Roboto"/>
                        <a:buNone/>
                      </a:pP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a:solidFill>
                            <a:schemeClr val="bg1"/>
                          </a:solidFill>
                          <a:latin typeface="Roboto"/>
                          <a:ea typeface="Roboto"/>
                          <a:cs typeface="Roboto"/>
                          <a:sym typeface="Roboto"/>
                        </a:rPr>
                        <a:t>Answers</a:t>
                      </a: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560300">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a:solidFill>
                            <a:srgbClr val="B7B7B7"/>
                          </a:solidFill>
                          <a:latin typeface="Roboto"/>
                          <a:ea typeface="Roboto"/>
                          <a:cs typeface="Roboto"/>
                          <a:sym typeface="Roboto"/>
                        </a:rPr>
                        <a:t>Nominate an hourly rate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a:solidFill>
                            <a:srgbClr val="92D050"/>
                          </a:solidFill>
                          <a:latin typeface="Roboto"/>
                          <a:ea typeface="Roboto"/>
                          <a:cs typeface="Roboto"/>
                          <a:sym typeface="Roboto"/>
                        </a:rPr>
                        <a:t>Answer here</a:t>
                      </a:r>
                    </a:p>
                    <a:p>
                      <a:pPr marL="0" marR="0" lvl="0" indent="0" algn="l" rtl="0">
                        <a:lnSpc>
                          <a:spcPct val="100000"/>
                        </a:lnSpc>
                        <a:spcBef>
                          <a:spcPts val="0"/>
                        </a:spcBef>
                        <a:spcAft>
                          <a:spcPts val="0"/>
                        </a:spcAft>
                        <a:buClr>
                          <a:schemeClr val="dk1"/>
                        </a:buClr>
                        <a:buSzPts val="2800"/>
                        <a:buFont typeface="Arial"/>
                        <a:buNone/>
                      </a:pPr>
                      <a:endParaRPr lang="en-AU" sz="900" i="0" u="none" strike="noStrike" cap="none">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r h="532800">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a:solidFill>
                            <a:srgbClr val="B7B7B7"/>
                          </a:solidFill>
                          <a:latin typeface="Roboto"/>
                          <a:ea typeface="Roboto"/>
                          <a:cs typeface="Roboto"/>
                          <a:sym typeface="Roboto"/>
                        </a:rPr>
                        <a:t>Discussion of how you chose that rate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a:solidFill>
                            <a:srgbClr val="92D050"/>
                          </a:solidFill>
                          <a:latin typeface="Roboto"/>
                          <a:ea typeface="Roboto"/>
                          <a:cs typeface="Roboto"/>
                          <a:sym typeface="Roboto"/>
                        </a:rPr>
                        <a:t>Answer here</a:t>
                      </a:r>
                      <a:endParaRPr lang="en-AU" sz="900">
                        <a:latin typeface="Roboto"/>
                        <a:ea typeface="Roboto"/>
                        <a:cs typeface="Roboto"/>
                        <a:sym typeface="Roboto"/>
                      </a:endParaRPr>
                    </a:p>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endParaRPr lang="en-AU" sz="90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68251395"/>
                  </a:ext>
                </a:extLst>
              </a:tr>
            </a:tbl>
          </a:graphicData>
        </a:graphic>
      </p:graphicFrame>
      <p:sp>
        <p:nvSpPr>
          <p:cNvPr id="8" name="Google Shape;292;p44">
            <a:extLst>
              <a:ext uri="{FF2B5EF4-FFF2-40B4-BE49-F238E27FC236}">
                <a16:creationId xmlns:a16="http://schemas.microsoft.com/office/drawing/2014/main" id="{F5FAA9CF-428C-46C2-89F1-30FBB174100C}"/>
              </a:ext>
            </a:extLst>
          </p:cNvPr>
          <p:cNvSpPr txBox="1">
            <a:spLocks noGrp="1"/>
          </p:cNvSpPr>
          <p:nvPr>
            <p:ph type="body" idx="1"/>
          </p:nvPr>
        </p:nvSpPr>
        <p:spPr>
          <a:xfrm>
            <a:off x="426675" y="1148762"/>
            <a:ext cx="7630873" cy="1094673"/>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dirty="0">
                <a:solidFill>
                  <a:srgbClr val="B7B7B7"/>
                </a:solidFill>
                <a:latin typeface="Roboto"/>
                <a:ea typeface="Roboto"/>
                <a:cs typeface="Roboto"/>
                <a:sym typeface="Roboto"/>
              </a:rPr>
              <a:t>Do some research on hourly rates for freelance 3D artists.</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r>
              <a:rPr lang="en-US" sz="900" dirty="0">
                <a:solidFill>
                  <a:srgbClr val="B7B7B7"/>
                </a:solidFill>
                <a:latin typeface="Roboto"/>
                <a:ea typeface="Roboto"/>
                <a:cs typeface="Roboto"/>
                <a:sym typeface="Roboto"/>
              </a:rPr>
              <a:t>In the box below </a:t>
            </a:r>
          </a:p>
          <a:p>
            <a:pPr marL="171450" indent="-171450">
              <a:spcBef>
                <a:spcPts val="0"/>
              </a:spcBef>
              <a:buClr>
                <a:schemeClr val="bg1">
                  <a:lumMod val="75000"/>
                </a:schemeClr>
              </a:buClr>
              <a:buSzPct val="100000"/>
            </a:pPr>
            <a:r>
              <a:rPr lang="en-US" sz="900" dirty="0">
                <a:solidFill>
                  <a:srgbClr val="B7B7B7"/>
                </a:solidFill>
                <a:latin typeface="Roboto"/>
                <a:ea typeface="Roboto"/>
                <a:cs typeface="Roboto"/>
                <a:sym typeface="Roboto"/>
              </a:rPr>
              <a:t>Nominate an approximate figure you think is fair as an hourly rate.</a:t>
            </a:r>
          </a:p>
          <a:p>
            <a:pPr marL="171450" indent="-171450">
              <a:spcBef>
                <a:spcPts val="0"/>
              </a:spcBef>
              <a:buClr>
                <a:schemeClr val="bg1">
                  <a:lumMod val="75000"/>
                </a:schemeClr>
              </a:buClr>
              <a:buSzPct val="100000"/>
            </a:pPr>
            <a:r>
              <a:rPr lang="en-US" sz="900" dirty="0">
                <a:solidFill>
                  <a:srgbClr val="B7B7B7"/>
                </a:solidFill>
                <a:latin typeface="Roboto"/>
                <a:ea typeface="Roboto"/>
                <a:cs typeface="Roboto"/>
                <a:sym typeface="Roboto"/>
              </a:rPr>
              <a:t>Briefly discuss how you arrived at that figure.</a:t>
            </a:r>
          </a:p>
        </p:txBody>
      </p:sp>
      <p:pic>
        <p:nvPicPr>
          <p:cNvPr id="9" name="Graphic 8" descr="Coins">
            <a:extLst>
              <a:ext uri="{FF2B5EF4-FFF2-40B4-BE49-F238E27FC236}">
                <a16:creationId xmlns:a16="http://schemas.microsoft.com/office/drawing/2014/main" id="{F18AFD6B-1DBE-4C21-994C-F2F57DF3DFAA}"/>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000" y="93133"/>
            <a:ext cx="914400" cy="914400"/>
          </a:xfrm>
          <a:prstGeom prst="rect">
            <a:avLst/>
          </a:prstGeom>
        </p:spPr>
      </p:pic>
    </p:spTree>
    <p:extLst>
      <p:ext uri="{BB962C8B-B14F-4D97-AF65-F5344CB8AC3E}">
        <p14:creationId xmlns:p14="http://schemas.microsoft.com/office/powerpoint/2010/main" val="959873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lvl="0"/>
            <a:r>
              <a:rPr lang="en-AU">
                <a:latin typeface="Roboto"/>
                <a:ea typeface="Roboto"/>
                <a:cs typeface="Roboto"/>
                <a:sym typeface="Roboto"/>
              </a:rPr>
              <a:t>Job </a:t>
            </a:r>
            <a:r>
              <a:rPr lang="en-AU" err="1">
                <a:latin typeface="Roboto"/>
                <a:ea typeface="Roboto"/>
                <a:cs typeface="Roboto"/>
                <a:sym typeface="Roboto"/>
              </a:rPr>
              <a:t>Adverts|</a:t>
            </a:r>
            <a:r>
              <a:rPr lang="en-AU" sz="3000" err="1">
                <a:solidFill>
                  <a:srgbClr val="8CB3E3"/>
                </a:solidFill>
                <a:latin typeface="Roboto"/>
                <a:ea typeface="Roboto"/>
                <a:cs typeface="Roboto"/>
                <a:sym typeface="Roboto"/>
              </a:rPr>
              <a:t>Find</a:t>
            </a:r>
            <a:r>
              <a:rPr lang="en-AU" sz="3000">
                <a:solidFill>
                  <a:srgbClr val="8CB3E3"/>
                </a:solidFill>
                <a:latin typeface="Roboto"/>
                <a:ea typeface="Roboto"/>
                <a:cs typeface="Roboto"/>
                <a:sym typeface="Roboto"/>
              </a:rPr>
              <a:t> and list</a:t>
            </a:r>
            <a:endParaRPr/>
          </a:p>
        </p:txBody>
      </p:sp>
      <p:pic>
        <p:nvPicPr>
          <p:cNvPr id="7" name="Graphic 6" descr="Newspaper">
            <a:extLst>
              <a:ext uri="{FF2B5EF4-FFF2-40B4-BE49-F238E27FC236}">
                <a16:creationId xmlns:a16="http://schemas.microsoft.com/office/drawing/2014/main" id="{00DBA01E-1D46-4F3B-8706-8ED97B588B75}"/>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000" y="93133"/>
            <a:ext cx="914400" cy="914400"/>
          </a:xfrm>
          <a:prstGeom prst="rect">
            <a:avLst/>
          </a:prstGeom>
        </p:spPr>
      </p:pic>
      <p:sp>
        <p:nvSpPr>
          <p:cNvPr id="9" name="Google Shape;292;p44">
            <a:extLst>
              <a:ext uri="{FF2B5EF4-FFF2-40B4-BE49-F238E27FC236}">
                <a16:creationId xmlns:a16="http://schemas.microsoft.com/office/drawing/2014/main" id="{2AB39BD9-DD2E-464E-A436-52B299CC75E4}"/>
              </a:ext>
            </a:extLst>
          </p:cNvPr>
          <p:cNvSpPr txBox="1">
            <a:spLocks/>
          </p:cNvSpPr>
          <p:nvPr/>
        </p:nvSpPr>
        <p:spPr>
          <a:xfrm>
            <a:off x="383574" y="1016705"/>
            <a:ext cx="7630873" cy="1388096"/>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spcBef>
                <a:spcPts val="0"/>
              </a:spcBef>
              <a:buFont typeface="Arial"/>
              <a:buNone/>
            </a:pPr>
            <a:r>
              <a:rPr lang="en-US" sz="900">
                <a:solidFill>
                  <a:srgbClr val="B7B7B7"/>
                </a:solidFill>
                <a:latin typeface="Roboto"/>
                <a:ea typeface="Roboto"/>
                <a:cs typeface="Roboto"/>
                <a:sym typeface="Roboto"/>
              </a:rPr>
              <a:t>Look for 2 information sources that host industry job adverts.</a:t>
            </a:r>
          </a:p>
          <a:p>
            <a:pPr marL="0" indent="0">
              <a:spcBef>
                <a:spcPts val="0"/>
              </a:spcBef>
              <a:buFont typeface="Arial"/>
              <a:buNone/>
            </a:pPr>
            <a:endParaRPr lang="en-US" sz="900">
              <a:solidFill>
                <a:srgbClr val="B7B7B7"/>
              </a:solidFill>
              <a:latin typeface="Roboto"/>
              <a:ea typeface="Roboto"/>
              <a:cs typeface="Roboto"/>
              <a:sym typeface="Roboto"/>
            </a:endParaRPr>
          </a:p>
          <a:p>
            <a:pPr marL="0" indent="0">
              <a:spcBef>
                <a:spcPts val="0"/>
              </a:spcBef>
              <a:buFont typeface="Arial"/>
              <a:buNone/>
            </a:pPr>
            <a:r>
              <a:rPr lang="en-US" sz="900">
                <a:solidFill>
                  <a:srgbClr val="B7B7B7"/>
                </a:solidFill>
                <a:latin typeface="Roboto"/>
                <a:ea typeface="Roboto"/>
                <a:cs typeface="Roboto"/>
                <a:sym typeface="Roboto"/>
              </a:rPr>
              <a:t>Carefully choose your sources to ensure they are legitimate.</a:t>
            </a:r>
          </a:p>
          <a:p>
            <a:pPr marL="0" indent="0">
              <a:spcBef>
                <a:spcPts val="0"/>
              </a:spcBef>
              <a:buFont typeface="Arial"/>
              <a:buNone/>
            </a:pPr>
            <a:endParaRPr lang="en-US" sz="900">
              <a:solidFill>
                <a:srgbClr val="B7B7B7"/>
              </a:solidFill>
              <a:latin typeface="Roboto"/>
              <a:ea typeface="Roboto"/>
              <a:cs typeface="Roboto"/>
              <a:sym typeface="Roboto"/>
            </a:endParaRPr>
          </a:p>
          <a:p>
            <a:pPr marL="0" indent="0">
              <a:spcBef>
                <a:spcPts val="0"/>
              </a:spcBef>
              <a:buFont typeface="Arial"/>
              <a:buNone/>
            </a:pPr>
            <a:r>
              <a:rPr lang="en-US" sz="900">
                <a:solidFill>
                  <a:srgbClr val="B7B7B7"/>
                </a:solidFill>
                <a:latin typeface="Roboto"/>
                <a:ea typeface="Roboto"/>
                <a:cs typeface="Roboto"/>
                <a:sym typeface="Roboto"/>
              </a:rPr>
              <a:t>This could be from the following –</a:t>
            </a:r>
          </a:p>
          <a:p>
            <a:pPr marL="0" indent="0">
              <a:spcBef>
                <a:spcPts val="0"/>
              </a:spcBef>
              <a:buFont typeface="Arial"/>
              <a:buNone/>
            </a:pPr>
            <a:endParaRPr lang="en-US" sz="900">
              <a:solidFill>
                <a:srgbClr val="B7B7B7"/>
              </a:solidFill>
              <a:latin typeface="Roboto"/>
              <a:ea typeface="Roboto"/>
              <a:cs typeface="Roboto"/>
              <a:sym typeface="Roboto"/>
            </a:endParaRPr>
          </a:p>
          <a:p>
            <a:pPr marL="171450" indent="-171450">
              <a:spcBef>
                <a:spcPts val="0"/>
              </a:spcBef>
              <a:buClr>
                <a:schemeClr val="bg1">
                  <a:lumMod val="75000"/>
                </a:schemeClr>
              </a:buClr>
              <a:buSzPct val="100000"/>
            </a:pPr>
            <a:r>
              <a:rPr lang="en-US" sz="900">
                <a:solidFill>
                  <a:srgbClr val="B7B7B7"/>
                </a:solidFill>
                <a:latin typeface="Roboto"/>
                <a:ea typeface="Roboto"/>
                <a:cs typeface="Roboto"/>
                <a:sym typeface="Roboto"/>
              </a:rPr>
              <a:t>Social media source</a:t>
            </a:r>
          </a:p>
          <a:p>
            <a:pPr marL="171450" indent="-171450">
              <a:spcBef>
                <a:spcPts val="0"/>
              </a:spcBef>
              <a:buClr>
                <a:schemeClr val="bg1">
                  <a:lumMod val="75000"/>
                </a:schemeClr>
              </a:buClr>
              <a:buSzPct val="100000"/>
            </a:pPr>
            <a:r>
              <a:rPr lang="en-US" sz="900">
                <a:solidFill>
                  <a:srgbClr val="B7B7B7"/>
                </a:solidFill>
                <a:latin typeface="Roboto"/>
                <a:ea typeface="Roboto"/>
                <a:cs typeface="Roboto"/>
                <a:sym typeface="Roboto"/>
              </a:rPr>
              <a:t>Website / news articles</a:t>
            </a:r>
          </a:p>
          <a:p>
            <a:pPr marL="171450" indent="-171450">
              <a:spcBef>
                <a:spcPts val="0"/>
              </a:spcBef>
              <a:buClr>
                <a:schemeClr val="bg1">
                  <a:lumMod val="75000"/>
                </a:schemeClr>
              </a:buClr>
              <a:buSzPct val="100000"/>
            </a:pPr>
            <a:r>
              <a:rPr lang="en-US" sz="900">
                <a:solidFill>
                  <a:srgbClr val="B7B7B7"/>
                </a:solidFill>
                <a:latin typeface="Roboto"/>
                <a:ea typeface="Roboto"/>
                <a:cs typeface="Roboto"/>
                <a:sym typeface="Roboto"/>
              </a:rPr>
              <a:t>A specific individual</a:t>
            </a:r>
          </a:p>
          <a:p>
            <a:pPr marL="171450" indent="-171450">
              <a:spcBef>
                <a:spcPts val="0"/>
              </a:spcBef>
              <a:buClr>
                <a:schemeClr val="bg1">
                  <a:lumMod val="75000"/>
                </a:schemeClr>
              </a:buClr>
              <a:buSzPct val="100000"/>
            </a:pPr>
            <a:endParaRPr lang="en-US" sz="900">
              <a:solidFill>
                <a:srgbClr val="B7B7B7"/>
              </a:solidFill>
              <a:latin typeface="Roboto"/>
              <a:ea typeface="Roboto"/>
              <a:cs typeface="Roboto"/>
              <a:sym typeface="Roboto"/>
            </a:endParaRPr>
          </a:p>
          <a:p>
            <a:pPr marL="0" indent="0">
              <a:spcBef>
                <a:spcPts val="0"/>
              </a:spcBef>
              <a:buClr>
                <a:schemeClr val="bg1">
                  <a:lumMod val="75000"/>
                </a:schemeClr>
              </a:buClr>
              <a:buSzPct val="100000"/>
              <a:buFont typeface="Arial"/>
              <a:buNone/>
            </a:pPr>
            <a:r>
              <a:rPr lang="en-US" sz="900">
                <a:solidFill>
                  <a:srgbClr val="B7B7B7"/>
                </a:solidFill>
                <a:latin typeface="Roboto"/>
                <a:ea typeface="Roboto"/>
                <a:cs typeface="Roboto"/>
                <a:sym typeface="Roboto"/>
              </a:rPr>
              <a:t>Briefly describe and link to the sources below.</a:t>
            </a:r>
          </a:p>
        </p:txBody>
      </p:sp>
      <p:graphicFrame>
        <p:nvGraphicFramePr>
          <p:cNvPr id="10" name="Google Shape;293;p44">
            <a:extLst>
              <a:ext uri="{FF2B5EF4-FFF2-40B4-BE49-F238E27FC236}">
                <a16:creationId xmlns:a16="http://schemas.microsoft.com/office/drawing/2014/main" id="{A3EC5B52-743D-4CAD-8928-D2B66A09B3F3}"/>
              </a:ext>
            </a:extLst>
          </p:cNvPr>
          <p:cNvGraphicFramePr/>
          <p:nvPr>
            <p:extLst>
              <p:ext uri="{D42A27DB-BD31-4B8C-83A1-F6EECF244321}">
                <p14:modId xmlns:p14="http://schemas.microsoft.com/office/powerpoint/2010/main" val="1773034727"/>
              </p:ext>
            </p:extLst>
          </p:nvPr>
        </p:nvGraphicFramePr>
        <p:xfrm>
          <a:off x="454724" y="2887203"/>
          <a:ext cx="8070075" cy="1187513"/>
        </p:xfrm>
        <a:graphic>
          <a:graphicData uri="http://schemas.openxmlformats.org/drawingml/2006/table">
            <a:tbl>
              <a:tblPr>
                <a:noFill/>
                <a:tableStyleId>{2DE40A0A-F175-4DEE-BA99-264EB937CA04}</a:tableStyleId>
              </a:tblPr>
              <a:tblGrid>
                <a:gridCol w="1309276">
                  <a:extLst>
                    <a:ext uri="{9D8B030D-6E8A-4147-A177-3AD203B41FA5}">
                      <a16:colId xmlns:a16="http://schemas.microsoft.com/office/drawing/2014/main" val="3179543082"/>
                    </a:ext>
                  </a:extLst>
                </a:gridCol>
                <a:gridCol w="1072800">
                  <a:extLst>
                    <a:ext uri="{9D8B030D-6E8A-4147-A177-3AD203B41FA5}">
                      <a16:colId xmlns:a16="http://schemas.microsoft.com/office/drawing/2014/main" val="20000"/>
                    </a:ext>
                  </a:extLst>
                </a:gridCol>
                <a:gridCol w="1504800">
                  <a:extLst>
                    <a:ext uri="{9D8B030D-6E8A-4147-A177-3AD203B41FA5}">
                      <a16:colId xmlns:a16="http://schemas.microsoft.com/office/drawing/2014/main" val="3238216583"/>
                    </a:ext>
                  </a:extLst>
                </a:gridCol>
                <a:gridCol w="1711353">
                  <a:extLst>
                    <a:ext uri="{9D8B030D-6E8A-4147-A177-3AD203B41FA5}">
                      <a16:colId xmlns:a16="http://schemas.microsoft.com/office/drawing/2014/main" val="3497085799"/>
                    </a:ext>
                  </a:extLst>
                </a:gridCol>
                <a:gridCol w="2471846">
                  <a:extLst>
                    <a:ext uri="{9D8B030D-6E8A-4147-A177-3AD203B41FA5}">
                      <a16:colId xmlns:a16="http://schemas.microsoft.com/office/drawing/2014/main" val="3758666307"/>
                    </a:ext>
                  </a:extLst>
                </a:gridCol>
              </a:tblGrid>
              <a:tr h="289579">
                <a:tc>
                  <a:txBody>
                    <a:bodyPr/>
                    <a:lstStyle/>
                    <a:p>
                      <a:pPr marL="0" marR="0" lvl="0" indent="0" algn="l" rtl="0">
                        <a:lnSpc>
                          <a:spcPct val="100000"/>
                        </a:lnSpc>
                        <a:spcBef>
                          <a:spcPts val="0"/>
                        </a:spcBef>
                        <a:spcAft>
                          <a:spcPts val="0"/>
                        </a:spcAft>
                        <a:buClr>
                          <a:srgbClr val="D9D9D9"/>
                        </a:buClr>
                        <a:buSzPts val="1000"/>
                        <a:buFont typeface="Roboto"/>
                        <a:buNone/>
                      </a:pP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a:solidFill>
                            <a:schemeClr val="bg1"/>
                          </a:solidFill>
                          <a:latin typeface="Roboto"/>
                          <a:ea typeface="Roboto"/>
                          <a:cs typeface="Roboto"/>
                          <a:sym typeface="Roboto"/>
                        </a:rPr>
                        <a:t>Link</a:t>
                      </a: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a:solidFill>
                            <a:schemeClr val="bg1"/>
                          </a:solidFill>
                          <a:latin typeface="Roboto"/>
                          <a:ea typeface="Roboto"/>
                          <a:sym typeface="Arial"/>
                        </a:rPr>
                        <a:t>Name of source</a:t>
                      </a:r>
                      <a:endParaRPr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a:solidFill>
                            <a:schemeClr val="bg1"/>
                          </a:solidFill>
                          <a:latin typeface="Roboto"/>
                          <a:ea typeface="Roboto"/>
                          <a:sym typeface="Arial"/>
                        </a:rPr>
                        <a:t>Describe source</a:t>
                      </a:r>
                      <a:endParaRPr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a:solidFill>
                            <a:schemeClr val="bg1"/>
                          </a:solidFill>
                          <a:latin typeface="Roboto"/>
                          <a:ea typeface="Roboto"/>
                          <a:sym typeface="Arial"/>
                        </a:rPr>
                        <a:t>Why is it a “good quality” source?</a:t>
                      </a:r>
                      <a:endParaRPr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245025">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900" b="0" i="0" u="none" strike="noStrike" cap="none">
                          <a:solidFill>
                            <a:srgbClr val="B7B7B7"/>
                          </a:solidFill>
                          <a:latin typeface="Roboto"/>
                          <a:ea typeface="Roboto"/>
                          <a:cs typeface="Roboto"/>
                          <a:sym typeface="Roboto"/>
                        </a:rPr>
                        <a:t>Job advert source #1</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a:solidFill>
                            <a:srgbClr val="92D050"/>
                          </a:solidFill>
                          <a:latin typeface="Roboto"/>
                          <a:ea typeface="Roboto"/>
                          <a:cs typeface="Roboto"/>
                          <a:sym typeface="Roboto"/>
                        </a:rPr>
                        <a:t>Answer here</a:t>
                      </a:r>
                    </a:p>
                    <a:p>
                      <a:pPr marL="171450" marR="0" lvl="0" indent="-17145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Char char="•"/>
                        <a:tabLst/>
                        <a:defRPr/>
                      </a:pPr>
                      <a:endParaRPr lang="en-AU" sz="900" i="0" u="none" strike="noStrike" cap="none">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lang="en-AU" sz="900" i="0" u="none" strike="noStrike" cap="none">
                          <a:solidFill>
                            <a:srgbClr val="92D050"/>
                          </a:solidFill>
                          <a:latin typeface="Roboto"/>
                          <a:ea typeface="Roboto"/>
                          <a:cs typeface="Roboto"/>
                          <a:sym typeface="Roboto"/>
                        </a:rPr>
                        <a:t>Answer here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lang="en-AU" sz="900" i="0" u="none" strike="noStrike" cap="none">
                          <a:solidFill>
                            <a:srgbClr val="92D050"/>
                          </a:solidFill>
                          <a:latin typeface="Roboto"/>
                          <a:ea typeface="Roboto"/>
                          <a:cs typeface="Roboto"/>
                          <a:sym typeface="Roboto"/>
                        </a:rPr>
                        <a:t>Answer here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lang="en-AU" sz="900" i="0" u="none" strike="noStrike" cap="none">
                          <a:solidFill>
                            <a:srgbClr val="92D050"/>
                          </a:solidFill>
                          <a:latin typeface="Roboto"/>
                          <a:ea typeface="Roboto"/>
                          <a:cs typeface="Roboto"/>
                          <a:sym typeface="Roboto"/>
                        </a:rPr>
                        <a:t>Answer here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r h="334133">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a:solidFill>
                            <a:srgbClr val="B7B7B7"/>
                          </a:solidFill>
                          <a:latin typeface="Roboto"/>
                          <a:ea typeface="Roboto"/>
                          <a:cs typeface="Roboto"/>
                          <a:sym typeface="Roboto"/>
                        </a:rPr>
                        <a:t>Job advert source #2</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a:solidFill>
                            <a:srgbClr val="92D050"/>
                          </a:solidFill>
                          <a:latin typeface="Roboto"/>
                          <a:ea typeface="Roboto"/>
                          <a:cs typeface="Roboto"/>
                          <a:sym typeface="Roboto"/>
                        </a:rPr>
                        <a:t>Answer here</a:t>
                      </a:r>
                      <a:endParaRPr lang="en-AU" sz="90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a:solidFill>
                            <a:srgbClr val="92D050"/>
                          </a:solidFill>
                          <a:latin typeface="Roboto"/>
                          <a:ea typeface="Roboto"/>
                          <a:cs typeface="Roboto"/>
                          <a:sym typeface="Roboto"/>
                        </a:rPr>
                        <a:t>Answer here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a:solidFill>
                            <a:srgbClr val="92D050"/>
                          </a:solidFill>
                          <a:latin typeface="Roboto"/>
                          <a:ea typeface="Roboto"/>
                          <a:cs typeface="Roboto"/>
                          <a:sym typeface="Roboto"/>
                        </a:rPr>
                        <a:t>Answer here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a:solidFill>
                            <a:srgbClr val="92D050"/>
                          </a:solidFill>
                          <a:latin typeface="Roboto"/>
                          <a:ea typeface="Roboto"/>
                          <a:cs typeface="Roboto"/>
                          <a:sym typeface="Roboto"/>
                        </a:rPr>
                        <a:t>Answer here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68251395"/>
                  </a:ext>
                </a:extLst>
              </a:tr>
            </a:tbl>
          </a:graphicData>
        </a:graphic>
      </p:graphicFrame>
      <p:pic>
        <p:nvPicPr>
          <p:cNvPr id="8" name="Graphic 7" descr="Home">
            <a:hlinkClick r:id="rId5" action="ppaction://hlinksldjump"/>
            <a:extLst>
              <a:ext uri="{FF2B5EF4-FFF2-40B4-BE49-F238E27FC236}">
                <a16:creationId xmlns:a16="http://schemas.microsoft.com/office/drawing/2014/main" id="{39C54223-FF74-43FD-825B-0E8A2442583B}"/>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602272" y="83961"/>
            <a:ext cx="914400" cy="914400"/>
          </a:xfrm>
          <a:prstGeom prst="rect">
            <a:avLst/>
          </a:prstGeom>
        </p:spPr>
      </p:pic>
    </p:spTree>
    <p:extLst>
      <p:ext uri="{BB962C8B-B14F-4D97-AF65-F5344CB8AC3E}">
        <p14:creationId xmlns:p14="http://schemas.microsoft.com/office/powerpoint/2010/main" val="9188212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marL="0" lvl="0" indent="0" rtl="0">
              <a:spcBef>
                <a:spcPts val="0"/>
              </a:spcBef>
              <a:spcAft>
                <a:spcPts val="0"/>
              </a:spcAft>
              <a:buClr>
                <a:srgbClr val="00B0F0"/>
              </a:buClr>
              <a:buSzPts val="1400"/>
              <a:buFont typeface="Calibri"/>
              <a:buNone/>
            </a:pPr>
            <a:r>
              <a:rPr lang="en-AU">
                <a:latin typeface="Roboto"/>
                <a:ea typeface="Roboto"/>
                <a:cs typeface="Roboto"/>
                <a:sym typeface="Roboto"/>
              </a:rPr>
              <a:t>Job </a:t>
            </a:r>
            <a:r>
              <a:rPr lang="en-AU" err="1">
                <a:latin typeface="Roboto"/>
                <a:ea typeface="Roboto"/>
                <a:cs typeface="Roboto"/>
                <a:sym typeface="Roboto"/>
              </a:rPr>
              <a:t>Adverts|</a:t>
            </a:r>
            <a:r>
              <a:rPr lang="en-AU" sz="3000" err="1">
                <a:solidFill>
                  <a:srgbClr val="8CB3E3"/>
                </a:solidFill>
                <a:latin typeface="Roboto"/>
                <a:ea typeface="Roboto"/>
                <a:cs typeface="Roboto"/>
                <a:sym typeface="Roboto"/>
              </a:rPr>
              <a:t>Choose</a:t>
            </a:r>
            <a:endParaRPr/>
          </a:p>
        </p:txBody>
      </p:sp>
      <p:sp>
        <p:nvSpPr>
          <p:cNvPr id="17" name="Google Shape;292;p44">
            <a:extLst>
              <a:ext uri="{FF2B5EF4-FFF2-40B4-BE49-F238E27FC236}">
                <a16:creationId xmlns:a16="http://schemas.microsoft.com/office/drawing/2014/main" id="{5AE9912C-98EA-4128-BAF0-91C8BAB6E99F}"/>
              </a:ext>
            </a:extLst>
          </p:cNvPr>
          <p:cNvSpPr txBox="1">
            <a:spLocks noGrp="1"/>
          </p:cNvSpPr>
          <p:nvPr>
            <p:ph type="body" idx="1"/>
          </p:nvPr>
        </p:nvSpPr>
        <p:spPr>
          <a:xfrm>
            <a:off x="383574" y="1161624"/>
            <a:ext cx="7630873" cy="1094673"/>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dirty="0">
                <a:solidFill>
                  <a:srgbClr val="B7B7B7"/>
                </a:solidFill>
                <a:latin typeface="Roboto"/>
                <a:ea typeface="Roboto"/>
                <a:cs typeface="Roboto"/>
                <a:sym typeface="Roboto"/>
              </a:rPr>
              <a:t>Select 2 job adverts that you find interesting.  Choose an advert for the type of job you’d like to see yourself in the future.</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r>
              <a:rPr lang="en-US" sz="900" dirty="0">
                <a:solidFill>
                  <a:srgbClr val="B7B7B7"/>
                </a:solidFill>
                <a:latin typeface="Roboto"/>
                <a:ea typeface="Roboto"/>
                <a:cs typeface="Roboto"/>
                <a:sym typeface="Roboto"/>
              </a:rPr>
              <a:t>Ensure you are selecting from a good source.  Preferably this is an info source you have reviewed and checked for quality before.</a:t>
            </a:r>
          </a:p>
          <a:p>
            <a:pPr marL="0" lvl="0" indent="0">
              <a:spcBef>
                <a:spcPts val="0"/>
              </a:spcBef>
              <a:buNone/>
            </a:pPr>
            <a:endParaRPr lang="en-US" sz="900" dirty="0">
              <a:solidFill>
                <a:srgbClr val="B7B7B7"/>
              </a:solidFill>
              <a:latin typeface="Roboto"/>
              <a:ea typeface="Roboto"/>
              <a:cs typeface="Roboto"/>
              <a:sym typeface="Roboto"/>
            </a:endParaRPr>
          </a:p>
          <a:p>
            <a:pPr marL="171450" indent="-171450">
              <a:spcBef>
                <a:spcPts val="0"/>
              </a:spcBef>
              <a:buClr>
                <a:schemeClr val="bg1">
                  <a:lumMod val="75000"/>
                </a:schemeClr>
              </a:buClr>
              <a:buSzPct val="100000"/>
            </a:pPr>
            <a:r>
              <a:rPr lang="en-US" sz="900" dirty="0">
                <a:solidFill>
                  <a:srgbClr val="B7B7B7"/>
                </a:solidFill>
                <a:latin typeface="Roboto"/>
                <a:ea typeface="Roboto"/>
                <a:cs typeface="Roboto"/>
                <a:sym typeface="Roboto"/>
              </a:rPr>
              <a:t>Describe why the chosen job adverts are appealing to you.</a:t>
            </a:r>
          </a:p>
          <a:p>
            <a:pPr marL="171450" indent="-171450">
              <a:spcBef>
                <a:spcPts val="0"/>
              </a:spcBef>
              <a:buClr>
                <a:schemeClr val="bg1">
                  <a:lumMod val="75000"/>
                </a:schemeClr>
              </a:buClr>
              <a:buSzPct val="100000"/>
            </a:pPr>
            <a:r>
              <a:rPr lang="en-US" sz="900" dirty="0">
                <a:solidFill>
                  <a:srgbClr val="B7B7B7"/>
                </a:solidFill>
                <a:latin typeface="Roboto"/>
                <a:ea typeface="Roboto"/>
                <a:cs typeface="Roboto"/>
                <a:sym typeface="Roboto"/>
              </a:rPr>
              <a:t>Identify what you think are the key soft skills and tech skills the job requires</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endParaRPr lang="en-US" sz="900" dirty="0">
              <a:solidFill>
                <a:srgbClr val="B7B7B7"/>
              </a:solidFill>
              <a:latin typeface="Roboto"/>
              <a:ea typeface="Roboto"/>
              <a:cs typeface="Roboto"/>
              <a:sym typeface="Roboto"/>
            </a:endParaRPr>
          </a:p>
        </p:txBody>
      </p:sp>
      <p:pic>
        <p:nvPicPr>
          <p:cNvPr id="3" name="Graphic 2" descr="Newspaper">
            <a:extLst>
              <a:ext uri="{FF2B5EF4-FFF2-40B4-BE49-F238E27FC236}">
                <a16:creationId xmlns:a16="http://schemas.microsoft.com/office/drawing/2014/main" id="{66560B5D-9270-4901-A88A-3EEA7EE9F8B2}"/>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000" y="93133"/>
            <a:ext cx="914400" cy="914400"/>
          </a:xfrm>
          <a:prstGeom prst="rect">
            <a:avLst/>
          </a:prstGeom>
        </p:spPr>
      </p:pic>
      <p:graphicFrame>
        <p:nvGraphicFramePr>
          <p:cNvPr id="9" name="Google Shape;293;p44">
            <a:extLst>
              <a:ext uri="{FF2B5EF4-FFF2-40B4-BE49-F238E27FC236}">
                <a16:creationId xmlns:a16="http://schemas.microsoft.com/office/drawing/2014/main" id="{C27C46EF-631A-43E2-9949-76D84CAC05CD}"/>
              </a:ext>
            </a:extLst>
          </p:cNvPr>
          <p:cNvGraphicFramePr/>
          <p:nvPr>
            <p:extLst>
              <p:ext uri="{D42A27DB-BD31-4B8C-83A1-F6EECF244321}">
                <p14:modId xmlns:p14="http://schemas.microsoft.com/office/powerpoint/2010/main" val="2129670162"/>
              </p:ext>
            </p:extLst>
          </p:nvPr>
        </p:nvGraphicFramePr>
        <p:xfrm>
          <a:off x="454724" y="2887203"/>
          <a:ext cx="7759109" cy="1310550"/>
        </p:xfrm>
        <a:graphic>
          <a:graphicData uri="http://schemas.openxmlformats.org/drawingml/2006/table">
            <a:tbl>
              <a:tblPr>
                <a:noFill/>
                <a:tableStyleId>{2DE40A0A-F175-4DEE-BA99-264EB937CA04}</a:tableStyleId>
              </a:tblPr>
              <a:tblGrid>
                <a:gridCol w="1173629">
                  <a:extLst>
                    <a:ext uri="{9D8B030D-6E8A-4147-A177-3AD203B41FA5}">
                      <a16:colId xmlns:a16="http://schemas.microsoft.com/office/drawing/2014/main" val="3179543082"/>
                    </a:ext>
                  </a:extLst>
                </a:gridCol>
                <a:gridCol w="1267364">
                  <a:extLst>
                    <a:ext uri="{9D8B030D-6E8A-4147-A177-3AD203B41FA5}">
                      <a16:colId xmlns:a16="http://schemas.microsoft.com/office/drawing/2014/main" val="20000"/>
                    </a:ext>
                  </a:extLst>
                </a:gridCol>
                <a:gridCol w="1355598">
                  <a:extLst>
                    <a:ext uri="{9D8B030D-6E8A-4147-A177-3AD203B41FA5}">
                      <a16:colId xmlns:a16="http://schemas.microsoft.com/office/drawing/2014/main" val="3238216583"/>
                    </a:ext>
                  </a:extLst>
                </a:gridCol>
                <a:gridCol w="1981259">
                  <a:extLst>
                    <a:ext uri="{9D8B030D-6E8A-4147-A177-3AD203B41FA5}">
                      <a16:colId xmlns:a16="http://schemas.microsoft.com/office/drawing/2014/main" val="3497085799"/>
                    </a:ext>
                  </a:extLst>
                </a:gridCol>
                <a:gridCol w="1981259">
                  <a:extLst>
                    <a:ext uri="{9D8B030D-6E8A-4147-A177-3AD203B41FA5}">
                      <a16:colId xmlns:a16="http://schemas.microsoft.com/office/drawing/2014/main" val="3701564548"/>
                    </a:ext>
                  </a:extLst>
                </a:gridCol>
              </a:tblGrid>
              <a:tr h="289579">
                <a:tc>
                  <a:txBody>
                    <a:bodyPr/>
                    <a:lstStyle/>
                    <a:p>
                      <a:pPr marL="0" marR="0" lvl="0" indent="0" algn="l" rtl="0">
                        <a:lnSpc>
                          <a:spcPct val="100000"/>
                        </a:lnSpc>
                        <a:spcBef>
                          <a:spcPts val="0"/>
                        </a:spcBef>
                        <a:spcAft>
                          <a:spcPts val="0"/>
                        </a:spcAft>
                        <a:buClr>
                          <a:srgbClr val="D9D9D9"/>
                        </a:buClr>
                        <a:buSzPts val="1000"/>
                        <a:buFont typeface="Roboto"/>
                        <a:buNone/>
                      </a:pP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dirty="0">
                          <a:solidFill>
                            <a:schemeClr val="bg1"/>
                          </a:solidFill>
                          <a:latin typeface="Roboto"/>
                          <a:ea typeface="Roboto"/>
                          <a:cs typeface="Roboto"/>
                          <a:sym typeface="Roboto"/>
                        </a:rPr>
                        <a:t>Link to job advert</a:t>
                      </a:r>
                      <a:endParaRPr dirty="0">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a:solidFill>
                            <a:schemeClr val="bg1"/>
                          </a:solidFill>
                          <a:latin typeface="Roboto"/>
                          <a:ea typeface="Roboto"/>
                          <a:sym typeface="Arial"/>
                        </a:rPr>
                        <a:t>Title of position</a:t>
                      </a:r>
                      <a:endParaRPr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a:solidFill>
                            <a:schemeClr val="bg1"/>
                          </a:solidFill>
                          <a:latin typeface="Roboto"/>
                          <a:ea typeface="Roboto"/>
                          <a:sym typeface="Arial"/>
                        </a:rPr>
                        <a:t>Describe why it interests you</a:t>
                      </a:r>
                      <a:endParaRPr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dirty="0">
                          <a:solidFill>
                            <a:schemeClr val="bg1"/>
                          </a:solidFill>
                          <a:latin typeface="Roboto"/>
                          <a:ea typeface="Roboto"/>
                          <a:sym typeface="Arial"/>
                        </a:rPr>
                        <a:t>Soft skills and Tech skills</a:t>
                      </a:r>
                      <a:endParaRPr sz="1000" b="1" i="0" u="none" strike="noStrike" cap="none" dirty="0">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245025">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900" b="0" i="0" u="none" strike="noStrike" cap="none">
                          <a:solidFill>
                            <a:srgbClr val="B7B7B7"/>
                          </a:solidFill>
                          <a:latin typeface="Roboto"/>
                          <a:ea typeface="Roboto"/>
                          <a:cs typeface="Roboto"/>
                          <a:sym typeface="Roboto"/>
                        </a:rPr>
                        <a:t>Job advert #1</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a:solidFill>
                            <a:srgbClr val="92D050"/>
                          </a:solidFill>
                          <a:latin typeface="Roboto"/>
                          <a:ea typeface="Roboto"/>
                          <a:cs typeface="Roboto"/>
                          <a:sym typeface="Roboto"/>
                        </a:rPr>
                        <a:t>Answer here</a:t>
                      </a:r>
                    </a:p>
                    <a:p>
                      <a:pPr marL="171450" marR="0" lvl="0" indent="-17145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Char char="•"/>
                        <a:tabLst/>
                        <a:defRPr/>
                      </a:pPr>
                      <a:endParaRPr lang="en-AU" sz="900" i="0" u="none" strike="noStrike" cap="none">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lang="en-AU" sz="900" i="0" u="none" strike="noStrike" cap="none">
                          <a:solidFill>
                            <a:srgbClr val="92D050"/>
                          </a:solidFill>
                          <a:latin typeface="Roboto"/>
                          <a:ea typeface="Roboto"/>
                          <a:cs typeface="Roboto"/>
                          <a:sym typeface="Roboto"/>
                        </a:rPr>
                        <a:t>Answer here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lang="en-AU" sz="900" i="0" u="none" strike="noStrike" cap="none" dirty="0">
                          <a:solidFill>
                            <a:srgbClr val="92D050"/>
                          </a:solidFill>
                          <a:latin typeface="Roboto"/>
                          <a:ea typeface="Roboto"/>
                          <a:cs typeface="Roboto"/>
                          <a:sym typeface="Roboto"/>
                        </a:rPr>
                        <a:t>Answer here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171450" marR="0" lvl="0" indent="-17145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Char char="•"/>
                        <a:tabLst/>
                        <a:defRPr/>
                      </a:pPr>
                      <a:r>
                        <a:rPr lang="en-AU" sz="900" i="0" u="none" strike="noStrike" cap="none" dirty="0">
                          <a:solidFill>
                            <a:srgbClr val="92D050"/>
                          </a:solidFill>
                          <a:latin typeface="Roboto"/>
                          <a:ea typeface="Roboto"/>
                          <a:cs typeface="Roboto"/>
                          <a:sym typeface="Roboto"/>
                        </a:rPr>
                        <a:t>Answer here</a:t>
                      </a:r>
                    </a:p>
                    <a:p>
                      <a:pPr marL="0" marR="0" lvl="0" indent="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None/>
                        <a:tabLst/>
                        <a:defRPr/>
                      </a:pPr>
                      <a:endParaRPr lang="en-AU" sz="900" i="0" u="none" strike="noStrike" cap="none" dirty="0">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r h="334133">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a:solidFill>
                            <a:srgbClr val="B7B7B7"/>
                          </a:solidFill>
                          <a:latin typeface="Roboto"/>
                          <a:ea typeface="Roboto"/>
                          <a:cs typeface="Roboto"/>
                          <a:sym typeface="Roboto"/>
                        </a:rPr>
                        <a:t>Job advert #2</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a:solidFill>
                            <a:srgbClr val="92D050"/>
                          </a:solidFill>
                          <a:latin typeface="Roboto"/>
                          <a:ea typeface="Roboto"/>
                          <a:cs typeface="Roboto"/>
                          <a:sym typeface="Roboto"/>
                        </a:rPr>
                        <a:t>Answer here</a:t>
                      </a:r>
                      <a:endParaRPr lang="en-AU" sz="90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a:solidFill>
                            <a:srgbClr val="92D050"/>
                          </a:solidFill>
                          <a:latin typeface="Roboto"/>
                          <a:ea typeface="Roboto"/>
                          <a:cs typeface="Roboto"/>
                          <a:sym typeface="Roboto"/>
                        </a:rPr>
                        <a:t>Answer here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Answer here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171450" marR="0" lvl="0" indent="-17145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Char char="•"/>
                        <a:tabLst/>
                        <a:defRPr/>
                      </a:pPr>
                      <a:r>
                        <a:rPr lang="en-AU" sz="900" i="0" u="none" strike="noStrike" cap="none" dirty="0">
                          <a:solidFill>
                            <a:srgbClr val="92D050"/>
                          </a:solidFill>
                          <a:latin typeface="Roboto"/>
                          <a:ea typeface="Roboto"/>
                          <a:cs typeface="Roboto"/>
                          <a:sym typeface="Roboto"/>
                        </a:rPr>
                        <a:t>Answer here</a:t>
                      </a:r>
                    </a:p>
                    <a:p>
                      <a:pPr marL="0" marR="0" lvl="0" indent="0" algn="l" defTabSz="914400" rtl="0" eaLnBrk="1" fontAlgn="auto" latinLnBrk="0" hangingPunct="1">
                        <a:lnSpc>
                          <a:spcPct val="100000"/>
                        </a:lnSpc>
                        <a:spcBef>
                          <a:spcPts val="0"/>
                        </a:spcBef>
                        <a:spcAft>
                          <a:spcPts val="0"/>
                        </a:spcAft>
                        <a:buClr>
                          <a:srgbClr val="92D050"/>
                        </a:buClr>
                        <a:buSzPts val="900"/>
                        <a:buFont typeface="Arial"/>
                        <a:buNone/>
                        <a:tabLst/>
                        <a:defRPr/>
                      </a:pPr>
                      <a:endParaRPr lang="en-AU" sz="900" i="0" u="none" strike="noStrike" cap="none" dirty="0">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68251395"/>
                  </a:ext>
                </a:extLst>
              </a:tr>
            </a:tbl>
          </a:graphicData>
        </a:graphic>
      </p:graphicFrame>
    </p:spTree>
    <p:extLst>
      <p:ext uri="{BB962C8B-B14F-4D97-AF65-F5344CB8AC3E}">
        <p14:creationId xmlns:p14="http://schemas.microsoft.com/office/powerpoint/2010/main" val="25706160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marL="0" lvl="0" indent="0" rtl="0">
              <a:spcBef>
                <a:spcPts val="0"/>
              </a:spcBef>
              <a:spcAft>
                <a:spcPts val="0"/>
              </a:spcAft>
              <a:buClr>
                <a:srgbClr val="00B0F0"/>
              </a:buClr>
              <a:buSzPts val="1400"/>
              <a:buFont typeface="Calibri"/>
              <a:buNone/>
            </a:pPr>
            <a:r>
              <a:rPr lang="en-AU" dirty="0" err="1">
                <a:latin typeface="Roboto"/>
                <a:ea typeface="Roboto"/>
                <a:cs typeface="Roboto"/>
                <a:sym typeface="Roboto"/>
              </a:rPr>
              <a:t>Conclusion|</a:t>
            </a:r>
            <a:r>
              <a:rPr lang="en-AU" sz="3000" dirty="0" err="1">
                <a:solidFill>
                  <a:srgbClr val="8CB3E3"/>
                </a:solidFill>
                <a:latin typeface="Roboto"/>
                <a:ea typeface="Roboto"/>
                <a:cs typeface="Roboto"/>
                <a:sym typeface="Roboto"/>
              </a:rPr>
              <a:t>Where</a:t>
            </a:r>
            <a:r>
              <a:rPr lang="en-AU" sz="3000" dirty="0">
                <a:solidFill>
                  <a:srgbClr val="8CB3E3"/>
                </a:solidFill>
                <a:latin typeface="Roboto"/>
                <a:ea typeface="Roboto"/>
                <a:cs typeface="Roboto"/>
                <a:sym typeface="Roboto"/>
              </a:rPr>
              <a:t> to next?</a:t>
            </a:r>
            <a:endParaRPr dirty="0"/>
          </a:p>
        </p:txBody>
      </p:sp>
      <p:sp>
        <p:nvSpPr>
          <p:cNvPr id="17" name="Google Shape;292;p44">
            <a:extLst>
              <a:ext uri="{FF2B5EF4-FFF2-40B4-BE49-F238E27FC236}">
                <a16:creationId xmlns:a16="http://schemas.microsoft.com/office/drawing/2014/main" id="{5AE9912C-98EA-4128-BAF0-91C8BAB6E99F}"/>
              </a:ext>
            </a:extLst>
          </p:cNvPr>
          <p:cNvSpPr txBox="1">
            <a:spLocks noGrp="1"/>
          </p:cNvSpPr>
          <p:nvPr>
            <p:ph type="body" idx="1"/>
          </p:nvPr>
        </p:nvSpPr>
        <p:spPr>
          <a:xfrm>
            <a:off x="383574" y="1161624"/>
            <a:ext cx="7630873" cy="1094673"/>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dirty="0">
                <a:solidFill>
                  <a:srgbClr val="B7B7B7"/>
                </a:solidFill>
                <a:latin typeface="Roboto"/>
                <a:ea typeface="Roboto"/>
                <a:cs typeface="Roboto"/>
                <a:sym typeface="Roboto"/>
              </a:rPr>
              <a:t>This document is designed to help you explore and plan your professional development.</a:t>
            </a:r>
          </a:p>
          <a:p>
            <a:pPr marL="0" lvl="0" indent="0">
              <a:spcBef>
                <a:spcPts val="0"/>
              </a:spcBef>
              <a:buNone/>
            </a:pPr>
            <a:r>
              <a:rPr lang="en-US" sz="900" dirty="0">
                <a:solidFill>
                  <a:srgbClr val="B7B7B7"/>
                </a:solidFill>
                <a:latin typeface="Roboto"/>
                <a:ea typeface="Roboto"/>
                <a:cs typeface="Roboto"/>
                <a:sym typeface="Roboto"/>
              </a:rPr>
              <a:t>You have added a lot of data to this document.  Make use of this data and draw a conclusion.  </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r>
              <a:rPr lang="en-US" sz="900" dirty="0">
                <a:solidFill>
                  <a:srgbClr val="B7B7B7"/>
                </a:solidFill>
                <a:latin typeface="Roboto"/>
                <a:ea typeface="Roboto"/>
                <a:cs typeface="Roboto"/>
                <a:sym typeface="Roboto"/>
              </a:rPr>
              <a:t>Review and </a:t>
            </a:r>
            <a:r>
              <a:rPr lang="en-US" sz="900" dirty="0" err="1">
                <a:solidFill>
                  <a:srgbClr val="B7B7B7"/>
                </a:solidFill>
                <a:latin typeface="Roboto"/>
                <a:ea typeface="Roboto"/>
                <a:cs typeface="Roboto"/>
                <a:sym typeface="Roboto"/>
              </a:rPr>
              <a:t>analyse</a:t>
            </a:r>
            <a:r>
              <a:rPr lang="en-US" sz="900" dirty="0">
                <a:solidFill>
                  <a:srgbClr val="B7B7B7"/>
                </a:solidFill>
                <a:latin typeface="Roboto"/>
                <a:ea typeface="Roboto"/>
                <a:cs typeface="Roboto"/>
                <a:sym typeface="Roboto"/>
              </a:rPr>
              <a:t> the information above and summaries into a few key conclusions.</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endParaRPr lang="en-US" sz="900" dirty="0">
              <a:solidFill>
                <a:srgbClr val="B7B7B7"/>
              </a:solidFill>
              <a:latin typeface="Roboto"/>
              <a:ea typeface="Roboto"/>
              <a:cs typeface="Roboto"/>
              <a:sym typeface="Roboto"/>
            </a:endParaRPr>
          </a:p>
        </p:txBody>
      </p:sp>
      <p:pic>
        <p:nvPicPr>
          <p:cNvPr id="8" name="Graphic 7" descr="Home">
            <a:hlinkClick r:id="rId3" action="ppaction://hlinksldjump"/>
            <a:extLst>
              <a:ext uri="{FF2B5EF4-FFF2-40B4-BE49-F238E27FC236}">
                <a16:creationId xmlns:a16="http://schemas.microsoft.com/office/drawing/2014/main" id="{81250DFD-A4C6-4124-98A1-70399DA0DAC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602272" y="83961"/>
            <a:ext cx="914400" cy="914400"/>
          </a:xfrm>
          <a:prstGeom prst="rect">
            <a:avLst/>
          </a:prstGeom>
        </p:spPr>
      </p:pic>
      <p:graphicFrame>
        <p:nvGraphicFramePr>
          <p:cNvPr id="9" name="Google Shape;293;p44">
            <a:extLst>
              <a:ext uri="{FF2B5EF4-FFF2-40B4-BE49-F238E27FC236}">
                <a16:creationId xmlns:a16="http://schemas.microsoft.com/office/drawing/2014/main" id="{C27C46EF-631A-43E2-9949-76D84CAC05CD}"/>
              </a:ext>
            </a:extLst>
          </p:cNvPr>
          <p:cNvGraphicFramePr/>
          <p:nvPr>
            <p:extLst>
              <p:ext uri="{D42A27DB-BD31-4B8C-83A1-F6EECF244321}">
                <p14:modId xmlns:p14="http://schemas.microsoft.com/office/powerpoint/2010/main" val="1686378698"/>
              </p:ext>
            </p:extLst>
          </p:nvPr>
        </p:nvGraphicFramePr>
        <p:xfrm>
          <a:off x="454725" y="1977993"/>
          <a:ext cx="7722836" cy="2818073"/>
        </p:xfrm>
        <a:graphic>
          <a:graphicData uri="http://schemas.openxmlformats.org/drawingml/2006/table">
            <a:tbl>
              <a:tblPr>
                <a:noFill/>
                <a:tableStyleId>{2DE40A0A-F175-4DEE-BA99-264EB937CA04}</a:tableStyleId>
              </a:tblPr>
              <a:tblGrid>
                <a:gridCol w="2221568">
                  <a:extLst>
                    <a:ext uri="{9D8B030D-6E8A-4147-A177-3AD203B41FA5}">
                      <a16:colId xmlns:a16="http://schemas.microsoft.com/office/drawing/2014/main" val="3179543082"/>
                    </a:ext>
                  </a:extLst>
                </a:gridCol>
                <a:gridCol w="5501268">
                  <a:extLst>
                    <a:ext uri="{9D8B030D-6E8A-4147-A177-3AD203B41FA5}">
                      <a16:colId xmlns:a16="http://schemas.microsoft.com/office/drawing/2014/main" val="20000"/>
                    </a:ext>
                  </a:extLst>
                </a:gridCol>
              </a:tblGrid>
              <a:tr h="289579">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dirty="0">
                          <a:solidFill>
                            <a:schemeClr val="bg1"/>
                          </a:solidFill>
                          <a:latin typeface="Roboto"/>
                          <a:ea typeface="Roboto"/>
                          <a:sym typeface="Arial"/>
                        </a:rPr>
                        <a:t>What does the data show?</a:t>
                      </a:r>
                      <a:endParaRPr sz="1000" b="1" i="0" u="none" strike="noStrike" cap="none" dirty="0">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dirty="0">
                          <a:solidFill>
                            <a:schemeClr val="bg1"/>
                          </a:solidFill>
                          <a:latin typeface="Roboto"/>
                          <a:ea typeface="Roboto"/>
                          <a:cs typeface="Roboto"/>
                          <a:sym typeface="Roboto"/>
                        </a:rPr>
                        <a:t>Link to job advert</a:t>
                      </a:r>
                      <a:endParaRPr dirty="0">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245025">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900" b="0" i="0" u="none" strike="noStrike" cap="none" dirty="0">
                          <a:solidFill>
                            <a:srgbClr val="B7B7B7"/>
                          </a:solidFill>
                          <a:latin typeface="Roboto"/>
                          <a:ea typeface="Roboto"/>
                          <a:cs typeface="Roboto"/>
                          <a:sym typeface="Roboto"/>
                        </a:rPr>
                        <a:t>What is one weakness you have where you should focus more attention?</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171450" marR="0" lvl="0" indent="-17145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Char char="•"/>
                        <a:tabLst/>
                        <a:defRPr/>
                      </a:pPr>
                      <a:r>
                        <a:rPr lang="en-AU" sz="900" i="0" u="none" strike="noStrike" cap="none" dirty="0">
                          <a:solidFill>
                            <a:srgbClr val="92D050"/>
                          </a:solidFill>
                          <a:latin typeface="Roboto"/>
                          <a:ea typeface="Roboto"/>
                          <a:cs typeface="Roboto"/>
                          <a:sym typeface="Roboto"/>
                        </a:rPr>
                        <a:t>Answer here</a:t>
                      </a:r>
                    </a:p>
                    <a:p>
                      <a:pPr marL="171450" marR="0" lvl="0" indent="-17145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Char char="•"/>
                        <a:tabLst/>
                        <a:defRPr/>
                      </a:pPr>
                      <a:endParaRPr lang="en-AU" sz="900" i="0" u="none" strike="noStrike" cap="none" dirty="0">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3268400146"/>
                  </a:ext>
                </a:extLst>
              </a:tr>
              <a:tr h="245025">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900" b="0" i="0" u="none" strike="noStrike" cap="none" dirty="0">
                          <a:solidFill>
                            <a:srgbClr val="B7B7B7"/>
                          </a:solidFill>
                          <a:latin typeface="Roboto"/>
                          <a:ea typeface="Roboto"/>
                          <a:cs typeface="Roboto"/>
                          <a:sym typeface="Roboto"/>
                        </a:rPr>
                        <a:t>What is one strength you have that will be valuable in the future?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171450" marR="0" lvl="0" indent="-17145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Char char="•"/>
                        <a:tabLst/>
                        <a:defRPr/>
                      </a:pPr>
                      <a:r>
                        <a:rPr lang="en-AU" sz="900" i="0" u="none" strike="noStrike" cap="none" dirty="0">
                          <a:solidFill>
                            <a:srgbClr val="92D050"/>
                          </a:solidFill>
                          <a:latin typeface="Roboto"/>
                          <a:ea typeface="Roboto"/>
                          <a:cs typeface="Roboto"/>
                          <a:sym typeface="Roboto"/>
                        </a:rPr>
                        <a:t>Answer here</a:t>
                      </a:r>
                    </a:p>
                    <a:p>
                      <a:pPr marL="171450" marR="0" lvl="0" indent="-17145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Char char="•"/>
                        <a:tabLst/>
                        <a:defRPr/>
                      </a:pPr>
                      <a:endParaRPr lang="en-AU" sz="900" i="0" u="none" strike="noStrike" cap="none" dirty="0">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800918729"/>
                  </a:ext>
                </a:extLst>
              </a:tr>
              <a:tr h="245025">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900" b="0" i="0" u="none" strike="noStrike" cap="none" dirty="0">
                          <a:solidFill>
                            <a:srgbClr val="B7B7B7"/>
                          </a:solidFill>
                          <a:latin typeface="Roboto"/>
                          <a:ea typeface="Roboto"/>
                          <a:cs typeface="Roboto"/>
                          <a:sym typeface="Roboto"/>
                        </a:rPr>
                        <a:t>What inspires you?</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171450" marR="0" lvl="0" indent="-17145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Char char="•"/>
                        <a:tabLst/>
                        <a:defRPr/>
                      </a:pPr>
                      <a:r>
                        <a:rPr lang="en-AU" sz="900" i="0" u="none" strike="noStrike" cap="none" dirty="0">
                          <a:solidFill>
                            <a:srgbClr val="92D050"/>
                          </a:solidFill>
                          <a:latin typeface="Roboto"/>
                          <a:ea typeface="Roboto"/>
                          <a:cs typeface="Roboto"/>
                          <a:sym typeface="Roboto"/>
                        </a:rPr>
                        <a:t>Answer here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179669537"/>
                  </a:ext>
                </a:extLst>
              </a:tr>
              <a:tr h="334133">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dirty="0">
                          <a:solidFill>
                            <a:srgbClr val="B7B7B7"/>
                          </a:solidFill>
                          <a:latin typeface="Roboto"/>
                          <a:ea typeface="Roboto"/>
                          <a:cs typeface="Roboto"/>
                          <a:sym typeface="Roboto"/>
                        </a:rPr>
                        <a:t>What are your goals?</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171450" marR="0" lvl="0" indent="-17145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Char char="•"/>
                        <a:tabLst/>
                        <a:defRPr/>
                      </a:pPr>
                      <a:r>
                        <a:rPr lang="en-AU" sz="900" i="0" u="none" strike="noStrike" cap="none" dirty="0">
                          <a:solidFill>
                            <a:srgbClr val="92D050"/>
                          </a:solidFill>
                          <a:latin typeface="Roboto"/>
                          <a:ea typeface="Roboto"/>
                          <a:cs typeface="Roboto"/>
                          <a:sym typeface="Roboto"/>
                        </a:rPr>
                        <a:t>Answer here</a:t>
                      </a:r>
                      <a:endParaRPr lang="en-AU" sz="900" dirty="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68251395"/>
                  </a:ext>
                </a:extLst>
              </a:tr>
              <a:tr h="334133">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dirty="0">
                          <a:solidFill>
                            <a:srgbClr val="B7B7B7"/>
                          </a:solidFill>
                          <a:latin typeface="Roboto"/>
                          <a:ea typeface="Roboto"/>
                          <a:cs typeface="Roboto"/>
                          <a:sym typeface="Roboto"/>
                        </a:rPr>
                        <a:t>What is a short term action item you recommend you should do?</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171450" marR="0" lvl="0" indent="-17145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Char char="•"/>
                        <a:tabLst/>
                        <a:defRPr/>
                      </a:pPr>
                      <a:r>
                        <a:rPr lang="en-AU" sz="900" i="0" u="none" strike="noStrike" cap="none" dirty="0">
                          <a:solidFill>
                            <a:srgbClr val="92D050"/>
                          </a:solidFill>
                          <a:latin typeface="Roboto"/>
                          <a:ea typeface="Roboto"/>
                          <a:cs typeface="Roboto"/>
                          <a:sym typeface="Roboto"/>
                        </a:rPr>
                        <a:t>Answer here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135293023"/>
                  </a:ext>
                </a:extLst>
              </a:tr>
              <a:tr h="334133">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dirty="0">
                          <a:solidFill>
                            <a:srgbClr val="B7B7B7"/>
                          </a:solidFill>
                          <a:latin typeface="Roboto"/>
                          <a:ea typeface="Roboto"/>
                          <a:cs typeface="Roboto"/>
                          <a:sym typeface="Roboto"/>
                        </a:rPr>
                        <a:t>What is a long term action item you recommend you should do?</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171450" marR="0" lvl="0" indent="-17145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Char char="•"/>
                        <a:tabLst/>
                        <a:defRPr/>
                      </a:pPr>
                      <a:r>
                        <a:rPr lang="en-AU" sz="900" i="0" u="none" strike="noStrike" cap="none" dirty="0">
                          <a:solidFill>
                            <a:srgbClr val="92D050"/>
                          </a:solidFill>
                          <a:latin typeface="Roboto"/>
                          <a:ea typeface="Roboto"/>
                          <a:cs typeface="Roboto"/>
                          <a:sym typeface="Roboto"/>
                        </a:rPr>
                        <a:t>Answer here</a:t>
                      </a:r>
                      <a:endParaRPr lang="en-AU" sz="900" dirty="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818979134"/>
                  </a:ext>
                </a:extLst>
              </a:tr>
            </a:tbl>
          </a:graphicData>
        </a:graphic>
      </p:graphicFrame>
      <p:pic>
        <p:nvPicPr>
          <p:cNvPr id="4" name="Graphic 3" descr="Magnifying glass">
            <a:extLst>
              <a:ext uri="{FF2B5EF4-FFF2-40B4-BE49-F238E27FC236}">
                <a16:creationId xmlns:a16="http://schemas.microsoft.com/office/drawing/2014/main" id="{0A77B7AC-DB65-4E83-A22D-9128E3AD61FB}"/>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437863" y="107734"/>
            <a:ext cx="914400" cy="914400"/>
          </a:xfrm>
          <a:prstGeom prst="rect">
            <a:avLst/>
          </a:prstGeom>
        </p:spPr>
      </p:pic>
    </p:spTree>
    <p:extLst>
      <p:ext uri="{BB962C8B-B14F-4D97-AF65-F5344CB8AC3E}">
        <p14:creationId xmlns:p14="http://schemas.microsoft.com/office/powerpoint/2010/main" val="51439261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55"/>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marL="0" lvl="0" indent="0" rtl="0">
              <a:spcBef>
                <a:spcPts val="0"/>
              </a:spcBef>
              <a:spcAft>
                <a:spcPts val="0"/>
              </a:spcAft>
              <a:buClr>
                <a:srgbClr val="00B0F0"/>
              </a:buClr>
              <a:buSzPts val="1400"/>
              <a:buFont typeface="Calibri"/>
              <a:buNone/>
            </a:pPr>
            <a:r>
              <a:rPr lang="en-AU" dirty="0">
                <a:latin typeface="Roboto"/>
                <a:ea typeface="Roboto"/>
                <a:cs typeface="Roboto"/>
                <a:sym typeface="Roboto"/>
              </a:rPr>
              <a:t>Professional Studies 1|</a:t>
            </a:r>
            <a:r>
              <a:rPr lang="en-AU" sz="3000" dirty="0">
                <a:solidFill>
                  <a:srgbClr val="8CB3E3"/>
                </a:solidFill>
                <a:latin typeface="Roboto"/>
                <a:ea typeface="Roboto"/>
                <a:cs typeface="Roboto"/>
                <a:sym typeface="Roboto"/>
              </a:rPr>
              <a:t>Submission</a:t>
            </a:r>
            <a:endParaRPr dirty="0"/>
          </a:p>
        </p:txBody>
      </p:sp>
      <p:sp>
        <p:nvSpPr>
          <p:cNvPr id="373" name="Google Shape;373;p55"/>
          <p:cNvSpPr txBox="1">
            <a:spLocks noGrp="1"/>
          </p:cNvSpPr>
          <p:nvPr>
            <p:ph type="body" idx="1"/>
          </p:nvPr>
        </p:nvSpPr>
        <p:spPr>
          <a:xfrm>
            <a:off x="857250" y="1063375"/>
            <a:ext cx="7531200" cy="3875400"/>
          </a:xfrm>
          <a:prstGeom prst="rect">
            <a:avLst/>
          </a:prstGeom>
          <a:noFill/>
          <a:ln>
            <a:noFill/>
          </a:ln>
        </p:spPr>
        <p:txBody>
          <a:bodyPr spcFirstLastPara="1" wrap="square" lIns="91425" tIns="45700" rIns="91425" bIns="45700" anchor="t" anchorCtr="0">
            <a:noAutofit/>
          </a:bodyPr>
          <a:lstStyle/>
          <a:p>
            <a:pPr marL="0" indent="0">
              <a:spcBef>
                <a:spcPts val="0"/>
              </a:spcBef>
              <a:buNone/>
            </a:pPr>
            <a:r>
              <a:rPr lang="en-US" sz="900" dirty="0">
                <a:solidFill>
                  <a:srgbClr val="B7B7B7"/>
                </a:solidFill>
                <a:latin typeface="Roboto"/>
                <a:ea typeface="Roboto"/>
                <a:cs typeface="Roboto"/>
                <a:sym typeface="Roboto"/>
              </a:rPr>
              <a:t>The following files must be uploaded to Canvas for assessment. All submitted files must adhere to the provided naming conventions.</a:t>
            </a:r>
          </a:p>
          <a:p>
            <a:pPr marL="0" indent="0">
              <a:spcBef>
                <a:spcPts val="0"/>
              </a:spcBef>
              <a:buNone/>
            </a:pPr>
            <a:endParaRPr lang="en-US" sz="900" dirty="0">
              <a:solidFill>
                <a:srgbClr val="B7B7B7"/>
              </a:solidFill>
              <a:latin typeface="Roboto"/>
              <a:ea typeface="Roboto"/>
              <a:cs typeface="Roboto"/>
              <a:sym typeface="Roboto"/>
            </a:endParaRPr>
          </a:p>
          <a:p>
            <a:pPr marL="0" indent="0">
              <a:spcBef>
                <a:spcPts val="0"/>
              </a:spcBef>
              <a:buNone/>
            </a:pPr>
            <a:endParaRPr lang="en-US" sz="900" dirty="0">
              <a:solidFill>
                <a:srgbClr val="B7B7B7"/>
              </a:solidFill>
              <a:latin typeface="Roboto"/>
              <a:ea typeface="Roboto"/>
              <a:cs typeface="Roboto"/>
              <a:sym typeface="Roboto"/>
            </a:endParaRPr>
          </a:p>
          <a:p>
            <a:pPr marL="0" indent="0">
              <a:spcBef>
                <a:spcPts val="0"/>
              </a:spcBef>
              <a:buNone/>
            </a:pPr>
            <a:endParaRPr lang="en-US" sz="900" dirty="0">
              <a:solidFill>
                <a:srgbClr val="B7B7B7"/>
              </a:solidFill>
              <a:latin typeface="Roboto"/>
              <a:ea typeface="Roboto"/>
              <a:cs typeface="Roboto"/>
              <a:sym typeface="Roboto"/>
            </a:endParaRPr>
          </a:p>
          <a:p>
            <a:pPr marL="0" indent="0">
              <a:spcBef>
                <a:spcPts val="0"/>
              </a:spcBef>
              <a:buNone/>
            </a:pPr>
            <a:br>
              <a:rPr lang="en-AU" sz="900" dirty="0">
                <a:solidFill>
                  <a:srgbClr val="00B0F0"/>
                </a:solidFill>
                <a:latin typeface="Roboto"/>
                <a:ea typeface="Roboto"/>
                <a:cs typeface="Roboto"/>
                <a:sym typeface="Roboto"/>
              </a:rPr>
            </a:br>
            <a:r>
              <a:rPr lang="en-AU" sz="900" b="1" dirty="0">
                <a:solidFill>
                  <a:srgbClr val="D9D9D9"/>
                </a:solidFill>
                <a:latin typeface="Roboto"/>
                <a:ea typeface="Roboto"/>
                <a:cs typeface="Roboto"/>
                <a:sym typeface="Roboto"/>
              </a:rPr>
              <a:t>Workbook:</a:t>
            </a:r>
            <a:endParaRPr lang="en-AU" sz="900" dirty="0">
              <a:latin typeface="Roboto"/>
              <a:ea typeface="Roboto"/>
              <a:cs typeface="Roboto"/>
              <a:sym typeface="Roboto"/>
            </a:endParaRPr>
          </a:p>
          <a:p>
            <a:pPr marL="0" lvl="0" indent="0">
              <a:spcBef>
                <a:spcPts val="280"/>
              </a:spcBef>
              <a:buNone/>
            </a:pPr>
            <a:r>
              <a:rPr lang="en-US" sz="900" dirty="0">
                <a:solidFill>
                  <a:srgbClr val="B7B7B7"/>
                </a:solidFill>
                <a:latin typeface="Roboto"/>
                <a:ea typeface="Roboto"/>
                <a:cs typeface="Roboto"/>
                <a:sym typeface="Roboto"/>
              </a:rPr>
              <a:t>This Workbook</a:t>
            </a:r>
            <a:endParaRPr lang="en-US" sz="900" dirty="0">
              <a:latin typeface="Roboto"/>
              <a:ea typeface="Roboto"/>
              <a:cs typeface="Roboto"/>
              <a:sym typeface="Roboto"/>
            </a:endParaRPr>
          </a:p>
          <a:p>
            <a:pPr marL="0" lvl="0" indent="0">
              <a:spcBef>
                <a:spcPts val="280"/>
              </a:spcBef>
              <a:buNone/>
            </a:pPr>
            <a:r>
              <a:rPr lang="en-US" sz="900" dirty="0">
                <a:solidFill>
                  <a:srgbClr val="00B0F0"/>
                </a:solidFill>
                <a:latin typeface="Roboto"/>
                <a:ea typeface="Roboto"/>
                <a:cs typeface="Roboto"/>
                <a:sym typeface="Roboto"/>
              </a:rPr>
              <a:t>2021_Professional_Studies_1_</a:t>
            </a:r>
            <a:r>
              <a:rPr lang="en-GB" sz="900">
                <a:solidFill>
                  <a:srgbClr val="92D050"/>
                </a:solidFill>
                <a:latin typeface="Roboto"/>
                <a:ea typeface="Roboto"/>
                <a:cs typeface="Roboto"/>
                <a:sym typeface="Roboto"/>
              </a:rPr>
              <a:t>YourName</a:t>
            </a:r>
            <a:r>
              <a:rPr lang="en-US" sz="900">
                <a:solidFill>
                  <a:srgbClr val="00B0F0"/>
                </a:solidFill>
                <a:latin typeface="Roboto"/>
                <a:ea typeface="Roboto"/>
                <a:cs typeface="Roboto"/>
                <a:sym typeface="Roboto"/>
              </a:rPr>
              <a:t>.</a:t>
            </a:r>
            <a:r>
              <a:rPr lang="en-US" sz="900" dirty="0">
                <a:solidFill>
                  <a:srgbClr val="00B0F0"/>
                </a:solidFill>
                <a:latin typeface="Roboto"/>
                <a:ea typeface="Roboto"/>
                <a:cs typeface="Roboto"/>
                <a:sym typeface="Roboto"/>
              </a:rPr>
              <a:t>pptx</a:t>
            </a:r>
          </a:p>
          <a:p>
            <a:pPr marL="0" marR="0" lvl="0" indent="0" algn="l" rtl="0">
              <a:lnSpc>
                <a:spcPct val="100000"/>
              </a:lnSpc>
              <a:spcBef>
                <a:spcPts val="280"/>
              </a:spcBef>
              <a:spcAft>
                <a:spcPts val="0"/>
              </a:spcAft>
              <a:buClr>
                <a:srgbClr val="92D050"/>
              </a:buClr>
              <a:buSzPts val="2800"/>
              <a:buFont typeface="Arial"/>
              <a:buNone/>
            </a:pPr>
            <a:br>
              <a:rPr lang="en-US" sz="900" b="1" dirty="0">
                <a:solidFill>
                  <a:srgbClr val="D9D9D9"/>
                </a:solidFill>
                <a:latin typeface="Roboto"/>
                <a:ea typeface="Roboto"/>
                <a:cs typeface="Roboto"/>
                <a:sym typeface="Roboto"/>
              </a:rPr>
            </a:br>
            <a:endParaRPr sz="900" dirty="0">
              <a:latin typeface="Roboto"/>
              <a:ea typeface="Roboto"/>
              <a:cs typeface="Roboto"/>
              <a:sym typeface="Roboto"/>
            </a:endParaRPr>
          </a:p>
        </p:txBody>
      </p:sp>
      <p:sp>
        <p:nvSpPr>
          <p:cNvPr id="8" name="Google Shape;374;p55">
            <a:extLst>
              <a:ext uri="{FF2B5EF4-FFF2-40B4-BE49-F238E27FC236}">
                <a16:creationId xmlns:a16="http://schemas.microsoft.com/office/drawing/2014/main" id="{221639A0-159D-44B5-9825-260CAECADFB6}"/>
              </a:ext>
            </a:extLst>
          </p:cNvPr>
          <p:cNvSpPr txBox="1"/>
          <p:nvPr/>
        </p:nvSpPr>
        <p:spPr>
          <a:xfrm>
            <a:off x="486325" y="1832285"/>
            <a:ext cx="309000" cy="294300"/>
          </a:xfrm>
          <a:prstGeom prst="rect">
            <a:avLst/>
          </a:prstGeom>
          <a:solidFill>
            <a:srgbClr val="EFEFEF"/>
          </a:solidFill>
          <a:ln w="19050" cap="flat" cmpd="sng">
            <a:solidFill>
              <a:srgbClr val="599C34"/>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1" i="0" u="none" strike="noStrike" cap="none">
              <a:solidFill>
                <a:schemeClr val="dk2"/>
              </a:solidFill>
              <a:latin typeface="Roboto"/>
              <a:ea typeface="Roboto"/>
              <a:cs typeface="Roboto"/>
              <a:sym typeface="Roboto"/>
            </a:endParaRPr>
          </a:p>
        </p:txBody>
      </p:sp>
    </p:spTree>
    <p:extLst>
      <p:ext uri="{BB962C8B-B14F-4D97-AF65-F5344CB8AC3E}">
        <p14:creationId xmlns:p14="http://schemas.microsoft.com/office/powerpoint/2010/main" val="952767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marL="0" lvl="0" indent="0" rtl="0">
              <a:spcBef>
                <a:spcPts val="0"/>
              </a:spcBef>
              <a:spcAft>
                <a:spcPts val="0"/>
              </a:spcAft>
              <a:buClr>
                <a:srgbClr val="00B0F0"/>
              </a:buClr>
              <a:buSzPts val="1400"/>
              <a:buFont typeface="Calibri"/>
              <a:buNone/>
            </a:pPr>
            <a:r>
              <a:rPr lang="en-AU" dirty="0">
                <a:latin typeface="Roboto"/>
                <a:ea typeface="Roboto"/>
                <a:cs typeface="Roboto"/>
                <a:sym typeface="Roboto"/>
              </a:rPr>
              <a:t>Self Evaluation | </a:t>
            </a:r>
            <a:r>
              <a:rPr lang="en-AU" sz="3000" dirty="0">
                <a:solidFill>
                  <a:srgbClr val="8CB3E3"/>
                </a:solidFill>
                <a:latin typeface="Roboto"/>
                <a:ea typeface="Roboto"/>
                <a:cs typeface="Roboto"/>
                <a:sym typeface="Roboto"/>
              </a:rPr>
              <a:t>Self Introduction</a:t>
            </a:r>
            <a:endParaRPr dirty="0"/>
          </a:p>
        </p:txBody>
      </p:sp>
      <p:sp>
        <p:nvSpPr>
          <p:cNvPr id="17" name="Google Shape;292;p44">
            <a:extLst>
              <a:ext uri="{FF2B5EF4-FFF2-40B4-BE49-F238E27FC236}">
                <a16:creationId xmlns:a16="http://schemas.microsoft.com/office/drawing/2014/main" id="{5AE9912C-98EA-4128-BAF0-91C8BAB6E99F}"/>
              </a:ext>
            </a:extLst>
          </p:cNvPr>
          <p:cNvSpPr txBox="1">
            <a:spLocks noGrp="1"/>
          </p:cNvSpPr>
          <p:nvPr>
            <p:ph type="body" idx="1"/>
          </p:nvPr>
        </p:nvSpPr>
        <p:spPr>
          <a:xfrm>
            <a:off x="383574" y="921328"/>
            <a:ext cx="7630873" cy="1029657"/>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a:solidFill>
                  <a:srgbClr val="B7B7B7"/>
                </a:solidFill>
                <a:latin typeface="Roboto"/>
                <a:ea typeface="Roboto"/>
                <a:cs typeface="Roboto"/>
                <a:sym typeface="Roboto"/>
              </a:rPr>
              <a:t>What are your goals? What are the right goals for you? What do you need to do to achieve your goals?</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r>
              <a:rPr lang="en-US" sz="900">
                <a:solidFill>
                  <a:srgbClr val="B7B7B7"/>
                </a:solidFill>
                <a:latin typeface="Roboto"/>
                <a:ea typeface="Roboto"/>
                <a:cs typeface="Roboto"/>
                <a:sym typeface="Roboto"/>
              </a:rPr>
              <a:t>The questions below are designed to give you an overview of yourself  to help plan where you should focus your time and energy. This will give you better insight to choose goals and plan how to achieve them.</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r>
              <a:rPr lang="en-US" sz="900">
                <a:solidFill>
                  <a:srgbClr val="B7B7B7"/>
                </a:solidFill>
                <a:latin typeface="Roboto"/>
                <a:ea typeface="Roboto"/>
                <a:cs typeface="Roboto"/>
                <a:sym typeface="Roboto"/>
              </a:rPr>
              <a:t>Take some time to answer these questions (and consider others like them).</a:t>
            </a:r>
          </a:p>
        </p:txBody>
      </p:sp>
      <p:graphicFrame>
        <p:nvGraphicFramePr>
          <p:cNvPr id="6" name="Google Shape;293;p44">
            <a:extLst>
              <a:ext uri="{FF2B5EF4-FFF2-40B4-BE49-F238E27FC236}">
                <a16:creationId xmlns:a16="http://schemas.microsoft.com/office/drawing/2014/main" id="{70D770D4-DF7D-4F9F-B764-DCF35D8D068A}"/>
              </a:ext>
            </a:extLst>
          </p:cNvPr>
          <p:cNvGraphicFramePr/>
          <p:nvPr>
            <p:extLst>
              <p:ext uri="{D42A27DB-BD31-4B8C-83A1-F6EECF244321}">
                <p14:modId xmlns:p14="http://schemas.microsoft.com/office/powerpoint/2010/main" val="3546475124"/>
              </p:ext>
            </p:extLst>
          </p:nvPr>
        </p:nvGraphicFramePr>
        <p:xfrm>
          <a:off x="454725" y="2011306"/>
          <a:ext cx="7904475" cy="3115741"/>
        </p:xfrm>
        <a:graphic>
          <a:graphicData uri="http://schemas.openxmlformats.org/drawingml/2006/table">
            <a:tbl>
              <a:tblPr>
                <a:noFill/>
                <a:tableStyleId>{2DE40A0A-F175-4DEE-BA99-264EB937CA04}</a:tableStyleId>
              </a:tblPr>
              <a:tblGrid>
                <a:gridCol w="2324475">
                  <a:extLst>
                    <a:ext uri="{9D8B030D-6E8A-4147-A177-3AD203B41FA5}">
                      <a16:colId xmlns:a16="http://schemas.microsoft.com/office/drawing/2014/main" val="3179543082"/>
                    </a:ext>
                  </a:extLst>
                </a:gridCol>
                <a:gridCol w="5580000">
                  <a:extLst>
                    <a:ext uri="{9D8B030D-6E8A-4147-A177-3AD203B41FA5}">
                      <a16:colId xmlns:a16="http://schemas.microsoft.com/office/drawing/2014/main" val="20000"/>
                    </a:ext>
                  </a:extLst>
                </a:gridCol>
              </a:tblGrid>
              <a:tr h="367224">
                <a:tc>
                  <a:txBody>
                    <a:bodyPr/>
                    <a:lstStyle/>
                    <a:p>
                      <a:pPr marL="0" marR="0" lvl="0" indent="0" algn="l" rtl="0">
                        <a:lnSpc>
                          <a:spcPct val="100000"/>
                        </a:lnSpc>
                        <a:spcBef>
                          <a:spcPts val="0"/>
                        </a:spcBef>
                        <a:spcAft>
                          <a:spcPts val="0"/>
                        </a:spcAft>
                        <a:buClr>
                          <a:srgbClr val="D9D9D9"/>
                        </a:buClr>
                        <a:buSzPts val="1000"/>
                        <a:buFont typeface="Roboto"/>
                        <a:buNone/>
                      </a:pP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a:solidFill>
                            <a:schemeClr val="bg1"/>
                          </a:solidFill>
                          <a:latin typeface="Roboto"/>
                          <a:ea typeface="Roboto"/>
                          <a:cs typeface="Roboto"/>
                          <a:sym typeface="Roboto"/>
                        </a:rPr>
                        <a:t>Self Introduction</a:t>
                      </a: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310724">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1000" b="1" i="0" u="none" strike="noStrike" cap="none">
                          <a:solidFill>
                            <a:schemeClr val="bg1"/>
                          </a:solidFill>
                          <a:latin typeface="Roboto"/>
                          <a:ea typeface="Roboto"/>
                          <a:cs typeface="Roboto"/>
                          <a:sym typeface="Roboto"/>
                        </a:rPr>
                        <a:t>Why are you studying at AIE?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dirty="0">
                          <a:solidFill>
                            <a:srgbClr val="92D050"/>
                          </a:solidFill>
                          <a:latin typeface="Roboto"/>
                          <a:ea typeface="Roboto"/>
                          <a:cs typeface="Roboto"/>
                          <a:sym typeface="Roboto"/>
                        </a:rPr>
                        <a:t>To learn game programming, one of the best courses in the country.</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r h="344498">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What hobbies do you have that are closely related to your AIE course work.</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dirty="0">
                          <a:solidFill>
                            <a:srgbClr val="92D050"/>
                          </a:solidFill>
                          <a:latin typeface="Roboto"/>
                          <a:ea typeface="Roboto"/>
                          <a:cs typeface="Roboto"/>
                          <a:sym typeface="Roboto"/>
                        </a:rPr>
                        <a:t>Gaming, Minecraft Redstone</a:t>
                      </a:r>
                    </a:p>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endParaRPr lang="en-AU" sz="900" b="0" i="0" u="none" strike="noStrike" cap="none" dirty="0">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68251395"/>
                  </a:ext>
                </a:extLst>
              </a:tr>
              <a:tr h="451975">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Do you have hobbies that are not at all related to your course work?</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dirty="0">
                          <a:solidFill>
                            <a:srgbClr val="92D050"/>
                          </a:solidFill>
                          <a:latin typeface="Roboto"/>
                          <a:ea typeface="Roboto"/>
                          <a:cs typeface="Roboto"/>
                          <a:sym typeface="Roboto"/>
                        </a:rPr>
                        <a:t>Building Lego, drawing, beat boxing, streaming, YouTube.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3095958675"/>
                  </a:ext>
                </a:extLst>
              </a:tr>
              <a:tr h="677976">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Do you think you have an “artistic” side to your character?</a:t>
                      </a:r>
                      <a:endParaRPr lang="en-AU" sz="100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lang="en-AU" sz="900" b="0" i="0" u="none" strike="noStrike" cap="none" dirty="0">
                          <a:solidFill>
                            <a:srgbClr val="92D050"/>
                          </a:solidFill>
                          <a:latin typeface="Roboto"/>
                          <a:ea typeface="Roboto"/>
                          <a:cs typeface="Roboto"/>
                          <a:sym typeface="Roboto"/>
                        </a:rPr>
                        <a:t>Yes I can draw, love coming up with stories in my head, when not listening to music I’m regularly playing beats in my head, build and design structures in Minecraft, can 3D model (rarely do it though), love designing houses in The Sims, designing cities in Cities: Skylines and Banished, create interesting imagery in my head, I have a bunch of ideas for games I want to create.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407956935"/>
                  </a:ext>
                </a:extLst>
              </a:tr>
              <a:tr h="525091">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dirty="0">
                          <a:solidFill>
                            <a:schemeClr val="bg1"/>
                          </a:solidFill>
                          <a:latin typeface="Roboto"/>
                          <a:ea typeface="Roboto"/>
                          <a:cs typeface="Roboto"/>
                          <a:sym typeface="Roboto"/>
                        </a:rPr>
                        <a:t>Do you think you have an “technical” side to your character?</a:t>
                      </a:r>
                      <a:endParaRPr lang="en-AU" sz="1000" dirty="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dirty="0">
                          <a:solidFill>
                            <a:srgbClr val="92D050"/>
                          </a:solidFill>
                          <a:latin typeface="Roboto"/>
                          <a:ea typeface="Roboto"/>
                          <a:cs typeface="Roboto"/>
                          <a:sym typeface="Roboto"/>
                        </a:rPr>
                        <a:t>Basic knowledge of code.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3213132836"/>
                  </a:ext>
                </a:extLst>
              </a:tr>
            </a:tbl>
          </a:graphicData>
        </a:graphic>
      </p:graphicFrame>
      <p:pic>
        <p:nvPicPr>
          <p:cNvPr id="3" name="Graphic 2" descr="Head with gears">
            <a:extLst>
              <a:ext uri="{FF2B5EF4-FFF2-40B4-BE49-F238E27FC236}">
                <a16:creationId xmlns:a16="http://schemas.microsoft.com/office/drawing/2014/main" id="{66560B5D-9270-4901-A88A-3EEA7EE9F8B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416000" y="93133"/>
            <a:ext cx="914400" cy="914400"/>
          </a:xfrm>
          <a:prstGeom prst="rect">
            <a:avLst/>
          </a:prstGeom>
        </p:spPr>
      </p:pic>
      <p:pic>
        <p:nvPicPr>
          <p:cNvPr id="9" name="Graphic 8" descr="Home">
            <a:hlinkClick r:id="rId5" action="ppaction://hlinksldjump"/>
            <a:extLst>
              <a:ext uri="{FF2B5EF4-FFF2-40B4-BE49-F238E27FC236}">
                <a16:creationId xmlns:a16="http://schemas.microsoft.com/office/drawing/2014/main" id="{DCEB5D7B-1EEF-488C-AFDB-6E0C37409D0A}"/>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602272" y="83961"/>
            <a:ext cx="914400" cy="914400"/>
          </a:xfrm>
          <a:prstGeom prst="rect">
            <a:avLst/>
          </a:prstGeom>
        </p:spPr>
      </p:pic>
    </p:spTree>
    <p:extLst>
      <p:ext uri="{BB962C8B-B14F-4D97-AF65-F5344CB8AC3E}">
        <p14:creationId xmlns:p14="http://schemas.microsoft.com/office/powerpoint/2010/main" val="19770097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lvl="0"/>
            <a:r>
              <a:rPr lang="en-AU" dirty="0">
                <a:latin typeface="Roboto"/>
                <a:ea typeface="Roboto"/>
                <a:cs typeface="Roboto"/>
                <a:sym typeface="Roboto"/>
              </a:rPr>
              <a:t>Self Evaluation | </a:t>
            </a:r>
            <a:r>
              <a:rPr lang="en-AU" sz="3000" dirty="0">
                <a:solidFill>
                  <a:srgbClr val="8CB3E3"/>
                </a:solidFill>
                <a:latin typeface="Roboto"/>
                <a:ea typeface="Roboto"/>
                <a:cs typeface="Roboto"/>
                <a:sym typeface="Roboto"/>
              </a:rPr>
              <a:t>Self Introduction</a:t>
            </a:r>
            <a:endParaRPr dirty="0"/>
          </a:p>
        </p:txBody>
      </p:sp>
      <p:graphicFrame>
        <p:nvGraphicFramePr>
          <p:cNvPr id="6" name="Google Shape;293;p44">
            <a:extLst>
              <a:ext uri="{FF2B5EF4-FFF2-40B4-BE49-F238E27FC236}">
                <a16:creationId xmlns:a16="http://schemas.microsoft.com/office/drawing/2014/main" id="{70D770D4-DF7D-4F9F-B764-DCF35D8D068A}"/>
              </a:ext>
            </a:extLst>
          </p:cNvPr>
          <p:cNvGraphicFramePr/>
          <p:nvPr>
            <p:extLst>
              <p:ext uri="{D42A27DB-BD31-4B8C-83A1-F6EECF244321}">
                <p14:modId xmlns:p14="http://schemas.microsoft.com/office/powerpoint/2010/main" val="3184238459"/>
              </p:ext>
            </p:extLst>
          </p:nvPr>
        </p:nvGraphicFramePr>
        <p:xfrm>
          <a:off x="454724" y="1063379"/>
          <a:ext cx="7904475" cy="3901260"/>
        </p:xfrm>
        <a:graphic>
          <a:graphicData uri="http://schemas.openxmlformats.org/drawingml/2006/table">
            <a:tbl>
              <a:tblPr>
                <a:noFill/>
                <a:tableStyleId>{2DE40A0A-F175-4DEE-BA99-264EB937CA04}</a:tableStyleId>
              </a:tblPr>
              <a:tblGrid>
                <a:gridCol w="2043676">
                  <a:extLst>
                    <a:ext uri="{9D8B030D-6E8A-4147-A177-3AD203B41FA5}">
                      <a16:colId xmlns:a16="http://schemas.microsoft.com/office/drawing/2014/main" val="3179543082"/>
                    </a:ext>
                  </a:extLst>
                </a:gridCol>
                <a:gridCol w="5860799">
                  <a:extLst>
                    <a:ext uri="{9D8B030D-6E8A-4147-A177-3AD203B41FA5}">
                      <a16:colId xmlns:a16="http://schemas.microsoft.com/office/drawing/2014/main" val="20000"/>
                    </a:ext>
                  </a:extLst>
                </a:gridCol>
              </a:tblGrid>
              <a:tr h="358421">
                <a:tc>
                  <a:txBody>
                    <a:bodyPr/>
                    <a:lstStyle/>
                    <a:p>
                      <a:pPr marL="0" marR="0" lvl="0" indent="0" algn="l" rtl="0">
                        <a:lnSpc>
                          <a:spcPct val="100000"/>
                        </a:lnSpc>
                        <a:spcBef>
                          <a:spcPts val="0"/>
                        </a:spcBef>
                        <a:spcAft>
                          <a:spcPts val="0"/>
                        </a:spcAft>
                        <a:buClr>
                          <a:srgbClr val="D9D9D9"/>
                        </a:buClr>
                        <a:buSzPts val="1000"/>
                        <a:buFont typeface="Roboto"/>
                        <a:buNone/>
                      </a:pP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a:solidFill>
                            <a:schemeClr val="bg1"/>
                          </a:solidFill>
                          <a:latin typeface="Roboto"/>
                          <a:ea typeface="Roboto"/>
                          <a:cs typeface="Roboto"/>
                          <a:sym typeface="Roboto"/>
                        </a:rPr>
                        <a:t>Self Introduction</a:t>
                      </a: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560300">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Do you feel you are a creative person?  How can you be sure?</a:t>
                      </a:r>
                      <a:endParaRPr lang="en-AU" sz="90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chemeClr val="dk1"/>
                        </a:buClr>
                        <a:buSzPts val="2800"/>
                        <a:buFont typeface="Arial"/>
                        <a:buNone/>
                      </a:pPr>
                      <a:r>
                        <a:rPr lang="en-AU" sz="900" i="0" u="none" strike="noStrike" cap="none" dirty="0">
                          <a:solidFill>
                            <a:srgbClr val="92D050"/>
                          </a:solidFill>
                          <a:latin typeface="Roboto"/>
                          <a:ea typeface="Roboto"/>
                          <a:cs typeface="Roboto"/>
                          <a:sym typeface="Roboto"/>
                        </a:rPr>
                        <a:t>Yes, I can be sure due to my drawing skill, regularly playing beats in my head, love creating interesting imagery in my head, designing structures and cities in games.</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r h="532800">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What job role specialisation do you find most interesting, right now?  Why?</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Game Programming, knowledge to code will give me the freedom of bringing the game idea I have to life.</a:t>
                      </a:r>
                      <a:endParaRPr lang="en-AU" sz="900" dirty="0">
                        <a:latin typeface="Roboto"/>
                        <a:ea typeface="Roboto"/>
                        <a:cs typeface="Roboto"/>
                        <a:sym typeface="Roboto"/>
                      </a:endParaRPr>
                    </a:p>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endParaRPr lang="en-AU" sz="900" dirty="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68251395"/>
                  </a:ext>
                </a:extLst>
              </a:tr>
              <a:tr h="579004">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dirty="0">
                          <a:solidFill>
                            <a:schemeClr val="bg1"/>
                          </a:solidFill>
                          <a:latin typeface="Roboto"/>
                          <a:ea typeface="Roboto"/>
                          <a:cs typeface="Roboto"/>
                          <a:sym typeface="Roboto"/>
                        </a:rPr>
                        <a:t>What software is the most interesting to you, right now?  Why?</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dirty="0">
                          <a:solidFill>
                            <a:srgbClr val="92D050"/>
                          </a:solidFill>
                          <a:latin typeface="Roboto"/>
                          <a:ea typeface="Roboto"/>
                          <a:cs typeface="Roboto"/>
                          <a:sym typeface="Roboto"/>
                        </a:rPr>
                        <a:t>Visual Studio, I’m learning to code in it.</a:t>
                      </a:r>
                      <a:endParaRPr lang="en-AU" sz="900" dirty="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407956935"/>
                  </a:ext>
                </a:extLst>
              </a:tr>
              <a:tr h="760118">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Can you describe a strength that might serve you well whilst studying to become a professional?</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dirty="0">
                          <a:solidFill>
                            <a:srgbClr val="92D050"/>
                          </a:solidFill>
                          <a:latin typeface="Roboto"/>
                          <a:ea typeface="Roboto"/>
                          <a:cs typeface="Roboto"/>
                          <a:sym typeface="Roboto"/>
                        </a:rPr>
                        <a:t>I focus easier in a work environment.</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623237841"/>
                  </a:ext>
                </a:extLst>
              </a:tr>
              <a:tr h="760118">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Can you describe one weakness relevant to your study you feel might need some improvement?</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dirty="0">
                          <a:solidFill>
                            <a:srgbClr val="92D050"/>
                          </a:solidFill>
                          <a:latin typeface="Roboto"/>
                          <a:ea typeface="Roboto"/>
                          <a:cs typeface="Roboto"/>
                          <a:sym typeface="Roboto"/>
                        </a:rPr>
                        <a:t>I find it really hard to just sit down at my computer at home and do work, I get way too easily distracted outside of a work environment so I really need to work on ignoring temptation to play games when I need to get stuff done.</a:t>
                      </a:r>
                      <a:endParaRPr lang="en-AU" sz="900" dirty="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855132534"/>
                  </a:ext>
                </a:extLst>
              </a:tr>
            </a:tbl>
          </a:graphicData>
        </a:graphic>
      </p:graphicFrame>
      <p:pic>
        <p:nvPicPr>
          <p:cNvPr id="7" name="Graphic 6" descr="Head with gears">
            <a:extLst>
              <a:ext uri="{FF2B5EF4-FFF2-40B4-BE49-F238E27FC236}">
                <a16:creationId xmlns:a16="http://schemas.microsoft.com/office/drawing/2014/main" id="{3249F008-F3C5-42C4-8FBE-CEAE16C012C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416000" y="93133"/>
            <a:ext cx="914400" cy="914400"/>
          </a:xfrm>
          <a:prstGeom prst="rect">
            <a:avLst/>
          </a:prstGeom>
        </p:spPr>
      </p:pic>
    </p:spTree>
    <p:extLst>
      <p:ext uri="{BB962C8B-B14F-4D97-AF65-F5344CB8AC3E}">
        <p14:creationId xmlns:p14="http://schemas.microsoft.com/office/powerpoint/2010/main" val="14892197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lvl="0"/>
            <a:r>
              <a:rPr lang="en-AU" dirty="0">
                <a:latin typeface="Roboto"/>
                <a:ea typeface="Roboto"/>
                <a:cs typeface="Roboto"/>
                <a:sym typeface="Roboto"/>
              </a:rPr>
              <a:t>Self Evaluation | </a:t>
            </a:r>
            <a:r>
              <a:rPr lang="en-AU" sz="3000" dirty="0">
                <a:solidFill>
                  <a:srgbClr val="8CB3E3"/>
                </a:solidFill>
                <a:latin typeface="Roboto"/>
                <a:ea typeface="Roboto"/>
                <a:cs typeface="Roboto"/>
                <a:sym typeface="Roboto"/>
              </a:rPr>
              <a:t>Self Introduction</a:t>
            </a:r>
            <a:endParaRPr dirty="0"/>
          </a:p>
        </p:txBody>
      </p:sp>
      <p:graphicFrame>
        <p:nvGraphicFramePr>
          <p:cNvPr id="6" name="Google Shape;293;p44">
            <a:extLst>
              <a:ext uri="{FF2B5EF4-FFF2-40B4-BE49-F238E27FC236}">
                <a16:creationId xmlns:a16="http://schemas.microsoft.com/office/drawing/2014/main" id="{70D770D4-DF7D-4F9F-B764-DCF35D8D068A}"/>
              </a:ext>
            </a:extLst>
          </p:cNvPr>
          <p:cNvGraphicFramePr/>
          <p:nvPr>
            <p:extLst>
              <p:ext uri="{D42A27DB-BD31-4B8C-83A1-F6EECF244321}">
                <p14:modId xmlns:p14="http://schemas.microsoft.com/office/powerpoint/2010/main" val="1824923876"/>
              </p:ext>
            </p:extLst>
          </p:nvPr>
        </p:nvGraphicFramePr>
        <p:xfrm>
          <a:off x="454724" y="1063379"/>
          <a:ext cx="7904475" cy="3127227"/>
        </p:xfrm>
        <a:graphic>
          <a:graphicData uri="http://schemas.openxmlformats.org/drawingml/2006/table">
            <a:tbl>
              <a:tblPr>
                <a:noFill/>
                <a:tableStyleId>{2DE40A0A-F175-4DEE-BA99-264EB937CA04}</a:tableStyleId>
              </a:tblPr>
              <a:tblGrid>
                <a:gridCol w="2533276">
                  <a:extLst>
                    <a:ext uri="{9D8B030D-6E8A-4147-A177-3AD203B41FA5}">
                      <a16:colId xmlns:a16="http://schemas.microsoft.com/office/drawing/2014/main" val="3179543082"/>
                    </a:ext>
                  </a:extLst>
                </a:gridCol>
                <a:gridCol w="5371199">
                  <a:extLst>
                    <a:ext uri="{9D8B030D-6E8A-4147-A177-3AD203B41FA5}">
                      <a16:colId xmlns:a16="http://schemas.microsoft.com/office/drawing/2014/main" val="20000"/>
                    </a:ext>
                  </a:extLst>
                </a:gridCol>
              </a:tblGrid>
              <a:tr h="370058">
                <a:tc>
                  <a:txBody>
                    <a:bodyPr/>
                    <a:lstStyle/>
                    <a:p>
                      <a:pPr marL="0" marR="0" lvl="0" indent="0" algn="l" rtl="0">
                        <a:lnSpc>
                          <a:spcPct val="100000"/>
                        </a:lnSpc>
                        <a:spcBef>
                          <a:spcPts val="0"/>
                        </a:spcBef>
                        <a:spcAft>
                          <a:spcPts val="0"/>
                        </a:spcAft>
                        <a:buClr>
                          <a:srgbClr val="D9D9D9"/>
                        </a:buClr>
                        <a:buSzPts val="1000"/>
                        <a:buFont typeface="Roboto"/>
                        <a:buNone/>
                      </a:pP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a:solidFill>
                            <a:schemeClr val="bg1"/>
                          </a:solidFill>
                          <a:latin typeface="Roboto"/>
                          <a:ea typeface="Roboto"/>
                          <a:cs typeface="Roboto"/>
                          <a:sym typeface="Roboto"/>
                        </a:rPr>
                        <a:t>Self Introduction</a:t>
                      </a: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740143">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Describe one of your strengths that might give you an advantage in the workplace?</a:t>
                      </a:r>
                      <a:endParaRPr lang="en-AU" sz="90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chemeClr val="dk1"/>
                        </a:buClr>
                        <a:buSzPts val="2800"/>
                        <a:buFont typeface="Arial"/>
                        <a:buNone/>
                      </a:pPr>
                      <a:r>
                        <a:rPr lang="en-AU" sz="900" i="0" u="none" strike="noStrike" cap="none" dirty="0">
                          <a:solidFill>
                            <a:srgbClr val="92D050"/>
                          </a:solidFill>
                          <a:latin typeface="Roboto"/>
                          <a:ea typeface="Roboto"/>
                          <a:cs typeface="Roboto"/>
                          <a:sym typeface="Roboto"/>
                        </a:rPr>
                        <a:t>When in a work environment, I focus well on what I’m working on.</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r h="740143">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Describe one of your weaknesses that might give you trouble in the workplace?</a:t>
                      </a:r>
                      <a:endParaRPr lang="en-AU" sz="90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dirty="0">
                          <a:solidFill>
                            <a:srgbClr val="92D050"/>
                          </a:solidFill>
                          <a:latin typeface="Roboto"/>
                          <a:ea typeface="Roboto"/>
                          <a:cs typeface="Roboto"/>
                          <a:sym typeface="Roboto"/>
                        </a:rPr>
                        <a:t>I’m forgetful, if I don’t have something in easy line of sight or written down on something that is in an easy line of sight, I can very quickly forget something, especially if I find it boring or my brain sees it with less importance than other tasks.</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68251395"/>
                  </a:ext>
                </a:extLst>
              </a:tr>
              <a:tr h="540786">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Do you think you are an introvert or an extrovert?</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dirty="0">
                          <a:solidFill>
                            <a:srgbClr val="92D050"/>
                          </a:solidFill>
                          <a:latin typeface="Roboto"/>
                          <a:ea typeface="Roboto"/>
                          <a:cs typeface="Roboto"/>
                          <a:sym typeface="Roboto"/>
                        </a:rPr>
                        <a:t>It depends on the situation and how comfortable I feel with the people around me, I don’t need to have known them prior, just need to be comfortable with their personality and characteristics.</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407956935"/>
                  </a:ext>
                </a:extLst>
              </a:tr>
              <a:tr h="709945">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Do you find it difficult or easy to communicate concepts and ideas to other individuals? If not why?</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dirty="0">
                          <a:solidFill>
                            <a:srgbClr val="92D050"/>
                          </a:solidFill>
                          <a:latin typeface="Roboto"/>
                          <a:ea typeface="Roboto"/>
                          <a:cs typeface="Roboto"/>
                          <a:sym typeface="Roboto"/>
                        </a:rPr>
                        <a:t>Depends on the idea or concept, I’ve been able to explain code to class mates and have them understand, I can describe a story or a game idea, but there are times where I can’t find the words to convey an idea, concept, or thought.</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623237841"/>
                  </a:ext>
                </a:extLst>
              </a:tr>
            </a:tbl>
          </a:graphicData>
        </a:graphic>
      </p:graphicFrame>
      <p:pic>
        <p:nvPicPr>
          <p:cNvPr id="7" name="Graphic 6" descr="Head with gears">
            <a:extLst>
              <a:ext uri="{FF2B5EF4-FFF2-40B4-BE49-F238E27FC236}">
                <a16:creationId xmlns:a16="http://schemas.microsoft.com/office/drawing/2014/main" id="{E95AA6FA-1DB6-452F-8DEB-5F485BB9E4F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416000" y="93133"/>
            <a:ext cx="914400" cy="914400"/>
          </a:xfrm>
          <a:prstGeom prst="rect">
            <a:avLst/>
          </a:prstGeom>
        </p:spPr>
      </p:pic>
    </p:spTree>
    <p:extLst>
      <p:ext uri="{BB962C8B-B14F-4D97-AF65-F5344CB8AC3E}">
        <p14:creationId xmlns:p14="http://schemas.microsoft.com/office/powerpoint/2010/main" val="14520893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lvl="0"/>
            <a:r>
              <a:rPr lang="en-AU" dirty="0">
                <a:latin typeface="Roboto"/>
                <a:ea typeface="Roboto"/>
                <a:cs typeface="Roboto"/>
                <a:sym typeface="Roboto"/>
              </a:rPr>
              <a:t>Self Evaluation | </a:t>
            </a:r>
            <a:r>
              <a:rPr lang="en-AU" sz="3000" dirty="0">
                <a:solidFill>
                  <a:srgbClr val="8CB3E3"/>
                </a:solidFill>
                <a:latin typeface="Roboto"/>
                <a:ea typeface="Roboto"/>
                <a:cs typeface="Roboto"/>
                <a:sym typeface="Roboto"/>
              </a:rPr>
              <a:t>Self Introduction</a:t>
            </a:r>
            <a:endParaRPr dirty="0"/>
          </a:p>
        </p:txBody>
      </p:sp>
      <p:graphicFrame>
        <p:nvGraphicFramePr>
          <p:cNvPr id="6" name="Google Shape;293;p44">
            <a:extLst>
              <a:ext uri="{FF2B5EF4-FFF2-40B4-BE49-F238E27FC236}">
                <a16:creationId xmlns:a16="http://schemas.microsoft.com/office/drawing/2014/main" id="{70D770D4-DF7D-4F9F-B764-DCF35D8D068A}"/>
              </a:ext>
            </a:extLst>
          </p:cNvPr>
          <p:cNvGraphicFramePr/>
          <p:nvPr>
            <p:extLst>
              <p:ext uri="{D42A27DB-BD31-4B8C-83A1-F6EECF244321}">
                <p14:modId xmlns:p14="http://schemas.microsoft.com/office/powerpoint/2010/main" val="3702234770"/>
              </p:ext>
            </p:extLst>
          </p:nvPr>
        </p:nvGraphicFramePr>
        <p:xfrm>
          <a:off x="454724" y="1063379"/>
          <a:ext cx="7904475" cy="3383959"/>
        </p:xfrm>
        <a:graphic>
          <a:graphicData uri="http://schemas.openxmlformats.org/drawingml/2006/table">
            <a:tbl>
              <a:tblPr>
                <a:noFill/>
                <a:tableStyleId>{2DE40A0A-F175-4DEE-BA99-264EB937CA04}</a:tableStyleId>
              </a:tblPr>
              <a:tblGrid>
                <a:gridCol w="2533276">
                  <a:extLst>
                    <a:ext uri="{9D8B030D-6E8A-4147-A177-3AD203B41FA5}">
                      <a16:colId xmlns:a16="http://schemas.microsoft.com/office/drawing/2014/main" val="3179543082"/>
                    </a:ext>
                  </a:extLst>
                </a:gridCol>
                <a:gridCol w="5371199">
                  <a:extLst>
                    <a:ext uri="{9D8B030D-6E8A-4147-A177-3AD203B41FA5}">
                      <a16:colId xmlns:a16="http://schemas.microsoft.com/office/drawing/2014/main" val="20000"/>
                    </a:ext>
                  </a:extLst>
                </a:gridCol>
              </a:tblGrid>
              <a:tr h="370058">
                <a:tc>
                  <a:txBody>
                    <a:bodyPr/>
                    <a:lstStyle/>
                    <a:p>
                      <a:pPr marL="0" marR="0" lvl="0" indent="0" algn="l" rtl="0">
                        <a:lnSpc>
                          <a:spcPct val="100000"/>
                        </a:lnSpc>
                        <a:spcBef>
                          <a:spcPts val="0"/>
                        </a:spcBef>
                        <a:spcAft>
                          <a:spcPts val="0"/>
                        </a:spcAft>
                        <a:buClr>
                          <a:srgbClr val="D9D9D9"/>
                        </a:buClr>
                        <a:buSzPts val="1000"/>
                        <a:buFont typeface="Roboto"/>
                        <a:buNone/>
                      </a:pP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a:solidFill>
                            <a:schemeClr val="bg1"/>
                          </a:solidFill>
                          <a:latin typeface="Roboto"/>
                          <a:ea typeface="Roboto"/>
                          <a:cs typeface="Roboto"/>
                          <a:sym typeface="Roboto"/>
                        </a:rPr>
                        <a:t>Self Introduction</a:t>
                      </a: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740143">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1" i="0" u="none" strike="noStrike" cap="none">
                          <a:solidFill>
                            <a:schemeClr val="bg1"/>
                          </a:solidFill>
                          <a:latin typeface="Roboto"/>
                          <a:ea typeface="Roboto"/>
                          <a:cs typeface="Roboto"/>
                          <a:sym typeface="Roboto"/>
                        </a:rPr>
                        <a:t>Do you like to express your self in writing?  Do you feel you write well?</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chemeClr val="dk1"/>
                        </a:buClr>
                        <a:buSzPts val="2800"/>
                        <a:buFont typeface="Arial"/>
                        <a:buNone/>
                      </a:pPr>
                      <a:r>
                        <a:rPr lang="en-AU" sz="900" i="0" u="none" strike="noStrike" cap="none" dirty="0">
                          <a:solidFill>
                            <a:srgbClr val="92D050"/>
                          </a:solidFill>
                          <a:latin typeface="Roboto"/>
                          <a:ea typeface="Roboto"/>
                          <a:cs typeface="Roboto"/>
                          <a:sym typeface="Roboto"/>
                        </a:rPr>
                        <a:t>Yes, in high school I loved creative writing exercises in English, I also have a few ideas for books that I would love to write one day. I feel like I can write well, when in the shower I like describing in my head how the images I create in my head look, feel, smell, sound, and taste.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r h="740143">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1" i="0" u="none" strike="noStrike" cap="none">
                          <a:solidFill>
                            <a:schemeClr val="bg1"/>
                          </a:solidFill>
                          <a:latin typeface="Roboto"/>
                          <a:ea typeface="Roboto"/>
                          <a:cs typeface="Roboto"/>
                          <a:sym typeface="Roboto"/>
                        </a:rPr>
                        <a:t>Do you feel you are good with math and numbers?</a:t>
                      </a:r>
                    </a:p>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1" i="0" u="none" strike="noStrike" cap="none">
                          <a:solidFill>
                            <a:schemeClr val="bg1"/>
                          </a:solidFill>
                          <a:latin typeface="Roboto"/>
                          <a:ea typeface="Roboto"/>
                          <a:cs typeface="Roboto"/>
                          <a:sym typeface="Roboto"/>
                        </a:rPr>
                        <a:t>Could you write, read or use a math formula?</a:t>
                      </a:r>
                    </a:p>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1" i="0" u="none" strike="noStrike" cap="none">
                          <a:solidFill>
                            <a:schemeClr val="bg1"/>
                          </a:solidFill>
                          <a:latin typeface="Roboto"/>
                          <a:ea typeface="Roboto"/>
                          <a:cs typeface="Roboto"/>
                          <a:sym typeface="Roboto"/>
                        </a:rPr>
                        <a:t>(Eg:  F=ma  or  S</a:t>
                      </a:r>
                      <a:r>
                        <a:rPr lang="en-AU" sz="900" b="1" i="0" u="none" strike="noStrike" cap="none">
                          <a:solidFill>
                            <a:schemeClr val="bg1"/>
                          </a:solidFill>
                          <a:latin typeface="Roboto"/>
                          <a:ea typeface="Roboto"/>
                          <a:sym typeface="Arial"/>
                        </a:rPr>
                        <a:t>=d/t  or  C=2</a:t>
                      </a:r>
                      <a:r>
                        <a:rPr lang="el-GR" sz="1200" b="1" i="0" u="none" strike="noStrike" cap="none">
                          <a:solidFill>
                            <a:schemeClr val="bg1"/>
                          </a:solidFill>
                          <a:latin typeface="Roboto"/>
                          <a:ea typeface="Roboto"/>
                          <a:sym typeface="Arial"/>
                        </a:rPr>
                        <a:t>π</a:t>
                      </a:r>
                      <a:r>
                        <a:rPr lang="en-AU" sz="900" b="1" i="0" u="none" strike="noStrike" cap="none">
                          <a:solidFill>
                            <a:schemeClr val="bg1"/>
                          </a:solidFill>
                          <a:latin typeface="Roboto"/>
                          <a:ea typeface="Roboto"/>
                          <a:sym typeface="Arial"/>
                        </a:rPr>
                        <a:t>r)</a:t>
                      </a:r>
                      <a:endParaRPr lang="en-AU" sz="900" b="1" i="0" u="none" strike="noStrike" cap="none">
                        <a:solidFill>
                          <a:schemeClr val="bg1"/>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dirty="0">
                          <a:solidFill>
                            <a:srgbClr val="92D050"/>
                          </a:solidFill>
                          <a:latin typeface="Roboto"/>
                          <a:ea typeface="Roboto"/>
                          <a:cs typeface="Roboto"/>
                          <a:sym typeface="Roboto"/>
                        </a:rPr>
                        <a:t>Yes, in high school I was in the second best standard math class in year 11 and 12. I was able to quickly learn how to read and use formulars, allowing me to usually be ahead of the rest of the class.</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68251395"/>
                  </a:ext>
                </a:extLst>
              </a:tr>
              <a:tr h="540786">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Do you have any coding, scripting or programming skills?</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dirty="0">
                          <a:solidFill>
                            <a:srgbClr val="92D050"/>
                          </a:solidFill>
                          <a:latin typeface="Roboto"/>
                          <a:ea typeface="Roboto"/>
                          <a:cs typeface="Roboto"/>
                          <a:sym typeface="Roboto"/>
                        </a:rPr>
                        <a:t>Yes, in high school I did a software design and development subject for 3 years, I learnt basic Lua, and did a bit of Visual Basic, I now also have knowledge in C# and C++.</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407956935"/>
                  </a:ext>
                </a:extLst>
              </a:tr>
              <a:tr h="709945">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Do you have traditional or digital art skills? </a:t>
                      </a:r>
                      <a:br>
                        <a:rPr lang="en-AU" sz="1000" b="1" i="0" u="none" strike="noStrike" cap="none">
                          <a:solidFill>
                            <a:schemeClr val="bg1"/>
                          </a:solidFill>
                          <a:latin typeface="Roboto"/>
                          <a:ea typeface="Roboto"/>
                          <a:cs typeface="Roboto"/>
                          <a:sym typeface="Roboto"/>
                        </a:rPr>
                      </a:br>
                      <a:r>
                        <a:rPr lang="en-AU" sz="1000" b="1" i="0" u="none" strike="noStrike" cap="none">
                          <a:solidFill>
                            <a:schemeClr val="bg1"/>
                          </a:solidFill>
                          <a:latin typeface="Roboto"/>
                          <a:ea typeface="Roboto"/>
                          <a:cs typeface="Roboto"/>
                          <a:sym typeface="Roboto"/>
                        </a:rPr>
                        <a:t>(Eg: drawing, illustration or painting skills?)</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dirty="0">
                          <a:solidFill>
                            <a:srgbClr val="92D050"/>
                          </a:solidFill>
                          <a:latin typeface="Roboto"/>
                          <a:ea typeface="Roboto"/>
                          <a:cs typeface="Roboto"/>
                          <a:sym typeface="Roboto"/>
                        </a:rPr>
                        <a:t>Yes, I have a sketch book with lead sketches and drawings, I have also done a little bit of digital drawing in MS Paint of all things.</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623237841"/>
                  </a:ext>
                </a:extLst>
              </a:tr>
            </a:tbl>
          </a:graphicData>
        </a:graphic>
      </p:graphicFrame>
      <p:pic>
        <p:nvPicPr>
          <p:cNvPr id="7" name="Graphic 6" descr="Head with gears">
            <a:extLst>
              <a:ext uri="{FF2B5EF4-FFF2-40B4-BE49-F238E27FC236}">
                <a16:creationId xmlns:a16="http://schemas.microsoft.com/office/drawing/2014/main" id="{E95AA6FA-1DB6-452F-8DEB-5F485BB9E4F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416000" y="93133"/>
            <a:ext cx="914400" cy="914400"/>
          </a:xfrm>
          <a:prstGeom prst="rect">
            <a:avLst/>
          </a:prstGeom>
        </p:spPr>
      </p:pic>
    </p:spTree>
    <p:extLst>
      <p:ext uri="{BB962C8B-B14F-4D97-AF65-F5344CB8AC3E}">
        <p14:creationId xmlns:p14="http://schemas.microsoft.com/office/powerpoint/2010/main" val="36785091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lvl="0"/>
            <a:r>
              <a:rPr lang="en-AU" dirty="0">
                <a:latin typeface="Roboto"/>
                <a:ea typeface="Roboto"/>
                <a:cs typeface="Roboto"/>
                <a:sym typeface="Roboto"/>
              </a:rPr>
              <a:t>Soft skills | </a:t>
            </a:r>
            <a:r>
              <a:rPr lang="en-AU" sz="3000" dirty="0">
                <a:solidFill>
                  <a:srgbClr val="8CB3E3"/>
                </a:solidFill>
                <a:latin typeface="Roboto"/>
                <a:ea typeface="Roboto"/>
                <a:cs typeface="Roboto"/>
                <a:sym typeface="Roboto"/>
              </a:rPr>
              <a:t>Definition</a:t>
            </a:r>
            <a:endParaRPr dirty="0"/>
          </a:p>
        </p:txBody>
      </p:sp>
      <p:sp>
        <p:nvSpPr>
          <p:cNvPr id="17" name="Google Shape;292;p44">
            <a:extLst>
              <a:ext uri="{FF2B5EF4-FFF2-40B4-BE49-F238E27FC236}">
                <a16:creationId xmlns:a16="http://schemas.microsoft.com/office/drawing/2014/main" id="{5AE9912C-98EA-4128-BAF0-91C8BAB6E99F}"/>
              </a:ext>
            </a:extLst>
          </p:cNvPr>
          <p:cNvSpPr txBox="1">
            <a:spLocks noGrp="1"/>
          </p:cNvSpPr>
          <p:nvPr>
            <p:ph type="body" idx="1"/>
          </p:nvPr>
        </p:nvSpPr>
        <p:spPr>
          <a:xfrm>
            <a:off x="383574" y="921328"/>
            <a:ext cx="7630873" cy="914399"/>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a:solidFill>
                  <a:srgbClr val="B7B7B7"/>
                </a:solidFill>
                <a:latin typeface="Roboto"/>
                <a:ea typeface="Roboto"/>
                <a:cs typeface="Roboto"/>
                <a:sym typeface="Roboto"/>
              </a:rPr>
              <a:t>Research what is meant by the term “Soft skills”.</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r>
              <a:rPr lang="en-US" sz="900">
                <a:solidFill>
                  <a:srgbClr val="B7B7B7"/>
                </a:solidFill>
                <a:latin typeface="Roboto"/>
                <a:ea typeface="Roboto"/>
                <a:cs typeface="Roboto"/>
                <a:sym typeface="Roboto"/>
              </a:rPr>
              <a:t>In your own words write a short, accurate description of what the term “Soft Skills” means in the context of a workplace.</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endParaRPr lang="en-US" sz="900">
              <a:solidFill>
                <a:srgbClr val="B7B7B7"/>
              </a:solidFill>
              <a:latin typeface="Roboto"/>
              <a:ea typeface="Roboto"/>
              <a:cs typeface="Roboto"/>
              <a:sym typeface="Roboto"/>
            </a:endParaRPr>
          </a:p>
        </p:txBody>
      </p:sp>
      <p:graphicFrame>
        <p:nvGraphicFramePr>
          <p:cNvPr id="6" name="Google Shape;293;p44">
            <a:extLst>
              <a:ext uri="{FF2B5EF4-FFF2-40B4-BE49-F238E27FC236}">
                <a16:creationId xmlns:a16="http://schemas.microsoft.com/office/drawing/2014/main" id="{70D770D4-DF7D-4F9F-B764-DCF35D8D068A}"/>
              </a:ext>
            </a:extLst>
          </p:cNvPr>
          <p:cNvGraphicFramePr/>
          <p:nvPr>
            <p:extLst>
              <p:ext uri="{D42A27DB-BD31-4B8C-83A1-F6EECF244321}">
                <p14:modId xmlns:p14="http://schemas.microsoft.com/office/powerpoint/2010/main" val="3432422910"/>
              </p:ext>
            </p:extLst>
          </p:nvPr>
        </p:nvGraphicFramePr>
        <p:xfrm>
          <a:off x="454725" y="1872660"/>
          <a:ext cx="7702875" cy="1375726"/>
        </p:xfrm>
        <a:graphic>
          <a:graphicData uri="http://schemas.openxmlformats.org/drawingml/2006/table">
            <a:tbl>
              <a:tblPr>
                <a:noFill/>
                <a:tableStyleId>{2DE40A0A-F175-4DEE-BA99-264EB937CA04}</a:tableStyleId>
              </a:tblPr>
              <a:tblGrid>
                <a:gridCol w="7702875">
                  <a:extLst>
                    <a:ext uri="{9D8B030D-6E8A-4147-A177-3AD203B41FA5}">
                      <a16:colId xmlns:a16="http://schemas.microsoft.com/office/drawing/2014/main" val="20000"/>
                    </a:ext>
                  </a:extLst>
                </a:gridCol>
              </a:tblGrid>
              <a:tr h="402540">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a:solidFill>
                            <a:schemeClr val="bg1"/>
                          </a:solidFill>
                          <a:latin typeface="Roboto"/>
                          <a:ea typeface="Roboto"/>
                          <a:cs typeface="Roboto"/>
                          <a:sym typeface="Roboto"/>
                        </a:rPr>
                        <a:t>The meaning of the term Soft Skills in a work context.</a:t>
                      </a: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973186">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lang="en-AU" sz="900" i="0" u="none" strike="noStrike" cap="none" dirty="0">
                          <a:solidFill>
                            <a:srgbClr val="92D050"/>
                          </a:solidFill>
                          <a:latin typeface="Roboto"/>
                          <a:ea typeface="Roboto"/>
                          <a:cs typeface="Roboto"/>
                          <a:sym typeface="Roboto"/>
                        </a:rPr>
                        <a:t>Soft skills is your ability to fit into a work environment, how you hold yourself, how well you work, and how easily you engage in conversation.</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pic>
        <p:nvPicPr>
          <p:cNvPr id="3" name="Graphic 2" descr="Stopwatch">
            <a:extLst>
              <a:ext uri="{FF2B5EF4-FFF2-40B4-BE49-F238E27FC236}">
                <a16:creationId xmlns:a16="http://schemas.microsoft.com/office/drawing/2014/main" id="{66560B5D-9270-4901-A88A-3EEA7EE9F8B2}"/>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750" y="81537"/>
            <a:ext cx="914400" cy="914400"/>
          </a:xfrm>
          <a:prstGeom prst="rect">
            <a:avLst/>
          </a:prstGeom>
        </p:spPr>
      </p:pic>
      <p:pic>
        <p:nvPicPr>
          <p:cNvPr id="8" name="Graphic 7" descr="Home">
            <a:hlinkClick r:id="rId5" action="ppaction://hlinksldjump"/>
            <a:extLst>
              <a:ext uri="{FF2B5EF4-FFF2-40B4-BE49-F238E27FC236}">
                <a16:creationId xmlns:a16="http://schemas.microsoft.com/office/drawing/2014/main" id="{CFEB1C3D-7DE7-488E-9954-0AE33FE08C5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602272" y="83961"/>
            <a:ext cx="914400" cy="914400"/>
          </a:xfrm>
          <a:prstGeom prst="rect">
            <a:avLst/>
          </a:prstGeom>
        </p:spPr>
      </p:pic>
    </p:spTree>
    <p:extLst>
      <p:ext uri="{BB962C8B-B14F-4D97-AF65-F5344CB8AC3E}">
        <p14:creationId xmlns:p14="http://schemas.microsoft.com/office/powerpoint/2010/main" val="29870017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lvl="0"/>
            <a:r>
              <a:rPr lang="en-AU" dirty="0">
                <a:latin typeface="Roboto"/>
                <a:ea typeface="Roboto"/>
                <a:cs typeface="Roboto"/>
                <a:sym typeface="Roboto"/>
              </a:rPr>
              <a:t>Soft skills | </a:t>
            </a:r>
            <a:r>
              <a:rPr lang="en-AU" sz="3000" dirty="0">
                <a:solidFill>
                  <a:srgbClr val="8CB3E3"/>
                </a:solidFill>
                <a:latin typeface="Roboto"/>
                <a:ea typeface="Roboto"/>
                <a:cs typeface="Roboto"/>
                <a:sym typeface="Roboto"/>
              </a:rPr>
              <a:t>List of skills and meanings</a:t>
            </a:r>
            <a:endParaRPr dirty="0"/>
          </a:p>
        </p:txBody>
      </p:sp>
      <p:graphicFrame>
        <p:nvGraphicFramePr>
          <p:cNvPr id="6" name="Google Shape;293;p44">
            <a:extLst>
              <a:ext uri="{FF2B5EF4-FFF2-40B4-BE49-F238E27FC236}">
                <a16:creationId xmlns:a16="http://schemas.microsoft.com/office/drawing/2014/main" id="{70D770D4-DF7D-4F9F-B764-DCF35D8D068A}"/>
              </a:ext>
            </a:extLst>
          </p:cNvPr>
          <p:cNvGraphicFramePr/>
          <p:nvPr>
            <p:extLst>
              <p:ext uri="{D42A27DB-BD31-4B8C-83A1-F6EECF244321}">
                <p14:modId xmlns:p14="http://schemas.microsoft.com/office/powerpoint/2010/main" val="1725777819"/>
              </p:ext>
            </p:extLst>
          </p:nvPr>
        </p:nvGraphicFramePr>
        <p:xfrm>
          <a:off x="426675" y="1729789"/>
          <a:ext cx="7904475" cy="2717107"/>
        </p:xfrm>
        <a:graphic>
          <a:graphicData uri="http://schemas.openxmlformats.org/drawingml/2006/table">
            <a:tbl>
              <a:tblPr>
                <a:noFill/>
                <a:tableStyleId>{2DE40A0A-F175-4DEE-BA99-264EB937CA04}</a:tableStyleId>
              </a:tblPr>
              <a:tblGrid>
                <a:gridCol w="2043676">
                  <a:extLst>
                    <a:ext uri="{9D8B030D-6E8A-4147-A177-3AD203B41FA5}">
                      <a16:colId xmlns:a16="http://schemas.microsoft.com/office/drawing/2014/main" val="3179543082"/>
                    </a:ext>
                  </a:extLst>
                </a:gridCol>
                <a:gridCol w="5860799">
                  <a:extLst>
                    <a:ext uri="{9D8B030D-6E8A-4147-A177-3AD203B41FA5}">
                      <a16:colId xmlns:a16="http://schemas.microsoft.com/office/drawing/2014/main" val="20000"/>
                    </a:ext>
                  </a:extLst>
                </a:gridCol>
              </a:tblGrid>
              <a:tr h="309202">
                <a:tc>
                  <a:txBody>
                    <a:bodyPr/>
                    <a:lstStyle/>
                    <a:p>
                      <a:pPr marL="0" marR="0" lvl="0" indent="0" algn="l" defTabSz="914400" rtl="0" eaLnBrk="1" fontAlgn="auto" latinLnBrk="0" hangingPunct="1">
                        <a:lnSpc>
                          <a:spcPct val="100000"/>
                        </a:lnSpc>
                        <a:spcBef>
                          <a:spcPts val="0"/>
                        </a:spcBef>
                        <a:spcAft>
                          <a:spcPts val="0"/>
                        </a:spcAft>
                        <a:buClr>
                          <a:srgbClr val="D9D9D9"/>
                        </a:buClr>
                        <a:buSzPts val="1000"/>
                        <a:buFont typeface="Roboto"/>
                        <a:buNone/>
                        <a:tabLst/>
                        <a:defRPr/>
                      </a:pPr>
                      <a:r>
                        <a:rPr lang="en-AU" sz="1000" b="1" i="0" u="none" strike="noStrike" cap="none">
                          <a:solidFill>
                            <a:schemeClr val="bg1"/>
                          </a:solidFill>
                          <a:latin typeface="Roboto"/>
                          <a:ea typeface="Roboto"/>
                          <a:cs typeface="Roboto"/>
                          <a:sym typeface="Roboto"/>
                        </a:rPr>
                        <a:t>Types of soft skills</a:t>
                      </a:r>
                      <a:endParaRPr lang="en-AU"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a:solidFill>
                            <a:schemeClr val="bg1"/>
                          </a:solidFill>
                          <a:latin typeface="Roboto"/>
                          <a:ea typeface="Roboto"/>
                          <a:cs typeface="Roboto"/>
                          <a:sym typeface="Roboto"/>
                        </a:rPr>
                        <a:t>Different words used describe the same type of soft skill</a:t>
                      </a: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309202">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dirty="0">
                          <a:solidFill>
                            <a:srgbClr val="92D050"/>
                          </a:solidFill>
                          <a:latin typeface="Roboto"/>
                          <a:ea typeface="Roboto"/>
                          <a:cs typeface="Roboto"/>
                          <a:sym typeface="Roboto"/>
                        </a:rPr>
                        <a:t>Self Confidence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kumimoji="0" lang="en-AU" sz="900" b="0" i="0" u="none" strike="noStrike" kern="0" cap="none" spc="0" normalizeH="0" baseline="0" noProof="0" dirty="0">
                          <a:ln>
                            <a:noFill/>
                          </a:ln>
                          <a:solidFill>
                            <a:srgbClr val="92D050"/>
                          </a:solidFill>
                          <a:effectLst/>
                          <a:uLnTx/>
                          <a:uFillTx/>
                          <a:latin typeface="Roboto"/>
                          <a:ea typeface="Roboto"/>
                          <a:cs typeface="Roboto"/>
                          <a:sym typeface="Roboto"/>
                        </a:rPr>
                        <a:t>How confident you are in terms of ability, appearance, and behaviour in a social setting.</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r h="309202">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dirty="0">
                          <a:solidFill>
                            <a:srgbClr val="92D050"/>
                          </a:solidFill>
                          <a:latin typeface="Roboto"/>
                          <a:ea typeface="Roboto"/>
                          <a:cs typeface="Roboto"/>
                          <a:sym typeface="Roboto"/>
                        </a:rPr>
                        <a:t>Positive Attitude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kumimoji="0" lang="en-AU" sz="900" b="0" i="0" u="none" strike="noStrike" kern="0" cap="none" spc="0" normalizeH="0" baseline="0" noProof="0" dirty="0">
                          <a:ln>
                            <a:noFill/>
                          </a:ln>
                          <a:solidFill>
                            <a:srgbClr val="92D050"/>
                          </a:solidFill>
                          <a:effectLst/>
                          <a:uLnTx/>
                          <a:uFillTx/>
                          <a:latin typeface="Roboto"/>
                          <a:ea typeface="Roboto"/>
                          <a:cs typeface="Roboto"/>
                          <a:sym typeface="Roboto"/>
                        </a:rPr>
                        <a:t>Being happy and optimistic, nice to others and being able to reflect that onto others.</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68251395"/>
                  </a:ext>
                </a:extLst>
              </a:tr>
              <a:tr h="309202">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dirty="0">
                          <a:solidFill>
                            <a:srgbClr val="92D050"/>
                          </a:solidFill>
                          <a:latin typeface="Roboto"/>
                          <a:ea typeface="Roboto"/>
                          <a:cs typeface="Roboto"/>
                          <a:sym typeface="Roboto"/>
                        </a:rPr>
                        <a:t>Organisation</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kumimoji="0" lang="en-AU" sz="900" b="0" i="0" u="none" strike="noStrike" kern="0" cap="none" spc="0" normalizeH="0" baseline="0" noProof="0" dirty="0">
                          <a:ln>
                            <a:noFill/>
                          </a:ln>
                          <a:solidFill>
                            <a:srgbClr val="92D050"/>
                          </a:solidFill>
                          <a:effectLst/>
                          <a:uLnTx/>
                          <a:uFillTx/>
                          <a:latin typeface="Roboto"/>
                          <a:ea typeface="Roboto"/>
                          <a:cs typeface="Roboto"/>
                          <a:sym typeface="Roboto"/>
                        </a:rPr>
                        <a:t>How well you manage time, people, and yourself.</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407956935"/>
                  </a:ext>
                </a:extLst>
              </a:tr>
              <a:tr h="309202">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dirty="0">
                          <a:solidFill>
                            <a:srgbClr val="92D050"/>
                          </a:solidFill>
                          <a:latin typeface="Roboto"/>
                          <a:ea typeface="Roboto"/>
                          <a:cs typeface="Roboto"/>
                          <a:sym typeface="Roboto"/>
                        </a:rPr>
                        <a:t>Leadership</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kumimoji="0" lang="en-AU" sz="900" b="0" i="0" u="none" strike="noStrike" kern="0" cap="none" spc="0" normalizeH="0" baseline="0" noProof="0" dirty="0">
                          <a:ln>
                            <a:noFill/>
                          </a:ln>
                          <a:solidFill>
                            <a:srgbClr val="92D050"/>
                          </a:solidFill>
                          <a:effectLst/>
                          <a:uLnTx/>
                          <a:uFillTx/>
                          <a:latin typeface="Roboto"/>
                          <a:ea typeface="Roboto"/>
                          <a:cs typeface="Roboto"/>
                          <a:sym typeface="Roboto"/>
                        </a:rPr>
                        <a:t>How well you can organise and guide people effectively, and take control of a situation.</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175236372"/>
                  </a:ext>
                </a:extLst>
              </a:tr>
              <a:tr h="309202">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dirty="0">
                          <a:solidFill>
                            <a:srgbClr val="92D050"/>
                          </a:solidFill>
                          <a:latin typeface="Roboto"/>
                          <a:ea typeface="Roboto"/>
                          <a:cs typeface="Roboto"/>
                          <a:sym typeface="Roboto"/>
                        </a:rPr>
                        <a:t>Team Work</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kumimoji="0" lang="en-AU" sz="900" b="0" i="0" u="none" strike="noStrike" kern="0" cap="none" spc="0" normalizeH="0" baseline="0" noProof="0" dirty="0">
                          <a:ln>
                            <a:noFill/>
                          </a:ln>
                          <a:solidFill>
                            <a:srgbClr val="92D050"/>
                          </a:solidFill>
                          <a:effectLst/>
                          <a:uLnTx/>
                          <a:uFillTx/>
                          <a:latin typeface="Roboto"/>
                          <a:ea typeface="Roboto"/>
                          <a:cs typeface="Roboto"/>
                          <a:sym typeface="Roboto"/>
                        </a:rPr>
                        <a:t>How well you work with others to get a task done.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462237655"/>
                  </a:ext>
                </a:extLst>
              </a:tr>
              <a:tr h="309202">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dirty="0">
                          <a:solidFill>
                            <a:srgbClr val="92D050"/>
                          </a:solidFill>
                          <a:latin typeface="Roboto"/>
                          <a:ea typeface="Roboto"/>
                          <a:cs typeface="Roboto"/>
                          <a:sym typeface="Roboto"/>
                        </a:rPr>
                        <a:t>Cultural Fitness</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kumimoji="0" lang="en-AU" sz="900" b="0" i="0" u="none" strike="noStrike" kern="0" cap="none" spc="0" normalizeH="0" baseline="0" noProof="0" dirty="0">
                          <a:ln>
                            <a:noFill/>
                          </a:ln>
                          <a:solidFill>
                            <a:srgbClr val="92D050"/>
                          </a:solidFill>
                          <a:effectLst/>
                          <a:uLnTx/>
                          <a:uFillTx/>
                          <a:latin typeface="Roboto"/>
                          <a:ea typeface="Roboto"/>
                          <a:cs typeface="Roboto"/>
                          <a:sym typeface="Roboto"/>
                        </a:rPr>
                        <a:t>Being able to fit into the work culture of the company or organisation.</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453085264"/>
                  </a:ext>
                </a:extLst>
              </a:tr>
              <a:tr h="461797">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dirty="0">
                          <a:solidFill>
                            <a:srgbClr val="92D050"/>
                          </a:solidFill>
                          <a:latin typeface="Roboto"/>
                          <a:ea typeface="Roboto"/>
                          <a:cs typeface="Roboto"/>
                          <a:sym typeface="Roboto"/>
                        </a:rPr>
                        <a:t>Motivation</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kumimoji="0" lang="en-AU" sz="900" b="0" i="0" u="none" strike="noStrike" kern="0" cap="none" spc="0" normalizeH="0" baseline="0" noProof="0" dirty="0">
                          <a:ln>
                            <a:noFill/>
                          </a:ln>
                          <a:solidFill>
                            <a:srgbClr val="92D050"/>
                          </a:solidFill>
                          <a:effectLst/>
                          <a:uLnTx/>
                          <a:uFillTx/>
                          <a:latin typeface="Roboto"/>
                          <a:ea typeface="Roboto"/>
                          <a:cs typeface="Roboto"/>
                          <a:sym typeface="Roboto"/>
                        </a:rPr>
                        <a:t>Being able to start working on a task and continue working on a task without getting distracted.</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4132494534"/>
                  </a:ext>
                </a:extLst>
              </a:tr>
            </a:tbl>
          </a:graphicData>
        </a:graphic>
      </p:graphicFrame>
      <p:sp>
        <p:nvSpPr>
          <p:cNvPr id="8" name="Google Shape;292;p44">
            <a:extLst>
              <a:ext uri="{FF2B5EF4-FFF2-40B4-BE49-F238E27FC236}">
                <a16:creationId xmlns:a16="http://schemas.microsoft.com/office/drawing/2014/main" id="{F5FAA9CF-428C-46C2-89F1-30FBB174100C}"/>
              </a:ext>
            </a:extLst>
          </p:cNvPr>
          <p:cNvSpPr txBox="1">
            <a:spLocks noGrp="1"/>
          </p:cNvSpPr>
          <p:nvPr>
            <p:ph type="body" idx="1"/>
          </p:nvPr>
        </p:nvSpPr>
        <p:spPr>
          <a:xfrm>
            <a:off x="383574" y="921329"/>
            <a:ext cx="7630873" cy="662672"/>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a:solidFill>
                  <a:srgbClr val="B7B7B7"/>
                </a:solidFill>
                <a:latin typeface="Roboto"/>
                <a:ea typeface="Roboto"/>
                <a:cs typeface="Roboto"/>
                <a:sym typeface="Roboto"/>
              </a:rPr>
              <a:t>What are common soft skills?  What do they mean?</a:t>
            </a:r>
          </a:p>
          <a:p>
            <a:pPr marL="0" lvl="0" indent="0">
              <a:spcBef>
                <a:spcPts val="0"/>
              </a:spcBef>
              <a:buNone/>
            </a:pPr>
            <a:endParaRPr lang="en-US" sz="900">
              <a:solidFill>
                <a:srgbClr val="B7B7B7"/>
              </a:solidFill>
              <a:latin typeface="Roboto"/>
              <a:ea typeface="Roboto"/>
              <a:cs typeface="Roboto"/>
              <a:sym typeface="Roboto"/>
            </a:endParaRPr>
          </a:p>
          <a:p>
            <a:pPr marL="228600" lvl="0" indent="-228600">
              <a:spcBef>
                <a:spcPts val="0"/>
              </a:spcBef>
              <a:buClr>
                <a:schemeClr val="bg1">
                  <a:lumMod val="75000"/>
                </a:schemeClr>
              </a:buClr>
              <a:buSzPct val="100000"/>
              <a:buAutoNum type="arabicPeriod"/>
            </a:pPr>
            <a:r>
              <a:rPr lang="en-US" sz="900">
                <a:solidFill>
                  <a:srgbClr val="B7B7B7"/>
                </a:solidFill>
                <a:latin typeface="Roboto"/>
                <a:ea typeface="Roboto"/>
                <a:cs typeface="Roboto"/>
                <a:sym typeface="Roboto"/>
              </a:rPr>
              <a:t>Compile a list of different but common types of soft skills (approx. 7).</a:t>
            </a:r>
          </a:p>
          <a:p>
            <a:pPr marL="228600" lvl="0" indent="-228600">
              <a:spcBef>
                <a:spcPts val="0"/>
              </a:spcBef>
              <a:buClr>
                <a:schemeClr val="bg1">
                  <a:lumMod val="75000"/>
                </a:schemeClr>
              </a:buClr>
              <a:buSzPct val="100000"/>
              <a:buAutoNum type="arabicPeriod"/>
            </a:pPr>
            <a:r>
              <a:rPr lang="en-US" sz="900">
                <a:solidFill>
                  <a:srgbClr val="B7B7B7"/>
                </a:solidFill>
                <a:latin typeface="Roboto"/>
                <a:ea typeface="Roboto"/>
                <a:cs typeface="Roboto"/>
                <a:sym typeface="Roboto"/>
              </a:rPr>
              <a:t>Write in your own words a description of each soft skill</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endParaRPr lang="en-US" sz="900">
              <a:solidFill>
                <a:srgbClr val="B7B7B7"/>
              </a:solidFill>
              <a:latin typeface="Roboto"/>
              <a:ea typeface="Roboto"/>
              <a:cs typeface="Roboto"/>
              <a:sym typeface="Roboto"/>
            </a:endParaRPr>
          </a:p>
        </p:txBody>
      </p:sp>
      <p:pic>
        <p:nvPicPr>
          <p:cNvPr id="7" name="Graphic 6" descr="Stopwatch">
            <a:extLst>
              <a:ext uri="{FF2B5EF4-FFF2-40B4-BE49-F238E27FC236}">
                <a16:creationId xmlns:a16="http://schemas.microsoft.com/office/drawing/2014/main" id="{ACFB46F1-46CD-454B-A38A-4DE8C84B004F}"/>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750" y="81537"/>
            <a:ext cx="914400" cy="914400"/>
          </a:xfrm>
          <a:prstGeom prst="rect">
            <a:avLst/>
          </a:prstGeom>
        </p:spPr>
      </p:pic>
    </p:spTree>
    <p:extLst>
      <p:ext uri="{BB962C8B-B14F-4D97-AF65-F5344CB8AC3E}">
        <p14:creationId xmlns:p14="http://schemas.microsoft.com/office/powerpoint/2010/main" val="1432129794"/>
      </p:ext>
    </p:extLst>
  </p:cSld>
  <p:clrMapOvr>
    <a:masterClrMapping/>
  </p:clrMapOvr>
</p:sld>
</file>

<file path=ppt/theme/theme1.xml><?xml version="1.0" encoding="utf-8"?>
<a:theme xmlns:a="http://schemas.openxmlformats.org/drawingml/2006/main" name="Office Theme1">
  <a:themeElements>
    <a:clrScheme name="Custom 3">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92D050"/>
      </a:hlink>
      <a:folHlink>
        <a:srgbClr val="92D05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6F4542A8E7DD640B3BC4F081D67BD17" ma:contentTypeVersion="15" ma:contentTypeDescription="Create a new document." ma:contentTypeScope="" ma:versionID="be47ee978ec73359d6b553e59e8f171a">
  <xsd:schema xmlns:xsd="http://www.w3.org/2001/XMLSchema" xmlns:xs="http://www.w3.org/2001/XMLSchema" xmlns:p="http://schemas.microsoft.com/office/2006/metadata/properties" xmlns:ns2="6ac566f0-206d-4bc5-bcec-ce830458d3f1" xmlns:ns3="4ba0a89f-8d28-45b8-8c8a-cf56563c9d8a" targetNamespace="http://schemas.microsoft.com/office/2006/metadata/properties" ma:root="true" ma:fieldsID="d984919627bd7c44d9094aa4c9dacac4" ns2:_="" ns3:_="">
    <xsd:import namespace="6ac566f0-206d-4bc5-bcec-ce830458d3f1"/>
    <xsd:import namespace="4ba0a89f-8d28-45b8-8c8a-cf56563c9d8a"/>
    <xsd:element name="properties">
      <xsd:complexType>
        <xsd:sequence>
          <xsd:element name="documentManagement">
            <xsd:complexType>
              <xsd:all>
                <xsd:element ref="ns2:MediaServiceMetadata" minOccurs="0"/>
                <xsd:element ref="ns2:MediaServiceFastMetadata" minOccurs="0"/>
                <xsd:element ref="ns2:MediaServiceDateTaken" minOccurs="0"/>
                <xsd:element ref="ns3:SharedWithUsers" minOccurs="0"/>
                <xsd:element ref="ns3:SharedWithDetails" minOccurs="0"/>
                <xsd:element ref="ns2:MediaServiceAutoTags" minOccurs="0"/>
                <xsd:element ref="ns2:MediaServiceOCR" minOccurs="0"/>
                <xsd:element ref="ns2:MediaServiceEventHashCode" minOccurs="0"/>
                <xsd:element ref="ns2:MediaServiceGenerationTime" minOccurs="0"/>
                <xsd:element ref="ns2:Sesh" minOccurs="0"/>
                <xsd:element ref="ns2:MediaServiceLocation"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ac566f0-206d-4bc5-bcec-ce830458d3f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3" nillable="true" ma:displayName="MediaServiceAutoTags" ma:internalName="MediaServiceAutoTags" ma:readOnly="true">
      <xsd:simpleType>
        <xsd:restriction base="dms:Text"/>
      </xsd:simpleType>
    </xsd:element>
    <xsd:element name="MediaServiceOCR" ma:index="14" nillable="true" ma:displayName="MediaServiceOCR" ma:internalName="MediaServiceOCR" ma:readOnly="true">
      <xsd:simpleType>
        <xsd:restriction base="dms:Note">
          <xsd:maxLength value="255"/>
        </xsd:restriction>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Sesh" ma:index="17" nillable="true" ma:displayName="Sesh" ma:format="Dropdown" ma:internalName="Sesh" ma:percentage="FALSE">
      <xsd:simpleType>
        <xsd:restriction base="dms:Number"/>
      </xsd:simpleType>
    </xsd:element>
    <xsd:element name="MediaServiceLocation" ma:index="18" nillable="true" ma:displayName="Location" ma:internalName="MediaServiceLocation"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ba0a89f-8d28-45b8-8c8a-cf56563c9d8a"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esh xmlns="6ac566f0-206d-4bc5-bcec-ce830458d3f1" xsi:nil="true"/>
  </documentManagement>
</p:properties>
</file>

<file path=customXml/itemProps1.xml><?xml version="1.0" encoding="utf-8"?>
<ds:datastoreItem xmlns:ds="http://schemas.openxmlformats.org/officeDocument/2006/customXml" ds:itemID="{B204DF9E-F985-4936-B308-EA49A3A1D1F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ac566f0-206d-4bc5-bcec-ce830458d3f1"/>
    <ds:schemaRef ds:uri="4ba0a89f-8d28-45b8-8c8a-cf56563c9d8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218D13B-F8BD-43E1-BB30-8F39E449765E}">
  <ds:schemaRefs>
    <ds:schemaRef ds:uri="http://schemas.microsoft.com/sharepoint/v3/contenttype/forms"/>
  </ds:schemaRefs>
</ds:datastoreItem>
</file>

<file path=customXml/itemProps3.xml><?xml version="1.0" encoding="utf-8"?>
<ds:datastoreItem xmlns:ds="http://schemas.openxmlformats.org/officeDocument/2006/customXml" ds:itemID="{AFDEB001-F8F4-4A09-826B-74792085B860}">
  <ds:schemaRefs>
    <ds:schemaRef ds:uri="http://schemas.openxmlformats.org/package/2006/metadata/core-properties"/>
    <ds:schemaRef ds:uri="6ac566f0-206d-4bc5-bcec-ce830458d3f1"/>
    <ds:schemaRef ds:uri="http://schemas.microsoft.com/office/2006/metadata/properties"/>
    <ds:schemaRef ds:uri="http://schemas.microsoft.com/office/infopath/2007/PartnerControls"/>
    <ds:schemaRef ds:uri="http://purl.org/dc/terms/"/>
    <ds:schemaRef ds:uri="http://purl.org/dc/elements/1.1/"/>
    <ds:schemaRef ds:uri="http://schemas.microsoft.com/office/2006/documentManagement/types"/>
    <ds:schemaRef ds:uri="http://purl.org/dc/dcmitype/"/>
    <ds:schemaRef ds:uri="http://www.w3.org/XML/1998/namespace"/>
    <ds:schemaRef ds:uri="4ba0a89f-8d28-45b8-8c8a-cf56563c9d8a"/>
  </ds:schemaRefs>
</ds:datastoreItem>
</file>

<file path=docProps/app.xml><?xml version="1.0" encoding="utf-8"?>
<Properties xmlns="http://schemas.openxmlformats.org/officeDocument/2006/extended-properties" xmlns:vt="http://schemas.openxmlformats.org/officeDocument/2006/docPropsVTypes">
  <TotalTime>383</TotalTime>
  <Words>3914</Words>
  <Application>Microsoft Office PowerPoint</Application>
  <PresentationFormat>On-screen Show (16:9)</PresentationFormat>
  <Paragraphs>585</Paragraphs>
  <Slides>34</Slides>
  <Notes>34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34</vt:i4>
      </vt:variant>
    </vt:vector>
  </HeadingPairs>
  <TitlesOfParts>
    <vt:vector size="38" baseType="lpstr">
      <vt:lpstr>Calibri</vt:lpstr>
      <vt:lpstr>Roboto</vt:lpstr>
      <vt:lpstr>Arial</vt:lpstr>
      <vt:lpstr>Office Theme1</vt:lpstr>
      <vt:lpstr>Professional Studies 1</vt:lpstr>
      <vt:lpstr>Introduction</vt:lpstr>
      <vt:lpstr>Introduction</vt:lpstr>
      <vt:lpstr>Self Evaluation | Self Introduction</vt:lpstr>
      <vt:lpstr>Self Evaluation | Self Introduction</vt:lpstr>
      <vt:lpstr>Self Evaluation | Self Introduction</vt:lpstr>
      <vt:lpstr>Self Evaluation | Self Introduction</vt:lpstr>
      <vt:lpstr>Soft skills | Definition</vt:lpstr>
      <vt:lpstr>Soft skills | List of skills and meanings</vt:lpstr>
      <vt:lpstr>Soft skills | Personal vs Team</vt:lpstr>
      <vt:lpstr>Soft skills | Identify</vt:lpstr>
      <vt:lpstr>Hero Reference | Cool people</vt:lpstr>
      <vt:lpstr>Hero Reference | Pro Skills</vt:lpstr>
      <vt:lpstr>Cool tools | Software</vt:lpstr>
      <vt:lpstr>Cool tools | Software developers</vt:lpstr>
      <vt:lpstr>Occupation | Job Roles</vt:lpstr>
      <vt:lpstr>Occupation|Job Roles</vt:lpstr>
      <vt:lpstr>Tech skills|List</vt:lpstr>
      <vt:lpstr>Tech skills|List</vt:lpstr>
      <vt:lpstr>Studios|Studio list</vt:lpstr>
      <vt:lpstr>Studio|Studio review</vt:lpstr>
      <vt:lpstr>Network 1|Personal close</vt:lpstr>
      <vt:lpstr>Network 1|Personal Extended</vt:lpstr>
      <vt:lpstr>Network 2|Community close</vt:lpstr>
      <vt:lpstr>Network 2|Community Extended</vt:lpstr>
      <vt:lpstr>Information|Sources News</vt:lpstr>
      <vt:lpstr>Information|Sources Skills and tools</vt:lpstr>
      <vt:lpstr>Information|Future</vt:lpstr>
      <vt:lpstr>Financial|Costs</vt:lpstr>
      <vt:lpstr>Financial|Hourly rate</vt:lpstr>
      <vt:lpstr>Job Adverts|Find and list</vt:lpstr>
      <vt:lpstr>Job Adverts|Choose</vt:lpstr>
      <vt:lpstr>Conclusion|Where to next?</vt:lpstr>
      <vt:lpstr>Professional Studies 1|Submission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3D Art Pipeline Assessment 1</dc:title>
  <cp:lastModifiedBy>Jordan Wesson</cp:lastModifiedBy>
  <cp:revision>29</cp:revision>
  <dcterms:modified xsi:type="dcterms:W3CDTF">2021-04-23T06:05:53Z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0x01010016F4542A8E7DD640B3BC4F081D67BD17</vt:lpwstr>
  </property>
  <property fmtid="{D5CDD505-2E9C-101B-9397-08002B2CF9AE}" pid="3" name="AuthorIds_UIVersion_2048">
    <vt:lpwstr>58</vt:lpwstr>
  </property>
</Properties>
</file>