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2" r:id="rId6"/>
    <p:sldId id="277" r:id="rId7"/>
    <p:sldId id="261" r:id="rId8"/>
    <p:sldId id="278" r:id="rId9"/>
    <p:sldId id="262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3979BC2-5685-4018-AF8E-F8ED7B0A72C4}">
          <p14:sldIdLst>
            <p14:sldId id="256"/>
            <p14:sldId id="282"/>
            <p14:sldId id="277"/>
            <p14:sldId id="261"/>
            <p14:sldId id="278"/>
            <p14:sldId id="262"/>
            <p14:sldId id="2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xmlns="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xmlns="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xmlns="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xmlns="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xmlns="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46070C-E825-43D0-99F4-8B46141311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xmlns="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FA35437-CCDE-4D92-B879-F23B329C8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xmlns="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xmlns="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6988B2D-0240-4256-8268-4B9FF1E723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8EEAAE1-3D04-41C3-B2D2-B3BEF34C3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xmlns="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xmlns="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xmlns="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xmlns="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xmlns="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xmlns="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xmlns="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xmlns="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xmlns="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xmlns="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xmlns="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xmlns="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3639" y="4816579"/>
            <a:ext cx="6563870" cy="829618"/>
          </a:xfrm>
        </p:spPr>
        <p:txBody>
          <a:bodyPr/>
          <a:lstStyle/>
          <a:p>
            <a:r>
              <a:rPr lang="en-US" dirty="0"/>
              <a:t>Rental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52985"/>
            <a:ext cx="8421688" cy="1325563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26" name="Picture Placeholder 25" descr="Team member headshot">
            <a:extLst>
              <a:ext uri="{FF2B5EF4-FFF2-40B4-BE49-F238E27FC236}">
                <a16:creationId xmlns:a16="http://schemas.microsoft.com/office/drawing/2014/main" xmlns="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0687" y="1526547"/>
            <a:ext cx="1460205" cy="1460205"/>
          </a:xfrm>
          <a:ln>
            <a:solidFill>
              <a:schemeClr val="tx1"/>
            </a:solidFill>
          </a:ln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4" y="3125972"/>
            <a:ext cx="2469910" cy="343061"/>
          </a:xfrm>
        </p:spPr>
        <p:txBody>
          <a:bodyPr/>
          <a:lstStyle/>
          <a:p>
            <a:r>
              <a:rPr lang="en-US" dirty="0"/>
              <a:t>Hemachandra K.M.T.A.</a:t>
            </a:r>
          </a:p>
          <a:p>
            <a:r>
              <a:rPr lang="en-US" dirty="0"/>
              <a:t>IT20204716​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861045" y="3108688"/>
            <a:ext cx="2469910" cy="343061"/>
          </a:xfrm>
        </p:spPr>
        <p:txBody>
          <a:bodyPr/>
          <a:lstStyle/>
          <a:p>
            <a:r>
              <a:rPr lang="en-US" dirty="0"/>
              <a:t>Athurugiriya A.A.A.G.</a:t>
            </a:r>
          </a:p>
          <a:p>
            <a:r>
              <a:rPr lang="en-US" dirty="0"/>
              <a:t>IT20149680​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15706" y="3149287"/>
            <a:ext cx="2132985" cy="261865"/>
          </a:xfrm>
        </p:spPr>
        <p:txBody>
          <a:bodyPr/>
          <a:lstStyle/>
          <a:p>
            <a:r>
              <a:rPr lang="en-US" dirty="0"/>
              <a:t>Dinoja N.</a:t>
            </a:r>
          </a:p>
          <a:p>
            <a:r>
              <a:rPr lang="en-US" dirty="0"/>
              <a:t>IT20203412​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xmlns="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198528" y="5554205"/>
            <a:ext cx="2145048" cy="571386"/>
          </a:xfrm>
        </p:spPr>
        <p:txBody>
          <a:bodyPr/>
          <a:lstStyle/>
          <a:p>
            <a:r>
              <a:rPr lang="en-US" dirty="0"/>
              <a:t>Pallawala P.K.B.D.S.</a:t>
            </a:r>
          </a:p>
          <a:p>
            <a:r>
              <a:rPr lang="en-US" dirty="0"/>
              <a:t>IT20123772​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Text Placeholder 34">
            <a:extLst>
              <a:ext uri="{FF2B5EF4-FFF2-40B4-BE49-F238E27FC236}">
                <a16:creationId xmlns:a16="http://schemas.microsoft.com/office/drawing/2014/main" xmlns="" id="{423E8631-9002-59F2-5016-1416ABACE13B}"/>
              </a:ext>
            </a:extLst>
          </p:cNvPr>
          <p:cNvSpPr txBox="1">
            <a:spLocks/>
          </p:cNvSpPr>
          <p:nvPr/>
        </p:nvSpPr>
        <p:spPr>
          <a:xfrm>
            <a:off x="7193457" y="5668368"/>
            <a:ext cx="2132984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Sewwandi R.A.U.T.</a:t>
            </a:r>
          </a:p>
          <a:p>
            <a:r>
              <a:rPr lang="en-US" dirty="0"/>
              <a:t>IT20123840</a:t>
            </a:r>
          </a:p>
        </p:txBody>
      </p:sp>
      <p:pic>
        <p:nvPicPr>
          <p:cNvPr id="22" name="Picture Placeholder 21" descr="A picture containing person, wall, pink, posing&#10;&#10;Description automatically generated">
            <a:extLst>
              <a:ext uri="{FF2B5EF4-FFF2-40B4-BE49-F238E27FC236}">
                <a16:creationId xmlns:a16="http://schemas.microsoft.com/office/drawing/2014/main" xmlns="" id="{1AC3991F-B8B7-EB89-ADEF-61132B1A6A9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279" b="1279"/>
          <a:stretch>
            <a:fillRect/>
          </a:stretch>
        </p:blipFill>
        <p:spPr>
          <a:xfrm>
            <a:off x="9252097" y="1526548"/>
            <a:ext cx="1460205" cy="1463089"/>
          </a:xfrm>
          <a:ln>
            <a:solidFill>
              <a:schemeClr val="tx1"/>
            </a:solidFill>
          </a:ln>
        </p:spPr>
      </p:pic>
      <p:pic>
        <p:nvPicPr>
          <p:cNvPr id="28" name="Picture Placeholder 27" descr="A picture containing person, wall, indoor, smiling&#10;&#10;Description automatically generated">
            <a:extLst>
              <a:ext uri="{FF2B5EF4-FFF2-40B4-BE49-F238E27FC236}">
                <a16:creationId xmlns:a16="http://schemas.microsoft.com/office/drawing/2014/main" xmlns="" id="{01D4D7BE-BAE3-3A7B-DB7C-3EA08FE4C02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8876" r="8876"/>
          <a:stretch>
            <a:fillRect/>
          </a:stretch>
        </p:blipFill>
        <p:spPr>
          <a:xfrm>
            <a:off x="3540950" y="3946922"/>
            <a:ext cx="1460205" cy="1460205"/>
          </a:xfrm>
          <a:ln>
            <a:solidFill>
              <a:schemeClr val="tx1"/>
            </a:solidFill>
          </a:ln>
        </p:spPr>
      </p:pic>
      <p:pic>
        <p:nvPicPr>
          <p:cNvPr id="11" name="Picture Placeholder 10" descr="A picture containing person, posing, smiling&#10;&#10;Description automatically generated">
            <a:extLst>
              <a:ext uri="{FF2B5EF4-FFF2-40B4-BE49-F238E27FC236}">
                <a16:creationId xmlns:a16="http://schemas.microsoft.com/office/drawing/2014/main" xmlns="" id="{F29DA01A-EAB3-C7E8-283B-0A7224DBC59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4832" b="4832"/>
          <a:stretch>
            <a:fillRect/>
          </a:stretch>
        </p:blipFill>
        <p:spPr>
          <a:xfrm>
            <a:off x="7423297" y="3915963"/>
            <a:ext cx="1460206" cy="1522121"/>
          </a:xfr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4DC519-5D08-17D5-3FE3-AD96CABD7025}"/>
              </a:ext>
            </a:extLst>
          </p:cNvPr>
          <p:cNvSpPr/>
          <p:nvPr/>
        </p:nvSpPr>
        <p:spPr>
          <a:xfrm>
            <a:off x="5371392" y="1526548"/>
            <a:ext cx="1460205" cy="146020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542025"/>
          </a:xfrm>
        </p:spPr>
        <p:txBody>
          <a:bodyPr/>
          <a:lstStyle/>
          <a:p>
            <a:r>
              <a:rPr lang="en-ZA" dirty="0"/>
              <a:t>Background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27A5AB9-2A5A-CA5F-07D0-C3E2007725C2}"/>
              </a:ext>
            </a:extLst>
          </p:cNvPr>
          <p:cNvSpPr/>
          <p:nvPr/>
        </p:nvSpPr>
        <p:spPr>
          <a:xfrm>
            <a:off x="1403289" y="1890944"/>
            <a:ext cx="8414182" cy="4048217"/>
          </a:xfrm>
          <a:prstGeom prst="rect">
            <a:avLst/>
          </a:prstGeom>
          <a:solidFill>
            <a:srgbClr val="FFFFFF">
              <a:alpha val="8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China’s property market has been a key driver of the economy ever since the country began opening its markets in the 1980s.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one of the world’s largest rates of homeownership, which reached 90% in 2020.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 platforms for property buying and selling are high in demand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OYO Rooms, also known as OYO Hotels &amp; Homes, is an Indian multinational hospitality chain of leased and franchised hotels, homes and living spaces. OYO initially consisted mainly of budget hotels.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6" y="408373"/>
            <a:ext cx="2681003" cy="931014"/>
          </a:xfrm>
        </p:spPr>
        <p:txBody>
          <a:bodyPr>
            <a:noAutofit/>
          </a:bodyPr>
          <a:lstStyle/>
          <a:p>
            <a:r>
              <a:rPr lang="en-US" dirty="0"/>
              <a:t>Business 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949495"/>
            <a:ext cx="7609952" cy="723833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Cater the property owners and buyers with the most accurate evaluation for a specific property with respect to the features included.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1539" y="3035375"/>
            <a:ext cx="5539095" cy="1010842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facilitate the customers with the most precise prediction for cancellation policy of a property.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4090607"/>
            <a:ext cx="6434550" cy="101084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the property owners with suggestions on which properties are suitable for further expansion of business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xmlns="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ZA" dirty="0"/>
              <a:t>Choice of technologies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xmlns="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B479FC3-F6D3-E052-86C7-6AC27C57D157}"/>
              </a:ext>
            </a:extLst>
          </p:cNvPr>
          <p:cNvSpPr/>
          <p:nvPr/>
        </p:nvSpPr>
        <p:spPr>
          <a:xfrm>
            <a:off x="4536489" y="2159988"/>
            <a:ext cx="3243942" cy="14470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A618843-1F84-4A13-3F72-8A5A002CD90D}"/>
              </a:ext>
            </a:extLst>
          </p:cNvPr>
          <p:cNvSpPr/>
          <p:nvPr/>
        </p:nvSpPr>
        <p:spPr>
          <a:xfrm>
            <a:off x="8569911" y="2159988"/>
            <a:ext cx="3243942" cy="144706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142AF15-B9F6-D68D-9A69-C5816F949531}"/>
              </a:ext>
            </a:extLst>
          </p:cNvPr>
          <p:cNvSpPr/>
          <p:nvPr/>
        </p:nvSpPr>
        <p:spPr>
          <a:xfrm>
            <a:off x="8569911" y="4258169"/>
            <a:ext cx="3243942" cy="144706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AA9C107-9887-3AB7-5B43-AE7FC26E3138}"/>
              </a:ext>
            </a:extLst>
          </p:cNvPr>
          <p:cNvSpPr/>
          <p:nvPr/>
        </p:nvSpPr>
        <p:spPr>
          <a:xfrm>
            <a:off x="4536489" y="4258169"/>
            <a:ext cx="3243942" cy="144706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8"/>
            <a:ext cx="8421688" cy="581516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74676" y="2089458"/>
            <a:ext cx="9486901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used different models and take accuracy to find the best one to implement.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0011" y="3070347"/>
            <a:ext cx="4657684" cy="2208573"/>
          </a:xfrm>
        </p:spPr>
        <p:txBody>
          <a:bodyPr>
            <a:normAutofit fontScale="25000" lnSpcReduction="20000"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Rental Price Prediction</a:t>
            </a:r>
            <a:endParaRPr lang="en-US" sz="7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Random</a:t>
            </a:r>
            <a:r>
              <a:rPr lang="en-US" sz="64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Forest</a:t>
            </a:r>
            <a:r>
              <a:rPr lang="en-US" sz="64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Regressor</a:t>
            </a:r>
          </a:p>
          <a:p>
            <a:pPr marL="342900" marR="0" lvl="0" indent="-34290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XG Boost Regressor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835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Gradient Boost Regressor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Decision Tree Regressor</a:t>
            </a:r>
          </a:p>
          <a:p>
            <a:pPr marL="0" marR="0" algn="l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Most accurate model: Random Forest Regressor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88048" y="3070347"/>
            <a:ext cx="4031030" cy="2424930"/>
          </a:xfrm>
        </p:spPr>
        <p:txBody>
          <a:bodyPr>
            <a:normAutofit fontScale="25000" lnSpcReduction="20000"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Cancellation Policy Prediction</a:t>
            </a:r>
            <a:endParaRPr lang="en-US" sz="7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Classifier</a:t>
            </a:r>
            <a:endParaRPr lang="en-US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Gaussian Naïve Bayes Classifier</a:t>
            </a:r>
            <a:endParaRPr lang="en-US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Classifier</a:t>
            </a:r>
            <a:endParaRPr lang="en-US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 Boost Classifier</a:t>
            </a:r>
            <a:endParaRPr lang="en-US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Classifier</a:t>
            </a:r>
            <a:endParaRPr lang="en-US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algn="l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accurate model: </a:t>
            </a: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Ada Boost Classifier</a:t>
            </a:r>
          </a:p>
          <a:p>
            <a:pPr algn="r"/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xmlns="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xmlns="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xmlns="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548390"/>
            <a:ext cx="5433204" cy="2686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demanding property type prediction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accurate model: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08932" y="4079748"/>
            <a:ext cx="10518809" cy="1109137"/>
          </a:xfrm>
        </p:spPr>
        <p:txBody>
          <a:bodyPr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Interfaces ware implemented and integrated using Streamlit and the backend implemented by the help of Python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project was next pushed to GitHub and then was connected to Heroku to be deployed.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xmlns="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76647" y="2886780"/>
            <a:ext cx="2555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Kmeans</a:t>
            </a:r>
            <a:r>
              <a:rPr lang="en-US" sz="1600" dirty="0" smtClean="0"/>
              <a:t> Clustering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infopath/2007/PartnerControls"/>
    <ds:schemaRef ds:uri="http://purl.org/dc/elements/1.1/"/>
    <ds:schemaRef ds:uri="71af3243-3dd4-4a8d-8c0d-dd76da1f02a5"/>
    <ds:schemaRef ds:uri="http://schemas.openxmlformats.org/package/2006/metadata/core-properties"/>
    <ds:schemaRef ds:uri="http://purl.org/dc/terms/"/>
    <ds:schemaRef ds:uri="http://schemas.microsoft.com/office/2006/metadata/properties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sharepoint/v3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188</TotalTime>
  <Words>310</Words>
  <Application>Microsoft Office PowerPoint</Application>
  <PresentationFormat>Custom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Monoline</vt:lpstr>
      <vt:lpstr>Rental Price Prediction</vt:lpstr>
      <vt:lpstr>MEET THE TEAM</vt:lpstr>
      <vt:lpstr>Background</vt:lpstr>
      <vt:lpstr>Business goals</vt:lpstr>
      <vt:lpstr>Choice of technologies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Dinoja Nimals</dc:creator>
  <cp:lastModifiedBy>DINITHI</cp:lastModifiedBy>
  <cp:revision>7</cp:revision>
  <dcterms:created xsi:type="dcterms:W3CDTF">2022-11-01T03:35:13Z</dcterms:created>
  <dcterms:modified xsi:type="dcterms:W3CDTF">2022-11-01T17:59:05Z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