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11276-9EB4-4CA0-8AC2-EEE9665FE8C4}" v="787" dt="2022-06-06T18:12:15.880"/>
    <p1510:client id="{3CA7D628-E8C7-4940-B911-EF8F0A97443D}" v="13" dt="2022-06-08T08:16:50.522"/>
    <p1510:client id="{6BC1E2E9-47BA-4D03-A0EF-EACD00D5A8CA}" v="42" dt="2022-06-07T16:28:26.571"/>
    <p1510:client id="{A1DE9A0E-DAC4-48D8-B942-9BEE28C3DD07}" v="140" dt="2022-06-07T06:32:12.605"/>
    <p1510:client id="{B68E2589-41A1-4262-BE4C-4B7AFE900753}" v="167" dt="2022-06-07T06:41:06.909"/>
    <p1510:client id="{D2BB8E4B-4AA6-44B1-A277-E4D5520ACC4D}" v="197" dt="2022-06-07T06:10:3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1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18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5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6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1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8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8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9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9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5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3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537" y="1714882"/>
            <a:ext cx="8330226" cy="43293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  <a:t>New </a:t>
            </a:r>
            <a:b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</a:b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  <a:t>Era </a:t>
            </a:r>
            <a:b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</a:b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alibri Light"/>
              </a:rPr>
              <a:t>Software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Comic Sans MS"/>
            </a:endParaRPr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20E7B98E-D423-BF2E-4342-A7EF0A26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20" y="2403764"/>
            <a:ext cx="2533773" cy="34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69E5-2FC4-1BCD-E0C2-9BE1DBD1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5CF-4B77-813E-95A1-532EB94D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8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Buying Patterns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Marketing </a:t>
            </a:r>
          </a:p>
          <a:p>
            <a:endParaRPr lang="en-US" sz="2400" dirty="0"/>
          </a:p>
          <a:p>
            <a:r>
              <a:rPr lang="en-US" sz="2400" dirty="0"/>
              <a:t>Sales Forecast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D95430-CF2B-5F8C-FEB5-0145385F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28" y="2691674"/>
            <a:ext cx="6027054" cy="3860436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D4F63D6E-A8F2-2BC5-F637-05E9BDEB7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723" y="332582"/>
            <a:ext cx="1110305" cy="13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8B5-34FF-B0C5-0720-CA9DFA69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8C33-0083-29D6-98EF-FBE484A7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48" y="2396446"/>
            <a:ext cx="8596668" cy="21572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Democratic team dynamic</a:t>
            </a:r>
          </a:p>
          <a:p>
            <a:endParaRPr lang="en-US" sz="2400" dirty="0"/>
          </a:p>
          <a:p>
            <a:r>
              <a:rPr lang="en-US" sz="2400" dirty="0"/>
              <a:t>Agile management methodology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A7416313-D57A-00A6-B919-85F1D0E5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69" y="369753"/>
            <a:ext cx="1110305" cy="1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02D-4B83-8C42-67FF-3728D3AE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56228"/>
          </a:xfrm>
        </p:spPr>
        <p:txBody>
          <a:bodyPr/>
          <a:lstStyle/>
          <a:p>
            <a:r>
              <a:rPr lang="en-US" sz="4800" dirty="0"/>
              <a:t>Budgetary</a:t>
            </a:r>
            <a:br>
              <a:rPr lang="en-US" sz="4800" dirty="0"/>
            </a:br>
            <a:r>
              <a:rPr lang="en-US" sz="4800" dirty="0"/>
              <a:t>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DB13-8881-C43A-0797-44EE504B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7660"/>
            <a:ext cx="6011311" cy="3572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Inexperienced Software Developers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54E8344-A380-0172-E0D5-C2504504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3317758"/>
            <a:ext cx="6308270" cy="3225126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F1084287-81B5-9657-049F-B8ABF8DD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69" y="648533"/>
            <a:ext cx="1286865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0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F8EC-AF8E-1B99-505E-7F040265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455311" cy="1828799"/>
          </a:xfrm>
        </p:spPr>
        <p:txBody>
          <a:bodyPr>
            <a:normAutofit/>
          </a:bodyPr>
          <a:lstStyle/>
          <a:p>
            <a:r>
              <a:rPr lang="en-US" sz="4800" dirty="0"/>
              <a:t>Thank </a:t>
            </a:r>
            <a:br>
              <a:rPr lang="en-US" sz="4800" dirty="0"/>
            </a:br>
            <a:r>
              <a:rPr lang="en-US" sz="4800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ACFC-C937-08CF-17AF-65A3A421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04446"/>
            <a:ext cx="4169811" cy="1494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Q &amp; A</a:t>
            </a:r>
            <a:endParaRPr lang="en-US" dirty="0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D6AFF5BA-7564-5BC2-2130-81187804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30" y="667118"/>
            <a:ext cx="1286865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6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ED29-1957-4B6D-66BA-3BA21DA2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172"/>
            <a:ext cx="2019883" cy="160201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Team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B713-8240-BCEB-0F24-95A102BF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19" y="3040517"/>
            <a:ext cx="2663954" cy="17762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ea typeface="+mn-lt"/>
                <a:cs typeface="+mn-lt"/>
              </a:rPr>
              <a:t>Dinolan</a:t>
            </a:r>
            <a:r>
              <a:rPr lang="en-US" sz="2400" dirty="0">
                <a:ea typeface="+mn-lt"/>
                <a:cs typeface="+mn-lt"/>
              </a:rPr>
              <a:t> Naidoo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0A00E6-9C60-3BA9-8924-2FDA4966448A}"/>
              </a:ext>
            </a:extLst>
          </p:cNvPr>
          <p:cNvSpPr txBox="1">
            <a:spLocks/>
          </p:cNvSpPr>
          <p:nvPr/>
        </p:nvSpPr>
        <p:spPr>
          <a:xfrm>
            <a:off x="3623734" y="3129417"/>
            <a:ext cx="2654881" cy="1531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Ashley Jurisich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39043-CB03-0720-B82D-24F0A974EF60}"/>
              </a:ext>
            </a:extLst>
          </p:cNvPr>
          <p:cNvSpPr txBox="1">
            <a:spLocks/>
          </p:cNvSpPr>
          <p:nvPr/>
        </p:nvSpPr>
        <p:spPr>
          <a:xfrm>
            <a:off x="6490305" y="3129417"/>
            <a:ext cx="2509740" cy="1286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Kiaan Moodley</a:t>
            </a:r>
          </a:p>
        </p:txBody>
      </p:sp>
      <p:pic>
        <p:nvPicPr>
          <p:cNvPr id="4" name="Picture 5" descr="Logo, icon&#10;&#10;Description automatically generated">
            <a:extLst>
              <a:ext uri="{FF2B5EF4-FFF2-40B4-BE49-F238E27FC236}">
                <a16:creationId xmlns:a16="http://schemas.microsoft.com/office/drawing/2014/main" id="{BEE59BF8-02BE-11C0-BF50-1741617E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13" y="592777"/>
            <a:ext cx="1286865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4794-1A7B-1DFF-A642-0DADEC2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498525" cy="17017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Our 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A9B8-E778-88DF-47F2-E50AF7CD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8089"/>
            <a:ext cx="8596668" cy="27831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Provide businesses and individuals with information about vehicle energy alternatives that benefit both the environment and economy.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Provide a web-service that allows comparisons to be made between the user's current energy usage and that of the energy usage of an electrical vehicle.</a:t>
            </a:r>
          </a:p>
          <a:p>
            <a:endParaRPr lang="en-US" sz="2400" dirty="0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70B943A2-9AF3-9B81-BE72-F0921262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67" y="612569"/>
            <a:ext cx="1286865" cy="14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5665-2EF0-F7E8-BA56-BFD42425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500667" cy="244565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Keys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To 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6111-383F-F958-8E69-44AFE014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20" y="3167517"/>
            <a:ext cx="8596668" cy="2674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Considering economic consequences </a:t>
            </a:r>
          </a:p>
          <a:p>
            <a:endParaRPr lang="en-US" sz="2400" dirty="0"/>
          </a:p>
          <a:p>
            <a:r>
              <a:rPr lang="en-US" sz="2400" dirty="0"/>
              <a:t>Providing the most optimal solution</a:t>
            </a:r>
          </a:p>
          <a:p>
            <a:endParaRPr lang="en-US" sz="2400" dirty="0"/>
          </a:p>
          <a:p>
            <a:r>
              <a:rPr lang="en-US" sz="2400" dirty="0"/>
              <a:t>Ensuring user interface is operative </a:t>
            </a:r>
            <a:r>
              <a:rPr lang="en-US" sz="2400" dirty="0">
                <a:ea typeface="+mn-lt"/>
                <a:cs typeface="+mn-lt"/>
              </a:rPr>
              <a:t>and</a:t>
            </a:r>
            <a:r>
              <a:rPr lang="en-US" sz="2400" dirty="0"/>
              <a:t> effective</a:t>
            </a:r>
          </a:p>
          <a:p>
            <a:endParaRPr lang="en-US" dirty="0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85053FB9-9E3B-74E6-AB32-8DDC8C77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983070"/>
            <a:ext cx="1286865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E7B7-5C5E-A4E7-F12D-AFF09576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99167" cy="23730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Long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Term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4082-BBB0-C8DD-7655-BA8685CD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77" y="3221946"/>
            <a:ext cx="8596668" cy="3109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Solutions become integral in business practices</a:t>
            </a:r>
          </a:p>
          <a:p>
            <a:endParaRPr lang="en-US" sz="2400" dirty="0"/>
          </a:p>
          <a:p>
            <a:r>
              <a:rPr lang="en-US" sz="2400" dirty="0"/>
              <a:t>Less demand for petrol/diesel</a:t>
            </a:r>
          </a:p>
          <a:p>
            <a:endParaRPr lang="en-US" sz="2400" dirty="0"/>
          </a:p>
          <a:p>
            <a:r>
              <a:rPr lang="en-US" sz="2400" dirty="0"/>
              <a:t>Long time subscriptions from users</a:t>
            </a:r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5C98FFDE-6FF8-134A-5130-DFBCB558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70" y="892134"/>
            <a:ext cx="1286865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B1E-F46A-DFB8-3B63-AAD08DE7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409953" cy="18287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The </a:t>
            </a:r>
            <a:br>
              <a:rPr lang="en-US" sz="4800" dirty="0"/>
            </a:br>
            <a:r>
              <a:rPr lang="en-US" sz="4800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962A-A027-45B9-9EA8-5705DE1E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03588"/>
            <a:ext cx="8596668" cy="1322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i="1" dirty="0"/>
              <a:t>Link</a:t>
            </a:r>
            <a:endParaRPr lang="en-US" i="1" dirty="0"/>
          </a:p>
          <a:p>
            <a:endParaRPr lang="en-US" sz="2800" dirty="0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2B87AD67-029C-3934-1B3F-0C08DC56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184" y="610920"/>
            <a:ext cx="1286865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5299-2F04-11AE-B30C-CA2547DE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9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Technologies </a:t>
            </a:r>
            <a:br>
              <a:rPr lang="en-US" sz="4800" dirty="0"/>
            </a:br>
            <a:r>
              <a:rPr lang="en-US" sz="4800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F93F-69FB-3221-4758-8723C917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8088"/>
            <a:ext cx="8596668" cy="3771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Visual Studio for C++</a:t>
            </a:r>
          </a:p>
          <a:p>
            <a:endParaRPr lang="en-US" sz="2400" dirty="0"/>
          </a:p>
          <a:p>
            <a:r>
              <a:rPr lang="en-US" sz="2400" dirty="0"/>
              <a:t>CSS</a:t>
            </a:r>
          </a:p>
          <a:p>
            <a:endParaRPr lang="en-US" sz="2400" dirty="0"/>
          </a:p>
          <a:p>
            <a:r>
              <a:rPr lang="en-US" sz="2400" dirty="0"/>
              <a:t>JavaScript</a:t>
            </a:r>
          </a:p>
          <a:p>
            <a:endParaRPr lang="en-US" sz="2400" dirty="0"/>
          </a:p>
          <a:p>
            <a:r>
              <a:rPr lang="en-US" sz="2400" dirty="0"/>
              <a:t>Database SQL</a:t>
            </a:r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B50C2C4C-D90F-BAB7-1076-1908185A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59" y="732167"/>
            <a:ext cx="1286865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7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B1E-F46A-DFB8-3B63-AAD08DE7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033738" cy="930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Testing</a:t>
            </a:r>
            <a:br>
              <a:rPr lang="en-US" sz="4800" dirty="0"/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962A-A027-45B9-9EA8-5705DE1E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9018"/>
            <a:ext cx="4033740" cy="2855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Functionality Testing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Usability Testing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Interference Testing</a:t>
            </a: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EAB798-FBA7-F7E8-76FC-43A10BBC9B82}"/>
              </a:ext>
            </a:extLst>
          </p:cNvPr>
          <p:cNvSpPr txBox="1">
            <a:spLocks/>
          </p:cNvSpPr>
          <p:nvPr/>
        </p:nvSpPr>
        <p:spPr>
          <a:xfrm>
            <a:off x="4966306" y="2467203"/>
            <a:ext cx="4033740" cy="3127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Compatibility Testing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Performance Testing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Security Testing </a:t>
            </a: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A50D2531-5C8C-E7C9-2419-6240BC04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08" y="434801"/>
            <a:ext cx="1286865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5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DF30-B508-0FE3-4FCE-CD7F0970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72170" cy="1602014"/>
          </a:xfrm>
        </p:spPr>
        <p:txBody>
          <a:bodyPr>
            <a:normAutofit/>
          </a:bodyPr>
          <a:lstStyle/>
          <a:p>
            <a:r>
              <a:rPr lang="en-US" sz="4800" dirty="0"/>
              <a:t>Market</a:t>
            </a:r>
            <a:br>
              <a:rPr lang="en-US" sz="4800" dirty="0"/>
            </a:br>
            <a:r>
              <a:rPr lang="en-US" sz="48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3C8B-5B62-FE61-E26C-1D4EA413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2946"/>
            <a:ext cx="8596668" cy="3998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Primary and Secondary Target Market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Market Segmentation</a:t>
            </a:r>
          </a:p>
          <a:p>
            <a:endParaRPr lang="en-US" sz="2400" dirty="0"/>
          </a:p>
          <a:p>
            <a:r>
              <a:rPr lang="en-US" sz="2400" dirty="0"/>
              <a:t>Strategy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1C84D20-8532-AA87-AAE9-8EBCCD51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44" y="2913743"/>
            <a:ext cx="5709555" cy="3815440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8757B06F-3A5F-93DB-8EA1-E487DC19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40" y="612026"/>
            <a:ext cx="1286865" cy="14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61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New  Era  Software</vt:lpstr>
      <vt:lpstr>The  Team </vt:lpstr>
      <vt:lpstr>Our  Mission</vt:lpstr>
      <vt:lpstr>Keys To  Success</vt:lpstr>
      <vt:lpstr>Long Term Objectives</vt:lpstr>
      <vt:lpstr>The  Website</vt:lpstr>
      <vt:lpstr>Technologies  Used</vt:lpstr>
      <vt:lpstr>Testing </vt:lpstr>
      <vt:lpstr>Market Analysis</vt:lpstr>
      <vt:lpstr>Implementation</vt:lpstr>
      <vt:lpstr>Management</vt:lpstr>
      <vt:lpstr>Budgetary Considerations</vt:lpstr>
      <vt:lpstr>Thank 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357</cp:revision>
  <dcterms:created xsi:type="dcterms:W3CDTF">2022-06-06T10:02:19Z</dcterms:created>
  <dcterms:modified xsi:type="dcterms:W3CDTF">2022-06-08T12:18:20Z</dcterms:modified>
</cp:coreProperties>
</file>