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61" r:id="rId6"/>
    <p:sldId id="264" r:id="rId7"/>
    <p:sldId id="262" r:id="rId8"/>
    <p:sldId id="263" r:id="rId9"/>
    <p:sldId id="269" r:id="rId10"/>
    <p:sldId id="270" r:id="rId11"/>
    <p:sldId id="271" r:id="rId12"/>
    <p:sldId id="259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11276-9EB4-4CA0-8AC2-EEE9665FE8C4}" v="787" dt="2022-06-06T18:12:15.880"/>
    <p1510:client id="{3CA7D628-E8C7-4940-B911-EF8F0A97443D}" v="13" dt="2022-06-08T08:16:50.522"/>
    <p1510:client id="{6BC1E2E9-47BA-4D03-A0EF-EACD00D5A8CA}" v="42" dt="2022-06-07T16:28:26.571"/>
    <p1510:client id="{A1DE9A0E-DAC4-48D8-B942-9BEE28C3DD07}" v="140" dt="2022-06-07T06:32:12.605"/>
    <p1510:client id="{B68E2589-41A1-4262-BE4C-4B7AFE900753}" v="167" dt="2022-06-07T06:41:06.909"/>
    <p1510:client id="{D2BB8E4B-4AA6-44B1-A277-E4D5520ACC4D}" v="197" dt="2022-06-07T06:10:31.532"/>
    <p1510:client id="{D806A779-B4B1-4FED-B63F-39E8F7E5B713}" v="704" dt="2022-06-10T10:13:51.029"/>
    <p1510:client id="{DBD0C8C4-F052-46D7-907B-7C4783BABD5B}" v="40" dt="2022-06-09T10:38:35.673"/>
    <p1510:client id="{DEC07A0C-9B5C-4352-A09F-BACF2074693F}" v="321" dt="2022-06-10T13:41:47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1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18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5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6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13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8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8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9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9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3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9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5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5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3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inolan-naidoo.github.io/Software_Website_Idea2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537" y="1714882"/>
            <a:ext cx="8330226" cy="432932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alibri Light"/>
              </a:rPr>
              <a:t>New </a:t>
            </a:r>
            <a:br>
              <a:rPr lang="en-US" sz="9600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alibri Light"/>
              </a:rPr>
            </a:br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alibri Light"/>
              </a:rPr>
              <a:t>Era </a:t>
            </a:r>
            <a:br>
              <a:rPr lang="en-US" sz="9600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alibri Light"/>
              </a:rPr>
            </a:br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alibri Light"/>
              </a:rPr>
              <a:t>Software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Comic Sans MS"/>
            </a:endParaRPr>
          </a:p>
        </p:txBody>
      </p:sp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20E7B98E-D423-BF2E-4342-A7EF0A26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106" y="2993407"/>
            <a:ext cx="1472417" cy="177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49C1-8EB7-9DAC-322C-9D5D81F6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48" y="618671"/>
            <a:ext cx="4051884" cy="15022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Performance 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6F4D-FAE4-E6EB-8776-8673DF16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77" y="2287589"/>
            <a:ext cx="6419526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sz="2800" dirty="0"/>
              <a:t>Page Loading time</a:t>
            </a:r>
          </a:p>
          <a:p>
            <a:endParaRPr lang="en-US" sz="2800" dirty="0"/>
          </a:p>
          <a:p>
            <a:r>
              <a:rPr lang="en-US" sz="2800" dirty="0"/>
              <a:t>JavaScript Functions</a:t>
            </a:r>
          </a:p>
          <a:p>
            <a:endParaRPr lang="en-US" sz="2800" dirty="0"/>
          </a:p>
          <a:p>
            <a:r>
              <a:rPr lang="en-US" sz="2800" dirty="0"/>
              <a:t>Visualizing results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A34AA04F-5661-359B-18D8-FF3D3F2C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20" y="1214500"/>
            <a:ext cx="679080" cy="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0335-E88B-DD74-8911-9B29404A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6529"/>
            <a:ext cx="3253595" cy="230958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Database 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Query 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C1D6-C54C-02EA-CAA3-E390B99B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20" y="275023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Adding and Removing entries </a:t>
            </a:r>
          </a:p>
          <a:p>
            <a:endParaRPr lang="en-US" sz="2800" dirty="0"/>
          </a:p>
          <a:p>
            <a:r>
              <a:rPr lang="en-US" sz="2800" dirty="0"/>
              <a:t>Editing entries</a:t>
            </a:r>
          </a:p>
          <a:p>
            <a:endParaRPr lang="en-US" sz="2800" dirty="0"/>
          </a:p>
          <a:p>
            <a:r>
              <a:rPr lang="en-US" sz="2800" dirty="0"/>
              <a:t>Selecting entries of specific user</a:t>
            </a:r>
          </a:p>
          <a:p>
            <a:endParaRPr lang="en-US" sz="2800" dirty="0"/>
          </a:p>
          <a:p>
            <a:r>
              <a:rPr lang="en-US" sz="2800" dirty="0"/>
              <a:t>Sorting 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3224B722-CC29-9CAA-B174-DEFA4C56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983" y="1337076"/>
            <a:ext cx="679080" cy="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8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DF30-B508-0FE3-4FCE-CD7F0970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099384" cy="1647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Market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3C8B-5B62-FE61-E26C-1D4EA4138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32946"/>
            <a:ext cx="8596668" cy="3998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Primary and Secondary Target Market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Market Segmentation</a:t>
            </a:r>
          </a:p>
          <a:p>
            <a:endParaRPr lang="en-US" sz="2400" dirty="0"/>
          </a:p>
          <a:p>
            <a:r>
              <a:rPr lang="en-US" sz="2400" dirty="0"/>
              <a:t>Strategy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51C84D20-8532-AA87-AAE9-8EBCCD514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044" y="2913743"/>
            <a:ext cx="5709555" cy="3815440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8757B06F-3A5F-93DB-8EA1-E487DC19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083" y="902311"/>
            <a:ext cx="679080" cy="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6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69E5-2FC4-1BCD-E0C2-9BE1DBD1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50383" cy="1320800"/>
          </a:xfrm>
        </p:spPr>
        <p:txBody>
          <a:bodyPr/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Implementation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95CF-4B77-813E-95A1-532EB94D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80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Buying Patterns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Marketing </a:t>
            </a:r>
          </a:p>
          <a:p>
            <a:endParaRPr lang="en-US" sz="2400" dirty="0"/>
          </a:p>
          <a:p>
            <a:r>
              <a:rPr lang="en-US" sz="2400" dirty="0"/>
              <a:t>Sales Forecast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D95430-CF2B-5F8C-FEB5-0145385F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28" y="2691674"/>
            <a:ext cx="6027054" cy="3860436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D46EED88-197A-1BD4-6160-65EE3FDF8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726" y="584811"/>
            <a:ext cx="679080" cy="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D02D-4B83-8C42-67FF-3728D3AE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6314"/>
            <a:ext cx="4369383" cy="1756228"/>
          </a:xfrm>
        </p:spPr>
        <p:txBody>
          <a:bodyPr/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Budgetary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Considerations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DB13-8881-C43A-0797-44EE504B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314804"/>
            <a:ext cx="8034239" cy="4243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Start-Up Capital required: R46 036.00</a:t>
            </a:r>
          </a:p>
          <a:p>
            <a:endParaRPr lang="en-US" sz="2400" dirty="0"/>
          </a:p>
          <a:p>
            <a:r>
              <a:rPr lang="en-US" sz="2400" dirty="0"/>
              <a:t>3 Inexperienced Software Developers, starting salary: R720 000.000 per year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Cloudflare Server Hosting Services: R37 389.12 a year </a:t>
            </a:r>
          </a:p>
          <a:p>
            <a:endParaRPr lang="en-US" sz="2400" dirty="0"/>
          </a:p>
          <a:p>
            <a:r>
              <a:rPr lang="en-US" sz="2400" dirty="0"/>
              <a:t>= R803435.12, Seeking around R1 000 000 in investment. Room for error and additional costs.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9698995B-E00C-CE6A-10A9-DA66CCFA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325" y="868902"/>
            <a:ext cx="679080" cy="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0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F8EC-AF8E-1B99-505E-7F040265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455311" cy="18287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Thank </a:t>
            </a:r>
            <a:br>
              <a:rPr lang="en-US" sz="4800" dirty="0">
                <a:latin typeface="Comic Sans MS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ACFC-C937-08CF-17AF-65A3A421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04446"/>
            <a:ext cx="4169811" cy="1494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Q &amp; A</a:t>
            </a:r>
            <a:endParaRPr lang="en-US" dirty="0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3D771F4E-A0D6-BE32-4E50-ADF433C3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791" y="1069580"/>
            <a:ext cx="679080" cy="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6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ED29-1957-4B6D-66BA-3BA21DA2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5172"/>
            <a:ext cx="2019883" cy="185601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The </a:t>
            </a:r>
            <a:br>
              <a:rPr lang="en-US" sz="4800" dirty="0">
                <a:latin typeface="Comic Sans MS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Team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B713-8240-BCEB-0F24-95A102BF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19" y="3040517"/>
            <a:ext cx="2663954" cy="25382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err="1">
                <a:ea typeface="+mn-lt"/>
                <a:cs typeface="+mn-lt"/>
              </a:rPr>
              <a:t>Dinolan</a:t>
            </a:r>
            <a:r>
              <a:rPr lang="en-US" sz="2400" dirty="0">
                <a:ea typeface="+mn-lt"/>
                <a:cs typeface="+mn-lt"/>
              </a:rPr>
              <a:t> Naidoo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dirty="0">
                <a:ea typeface="+mn-lt"/>
                <a:cs typeface="+mn-lt"/>
              </a:rPr>
              <a:t>Front-end Developer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0A00E6-9C60-3BA9-8924-2FDA4966448A}"/>
              </a:ext>
            </a:extLst>
          </p:cNvPr>
          <p:cNvSpPr txBox="1">
            <a:spLocks/>
          </p:cNvSpPr>
          <p:nvPr/>
        </p:nvSpPr>
        <p:spPr>
          <a:xfrm>
            <a:off x="3587448" y="3129418"/>
            <a:ext cx="2654881" cy="2446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Ashley Jurisich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Database Management 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239043-CB03-0720-B82D-24F0A974EF60}"/>
              </a:ext>
            </a:extLst>
          </p:cNvPr>
          <p:cNvSpPr txBox="1">
            <a:spLocks/>
          </p:cNvSpPr>
          <p:nvPr/>
        </p:nvSpPr>
        <p:spPr>
          <a:xfrm>
            <a:off x="6490305" y="3129417"/>
            <a:ext cx="2509740" cy="2449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Kiaan Moodley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Document Master</a:t>
            </a:r>
          </a:p>
        </p:txBody>
      </p:sp>
      <p:pic>
        <p:nvPicPr>
          <p:cNvPr id="4" name="Picture 5" descr="Logo, icon&#10;&#10;Description automatically generated">
            <a:extLst>
              <a:ext uri="{FF2B5EF4-FFF2-40B4-BE49-F238E27FC236}">
                <a16:creationId xmlns:a16="http://schemas.microsoft.com/office/drawing/2014/main" id="{BEE59BF8-02BE-11C0-BF50-1741617E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872" y="885497"/>
            <a:ext cx="688151" cy="8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0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D8B5-34FF-B0C5-0720-CA9DFA69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079097" cy="1320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8C33-0083-29D6-98EF-FBE484A7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32089"/>
            <a:ext cx="8596668" cy="21572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Democratic team dynamic</a:t>
            </a:r>
          </a:p>
          <a:p>
            <a:endParaRPr lang="en-US" sz="2400" dirty="0"/>
          </a:p>
          <a:p>
            <a:r>
              <a:rPr lang="en-US" sz="2400" dirty="0"/>
              <a:t>Agile management methodology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C962CBA8-31E1-59BC-BA1F-5CC99DB8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797" y="612025"/>
            <a:ext cx="679080" cy="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4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4794-1A7B-1DFF-A642-0DADEC29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498525" cy="17017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Our </a:t>
            </a:r>
            <a:br>
              <a:rPr lang="en-US" sz="4800" dirty="0">
                <a:latin typeface="Comic Sans MS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A9B8-E778-88DF-47F2-E50AF7CD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78089"/>
            <a:ext cx="8596668" cy="27831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Provide businesses and individuals with information about vehicle energy alternatives that benefit both the environment and economy.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Provide a web-service that allows comparisons to be made between the user's current transport energy usage and that of the energy usage of an electrical vehicle.</a:t>
            </a:r>
          </a:p>
          <a:p>
            <a:endParaRPr lang="en-US" sz="2400" dirty="0"/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70B943A2-9AF3-9B81-BE72-F0921262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93" y="985824"/>
            <a:ext cx="697224" cy="7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E7B7-5C5E-A4E7-F12D-AFF09576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435024" cy="26089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Long</a:t>
            </a:r>
            <a:br>
              <a:rPr lang="en-US" sz="4800" dirty="0">
                <a:latin typeface="Comic Sans MS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Term</a:t>
            </a:r>
            <a:br>
              <a:rPr lang="en-US" sz="4800" dirty="0">
                <a:latin typeface="Comic Sans MS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Objectives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4082-BBB0-C8DD-7655-BA8685CD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77" y="3221946"/>
            <a:ext cx="8596668" cy="3109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Solutions become integral in business practices</a:t>
            </a:r>
          </a:p>
          <a:p>
            <a:endParaRPr lang="en-US" sz="2400" dirty="0"/>
          </a:p>
          <a:p>
            <a:r>
              <a:rPr lang="en-US" sz="2400" dirty="0"/>
              <a:t>Less demand for petrol/diesel</a:t>
            </a:r>
          </a:p>
          <a:p>
            <a:endParaRPr lang="en-US" sz="2400" dirty="0"/>
          </a:p>
          <a:p>
            <a:r>
              <a:rPr lang="en-US" sz="2400" dirty="0"/>
              <a:t>Long time subscriptions from users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C14B36B-49D6-4A60-A5AF-54A1D7C0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669" y="1394823"/>
            <a:ext cx="679080" cy="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1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5299-2F04-11AE-B30C-CA2547DE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060954" cy="1928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Technologies </a:t>
            </a:r>
            <a:br>
              <a:rPr lang="en-US" sz="4800" dirty="0">
                <a:latin typeface="Comic Sans MS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F93F-69FB-3221-4758-8723C917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52" y="1668981"/>
            <a:ext cx="8596668" cy="476283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CE07314-D930-BED1-5D9C-6903E7A70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37" y="1069579"/>
            <a:ext cx="679080" cy="764806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4D5BD6D-070F-61CE-BAA5-98C49D31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828" y="2116328"/>
            <a:ext cx="6398984" cy="42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7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B1E-F46A-DFB8-3B63-AAD08DE7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27452" cy="22914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The 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962A-A027-45B9-9EA8-5705DE1E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03588"/>
            <a:ext cx="8596668" cy="271963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 dirty="0"/>
          </a:p>
          <a:p>
            <a:r>
              <a:rPr lang="en-US" sz="2800" dirty="0">
                <a:ea typeface="+mn-lt"/>
                <a:cs typeface="+mn-lt"/>
                <a:hlinkClick r:id="rId2"/>
              </a:rPr>
              <a:t>https://dinolan-naidoo.github.io/Software_Website_Idea2/index.html</a:t>
            </a:r>
            <a:endParaRPr lang="en-US" sz="2800" dirty="0">
              <a:hlinkClick r:id="rId2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3441C7A7-AEA9-2156-4E76-C6ABE97F3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595" y="995238"/>
            <a:ext cx="679080" cy="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8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B1E-F46A-DFB8-3B63-AAD08DE7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042809" cy="21372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>
                <a:solidFill>
                  <a:srgbClr val="6C911C"/>
                </a:solidFill>
                <a:latin typeface="Comic Sans MS"/>
              </a:rPr>
              <a:t>Functionality</a:t>
            </a:r>
            <a:r>
              <a:rPr lang="en-US" sz="4800" dirty="0">
                <a:solidFill>
                  <a:srgbClr val="6C911C"/>
                </a:solidFill>
                <a:latin typeface="Comic Sans MS"/>
              </a:rPr>
              <a:t> Testing</a:t>
            </a:r>
            <a:br>
              <a:rPr lang="en-US" sz="4800" dirty="0">
                <a:solidFill>
                  <a:srgbClr val="6C911C"/>
                </a:solidFill>
              </a:rPr>
            </a:br>
            <a:endParaRPr lang="en-US" sz="4800">
              <a:solidFill>
                <a:srgbClr val="6C911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962A-A027-45B9-9EA8-5705DE1E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69018"/>
            <a:ext cx="4033740" cy="31913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 dirty="0">
              <a:ea typeface="+mn-lt"/>
              <a:cs typeface="+mn-lt"/>
            </a:endParaRPr>
          </a:p>
          <a:p>
            <a:endParaRPr lang="en-US" sz="2800" dirty="0"/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EAB798-FBA7-F7E8-76FC-43A10BBC9B82}"/>
              </a:ext>
            </a:extLst>
          </p:cNvPr>
          <p:cNvSpPr txBox="1">
            <a:spLocks/>
          </p:cNvSpPr>
          <p:nvPr/>
        </p:nvSpPr>
        <p:spPr>
          <a:xfrm>
            <a:off x="793448" y="2276702"/>
            <a:ext cx="4568954" cy="3735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Navigation</a:t>
            </a: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Responsiveness </a:t>
            </a: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Visual Representation</a:t>
            </a: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AF906A96-1D82-5D15-65CE-E1E650DE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27" y="1095466"/>
            <a:ext cx="679080" cy="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5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49C1-8EB7-9DAC-322C-9D5D81F6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77" y="410029"/>
            <a:ext cx="6238097" cy="17017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Unit 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Testing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BF4B1E4-50D0-EEAF-55CE-BFDF20B9D9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0077" y="1742503"/>
            <a:ext cx="6088061" cy="4218679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47819A-EC3E-DE53-9675-023D26696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113" y="2196874"/>
            <a:ext cx="4692033" cy="44432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Calculate Liters</a:t>
            </a:r>
          </a:p>
          <a:p>
            <a:r>
              <a:rPr lang="en-US" sz="2800" dirty="0"/>
              <a:t>Calculate petrol energy</a:t>
            </a:r>
          </a:p>
          <a:p>
            <a:r>
              <a:rPr lang="en-US" sz="2800" dirty="0"/>
              <a:t>Calculate diesel energy</a:t>
            </a:r>
          </a:p>
          <a:p>
            <a:r>
              <a:rPr lang="en-US" sz="2800" dirty="0"/>
              <a:t>Calculate petrol 95/93 cost</a:t>
            </a:r>
          </a:p>
          <a:p>
            <a:r>
              <a:rPr lang="en-US" sz="2800" dirty="0"/>
              <a:t>Calculate diesel cost</a:t>
            </a:r>
          </a:p>
          <a:p>
            <a:r>
              <a:rPr lang="en-US" sz="2800" dirty="0"/>
              <a:t>Calculate electric cost</a:t>
            </a: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A98605C0-4277-AC76-2A6E-72D5E1B07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227" y="877752"/>
            <a:ext cx="679080" cy="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8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New  Era  Software</vt:lpstr>
      <vt:lpstr>The  Team </vt:lpstr>
      <vt:lpstr>Management</vt:lpstr>
      <vt:lpstr>Our  Mission</vt:lpstr>
      <vt:lpstr>Long Term Objectives</vt:lpstr>
      <vt:lpstr>Technologies  Used</vt:lpstr>
      <vt:lpstr>The  Website</vt:lpstr>
      <vt:lpstr>Functionality Testing </vt:lpstr>
      <vt:lpstr>Unit  Testing</vt:lpstr>
      <vt:lpstr>Performance  Testing</vt:lpstr>
      <vt:lpstr>Database  Query  Testing</vt:lpstr>
      <vt:lpstr>Market Analysis</vt:lpstr>
      <vt:lpstr>Implementation</vt:lpstr>
      <vt:lpstr>Budgetary Considerations</vt:lpstr>
      <vt:lpstr>Thank 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654</cp:revision>
  <dcterms:created xsi:type="dcterms:W3CDTF">2022-06-06T10:02:19Z</dcterms:created>
  <dcterms:modified xsi:type="dcterms:W3CDTF">2022-06-10T13:44:00Z</dcterms:modified>
</cp:coreProperties>
</file>