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 snapToObjects="1">
      <p:cViewPr varScale="1">
        <p:scale>
          <a:sx n="135" d="100"/>
          <a:sy n="135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71CC-5457-0C43-8D1B-34A72CC1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083ED-DEE5-C646-AC60-AD86C8350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15CB-6B58-2046-BEFB-D35D0F88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F83D-64E3-ED44-A72B-935B786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8989-8D62-E641-8714-18E5D898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7604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6438-5697-9F4D-9B7A-BC87C100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D5674-A7A7-984A-8A80-347CEF40C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6AD5-3B4D-7D46-87F8-5A024E6B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206BF-CCF2-4048-A8A2-28F7F2B5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2EC1-BDA0-8B43-B3B5-0C2F59AE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8016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39CD8-FF4C-314C-953F-9E49B256F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5F185-1846-A24F-BC16-AF4EEE3AC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8D85-CECF-A14B-B8CB-C868317B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7C08-DE8B-114E-88B8-CC97B015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B5A3-6ECA-7E40-A2F3-C6D2F943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170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FAE3-70D6-D249-8222-91DC95B5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93EC-8AFE-0B43-B7B8-22C7FE2A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9DE92-7A26-3D4A-8E52-E77BBD49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B5D8-E8A5-F441-B342-6DAB7BAD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B7F-A82A-7948-952D-6C8EC835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6370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DD13-AA7D-FE4F-841F-E12C9735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E85A-85DE-7142-9EF1-B0AABD4E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0AC4-43F0-7A4C-A93B-2C32C02A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C9B9-23D8-D04C-8689-E4FB3EE9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6B82-93FA-BE4A-B394-F0164825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4851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65DA-80A6-0B45-90BB-7A5C3AC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9F6B-AF45-DE4D-8038-699F92E2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6EFB-1113-6343-A2AB-A5C250B0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ACD04-3BE6-C848-A73C-EBD1545C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0689A-A65B-C245-A7FF-136C85D3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8859-B800-D34E-8C5D-10670CF1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9938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44F3-941C-F746-B230-8FFCB2F0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2744-E2B8-FD4B-AD86-8129D8BD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4A364-B5F4-7849-B36E-27F1327C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76E2D-D6A4-E54A-9F2E-5CDABE1AA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6459-049C-5B46-B3C6-0D0A59578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CB0B0-D34F-7A4B-9459-55E67B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5B342-6541-464C-84A5-34B8D77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FAD56-906D-4147-BC8A-46BCAF8B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588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D68C-D06C-3744-99FD-4DF59CD5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2EF2F-1A5D-9B42-A977-4B90602C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4DD4-7149-8247-A7A3-53C63E36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33DE1-1A8B-DB4F-ACE8-5E73FE0C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8861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AF1F0-C0BC-044C-8E7D-DCA712B8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F82D4-78FC-0440-A3DF-256AD8DD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5FABC-9002-0949-8DC0-B3A4DC97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9898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2D76-D240-CD49-9104-6CF6250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9468-AB79-C540-B7E3-9F1233C9A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1C0A3-D3D8-2640-8F97-07CFCB18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90A2-6E2A-AC4F-969F-7618CE08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0D97-0AB5-B64E-BABB-8AB0BF6F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D5B78-A78A-B144-A1F6-FB77BB18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911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92FC-003B-6E40-BDF7-EE311C94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64CC8-B1BF-1540-A59A-598A5BFE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8CA59-C609-7148-B48F-4D1A37DD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605C0-77AF-1442-9EDD-522C9319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B1CDB-858A-8040-A5F9-8D3BFBCF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9882F-3A94-E14C-83BF-AB4D736B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4373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50798-A377-894A-B679-E45EB62A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48B1C-E503-B149-B8D4-C91A4CC2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95AE-2B8C-CA46-94DA-311C1D68C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BF20-EF9E-8B4F-A2F0-1DC64EB05972}" type="datetimeFigureOut">
              <a:rPr lang="en-MX" smtClean="0"/>
              <a:t>12/06/21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442D-87B9-834A-A254-C08BE879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870A-8296-9849-8D3B-DD2588F1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B50C-5A23-4245-9689-8C868C6D9B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4755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50E9E7-7362-4540-9CBF-96C3167D08C2}"/>
              </a:ext>
            </a:extLst>
          </p:cNvPr>
          <p:cNvGrpSpPr/>
          <p:nvPr/>
        </p:nvGrpSpPr>
        <p:grpSpPr>
          <a:xfrm>
            <a:off x="24698" y="193563"/>
            <a:ext cx="12265679" cy="6664437"/>
            <a:chOff x="24698" y="193563"/>
            <a:chExt cx="12265679" cy="666443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031C9A8-7851-4744-9C30-DC3AF04E7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879" y="193563"/>
              <a:ext cx="10346498" cy="646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Fondos de pantalla Chica rubia, ojos verdes, pistola, fondo blanco, anime.  2880x1800 HD Imagen">
              <a:extLst>
                <a:ext uri="{FF2B5EF4-FFF2-40B4-BE49-F238E27FC236}">
                  <a16:creationId xmlns:a16="http://schemas.microsoft.com/office/drawing/2014/main" id="{CDCD9D9A-3F32-1D48-9504-BD727F75E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151" y="5436295"/>
              <a:ext cx="2183361" cy="1228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ZJJBH Papel Pintado Autoadhesivo (W)400X(H)280Cm Anime Fondo Blanco  Minimalista Personaje Nube Papel Pintado De Restaurante Gran Foto Café 3D  Mural Oficina Gimnasio Tienda Pasillo Estudio Pared Arte: Amazon.es:  Bricolaje y herramientas">
              <a:extLst>
                <a:ext uri="{FF2B5EF4-FFF2-40B4-BE49-F238E27FC236}">
                  <a16:creationId xmlns:a16="http://schemas.microsoft.com/office/drawing/2014/main" id="{C73389A3-74EE-F34F-AAF7-31EC2B84E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3102" y="342619"/>
              <a:ext cx="3263900" cy="24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Vocaloid 4k Ultra Fondo de pantalla HD | Fondo de Escritorio | 4091x2893 -  Wallpaper Abyss">
              <a:extLst>
                <a:ext uri="{FF2B5EF4-FFF2-40B4-BE49-F238E27FC236}">
                  <a16:creationId xmlns:a16="http://schemas.microsoft.com/office/drawing/2014/main" id="{EC7D38D0-C9B6-9E4D-8A1D-A323D80EC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512" y="3322674"/>
              <a:ext cx="3690488" cy="261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Fondos de pantalla : Devorador de Almas, Maka Albarn, Soul Evans, Muerte el  niño, BlackStar, Patricia Thompson, Elizabeth Thompson, Tsubaki  Nakatsukasa, Chicas anime, Chicos anime, Ojos cerrados, Corbata, sombrero, Fondo  blanco, Anime">
              <a:extLst>
                <a:ext uri="{FF2B5EF4-FFF2-40B4-BE49-F238E27FC236}">
                  <a16:creationId xmlns:a16="http://schemas.microsoft.com/office/drawing/2014/main" id="{825898A8-9609-1A4D-A917-82299AFF8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8" y="5345136"/>
              <a:ext cx="2006863" cy="1512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Fondos de pantalla : blanco, ilustración, Anime, marrón, demonio, niña, niño,  disfraz, ala, gráficos, Mecha, personaje de ficción, Mangaka, criatura  mítica, supernatural creature 1920x1200 - - 795222 - Fondos de pantalla -  WallHere">
              <a:extLst>
                <a:ext uri="{FF2B5EF4-FFF2-40B4-BE49-F238E27FC236}">
                  <a16:creationId xmlns:a16="http://schemas.microsoft.com/office/drawing/2014/main" id="{DC4D2C2A-A662-E247-B6B3-78ED27CFA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8" y="1177446"/>
              <a:ext cx="2009826" cy="1252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535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Minerva Rodriguez</dc:creator>
  <cp:lastModifiedBy>Minerva Rodriguez</cp:lastModifiedBy>
  <cp:revision>6</cp:revision>
  <dcterms:created xsi:type="dcterms:W3CDTF">2021-06-12T18:22:07Z</dcterms:created>
  <dcterms:modified xsi:type="dcterms:W3CDTF">2021-06-12T19:34:59Z</dcterms:modified>
</cp:coreProperties>
</file>