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image" Target="../media/image169.png"/><Relationship Id="rId10" Type="http://schemas.openxmlformats.org/officeDocument/2006/relationships/image" Target="../media/image170.png"/><Relationship Id="rId11" Type="http://schemas.openxmlformats.org/officeDocument/2006/relationships/image" Target="../media/image171.png"/><Relationship Id="rId12" Type="http://schemas.openxmlformats.org/officeDocument/2006/relationships/image" Target="../media/image172.png"/><Relationship Id="rId13" Type="http://schemas.openxmlformats.org/officeDocument/2006/relationships/image" Target="../media/image173.png"/><Relationship Id="rId14" Type="http://schemas.openxmlformats.org/officeDocument/2006/relationships/image" Target="../media/image174.png"/><Relationship Id="rId15" Type="http://schemas.openxmlformats.org/officeDocument/2006/relationships/image" Target="../media/image175.png"/><Relationship Id="rId16" Type="http://schemas.openxmlformats.org/officeDocument/2006/relationships/image" Target="../media/image176.png"/><Relationship Id="rId17" Type="http://schemas.openxmlformats.org/officeDocument/2006/relationships/image" Target="../media/image177.png"/><Relationship Id="rId18" Type="http://schemas.openxmlformats.org/officeDocument/2006/relationships/image" Target="../media/image178.png"/><Relationship Id="rId19" Type="http://schemas.openxmlformats.org/officeDocument/2006/relationships/image" Target="../media/image179.png"/><Relationship Id="rId20" Type="http://schemas.openxmlformats.org/officeDocument/2006/relationships/image" Target="../media/image180.png"/><Relationship Id="rId21" Type="http://schemas.openxmlformats.org/officeDocument/2006/relationships/image" Target="../media/image18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Relationship Id="rId9" Type="http://schemas.openxmlformats.org/officeDocument/2006/relationships/image" Target="../media/image189.png"/><Relationship Id="rId10" Type="http://schemas.openxmlformats.org/officeDocument/2006/relationships/image" Target="../media/image190.png"/><Relationship Id="rId11" Type="http://schemas.openxmlformats.org/officeDocument/2006/relationships/image" Target="../media/image191.png"/><Relationship Id="rId12" Type="http://schemas.openxmlformats.org/officeDocument/2006/relationships/image" Target="../media/image192.png"/><Relationship Id="rId13" Type="http://schemas.openxmlformats.org/officeDocument/2006/relationships/image" Target="../media/image193.png"/><Relationship Id="rId14" Type="http://schemas.openxmlformats.org/officeDocument/2006/relationships/image" Target="../media/image194.png"/><Relationship Id="rId15" Type="http://schemas.openxmlformats.org/officeDocument/2006/relationships/image" Target="../media/image195.png"/><Relationship Id="rId16" Type="http://schemas.openxmlformats.org/officeDocument/2006/relationships/image" Target="../media/image196.png"/><Relationship Id="rId17" Type="http://schemas.openxmlformats.org/officeDocument/2006/relationships/image" Target="../media/image197.png"/><Relationship Id="rId18" Type="http://schemas.openxmlformats.org/officeDocument/2006/relationships/image" Target="../media/image198.png"/><Relationship Id="rId19" Type="http://schemas.openxmlformats.org/officeDocument/2006/relationships/image" Target="../media/image199.png"/><Relationship Id="rId20" Type="http://schemas.openxmlformats.org/officeDocument/2006/relationships/image" Target="../media/image200.png"/><Relationship Id="rId21" Type="http://schemas.openxmlformats.org/officeDocument/2006/relationships/image" Target="../media/image201.png"/><Relationship Id="rId22" Type="http://schemas.openxmlformats.org/officeDocument/2006/relationships/image" Target="../media/image202.png"/><Relationship Id="rId23" Type="http://schemas.openxmlformats.org/officeDocument/2006/relationships/image" Target="../media/image203.png"/><Relationship Id="rId24" Type="http://schemas.openxmlformats.org/officeDocument/2006/relationships/image" Target="../media/image204.png"/><Relationship Id="rId25" Type="http://schemas.openxmlformats.org/officeDocument/2006/relationships/image" Target="../media/image205.png"/><Relationship Id="rId26" Type="http://schemas.openxmlformats.org/officeDocument/2006/relationships/image" Target="../media/image206.png"/><Relationship Id="rId27" Type="http://schemas.openxmlformats.org/officeDocument/2006/relationships/image" Target="../media/image207.png"/><Relationship Id="rId28" Type="http://schemas.openxmlformats.org/officeDocument/2006/relationships/image" Target="../media/image208.png"/><Relationship Id="rId29" Type="http://schemas.openxmlformats.org/officeDocument/2006/relationships/image" Target="../media/image209.png"/><Relationship Id="rId30" Type="http://schemas.openxmlformats.org/officeDocument/2006/relationships/image" Target="../media/image21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image" Target="../media/image215.png"/><Relationship Id="rId7" Type="http://schemas.openxmlformats.org/officeDocument/2006/relationships/image" Target="../media/image216.png"/><Relationship Id="rId8" Type="http://schemas.openxmlformats.org/officeDocument/2006/relationships/image" Target="../media/image217.png"/><Relationship Id="rId9" Type="http://schemas.openxmlformats.org/officeDocument/2006/relationships/image" Target="../media/image218.png"/><Relationship Id="rId10" Type="http://schemas.openxmlformats.org/officeDocument/2006/relationships/image" Target="../media/image219.png"/><Relationship Id="rId11" Type="http://schemas.openxmlformats.org/officeDocument/2006/relationships/image" Target="../media/image220.png"/><Relationship Id="rId12" Type="http://schemas.openxmlformats.org/officeDocument/2006/relationships/image" Target="../media/image22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2.png"/><Relationship Id="rId3" Type="http://schemas.openxmlformats.org/officeDocument/2006/relationships/image" Target="../media/image223.png"/><Relationship Id="rId4" Type="http://schemas.openxmlformats.org/officeDocument/2006/relationships/image" Target="../media/image224.png"/><Relationship Id="rId5" Type="http://schemas.openxmlformats.org/officeDocument/2006/relationships/image" Target="../media/image225.png"/><Relationship Id="rId6" Type="http://schemas.openxmlformats.org/officeDocument/2006/relationships/image" Target="../media/image226.png"/><Relationship Id="rId7" Type="http://schemas.openxmlformats.org/officeDocument/2006/relationships/image" Target="../media/image227.png"/><Relationship Id="rId8" Type="http://schemas.openxmlformats.org/officeDocument/2006/relationships/image" Target="../media/image228.png"/><Relationship Id="rId9" Type="http://schemas.openxmlformats.org/officeDocument/2006/relationships/image" Target="../media/image229.png"/><Relationship Id="rId10" Type="http://schemas.openxmlformats.org/officeDocument/2006/relationships/image" Target="../media/image230.png"/><Relationship Id="rId11" Type="http://schemas.openxmlformats.org/officeDocument/2006/relationships/image" Target="../media/image231.png"/><Relationship Id="rId12" Type="http://schemas.openxmlformats.org/officeDocument/2006/relationships/image" Target="../media/image232.png"/><Relationship Id="rId13" Type="http://schemas.openxmlformats.org/officeDocument/2006/relationships/image" Target="../media/image233.png"/><Relationship Id="rId14" Type="http://schemas.openxmlformats.org/officeDocument/2006/relationships/image" Target="../media/image23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5.png"/><Relationship Id="rId3" Type="http://schemas.openxmlformats.org/officeDocument/2006/relationships/image" Target="../media/image236.png"/><Relationship Id="rId4" Type="http://schemas.openxmlformats.org/officeDocument/2006/relationships/image" Target="../media/image237.png"/><Relationship Id="rId5" Type="http://schemas.openxmlformats.org/officeDocument/2006/relationships/image" Target="../media/image238.png"/><Relationship Id="rId6" Type="http://schemas.openxmlformats.org/officeDocument/2006/relationships/image" Target="../media/image239.png"/><Relationship Id="rId7" Type="http://schemas.openxmlformats.org/officeDocument/2006/relationships/image" Target="../media/image240.png"/><Relationship Id="rId8" Type="http://schemas.openxmlformats.org/officeDocument/2006/relationships/image" Target="../media/image241.png"/><Relationship Id="rId9" Type="http://schemas.openxmlformats.org/officeDocument/2006/relationships/image" Target="../media/image242.png"/><Relationship Id="rId10" Type="http://schemas.openxmlformats.org/officeDocument/2006/relationships/image" Target="../media/image243.png"/><Relationship Id="rId11" Type="http://schemas.openxmlformats.org/officeDocument/2006/relationships/image" Target="../media/image244.png"/><Relationship Id="rId12" Type="http://schemas.openxmlformats.org/officeDocument/2006/relationships/image" Target="../media/image245.png"/><Relationship Id="rId13" Type="http://schemas.openxmlformats.org/officeDocument/2006/relationships/image" Target="../media/image246.png"/><Relationship Id="rId14" Type="http://schemas.openxmlformats.org/officeDocument/2006/relationships/image" Target="../media/image247.png"/><Relationship Id="rId15" Type="http://schemas.openxmlformats.org/officeDocument/2006/relationships/image" Target="../media/image248.png"/><Relationship Id="rId16" Type="http://schemas.openxmlformats.org/officeDocument/2006/relationships/image" Target="../media/image249.png"/><Relationship Id="rId17" Type="http://schemas.openxmlformats.org/officeDocument/2006/relationships/image" Target="../media/image250.png"/><Relationship Id="rId18" Type="http://schemas.openxmlformats.org/officeDocument/2006/relationships/image" Target="../media/image251.png"/><Relationship Id="rId19" Type="http://schemas.openxmlformats.org/officeDocument/2006/relationships/image" Target="../media/image252.png"/><Relationship Id="rId20" Type="http://schemas.openxmlformats.org/officeDocument/2006/relationships/image" Target="../media/image253.png"/><Relationship Id="rId21" Type="http://schemas.openxmlformats.org/officeDocument/2006/relationships/image" Target="../media/image254.png"/><Relationship Id="rId22" Type="http://schemas.openxmlformats.org/officeDocument/2006/relationships/image" Target="../media/image255.png"/><Relationship Id="rId23" Type="http://schemas.openxmlformats.org/officeDocument/2006/relationships/image" Target="../media/image256.png"/><Relationship Id="rId24" Type="http://schemas.openxmlformats.org/officeDocument/2006/relationships/image" Target="../media/image257.png"/><Relationship Id="rId25" Type="http://schemas.openxmlformats.org/officeDocument/2006/relationships/image" Target="../media/image258.png"/><Relationship Id="rId26" Type="http://schemas.openxmlformats.org/officeDocument/2006/relationships/image" Target="../media/image259.png"/><Relationship Id="rId27" Type="http://schemas.openxmlformats.org/officeDocument/2006/relationships/image" Target="../media/image260.png"/><Relationship Id="rId28" Type="http://schemas.openxmlformats.org/officeDocument/2006/relationships/image" Target="../media/image261.png"/><Relationship Id="rId29" Type="http://schemas.openxmlformats.org/officeDocument/2006/relationships/image" Target="../media/image262.png"/><Relationship Id="rId30" Type="http://schemas.openxmlformats.org/officeDocument/2006/relationships/image" Target="../media/image263.png"/><Relationship Id="rId31" Type="http://schemas.openxmlformats.org/officeDocument/2006/relationships/image" Target="../media/image264.png"/><Relationship Id="rId32" Type="http://schemas.openxmlformats.org/officeDocument/2006/relationships/image" Target="../media/image265.png"/><Relationship Id="rId33" Type="http://schemas.openxmlformats.org/officeDocument/2006/relationships/image" Target="../media/image266.png"/><Relationship Id="rId34" Type="http://schemas.openxmlformats.org/officeDocument/2006/relationships/image" Target="../media/image267.png"/><Relationship Id="rId35" Type="http://schemas.openxmlformats.org/officeDocument/2006/relationships/image" Target="../media/image268.png"/><Relationship Id="rId36" Type="http://schemas.openxmlformats.org/officeDocument/2006/relationships/image" Target="../media/image26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0.png"/><Relationship Id="rId3" Type="http://schemas.openxmlformats.org/officeDocument/2006/relationships/image" Target="../media/image271.png"/><Relationship Id="rId4" Type="http://schemas.openxmlformats.org/officeDocument/2006/relationships/image" Target="../media/image272.png"/><Relationship Id="rId5" Type="http://schemas.openxmlformats.org/officeDocument/2006/relationships/image" Target="../media/image273.png"/><Relationship Id="rId6" Type="http://schemas.openxmlformats.org/officeDocument/2006/relationships/image" Target="../media/image274.png"/><Relationship Id="rId7" Type="http://schemas.openxmlformats.org/officeDocument/2006/relationships/image" Target="../media/image275.png"/><Relationship Id="rId8" Type="http://schemas.openxmlformats.org/officeDocument/2006/relationships/image" Target="../media/image276.png"/><Relationship Id="rId9" Type="http://schemas.openxmlformats.org/officeDocument/2006/relationships/image" Target="../media/image277.png"/><Relationship Id="rId10" Type="http://schemas.openxmlformats.org/officeDocument/2006/relationships/image" Target="../media/image278.png"/><Relationship Id="rId11" Type="http://schemas.openxmlformats.org/officeDocument/2006/relationships/image" Target="../media/image279.png"/><Relationship Id="rId12" Type="http://schemas.openxmlformats.org/officeDocument/2006/relationships/image" Target="../media/image280.png"/><Relationship Id="rId13" Type="http://schemas.openxmlformats.org/officeDocument/2006/relationships/image" Target="../media/image281.png"/><Relationship Id="rId14" Type="http://schemas.openxmlformats.org/officeDocument/2006/relationships/image" Target="../media/image282.png"/><Relationship Id="rId15" Type="http://schemas.openxmlformats.org/officeDocument/2006/relationships/image" Target="../media/image283.png"/><Relationship Id="rId16" Type="http://schemas.openxmlformats.org/officeDocument/2006/relationships/image" Target="../media/image284.png"/><Relationship Id="rId17" Type="http://schemas.openxmlformats.org/officeDocument/2006/relationships/image" Target="../media/image285.png"/><Relationship Id="rId18" Type="http://schemas.openxmlformats.org/officeDocument/2006/relationships/image" Target="../media/image286.png"/><Relationship Id="rId19" Type="http://schemas.openxmlformats.org/officeDocument/2006/relationships/image" Target="../media/image287.png"/><Relationship Id="rId20" Type="http://schemas.openxmlformats.org/officeDocument/2006/relationships/image" Target="../media/image288.png"/><Relationship Id="rId21" Type="http://schemas.openxmlformats.org/officeDocument/2006/relationships/image" Target="../media/image289.png"/><Relationship Id="rId22" Type="http://schemas.openxmlformats.org/officeDocument/2006/relationships/image" Target="../media/image290.png"/><Relationship Id="rId23" Type="http://schemas.openxmlformats.org/officeDocument/2006/relationships/image" Target="../media/image291.png"/><Relationship Id="rId24" Type="http://schemas.openxmlformats.org/officeDocument/2006/relationships/image" Target="../media/image292.png"/><Relationship Id="rId25" Type="http://schemas.openxmlformats.org/officeDocument/2006/relationships/image" Target="../media/image293.png"/><Relationship Id="rId26" Type="http://schemas.openxmlformats.org/officeDocument/2006/relationships/image" Target="../media/image294.png"/><Relationship Id="rId27" Type="http://schemas.openxmlformats.org/officeDocument/2006/relationships/image" Target="../media/image295.png"/><Relationship Id="rId28" Type="http://schemas.openxmlformats.org/officeDocument/2006/relationships/image" Target="../media/image296.png"/><Relationship Id="rId29" Type="http://schemas.openxmlformats.org/officeDocument/2006/relationships/image" Target="../media/image297.png"/><Relationship Id="rId30" Type="http://schemas.openxmlformats.org/officeDocument/2006/relationships/image" Target="../media/image29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image" Target="../media/image303.png"/><Relationship Id="rId7" Type="http://schemas.openxmlformats.org/officeDocument/2006/relationships/image" Target="../media/image304.png"/><Relationship Id="rId8" Type="http://schemas.openxmlformats.org/officeDocument/2006/relationships/image" Target="../media/image305.png"/><Relationship Id="rId9" Type="http://schemas.openxmlformats.org/officeDocument/2006/relationships/image" Target="../media/image306.png"/><Relationship Id="rId10" Type="http://schemas.openxmlformats.org/officeDocument/2006/relationships/image" Target="../media/image307.png"/><Relationship Id="rId11" Type="http://schemas.openxmlformats.org/officeDocument/2006/relationships/image" Target="../media/image308.png"/><Relationship Id="rId12" Type="http://schemas.openxmlformats.org/officeDocument/2006/relationships/image" Target="../media/image309.png"/><Relationship Id="rId13" Type="http://schemas.openxmlformats.org/officeDocument/2006/relationships/image" Target="../media/image310.png"/><Relationship Id="rId14" Type="http://schemas.openxmlformats.org/officeDocument/2006/relationships/image" Target="../media/image311.png"/><Relationship Id="rId15" Type="http://schemas.openxmlformats.org/officeDocument/2006/relationships/image" Target="../media/image312.png"/><Relationship Id="rId16" Type="http://schemas.openxmlformats.org/officeDocument/2006/relationships/image" Target="../media/image313.png"/><Relationship Id="rId17" Type="http://schemas.openxmlformats.org/officeDocument/2006/relationships/image" Target="../media/image314.png"/><Relationship Id="rId18" Type="http://schemas.openxmlformats.org/officeDocument/2006/relationships/image" Target="../media/image315.png"/><Relationship Id="rId19" Type="http://schemas.openxmlformats.org/officeDocument/2006/relationships/image" Target="../media/image316.png"/><Relationship Id="rId20" Type="http://schemas.openxmlformats.org/officeDocument/2006/relationships/image" Target="../media/image317.png"/><Relationship Id="rId21" Type="http://schemas.openxmlformats.org/officeDocument/2006/relationships/image" Target="../media/image318.png"/><Relationship Id="rId22" Type="http://schemas.openxmlformats.org/officeDocument/2006/relationships/image" Target="../media/image319.png"/><Relationship Id="rId23" Type="http://schemas.openxmlformats.org/officeDocument/2006/relationships/image" Target="../media/image320.png"/><Relationship Id="rId24" Type="http://schemas.openxmlformats.org/officeDocument/2006/relationships/image" Target="../media/image321.png"/><Relationship Id="rId25" Type="http://schemas.openxmlformats.org/officeDocument/2006/relationships/image" Target="../media/image322.png"/><Relationship Id="rId26" Type="http://schemas.openxmlformats.org/officeDocument/2006/relationships/image" Target="../media/image323.png"/><Relationship Id="rId27" Type="http://schemas.openxmlformats.org/officeDocument/2006/relationships/image" Target="../media/image324.png"/><Relationship Id="rId28" Type="http://schemas.openxmlformats.org/officeDocument/2006/relationships/image" Target="../media/image325.png"/><Relationship Id="rId29" Type="http://schemas.openxmlformats.org/officeDocument/2006/relationships/image" Target="../media/image326.png"/><Relationship Id="rId30" Type="http://schemas.openxmlformats.org/officeDocument/2006/relationships/image" Target="../media/image32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8.png"/><Relationship Id="rId3" Type="http://schemas.openxmlformats.org/officeDocument/2006/relationships/image" Target="../media/image329.png"/><Relationship Id="rId4" Type="http://schemas.openxmlformats.org/officeDocument/2006/relationships/image" Target="../media/image330.png"/><Relationship Id="rId5" Type="http://schemas.openxmlformats.org/officeDocument/2006/relationships/image" Target="../media/image331.png"/><Relationship Id="rId6" Type="http://schemas.openxmlformats.org/officeDocument/2006/relationships/image" Target="../media/image332.png"/><Relationship Id="rId7" Type="http://schemas.openxmlformats.org/officeDocument/2006/relationships/image" Target="../media/image333.png"/><Relationship Id="rId8" Type="http://schemas.openxmlformats.org/officeDocument/2006/relationships/image" Target="../media/image334.png"/><Relationship Id="rId9" Type="http://schemas.openxmlformats.org/officeDocument/2006/relationships/image" Target="../media/image335.png"/><Relationship Id="rId10" Type="http://schemas.openxmlformats.org/officeDocument/2006/relationships/image" Target="../media/image336.png"/><Relationship Id="rId11" Type="http://schemas.openxmlformats.org/officeDocument/2006/relationships/image" Target="../media/image337.png"/><Relationship Id="rId12" Type="http://schemas.openxmlformats.org/officeDocument/2006/relationships/image" Target="../media/image338.png"/><Relationship Id="rId13" Type="http://schemas.openxmlformats.org/officeDocument/2006/relationships/image" Target="../media/image339.png"/><Relationship Id="rId14" Type="http://schemas.openxmlformats.org/officeDocument/2006/relationships/image" Target="../media/image340.png"/><Relationship Id="rId15" Type="http://schemas.openxmlformats.org/officeDocument/2006/relationships/image" Target="../media/image341.png"/><Relationship Id="rId16" Type="http://schemas.openxmlformats.org/officeDocument/2006/relationships/image" Target="../media/image34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3.png"/><Relationship Id="rId3" Type="http://schemas.openxmlformats.org/officeDocument/2006/relationships/image" Target="../media/image344.png"/><Relationship Id="rId4" Type="http://schemas.openxmlformats.org/officeDocument/2006/relationships/image" Target="../media/image345.png"/><Relationship Id="rId5" Type="http://schemas.openxmlformats.org/officeDocument/2006/relationships/image" Target="../media/image346.png"/><Relationship Id="rId6" Type="http://schemas.openxmlformats.org/officeDocument/2006/relationships/image" Target="../media/image347.png"/><Relationship Id="rId7" Type="http://schemas.openxmlformats.org/officeDocument/2006/relationships/image" Target="../media/image348.png"/><Relationship Id="rId8" Type="http://schemas.openxmlformats.org/officeDocument/2006/relationships/image" Target="../media/image349.png"/><Relationship Id="rId9" Type="http://schemas.openxmlformats.org/officeDocument/2006/relationships/image" Target="../media/image350.png"/><Relationship Id="rId10" Type="http://schemas.openxmlformats.org/officeDocument/2006/relationships/image" Target="../media/image35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355.png"/><Relationship Id="rId6" Type="http://schemas.openxmlformats.org/officeDocument/2006/relationships/image" Target="../media/image356.png"/><Relationship Id="rId7" Type="http://schemas.openxmlformats.org/officeDocument/2006/relationships/image" Target="../media/image357.png"/><Relationship Id="rId8" Type="http://schemas.openxmlformats.org/officeDocument/2006/relationships/image" Target="../media/image358.png"/><Relationship Id="rId9" Type="http://schemas.openxmlformats.org/officeDocument/2006/relationships/image" Target="../media/image359.png"/><Relationship Id="rId10" Type="http://schemas.openxmlformats.org/officeDocument/2006/relationships/image" Target="../media/image36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1.png"/><Relationship Id="rId3" Type="http://schemas.openxmlformats.org/officeDocument/2006/relationships/image" Target="../media/image362.png"/><Relationship Id="rId4" Type="http://schemas.openxmlformats.org/officeDocument/2006/relationships/image" Target="../media/image363.png"/><Relationship Id="rId5" Type="http://schemas.openxmlformats.org/officeDocument/2006/relationships/image" Target="../media/image364.png"/><Relationship Id="rId6" Type="http://schemas.openxmlformats.org/officeDocument/2006/relationships/image" Target="../media/image365.png"/><Relationship Id="rId7" Type="http://schemas.openxmlformats.org/officeDocument/2006/relationships/image" Target="../media/image366.png"/><Relationship Id="rId8" Type="http://schemas.openxmlformats.org/officeDocument/2006/relationships/image" Target="../media/image367.png"/><Relationship Id="rId9" Type="http://schemas.openxmlformats.org/officeDocument/2006/relationships/image" Target="../media/image36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Relationship Id="rId13" Type="http://schemas.openxmlformats.org/officeDocument/2006/relationships/image" Target="../media/image101.png"/><Relationship Id="rId14" Type="http://schemas.openxmlformats.org/officeDocument/2006/relationships/image" Target="../media/image102.png"/><Relationship Id="rId15" Type="http://schemas.openxmlformats.org/officeDocument/2006/relationships/image" Target="../media/image103.png"/><Relationship Id="rId16" Type="http://schemas.openxmlformats.org/officeDocument/2006/relationships/image" Target="../media/image104.png"/><Relationship Id="rId17" Type="http://schemas.openxmlformats.org/officeDocument/2006/relationships/image" Target="../media/image105.png"/><Relationship Id="rId18" Type="http://schemas.openxmlformats.org/officeDocument/2006/relationships/image" Target="../media/image106.png"/><Relationship Id="rId19" Type="http://schemas.openxmlformats.org/officeDocument/2006/relationships/image" Target="../media/image107.png"/><Relationship Id="rId20" Type="http://schemas.openxmlformats.org/officeDocument/2006/relationships/image" Target="../media/image108.png"/><Relationship Id="rId21" Type="http://schemas.openxmlformats.org/officeDocument/2006/relationships/image" Target="../media/image109.png"/><Relationship Id="rId22" Type="http://schemas.openxmlformats.org/officeDocument/2006/relationships/image" Target="../media/image110.png"/><Relationship Id="rId23" Type="http://schemas.openxmlformats.org/officeDocument/2006/relationships/image" Target="../media/image111.png"/><Relationship Id="rId24" Type="http://schemas.openxmlformats.org/officeDocument/2006/relationships/image" Target="../media/image112.png"/><Relationship Id="rId25" Type="http://schemas.openxmlformats.org/officeDocument/2006/relationships/image" Target="../media/image113.png"/><Relationship Id="rId26" Type="http://schemas.openxmlformats.org/officeDocument/2006/relationships/image" Target="../media/image114.png"/><Relationship Id="rId27" Type="http://schemas.openxmlformats.org/officeDocument/2006/relationships/image" Target="../media/image115.png"/><Relationship Id="rId28" Type="http://schemas.openxmlformats.org/officeDocument/2006/relationships/image" Target="../media/image116.png"/><Relationship Id="rId29" Type="http://schemas.openxmlformats.org/officeDocument/2006/relationships/image" Target="../media/image117.png"/><Relationship Id="rId30" Type="http://schemas.openxmlformats.org/officeDocument/2006/relationships/image" Target="../media/image118.png"/><Relationship Id="rId31" Type="http://schemas.openxmlformats.org/officeDocument/2006/relationships/image" Target="../media/image119.png"/><Relationship Id="rId32" Type="http://schemas.openxmlformats.org/officeDocument/2006/relationships/image" Target="../media/image12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Relationship Id="rId10" Type="http://schemas.openxmlformats.org/officeDocument/2006/relationships/image" Target="../media/image129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32.png"/><Relationship Id="rId14" Type="http://schemas.openxmlformats.org/officeDocument/2006/relationships/image" Target="../media/image133.png"/><Relationship Id="rId15" Type="http://schemas.openxmlformats.org/officeDocument/2006/relationships/image" Target="../media/image134.png"/><Relationship Id="rId16" Type="http://schemas.openxmlformats.org/officeDocument/2006/relationships/image" Target="../media/image135.png"/><Relationship Id="rId17" Type="http://schemas.openxmlformats.org/officeDocument/2006/relationships/image" Target="../media/image136.png"/><Relationship Id="rId18" Type="http://schemas.openxmlformats.org/officeDocument/2006/relationships/image" Target="../media/image137.png"/><Relationship Id="rId19" Type="http://schemas.openxmlformats.org/officeDocument/2006/relationships/image" Target="../media/image138.png"/><Relationship Id="rId20" Type="http://schemas.openxmlformats.org/officeDocument/2006/relationships/image" Target="../media/image139.png"/><Relationship Id="rId21" Type="http://schemas.openxmlformats.org/officeDocument/2006/relationships/image" Target="../media/image140.png"/><Relationship Id="rId22" Type="http://schemas.openxmlformats.org/officeDocument/2006/relationships/image" Target="../media/image141.png"/><Relationship Id="rId23" Type="http://schemas.openxmlformats.org/officeDocument/2006/relationships/image" Target="../media/image142.png"/><Relationship Id="rId24" Type="http://schemas.openxmlformats.org/officeDocument/2006/relationships/image" Target="../media/image143.png"/><Relationship Id="rId25" Type="http://schemas.openxmlformats.org/officeDocument/2006/relationships/image" Target="../media/image144.png"/><Relationship Id="rId26" Type="http://schemas.openxmlformats.org/officeDocument/2006/relationships/image" Target="../media/image145.png"/><Relationship Id="rId27" Type="http://schemas.openxmlformats.org/officeDocument/2006/relationships/image" Target="../media/image146.png"/><Relationship Id="rId28" Type="http://schemas.openxmlformats.org/officeDocument/2006/relationships/image" Target="../media/image147.png"/><Relationship Id="rId29" Type="http://schemas.openxmlformats.org/officeDocument/2006/relationships/image" Target="../media/image148.png"/><Relationship Id="rId30" Type="http://schemas.openxmlformats.org/officeDocument/2006/relationships/image" Target="../media/image149.png"/><Relationship Id="rId31" Type="http://schemas.openxmlformats.org/officeDocument/2006/relationships/image" Target="../media/image150.png"/><Relationship Id="rId32" Type="http://schemas.openxmlformats.org/officeDocument/2006/relationships/image" Target="../media/image151.png"/><Relationship Id="rId33" Type="http://schemas.openxmlformats.org/officeDocument/2006/relationships/image" Target="../media/image152.png"/><Relationship Id="rId34" Type="http://schemas.openxmlformats.org/officeDocument/2006/relationships/image" Target="../media/image153.png"/><Relationship Id="rId35" Type="http://schemas.openxmlformats.org/officeDocument/2006/relationships/image" Target="../media/image154.png"/><Relationship Id="rId36" Type="http://schemas.openxmlformats.org/officeDocument/2006/relationships/image" Target="../media/image155.png"/><Relationship Id="rId37" Type="http://schemas.openxmlformats.org/officeDocument/2006/relationships/image" Target="../media/image156.png"/><Relationship Id="rId38" Type="http://schemas.openxmlformats.org/officeDocument/2006/relationships/image" Target="../media/image157.png"/><Relationship Id="rId39" Type="http://schemas.openxmlformats.org/officeDocument/2006/relationships/image" Target="../media/image158.png"/><Relationship Id="rId40" Type="http://schemas.openxmlformats.org/officeDocument/2006/relationships/image" Target="../media/image159.png"/><Relationship Id="rId41" Type="http://schemas.openxmlformats.org/officeDocument/2006/relationships/image" Target="../media/image160.png"/><Relationship Id="rId42" Type="http://schemas.openxmlformats.org/officeDocument/2006/relationships/image" Target="../media/image16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D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3810" y="1086732"/>
            <a:ext cx="16838095" cy="80119"/>
            <a:chOff x="723810" y="1086732"/>
            <a:chExt cx="16838095" cy="80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810" y="1086732"/>
              <a:ext cx="16838095" cy="80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3810" y="9608333"/>
            <a:ext cx="16838095" cy="21429"/>
            <a:chOff x="723810" y="9608333"/>
            <a:chExt cx="16838095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10" y="9608333"/>
              <a:ext cx="16838095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3810" y="1086732"/>
            <a:ext cx="16838095" cy="80119"/>
            <a:chOff x="723810" y="1086732"/>
            <a:chExt cx="16838095" cy="801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10" y="1086732"/>
              <a:ext cx="16838095" cy="8011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6201" y="1837268"/>
            <a:ext cx="16677444" cy="57371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8574" y="7931433"/>
            <a:ext cx="8884875" cy="159810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23810" y="1414181"/>
            <a:ext cx="2198800" cy="356219"/>
            <a:chOff x="723810" y="1414181"/>
            <a:chExt cx="2198800" cy="3562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250" y="1364554"/>
              <a:ext cx="1394716" cy="58182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723810" y="1414181"/>
              <a:ext cx="326223" cy="356219"/>
              <a:chOff x="723810" y="1414181"/>
              <a:chExt cx="326223" cy="356219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723810" y="1414181"/>
                <a:ext cx="326223" cy="326223"/>
                <a:chOff x="723810" y="1414181"/>
                <a:chExt cx="326223" cy="326223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723810" y="1414181"/>
                  <a:ext cx="326223" cy="326223"/>
                </a:xfrm>
                <a:prstGeom prst="rect">
                  <a:avLst/>
                </a:prstGeom>
              </p:spPr>
            </p:pic>
          </p:grpSp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29979" y="1281676"/>
                <a:ext cx="597829" cy="681210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545830" y="8838068"/>
            <a:ext cx="8254698" cy="6211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7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3810" y="1086732"/>
            <a:ext cx="16838095" cy="80119"/>
            <a:chOff x="723810" y="1086732"/>
            <a:chExt cx="16838095" cy="80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810" y="1086732"/>
              <a:ext cx="16838095" cy="80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3810" y="9608333"/>
            <a:ext cx="16838095" cy="21429"/>
            <a:chOff x="723810" y="9608333"/>
            <a:chExt cx="16838095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10" y="9608333"/>
              <a:ext cx="16838095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59500" y="3526949"/>
            <a:ext cx="6488359" cy="48662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24241" y="320984"/>
            <a:ext cx="10050219" cy="107629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01199" y="1423704"/>
            <a:ext cx="326223" cy="344192"/>
            <a:chOff x="1001199" y="1423704"/>
            <a:chExt cx="326223" cy="34419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001199" y="1423704"/>
              <a:ext cx="326223" cy="326223"/>
              <a:chOff x="1001199" y="1423704"/>
              <a:chExt cx="326223" cy="32622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01199" y="1423704"/>
                <a:ext cx="326223" cy="326223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5257" y="1297324"/>
              <a:ext cx="451581" cy="67236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1783" y="1353745"/>
            <a:ext cx="2679868" cy="62124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8822" y="1624984"/>
            <a:ext cx="4543389" cy="116659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01199" y="1423704"/>
            <a:ext cx="326223" cy="356219"/>
            <a:chOff x="1001199" y="1423704"/>
            <a:chExt cx="326223" cy="35621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01199" y="1423704"/>
              <a:ext cx="326223" cy="326223"/>
              <a:chOff x="1001199" y="1423704"/>
              <a:chExt cx="326223" cy="32622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01199" y="1423704"/>
                <a:ext cx="326223" cy="326223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5286" y="1300724"/>
              <a:ext cx="451495" cy="6621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33333" y="3755935"/>
            <a:ext cx="3337628" cy="4455864"/>
            <a:chOff x="533333" y="3755935"/>
            <a:chExt cx="3337628" cy="445586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33333" y="3755935"/>
              <a:ext cx="3337628" cy="4017276"/>
              <a:chOff x="533333" y="3755935"/>
              <a:chExt cx="3337628" cy="4017276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33333" y="3755935"/>
                <a:ext cx="3337628" cy="4017276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2026" y="3710895"/>
              <a:ext cx="3451120" cy="4311768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585347" y="5269377"/>
              <a:ext cx="3235828" cy="37336"/>
              <a:chOff x="585347" y="5269377"/>
              <a:chExt cx="3235828" cy="3733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85347" y="5269377"/>
                <a:ext cx="3235828" cy="37336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584233" y="6261275"/>
              <a:ext cx="3235828" cy="37336"/>
              <a:chOff x="584233" y="6261275"/>
              <a:chExt cx="3235828" cy="37336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84233" y="6261275"/>
                <a:ext cx="3235828" cy="37336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3834884" y="4181082"/>
            <a:ext cx="5668796" cy="3042783"/>
            <a:chOff x="3834884" y="4181082"/>
            <a:chExt cx="5668796" cy="304278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3834884" y="5481497"/>
              <a:ext cx="431665" cy="431665"/>
              <a:chOff x="3834884" y="5481497"/>
              <a:chExt cx="431665" cy="431665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3834884" y="5481497"/>
                <a:ext cx="431665" cy="43166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846442" y="6672349"/>
              <a:ext cx="431665" cy="431665"/>
              <a:chOff x="3846442" y="6672349"/>
              <a:chExt cx="431665" cy="431665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3846442" y="6672349"/>
                <a:ext cx="431665" cy="431665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3846442" y="4285110"/>
              <a:ext cx="431665" cy="431665"/>
              <a:chOff x="3846442" y="4285110"/>
              <a:chExt cx="431665" cy="431665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3846442" y="4285110"/>
                <a:ext cx="431665" cy="431665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465088" y="3974748"/>
              <a:ext cx="1225653" cy="1102272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72878" y="5355916"/>
              <a:ext cx="1185024" cy="1056881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74612" y="6530348"/>
              <a:ext cx="1185024" cy="10568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7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1199" y="1423704"/>
            <a:ext cx="326223" cy="344192"/>
            <a:chOff x="1001199" y="1423704"/>
            <a:chExt cx="326223" cy="34419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01199" y="1423704"/>
              <a:ext cx="326223" cy="326223"/>
              <a:chOff x="1001199" y="1423704"/>
              <a:chExt cx="326223" cy="32622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01199" y="1423704"/>
                <a:ext cx="326223" cy="326223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171" y="1287800"/>
              <a:ext cx="455219" cy="6914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3810" y="1086732"/>
            <a:ext cx="16838095" cy="80119"/>
            <a:chOff x="723810" y="1086732"/>
            <a:chExt cx="16838095" cy="801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10" y="1086732"/>
              <a:ext cx="16838095" cy="801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3810" y="9608333"/>
            <a:ext cx="16838095" cy="21429"/>
            <a:chOff x="723810" y="9608333"/>
            <a:chExt cx="16838095" cy="2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810" y="9608333"/>
              <a:ext cx="16838095" cy="2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2259" y="1334724"/>
            <a:ext cx="3888449" cy="63169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7870" y="1664565"/>
            <a:ext cx="4683797" cy="11444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218395" y="3752381"/>
            <a:ext cx="3847619" cy="4423810"/>
            <a:chOff x="7218395" y="3752381"/>
            <a:chExt cx="3847619" cy="442381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218395" y="3752381"/>
              <a:ext cx="3847619" cy="4423810"/>
              <a:chOff x="7218395" y="3752381"/>
              <a:chExt cx="3847619" cy="442381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218395" y="3752381"/>
                <a:ext cx="3847619" cy="442381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882048" y="4314125"/>
              <a:ext cx="2520314" cy="2520314"/>
              <a:chOff x="7882048" y="4314125"/>
              <a:chExt cx="2520314" cy="252031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82048" y="4314125"/>
                <a:ext cx="2520314" cy="2520314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02512" y="6812136"/>
              <a:ext cx="3473667" cy="817296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60685" y="7277462"/>
              <a:ext cx="3495509" cy="50301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016732" y="3752381"/>
            <a:ext cx="5873092" cy="1831173"/>
            <a:chOff x="11016732" y="3752381"/>
            <a:chExt cx="5873092" cy="183117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1694586" y="3752381"/>
              <a:ext cx="5195238" cy="1831173"/>
              <a:chOff x="11694586" y="3752381"/>
              <a:chExt cx="5195238" cy="1831173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694586" y="3752381"/>
                <a:ext cx="5195238" cy="1831173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63730" y="4048897"/>
              <a:ext cx="2359497" cy="681088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778969" y="4495240"/>
              <a:ext cx="3888869" cy="942592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44551" y="4157556"/>
              <a:ext cx="1159290" cy="1176852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1016732" y="4612544"/>
              <a:ext cx="728647" cy="122899"/>
              <a:chOff x="11016732" y="4612544"/>
              <a:chExt cx="728647" cy="12289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016732" y="4612544"/>
                <a:ext cx="728647" cy="122899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1016732" y="6349562"/>
            <a:ext cx="5873092" cy="1831173"/>
            <a:chOff x="11016732" y="6349562"/>
            <a:chExt cx="5873092" cy="183117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1694586" y="6349562"/>
              <a:ext cx="5195238" cy="1831173"/>
              <a:chOff x="11694586" y="6349562"/>
              <a:chExt cx="5195238" cy="1831173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694586" y="6349562"/>
                <a:ext cx="5195238" cy="1831173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763730" y="6637216"/>
              <a:ext cx="2359497" cy="681088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778969" y="7083559"/>
              <a:ext cx="3888869" cy="942592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663599" y="6726842"/>
              <a:ext cx="1149766" cy="1176852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11016732" y="7203699"/>
              <a:ext cx="728647" cy="122899"/>
              <a:chOff x="11016732" y="7203699"/>
              <a:chExt cx="728647" cy="122899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1016732" y="7203699"/>
                <a:ext cx="728647" cy="122899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395890" y="3752381"/>
            <a:ext cx="5195238" cy="1831173"/>
            <a:chOff x="1395890" y="3752381"/>
            <a:chExt cx="5195238" cy="183117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95890" y="3752381"/>
              <a:ext cx="5195238" cy="1831173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635491" y="4157552"/>
            <a:ext cx="1169701" cy="117685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154740" y="1318944"/>
            <a:ext cx="8665145" cy="2380945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518319" y="4612544"/>
            <a:ext cx="728647" cy="122899"/>
            <a:chOff x="6518319" y="4612544"/>
            <a:chExt cx="728647" cy="12289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518319" y="4612544"/>
              <a:ext cx="728647" cy="12289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95890" y="6342381"/>
            <a:ext cx="5195238" cy="1831173"/>
            <a:chOff x="1395890" y="6342381"/>
            <a:chExt cx="5195238" cy="183117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95890" y="6342381"/>
              <a:ext cx="5195238" cy="1831173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401317" y="6637216"/>
            <a:ext cx="5212773" cy="681088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541479" y="7062206"/>
            <a:ext cx="4271040" cy="952430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670132" y="6726832"/>
            <a:ext cx="1161024" cy="1176852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6518319" y="7196518"/>
            <a:ext cx="728647" cy="122899"/>
            <a:chOff x="6518319" y="7196518"/>
            <a:chExt cx="728647" cy="12289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518319" y="7196518"/>
              <a:ext cx="728647" cy="1228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7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1199" y="1423704"/>
            <a:ext cx="326223" cy="344192"/>
            <a:chOff x="1001199" y="1423704"/>
            <a:chExt cx="326223" cy="34419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01199" y="1423704"/>
              <a:ext cx="326223" cy="326223"/>
              <a:chOff x="1001199" y="1423704"/>
              <a:chExt cx="326223" cy="32622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01199" y="1423704"/>
                <a:ext cx="326223" cy="326223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171" y="1287800"/>
              <a:ext cx="455219" cy="6914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3810" y="1086732"/>
            <a:ext cx="16838095" cy="80119"/>
            <a:chOff x="723810" y="1086732"/>
            <a:chExt cx="16838095" cy="801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10" y="1086732"/>
              <a:ext cx="16838095" cy="801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3810" y="9608333"/>
            <a:ext cx="16838095" cy="21429"/>
            <a:chOff x="723810" y="9608333"/>
            <a:chExt cx="16838095" cy="2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810" y="9608333"/>
              <a:ext cx="16838095" cy="2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2259" y="1334724"/>
            <a:ext cx="3888449" cy="63169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210312" y="3061310"/>
            <a:ext cx="3561905" cy="5590486"/>
            <a:chOff x="12210312" y="3061310"/>
            <a:chExt cx="3561905" cy="55904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10312" y="3061310"/>
              <a:ext cx="3561905" cy="55904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8346" y="1624165"/>
            <a:ext cx="5606750" cy="117975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179941" y="64897"/>
            <a:ext cx="15472244" cy="1158331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77488" y="3416922"/>
            <a:ext cx="2818955" cy="510856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72836" y="1762488"/>
            <a:ext cx="8882392" cy="88864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646716" y="5822078"/>
            <a:ext cx="2466740" cy="428571"/>
            <a:chOff x="9646716" y="5822078"/>
            <a:chExt cx="2466740" cy="4285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46716" y="5822078"/>
              <a:ext cx="2466740" cy="42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7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1199" y="1423704"/>
            <a:ext cx="326223" cy="344192"/>
            <a:chOff x="1001199" y="1423704"/>
            <a:chExt cx="326223" cy="34419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01199" y="1423704"/>
              <a:ext cx="326223" cy="326223"/>
              <a:chOff x="1001199" y="1423704"/>
              <a:chExt cx="326223" cy="32622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01199" y="1423704"/>
                <a:ext cx="326223" cy="326223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171" y="1287800"/>
              <a:ext cx="455219" cy="6914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3810" y="1086732"/>
            <a:ext cx="16838095" cy="80119"/>
            <a:chOff x="723810" y="1086732"/>
            <a:chExt cx="16838095" cy="801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10" y="1086732"/>
              <a:ext cx="16838095" cy="801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3810" y="9608333"/>
            <a:ext cx="16838095" cy="21429"/>
            <a:chOff x="723810" y="9608333"/>
            <a:chExt cx="16838095" cy="2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810" y="9608333"/>
              <a:ext cx="16838095" cy="2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2259" y="1334724"/>
            <a:ext cx="3888449" cy="63169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210312" y="3061310"/>
            <a:ext cx="3561905" cy="5590486"/>
            <a:chOff x="12210312" y="3061310"/>
            <a:chExt cx="3561905" cy="55904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10312" y="3061310"/>
              <a:ext cx="3561905" cy="55904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8346" y="1624165"/>
            <a:ext cx="5606750" cy="117975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72836" y="1762488"/>
            <a:ext cx="8882392" cy="88864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674499" y="5866070"/>
            <a:ext cx="2466740" cy="428571"/>
            <a:chOff x="6674499" y="5866070"/>
            <a:chExt cx="2466740" cy="4285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74499" y="5866070"/>
              <a:ext cx="2466740" cy="42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3810" y="2800912"/>
            <a:ext cx="5020666" cy="6171429"/>
            <a:chOff x="723810" y="2800912"/>
            <a:chExt cx="5020666" cy="61714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3810" y="2800912"/>
              <a:ext cx="5020666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300181" y="3061310"/>
            <a:ext cx="6297487" cy="3613900"/>
            <a:chOff x="10300181" y="3061310"/>
            <a:chExt cx="6297487" cy="361390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00181" y="3061310"/>
              <a:ext cx="6297487" cy="361390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03398" y="6543669"/>
            <a:ext cx="4749801" cy="89325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103398" y="2467081"/>
            <a:ext cx="7636096" cy="8932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7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1199" y="1423704"/>
            <a:ext cx="326223" cy="344192"/>
            <a:chOff x="1001199" y="1423704"/>
            <a:chExt cx="326223" cy="34419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01199" y="1423704"/>
              <a:ext cx="326223" cy="326223"/>
              <a:chOff x="1001199" y="1423704"/>
              <a:chExt cx="326223" cy="32622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01199" y="1423704"/>
                <a:ext cx="326223" cy="326223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171" y="1287800"/>
              <a:ext cx="455219" cy="6914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2259" y="1334724"/>
            <a:ext cx="3888449" cy="63169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8346" y="1624165"/>
            <a:ext cx="5606750" cy="11797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3810" y="1086732"/>
            <a:ext cx="16838095" cy="80119"/>
            <a:chOff x="723810" y="1086732"/>
            <a:chExt cx="16838095" cy="801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810" y="1086732"/>
              <a:ext cx="16838095" cy="801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3810" y="9608333"/>
            <a:ext cx="16838095" cy="21429"/>
            <a:chOff x="723810" y="9608333"/>
            <a:chExt cx="16838095" cy="2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810" y="9608333"/>
              <a:ext cx="16838095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07273" y="3528592"/>
            <a:ext cx="1372921" cy="1268842"/>
            <a:chOff x="1607273" y="3528592"/>
            <a:chExt cx="1372921" cy="12688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7273" y="3528592"/>
              <a:ext cx="1372921" cy="126884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27022" y="4822249"/>
            <a:ext cx="2076835" cy="97073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981985" y="3509544"/>
            <a:ext cx="1372921" cy="1268842"/>
            <a:chOff x="3981985" y="3509544"/>
            <a:chExt cx="1372921" cy="126884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1985" y="3509544"/>
              <a:ext cx="1372921" cy="126884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79877" y="4803202"/>
            <a:ext cx="2346693" cy="97073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392834" y="3509544"/>
            <a:ext cx="1372921" cy="1268842"/>
            <a:chOff x="6392834" y="3509544"/>
            <a:chExt cx="1372921" cy="126884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92834" y="3509544"/>
              <a:ext cx="1372921" cy="126884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75698" y="4793679"/>
            <a:ext cx="1739226" cy="97073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701256" y="3490497"/>
            <a:ext cx="1372921" cy="1268842"/>
            <a:chOff x="8701256" y="3490497"/>
            <a:chExt cx="1372921" cy="126884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01256" y="3490497"/>
              <a:ext cx="1372921" cy="126884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21002" y="4784154"/>
            <a:ext cx="2078778" cy="97073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046811" y="3500020"/>
            <a:ext cx="1372921" cy="1268842"/>
            <a:chOff x="11046811" y="3500020"/>
            <a:chExt cx="1372921" cy="126884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46811" y="3500020"/>
              <a:ext cx="1372921" cy="126884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474647" y="4784154"/>
            <a:ext cx="2435874" cy="97073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215053" y="3509544"/>
            <a:ext cx="1372921" cy="1268842"/>
            <a:chOff x="13215053" y="3509544"/>
            <a:chExt cx="1372921" cy="126884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215053" y="3509544"/>
              <a:ext cx="1372921" cy="1268842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934720" y="4803202"/>
            <a:ext cx="1792912" cy="97073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5309664" y="3452401"/>
            <a:ext cx="1372921" cy="1268842"/>
            <a:chOff x="15309664" y="3452401"/>
            <a:chExt cx="1372921" cy="126884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309664" y="3452401"/>
              <a:ext cx="1372921" cy="1268842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029387" y="4793678"/>
            <a:ext cx="1769959" cy="97073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619334" y="6133332"/>
            <a:ext cx="1372921" cy="1268842"/>
            <a:chOff x="1619334" y="6133332"/>
            <a:chExt cx="1372921" cy="126884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19334" y="6133332"/>
              <a:ext cx="1372921" cy="126884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56698" y="7449508"/>
            <a:ext cx="2425274" cy="92570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4159385" y="6133332"/>
            <a:ext cx="1372921" cy="1268842"/>
            <a:chOff x="4159385" y="6133332"/>
            <a:chExt cx="1372921" cy="126884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59385" y="6133332"/>
              <a:ext cx="1372921" cy="1268842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742991" y="7407944"/>
            <a:ext cx="2380674" cy="970731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392834" y="6114284"/>
            <a:ext cx="1372921" cy="1268842"/>
            <a:chOff x="6392834" y="6114284"/>
            <a:chExt cx="1372921" cy="126884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392834" y="6114284"/>
              <a:ext cx="1372921" cy="1268842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300980" y="7407944"/>
            <a:ext cx="1808054" cy="97073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8723110" y="6104760"/>
            <a:ext cx="1372921" cy="1268842"/>
            <a:chOff x="8723110" y="6104760"/>
            <a:chExt cx="1372921" cy="126884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723110" y="6104760"/>
              <a:ext cx="1372921" cy="1268842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8263314" y="7407944"/>
            <a:ext cx="2292416" cy="970731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1070475" y="6095237"/>
            <a:ext cx="1372921" cy="1268842"/>
            <a:chOff x="11070475" y="6095237"/>
            <a:chExt cx="1372921" cy="1268842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070475" y="6095237"/>
              <a:ext cx="1372921" cy="1268842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702159" y="7417468"/>
            <a:ext cx="2166664" cy="97073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3215053" y="6104760"/>
            <a:ext cx="1372921" cy="1268842"/>
            <a:chOff x="13215053" y="6104760"/>
            <a:chExt cx="1372921" cy="126884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215053" y="6104760"/>
              <a:ext cx="1372921" cy="1268842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2934720" y="7407944"/>
            <a:ext cx="1907407" cy="97073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5309664" y="6104760"/>
            <a:ext cx="1372921" cy="1268842"/>
            <a:chOff x="15309664" y="6104760"/>
            <a:chExt cx="1372921" cy="1268842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309664" y="6104760"/>
              <a:ext cx="1372921" cy="1268842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4926917" y="7407944"/>
            <a:ext cx="2237226" cy="970731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1023" y="2147795"/>
            <a:ext cx="18592103" cy="17326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7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1199" y="1423704"/>
            <a:ext cx="326223" cy="344192"/>
            <a:chOff x="1001199" y="1423704"/>
            <a:chExt cx="326223" cy="34419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01199" y="1423704"/>
              <a:ext cx="326223" cy="326223"/>
              <a:chOff x="1001199" y="1423704"/>
              <a:chExt cx="326223" cy="32622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01199" y="1423704"/>
                <a:ext cx="326223" cy="326223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171" y="1287800"/>
              <a:ext cx="455219" cy="6914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3810" y="1086732"/>
            <a:ext cx="16838095" cy="80119"/>
            <a:chOff x="723810" y="1086732"/>
            <a:chExt cx="16838095" cy="801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10" y="1086732"/>
              <a:ext cx="16838095" cy="801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3810" y="9608333"/>
            <a:ext cx="16838095" cy="21429"/>
            <a:chOff x="723810" y="9608333"/>
            <a:chExt cx="16838095" cy="2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810" y="9608333"/>
              <a:ext cx="16838095" cy="2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2259" y="1334724"/>
            <a:ext cx="3888449" cy="63169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978665" y="3552574"/>
            <a:ext cx="5195238" cy="1338508"/>
            <a:chOff x="10978665" y="3552574"/>
            <a:chExt cx="5195238" cy="133850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78665" y="3552574"/>
              <a:ext cx="5195238" cy="133850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47760" y="3767869"/>
            <a:ext cx="4609411" cy="68108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63042" y="4151354"/>
            <a:ext cx="3015611" cy="60490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899624" y="3683451"/>
            <a:ext cx="1170128" cy="117685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88189" y="5167272"/>
            <a:ext cx="5195238" cy="1338508"/>
            <a:chOff x="10988189" y="5167272"/>
            <a:chExt cx="5195238" cy="133850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88189" y="5167272"/>
              <a:ext cx="5195238" cy="133850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019232" y="5384865"/>
            <a:ext cx="3988535" cy="68108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34478" y="5831211"/>
            <a:ext cx="1618469" cy="60490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947672" y="5292781"/>
            <a:ext cx="1159319" cy="117685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1261094" y="77985"/>
            <a:ext cx="15428571" cy="1181069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736860" y="3878971"/>
            <a:ext cx="1573475" cy="783540"/>
            <a:chOff x="8736860" y="3878971"/>
            <a:chExt cx="1573475" cy="78354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36860" y="3878971"/>
              <a:ext cx="1573475" cy="78354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36860" y="5438224"/>
            <a:ext cx="1573475" cy="766951"/>
            <a:chOff x="8736860" y="5438224"/>
            <a:chExt cx="1573475" cy="76695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36860" y="5438224"/>
              <a:ext cx="1573475" cy="7669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736860" y="6559261"/>
            <a:ext cx="1573475" cy="429329"/>
            <a:chOff x="8736860" y="6559261"/>
            <a:chExt cx="1573475" cy="4293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36860" y="6559261"/>
              <a:ext cx="1573475" cy="4293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736860" y="7715145"/>
            <a:ext cx="1573475" cy="464848"/>
            <a:chOff x="8736860" y="7715145"/>
            <a:chExt cx="1573475" cy="4648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36860" y="7715145"/>
              <a:ext cx="1573475" cy="46484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978665" y="6786592"/>
            <a:ext cx="5195238" cy="1481399"/>
            <a:chOff x="10978665" y="6786592"/>
            <a:chExt cx="5195238" cy="148139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0978665" y="6786592"/>
              <a:ext cx="5195238" cy="1414451"/>
              <a:chOff x="10978665" y="6786592"/>
              <a:chExt cx="5195238" cy="1414451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978665" y="6786592"/>
                <a:ext cx="5195238" cy="1414451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019232" y="7029591"/>
              <a:ext cx="2401745" cy="657126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024954" y="7450526"/>
              <a:ext cx="1559573" cy="604907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016072" y="6965232"/>
              <a:ext cx="1058881" cy="1176852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58346" y="1623003"/>
            <a:ext cx="3912359" cy="118441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736860" y="4662338"/>
            <a:ext cx="1573475" cy="408181"/>
            <a:chOff x="8736860" y="4662338"/>
            <a:chExt cx="1573475" cy="408181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736860" y="4662338"/>
              <a:ext cx="1573475" cy="40818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96049" y="3503030"/>
            <a:ext cx="1551180" cy="385474"/>
            <a:chOff x="2596049" y="3503030"/>
            <a:chExt cx="1551180" cy="38547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596049" y="3503030"/>
              <a:ext cx="1551180" cy="38547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596049" y="5047619"/>
            <a:ext cx="1551180" cy="385474"/>
            <a:chOff x="2596049" y="5047619"/>
            <a:chExt cx="1551180" cy="38547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596049" y="5047619"/>
              <a:ext cx="1551180" cy="38547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96049" y="6196496"/>
            <a:ext cx="1551180" cy="385474"/>
            <a:chOff x="2596049" y="6196496"/>
            <a:chExt cx="1551180" cy="38547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596049" y="6196496"/>
              <a:ext cx="1551180" cy="38547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596049" y="6988591"/>
            <a:ext cx="1551180" cy="385474"/>
            <a:chOff x="2596049" y="6988591"/>
            <a:chExt cx="1551180" cy="385474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596049" y="6988591"/>
              <a:ext cx="1551180" cy="38547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596049" y="8151422"/>
            <a:ext cx="1551180" cy="385474"/>
            <a:chOff x="2596049" y="8151422"/>
            <a:chExt cx="1551180" cy="38547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596049" y="8151422"/>
              <a:ext cx="1551180" cy="3854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7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1582" y="7355887"/>
            <a:ext cx="3666737" cy="1657497"/>
            <a:chOff x="1031582" y="7355887"/>
            <a:chExt cx="3666737" cy="16574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582" y="7355887"/>
              <a:ext cx="3666737" cy="16574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4439" y="4386521"/>
            <a:ext cx="3666737" cy="1657497"/>
            <a:chOff x="974439" y="4386521"/>
            <a:chExt cx="3666737" cy="1657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4439" y="4386521"/>
              <a:ext cx="3666737" cy="1657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26168" y="3017871"/>
            <a:ext cx="5360226" cy="1512672"/>
            <a:chOff x="11826168" y="3017871"/>
            <a:chExt cx="5360226" cy="151267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826168" y="3017871"/>
              <a:ext cx="5360226" cy="1512672"/>
              <a:chOff x="11826168" y="3017871"/>
              <a:chExt cx="5360226" cy="151267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826168" y="3017871"/>
                <a:ext cx="5360226" cy="1512672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36631" y="3818334"/>
              <a:ext cx="4376088" cy="640450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58922" y="3023777"/>
              <a:ext cx="2184230" cy="6810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22146" y="3774207"/>
            <a:ext cx="702662" cy="123810"/>
            <a:chOff x="11222146" y="3774207"/>
            <a:chExt cx="702662" cy="12381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22146" y="3774207"/>
              <a:ext cx="702662" cy="1238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26168" y="4865652"/>
            <a:ext cx="5360226" cy="1374097"/>
            <a:chOff x="11826168" y="4865652"/>
            <a:chExt cx="5360226" cy="137409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1826168" y="4865652"/>
              <a:ext cx="5360226" cy="1374097"/>
              <a:chOff x="11826168" y="4865652"/>
              <a:chExt cx="5360226" cy="137409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826168" y="4865652"/>
                <a:ext cx="5360226" cy="137409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88192" y="5107119"/>
              <a:ext cx="2359488" cy="681088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793907" y="5503542"/>
              <a:ext cx="3327373" cy="62358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2012527" y="5307112"/>
              <a:ext cx="507937" cy="507937"/>
              <a:chOff x="12012527" y="5307112"/>
              <a:chExt cx="507937" cy="50793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012527" y="5307112"/>
                <a:ext cx="507937" cy="507937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1826168" y="6542408"/>
            <a:ext cx="5351096" cy="1512672"/>
            <a:chOff x="11826168" y="6542408"/>
            <a:chExt cx="5351096" cy="151267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26168" y="6542408"/>
              <a:ext cx="5351096" cy="151267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163295" y="6766240"/>
            <a:ext cx="4705956" cy="122505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604553" y="7077129"/>
            <a:ext cx="443231" cy="443231"/>
            <a:chOff x="11604553" y="7077129"/>
            <a:chExt cx="443231" cy="44323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04553" y="7077129"/>
              <a:ext cx="443231" cy="44323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22146" y="5490796"/>
            <a:ext cx="662585" cy="123810"/>
            <a:chOff x="11222146" y="5490796"/>
            <a:chExt cx="662585" cy="12381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22146" y="5490796"/>
              <a:ext cx="662585" cy="12381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277512" y="3017871"/>
            <a:ext cx="5992254" cy="6578665"/>
            <a:chOff x="5277512" y="3017871"/>
            <a:chExt cx="5992254" cy="657866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77512" y="3017871"/>
              <a:ext cx="5992254" cy="6578665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-1242854" y="5164242"/>
            <a:ext cx="6828646" cy="99677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99320" y="878795"/>
            <a:ext cx="16087075" cy="1571429"/>
            <a:chOff x="1099320" y="878795"/>
            <a:chExt cx="16087075" cy="157142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9320" y="878795"/>
              <a:ext cx="16087075" cy="1571429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246167" y="1139465"/>
            <a:ext cx="9476629" cy="171773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527891" y="1375694"/>
            <a:ext cx="561303" cy="561303"/>
            <a:chOff x="1527891" y="1375694"/>
            <a:chExt cx="561303" cy="56130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27891" y="1375694"/>
              <a:ext cx="561303" cy="561303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406164" y="1089764"/>
            <a:ext cx="4165774" cy="609860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634117" y="4572131"/>
            <a:ext cx="3787694" cy="231392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937655" y="4109316"/>
            <a:ext cx="1664115" cy="574667"/>
            <a:chOff x="1937655" y="4109316"/>
            <a:chExt cx="1664115" cy="57466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37655" y="4109316"/>
              <a:ext cx="1664115" cy="574667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80502" y="4012366"/>
            <a:ext cx="4310381" cy="887571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524941" y="3405249"/>
            <a:ext cx="7445408" cy="103825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032893" y="7097941"/>
            <a:ext cx="1664115" cy="574667"/>
            <a:chOff x="2032893" y="7097941"/>
            <a:chExt cx="1664115" cy="574667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032893" y="7097941"/>
              <a:ext cx="1664115" cy="574667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5735" y="6991468"/>
            <a:ext cx="4310382" cy="887573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89802" y="4690479"/>
            <a:ext cx="1204562" cy="829343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-1746711" y="8135774"/>
            <a:ext cx="7445408" cy="1038255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411707" y="7630745"/>
            <a:ext cx="1225106" cy="8940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7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1199" y="1423704"/>
            <a:ext cx="326223" cy="344192"/>
            <a:chOff x="1001199" y="1423704"/>
            <a:chExt cx="326223" cy="34419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01199" y="1423704"/>
              <a:ext cx="326223" cy="326223"/>
              <a:chOff x="1001199" y="1423704"/>
              <a:chExt cx="326223" cy="32622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01199" y="1423704"/>
                <a:ext cx="326223" cy="326223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171" y="1287800"/>
              <a:ext cx="455219" cy="6914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3810" y="1086732"/>
            <a:ext cx="16838095" cy="80119"/>
            <a:chOff x="723810" y="1086732"/>
            <a:chExt cx="16838095" cy="801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10" y="1086732"/>
              <a:ext cx="16838095" cy="801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3810" y="9608333"/>
            <a:ext cx="16838095" cy="21429"/>
            <a:chOff x="723810" y="9608333"/>
            <a:chExt cx="16838095" cy="2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810" y="9608333"/>
              <a:ext cx="16838095" cy="2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2259" y="1334724"/>
            <a:ext cx="3888449" cy="63169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7870" y="1664565"/>
            <a:ext cx="2070407" cy="115554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509091" y="2945444"/>
            <a:ext cx="4514286" cy="3448780"/>
            <a:chOff x="10509091" y="2945444"/>
            <a:chExt cx="4514286" cy="344878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09091" y="2945444"/>
              <a:ext cx="4514286" cy="344878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23831" y="3763265"/>
            <a:ext cx="4277260" cy="228680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60575" y="2833809"/>
            <a:ext cx="3362040" cy="74625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75757" y="2945444"/>
            <a:ext cx="4810688" cy="3448780"/>
            <a:chOff x="2775757" y="2945444"/>
            <a:chExt cx="4810688" cy="344878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75757" y="2945444"/>
              <a:ext cx="4810688" cy="344878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57252" y="3753748"/>
            <a:ext cx="4600469" cy="285821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69170" y="2843333"/>
            <a:ext cx="3849345" cy="72721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573458" y="4398207"/>
            <a:ext cx="955968" cy="955968"/>
            <a:chOff x="8573458" y="4398207"/>
            <a:chExt cx="955968" cy="95596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73458" y="4398207"/>
              <a:ext cx="955968" cy="95596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788583" y="3382843"/>
            <a:ext cx="4452903" cy="101470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86078" y="3412791"/>
            <a:ext cx="6234484" cy="10147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00D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3810" y="1086732"/>
            <a:ext cx="16838095" cy="80119"/>
            <a:chOff x="723810" y="1086732"/>
            <a:chExt cx="16838095" cy="80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810" y="1086732"/>
              <a:ext cx="16838095" cy="80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3810" y="9608333"/>
            <a:ext cx="16838095" cy="21429"/>
            <a:chOff x="723810" y="9608333"/>
            <a:chExt cx="16838095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10" y="9608333"/>
              <a:ext cx="16838095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8475" y="2716483"/>
            <a:ext cx="16548764" cy="4352670"/>
            <a:chOff x="868475" y="2716483"/>
            <a:chExt cx="16548764" cy="43526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8475" y="2716483"/>
              <a:ext cx="16548764" cy="435267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974055" y="8171755"/>
            <a:ext cx="17840695" cy="8426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856375" y="-1909995"/>
            <a:ext cx="21876900" cy="93172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23810" y="1414181"/>
            <a:ext cx="2198800" cy="356219"/>
            <a:chOff x="723810" y="1414181"/>
            <a:chExt cx="2198800" cy="3562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250" y="1364554"/>
              <a:ext cx="1394716" cy="58182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723810" y="1414181"/>
              <a:ext cx="326223" cy="356219"/>
              <a:chOff x="723810" y="1414181"/>
              <a:chExt cx="326223" cy="356219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723810" y="1414181"/>
                <a:ext cx="326223" cy="326223"/>
                <a:chOff x="723810" y="1414181"/>
                <a:chExt cx="326223" cy="326223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723810" y="1414181"/>
                  <a:ext cx="326223" cy="326223"/>
                </a:xfrm>
                <a:prstGeom prst="rect">
                  <a:avLst/>
                </a:prstGeom>
              </p:spPr>
            </p:pic>
          </p:grpSp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29979" y="1281676"/>
                <a:ext cx="597829" cy="681210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4625144" y="-48900"/>
            <a:ext cx="24480226" cy="97792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00D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3810" y="1086732"/>
            <a:ext cx="16838095" cy="80119"/>
            <a:chOff x="723810" y="1086732"/>
            <a:chExt cx="16838095" cy="80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810" y="1086732"/>
              <a:ext cx="16838095" cy="80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3810" y="9608333"/>
            <a:ext cx="16838095" cy="21429"/>
            <a:chOff x="723810" y="9608333"/>
            <a:chExt cx="16838095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10" y="9608333"/>
              <a:ext cx="16838095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9427" y="7823790"/>
            <a:ext cx="16548764" cy="1380612"/>
            <a:chOff x="849427" y="7823790"/>
            <a:chExt cx="16548764" cy="13806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9427" y="7823790"/>
              <a:ext cx="16548764" cy="13806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974055" y="8171755"/>
            <a:ext cx="17840695" cy="8426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856375" y="-1909995"/>
            <a:ext cx="21876900" cy="93172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23810" y="1414181"/>
            <a:ext cx="2198800" cy="356219"/>
            <a:chOff x="723810" y="1414181"/>
            <a:chExt cx="2198800" cy="3562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250" y="1364554"/>
              <a:ext cx="1394716" cy="58182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723810" y="1414181"/>
              <a:ext cx="326223" cy="356219"/>
              <a:chOff x="723810" y="1414181"/>
              <a:chExt cx="326223" cy="356219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723810" y="1414181"/>
                <a:ext cx="326223" cy="326223"/>
                <a:chOff x="723810" y="1414181"/>
                <a:chExt cx="326223" cy="326223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723810" y="1414181"/>
                  <a:ext cx="326223" cy="326223"/>
                </a:xfrm>
                <a:prstGeom prst="rect">
                  <a:avLst/>
                </a:prstGeom>
              </p:spPr>
            </p:pic>
          </p:grpSp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29979" y="1281676"/>
                <a:ext cx="597829" cy="681210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4625144" y="-48900"/>
            <a:ext cx="24480226" cy="97792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7868" y="1664565"/>
            <a:ext cx="2557263" cy="11444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1199" y="1423704"/>
            <a:ext cx="326223" cy="344192"/>
            <a:chOff x="1001199" y="1423704"/>
            <a:chExt cx="326223" cy="34419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01199" y="1423704"/>
              <a:ext cx="326223" cy="326223"/>
              <a:chOff x="1001199" y="1423704"/>
              <a:chExt cx="326223" cy="326223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01199" y="1423704"/>
                <a:ext cx="326223" cy="326223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1238" y="1297324"/>
              <a:ext cx="452686" cy="6818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3810" y="1086732"/>
            <a:ext cx="16838095" cy="80119"/>
            <a:chOff x="723810" y="1086732"/>
            <a:chExt cx="16838095" cy="801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810" y="1086732"/>
              <a:ext cx="16838095" cy="801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3810" y="9608333"/>
            <a:ext cx="16838095" cy="21429"/>
            <a:chOff x="723810" y="9608333"/>
            <a:chExt cx="16838095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810" y="9608333"/>
              <a:ext cx="16838095" cy="2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3686" y="1334726"/>
            <a:ext cx="2357125" cy="63169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64310" y="4823171"/>
            <a:ext cx="3870920" cy="3572151"/>
            <a:chOff x="1164310" y="4823171"/>
            <a:chExt cx="3870920" cy="357215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4310" y="4823171"/>
              <a:ext cx="3870920" cy="357215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3482" y="4863352"/>
            <a:ext cx="1232317" cy="115996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129" y="5634013"/>
            <a:ext cx="2355466" cy="91680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6383" y="7125002"/>
            <a:ext cx="2107134" cy="130158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8471" y="6986176"/>
            <a:ext cx="3162599" cy="23162"/>
            <a:chOff x="1518471" y="6986176"/>
            <a:chExt cx="3162599" cy="2316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18471" y="6986176"/>
              <a:ext cx="3162599" cy="231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267350" y="4823171"/>
            <a:ext cx="3870920" cy="3572151"/>
            <a:chOff x="5267350" y="4823171"/>
            <a:chExt cx="3870920" cy="357215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67350" y="4823171"/>
              <a:ext cx="3870920" cy="357215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70479" y="4863353"/>
            <a:ext cx="1233031" cy="115996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24641" y="5644171"/>
            <a:ext cx="3655923" cy="126220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14164" y="7097583"/>
            <a:ext cx="3123848" cy="83837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621511" y="6986176"/>
            <a:ext cx="3162599" cy="23162"/>
            <a:chOff x="5621511" y="6986176"/>
            <a:chExt cx="3162599" cy="231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21511" y="6986176"/>
              <a:ext cx="3162599" cy="231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370390" y="4823171"/>
            <a:ext cx="3870920" cy="3572151"/>
            <a:chOff x="9370390" y="4823171"/>
            <a:chExt cx="3870920" cy="357215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370390" y="4823171"/>
              <a:ext cx="3870920" cy="357215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684346" y="4863353"/>
            <a:ext cx="1225411" cy="115996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523717" y="5628098"/>
            <a:ext cx="2048332" cy="91998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641335" y="7125002"/>
            <a:ext cx="2186896" cy="130158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724551" y="6986176"/>
            <a:ext cx="3162599" cy="23162"/>
            <a:chOff x="9724551" y="6986176"/>
            <a:chExt cx="3162599" cy="2316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724551" y="6986176"/>
              <a:ext cx="3162599" cy="2316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473430" y="4823171"/>
            <a:ext cx="3870920" cy="3572151"/>
            <a:chOff x="13473430" y="4823171"/>
            <a:chExt cx="3870920" cy="357215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473430" y="4823171"/>
              <a:ext cx="3870920" cy="3572151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790957" y="4863353"/>
            <a:ext cx="1224221" cy="115996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686288" y="5628098"/>
            <a:ext cx="1656418" cy="91680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744288" y="7125002"/>
            <a:ext cx="1833152" cy="82537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3827591" y="6986176"/>
            <a:ext cx="3162599" cy="23162"/>
            <a:chOff x="13827591" y="6986176"/>
            <a:chExt cx="3162599" cy="2316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827591" y="6986176"/>
              <a:ext cx="3162599" cy="231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00D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3810" y="1086732"/>
            <a:ext cx="16838095" cy="80119"/>
            <a:chOff x="723810" y="1086732"/>
            <a:chExt cx="16838095" cy="80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810" y="1086732"/>
              <a:ext cx="16838095" cy="80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3810" y="9608333"/>
            <a:ext cx="16838095" cy="21429"/>
            <a:chOff x="723810" y="9608333"/>
            <a:chExt cx="16838095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10" y="9608333"/>
              <a:ext cx="16838095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974055" y="8171755"/>
            <a:ext cx="17840695" cy="8426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840688" y="-2066937"/>
            <a:ext cx="21960876" cy="98159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3810" y="1414181"/>
            <a:ext cx="2198800" cy="356219"/>
            <a:chOff x="723810" y="1414181"/>
            <a:chExt cx="2198800" cy="3562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250" y="1364554"/>
              <a:ext cx="1394716" cy="58182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23810" y="1414181"/>
              <a:ext cx="326223" cy="356219"/>
              <a:chOff x="723810" y="1414181"/>
              <a:chExt cx="326223" cy="356219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723810" y="1414181"/>
                <a:ext cx="326223" cy="326223"/>
                <a:chOff x="723810" y="1414181"/>
                <a:chExt cx="326223" cy="326223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723810" y="1414181"/>
                  <a:ext cx="326223" cy="326223"/>
                </a:xfrm>
                <a:prstGeom prst="rect">
                  <a:avLst/>
                </a:prstGeom>
              </p:spPr>
            </p:pic>
          </p:grpSp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29979" y="1281676"/>
                <a:ext cx="597829" cy="681210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5272506" y="851002"/>
            <a:ext cx="24479711" cy="98090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7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023449" y="-273356"/>
            <a:ext cx="32780472" cy="125430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3810" y="1086732"/>
            <a:ext cx="16838095" cy="80119"/>
            <a:chOff x="723810" y="1086732"/>
            <a:chExt cx="16838095" cy="801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10" y="1086732"/>
              <a:ext cx="16838095" cy="801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783" y="1353745"/>
            <a:ext cx="1601725" cy="62124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7870" y="1664565"/>
            <a:ext cx="4786378" cy="11444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3810" y="9608333"/>
            <a:ext cx="16838095" cy="21429"/>
            <a:chOff x="723810" y="9608333"/>
            <a:chExt cx="16838095" cy="2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810" y="9608333"/>
              <a:ext cx="16838095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1199" y="1423704"/>
            <a:ext cx="326223" cy="344192"/>
            <a:chOff x="1001199" y="1423704"/>
            <a:chExt cx="326223" cy="34419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001199" y="1423704"/>
              <a:ext cx="326223" cy="326223"/>
              <a:chOff x="1001199" y="1423704"/>
              <a:chExt cx="326223" cy="32622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01199" y="1423704"/>
                <a:ext cx="326223" cy="326223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8171" y="1287800"/>
              <a:ext cx="455219" cy="6914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7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071505" y="-619564"/>
            <a:ext cx="32428724" cy="131808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3810" y="1086732"/>
            <a:ext cx="16838095" cy="80119"/>
            <a:chOff x="723810" y="1086732"/>
            <a:chExt cx="16838095" cy="801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10" y="1086732"/>
              <a:ext cx="16838095" cy="801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783" y="1353745"/>
            <a:ext cx="1601725" cy="62124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7870" y="1664565"/>
            <a:ext cx="5170521" cy="11444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3810" y="9608333"/>
            <a:ext cx="16838095" cy="21429"/>
            <a:chOff x="723810" y="9608333"/>
            <a:chExt cx="16838095" cy="2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810" y="9608333"/>
              <a:ext cx="16838095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1199" y="1423704"/>
            <a:ext cx="326223" cy="344192"/>
            <a:chOff x="1001199" y="1423704"/>
            <a:chExt cx="326223" cy="34419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001199" y="1423704"/>
              <a:ext cx="326223" cy="326223"/>
              <a:chOff x="1001199" y="1423704"/>
              <a:chExt cx="326223" cy="32622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01199" y="1423704"/>
                <a:ext cx="326223" cy="326223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8171" y="1287800"/>
              <a:ext cx="455219" cy="6914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7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3810" y="1086732"/>
            <a:ext cx="16838095" cy="80119"/>
            <a:chOff x="723810" y="1086732"/>
            <a:chExt cx="16838095" cy="80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810" y="1086732"/>
              <a:ext cx="16838095" cy="801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783" y="1353745"/>
            <a:ext cx="1601725" cy="62124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8822" y="1623003"/>
            <a:ext cx="5447321" cy="11844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1199" y="1423704"/>
            <a:ext cx="326223" cy="344192"/>
            <a:chOff x="1001199" y="1423704"/>
            <a:chExt cx="326223" cy="34419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01199" y="1423704"/>
              <a:ext cx="326223" cy="326223"/>
              <a:chOff x="1001199" y="1423704"/>
              <a:chExt cx="326223" cy="32622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01199" y="1423704"/>
                <a:ext cx="326223" cy="326223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8171" y="1287800"/>
              <a:ext cx="455219" cy="69141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569" y="2551675"/>
            <a:ext cx="2963147" cy="11837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613969" y="574412"/>
            <a:ext cx="7576966" cy="111043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394502" y="2776893"/>
            <a:ext cx="5408718" cy="6123310"/>
            <a:chOff x="4394502" y="2776893"/>
            <a:chExt cx="5408718" cy="612331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89860" y="2623128"/>
              <a:ext cx="3726009" cy="1002932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92088" y="471173"/>
              <a:ext cx="8009654" cy="112387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13615" y="2814988"/>
            <a:ext cx="5402663" cy="6116458"/>
            <a:chOff x="8713615" y="2814988"/>
            <a:chExt cx="5402663" cy="611645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81789" y="2640096"/>
              <a:ext cx="4135312" cy="1184416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60675" y="644763"/>
              <a:ext cx="8611756" cy="110489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325801" y="2834035"/>
            <a:ext cx="5410699" cy="6132834"/>
            <a:chOff x="13325801" y="2834035"/>
            <a:chExt cx="5410699" cy="613283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02012" y="2659143"/>
              <a:ext cx="3690293" cy="1184416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15597" y="680186"/>
              <a:ext cx="9240817" cy="1104891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3810" y="9608333"/>
            <a:ext cx="16838095" cy="21429"/>
            <a:chOff x="723810" y="9608333"/>
            <a:chExt cx="16838095" cy="2142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3810" y="9608333"/>
              <a:ext cx="16838095" cy="2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7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764421" y="3247048"/>
            <a:ext cx="19714925" cy="31425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0190" y="3023744"/>
            <a:ext cx="6041588" cy="114441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3763" y="6057490"/>
            <a:ext cx="10023797" cy="115373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4141" y="7099144"/>
            <a:ext cx="12290049" cy="212324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03225" y="4331264"/>
            <a:ext cx="3147312" cy="11863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616217" y="7594296"/>
            <a:ext cx="2751569" cy="11863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3810" y="1086732"/>
            <a:ext cx="16838095" cy="80119"/>
            <a:chOff x="723810" y="1086732"/>
            <a:chExt cx="16838095" cy="801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810" y="1086732"/>
              <a:ext cx="16838095" cy="8011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1783" y="1353745"/>
            <a:ext cx="1601725" cy="62124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8822" y="1623003"/>
            <a:ext cx="2572750" cy="11844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3810" y="9608333"/>
            <a:ext cx="16838095" cy="21429"/>
            <a:chOff x="723810" y="9608333"/>
            <a:chExt cx="16838095" cy="2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3810" y="9608333"/>
              <a:ext cx="16838095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1199" y="1423704"/>
            <a:ext cx="326223" cy="344192"/>
            <a:chOff x="1001199" y="1423704"/>
            <a:chExt cx="326223" cy="34419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001199" y="1423704"/>
              <a:ext cx="326223" cy="326223"/>
              <a:chOff x="1001199" y="1423704"/>
              <a:chExt cx="326223" cy="326223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01199" y="1423704"/>
                <a:ext cx="326223" cy="326223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8171" y="1287800"/>
              <a:ext cx="455219" cy="6914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7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1199" y="1423704"/>
            <a:ext cx="326223" cy="344192"/>
            <a:chOff x="1001199" y="1423704"/>
            <a:chExt cx="326223" cy="34419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01199" y="1423704"/>
              <a:ext cx="326223" cy="326223"/>
              <a:chOff x="1001199" y="1423704"/>
              <a:chExt cx="326223" cy="32622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01199" y="1423704"/>
                <a:ext cx="326223" cy="326223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171" y="1287800"/>
              <a:ext cx="455219" cy="6914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3810" y="1086732"/>
            <a:ext cx="16838095" cy="80119"/>
            <a:chOff x="723810" y="1086732"/>
            <a:chExt cx="16838095" cy="801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10" y="1086732"/>
              <a:ext cx="16838095" cy="801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3810" y="9608333"/>
            <a:ext cx="16838095" cy="21429"/>
            <a:chOff x="723810" y="9608333"/>
            <a:chExt cx="16838095" cy="2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810" y="9608333"/>
              <a:ext cx="16838095" cy="2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2735" y="1334726"/>
            <a:ext cx="1707230" cy="63169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06067" y="7352144"/>
            <a:ext cx="15489171" cy="1382248"/>
            <a:chOff x="1406067" y="7352144"/>
            <a:chExt cx="15489171" cy="13822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067" y="7352144"/>
              <a:ext cx="15489171" cy="13822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8822" y="1618851"/>
            <a:ext cx="4688921" cy="118855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48926" y="7622250"/>
            <a:ext cx="10765554" cy="97062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91792" y="6139995"/>
            <a:ext cx="8200472" cy="105822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63320" y="5447161"/>
            <a:ext cx="1885264" cy="74656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477912" y="5993087"/>
            <a:ext cx="7150670" cy="19758"/>
            <a:chOff x="9477912" y="5993087"/>
            <a:chExt cx="7150670" cy="1975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9477912" y="5993087"/>
              <a:ext cx="7150670" cy="197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25517" y="3098850"/>
            <a:ext cx="5552381" cy="2114286"/>
            <a:chOff x="9525517" y="3098850"/>
            <a:chExt cx="5552381" cy="211428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525517" y="3098850"/>
              <a:ext cx="5552303" cy="2107647"/>
              <a:chOff x="9525517" y="3098850"/>
              <a:chExt cx="5552303" cy="210764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525517" y="3098850"/>
                <a:ext cx="5552303" cy="2107647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647340" y="4525469"/>
              <a:ext cx="4159545" cy="674246"/>
              <a:chOff x="9647340" y="4525469"/>
              <a:chExt cx="4159545" cy="67424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647340" y="4525469"/>
                <a:ext cx="4159545" cy="674246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3334773" y="3267345"/>
            <a:ext cx="3991394" cy="3751024"/>
            <a:chOff x="3334773" y="3267345"/>
            <a:chExt cx="3991394" cy="375102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34773" y="3267345"/>
              <a:ext cx="3991394" cy="37510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7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1199" y="1423704"/>
            <a:ext cx="326223" cy="344192"/>
            <a:chOff x="1001199" y="1423704"/>
            <a:chExt cx="326223" cy="34419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01199" y="1423704"/>
              <a:ext cx="326223" cy="326223"/>
              <a:chOff x="1001199" y="1423704"/>
              <a:chExt cx="326223" cy="32622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01199" y="1423704"/>
                <a:ext cx="326223" cy="326223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257" y="1297324"/>
              <a:ext cx="451581" cy="6723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3810" y="1086732"/>
            <a:ext cx="16838095" cy="80119"/>
            <a:chOff x="723810" y="1086732"/>
            <a:chExt cx="16838095" cy="801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10" y="1086732"/>
              <a:ext cx="16838095" cy="801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3810" y="9608333"/>
            <a:ext cx="16838095" cy="21429"/>
            <a:chOff x="723810" y="9608333"/>
            <a:chExt cx="16838095" cy="2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810" y="9608333"/>
              <a:ext cx="16838095" cy="2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1783" y="1353745"/>
            <a:ext cx="2679868" cy="62124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8822" y="1624984"/>
            <a:ext cx="4543389" cy="116659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01199" y="1423704"/>
            <a:ext cx="326223" cy="356219"/>
            <a:chOff x="1001199" y="1423704"/>
            <a:chExt cx="326223" cy="35621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01199" y="1423704"/>
              <a:ext cx="326223" cy="326223"/>
              <a:chOff x="1001199" y="1423704"/>
              <a:chExt cx="326223" cy="326223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01199" y="1423704"/>
                <a:ext cx="326223" cy="326223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5286" y="1300724"/>
              <a:ext cx="451495" cy="6621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9536" y="3929510"/>
            <a:ext cx="8413321" cy="4066501"/>
            <a:chOff x="729536" y="3929510"/>
            <a:chExt cx="8413321" cy="406650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508061" y="3929510"/>
              <a:ext cx="2606495" cy="888409"/>
              <a:chOff x="1508061" y="3929510"/>
              <a:chExt cx="2606495" cy="88840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08061" y="3929510"/>
                <a:ext cx="2606495" cy="888409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03657" y="4034296"/>
              <a:ext cx="2547036" cy="787817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570037" y="7107602"/>
              <a:ext cx="7572820" cy="888409"/>
              <a:chOff x="1570037" y="7107602"/>
              <a:chExt cx="7572820" cy="888409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570037" y="7107602"/>
                <a:ext cx="2606495" cy="888409"/>
                <a:chOff x="1570037" y="7107602"/>
                <a:chExt cx="2606495" cy="888409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570037" y="7107602"/>
                  <a:ext cx="2606495" cy="888409"/>
                </a:xfrm>
                <a:prstGeom prst="rect">
                  <a:avLst/>
                </a:prstGeom>
              </p:spPr>
            </p:pic>
          </p:grpSp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586723" y="7298104"/>
                <a:ext cx="2712281" cy="66058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29536" y="5130582"/>
              <a:ext cx="4121064" cy="1938925"/>
              <a:chOff x="729536" y="5130582"/>
              <a:chExt cx="4121064" cy="193892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2581334" y="6348152"/>
                <a:ext cx="403764" cy="721354"/>
                <a:chOff x="2581334" y="6348152"/>
                <a:chExt cx="403764" cy="721354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-10800000">
                  <a:off x="2581334" y="6348152"/>
                  <a:ext cx="403764" cy="721354"/>
                </a:xfrm>
                <a:prstGeom prst="rect">
                  <a:avLst/>
                </a:prstGeom>
              </p:spPr>
            </p:pic>
          </p:grpSp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-1330996" y="4460697"/>
                <a:ext cx="8242128" cy="2747376"/>
              </a:xfrm>
              <a:prstGeom prst="rect">
                <a:avLst/>
              </a:prstGeom>
            </p:spPr>
          </p:pic>
          <p:grpSp>
            <p:nvGrpSpPr>
              <p:cNvPr id="1013" name="그룹 1013"/>
              <p:cNvGrpSpPr/>
              <p:nvPr/>
            </p:nvGrpSpPr>
            <p:grpSpPr>
              <a:xfrm>
                <a:off x="2046025" y="5130582"/>
                <a:ext cx="1439366" cy="1404120"/>
                <a:chOff x="2046025" y="5130582"/>
                <a:chExt cx="1439366" cy="1404120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2046025" y="5130582"/>
                  <a:ext cx="1439366" cy="140412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4" name="그룹 1014"/>
          <p:cNvGrpSpPr/>
          <p:nvPr/>
        </p:nvGrpSpPr>
        <p:grpSpPr>
          <a:xfrm>
            <a:off x="11273966" y="6277594"/>
            <a:ext cx="474230" cy="474230"/>
            <a:chOff x="11273966" y="6277594"/>
            <a:chExt cx="474230" cy="47423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273966" y="6277594"/>
              <a:ext cx="474230" cy="47423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997279" y="3929510"/>
            <a:ext cx="5950157" cy="4754211"/>
            <a:chOff x="4997279" y="3929510"/>
            <a:chExt cx="5950157" cy="4754211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5607144" y="4064713"/>
              <a:ext cx="5340292" cy="1379427"/>
              <a:chOff x="5607144" y="4064713"/>
              <a:chExt cx="5340292" cy="1379427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607144" y="4064713"/>
                <a:ext cx="5340292" cy="1379427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70665" y="4298666"/>
              <a:ext cx="7161944" cy="1042516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5016330" y="3929510"/>
              <a:ext cx="2905701" cy="574667"/>
              <a:chOff x="5016330" y="3929510"/>
              <a:chExt cx="2905701" cy="574667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5521292" y="3929510"/>
                <a:ext cx="1893579" cy="574667"/>
                <a:chOff x="5521292" y="3929510"/>
                <a:chExt cx="1893579" cy="574667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5521292" y="3929510"/>
                  <a:ext cx="1893579" cy="574667"/>
                </a:xfrm>
                <a:prstGeom prst="rect">
                  <a:avLst/>
                </a:prstGeom>
              </p:spPr>
            </p:pic>
          </p:grpSp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104637" y="3797172"/>
                <a:ext cx="4114582" cy="982811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5588097" y="5709127"/>
              <a:ext cx="5340292" cy="1379427"/>
              <a:chOff x="5588097" y="5709127"/>
              <a:chExt cx="5340292" cy="1379427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5588097" y="5709127"/>
                <a:ext cx="5340292" cy="1379427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04262" y="5943073"/>
              <a:ext cx="6075697" cy="1042544"/>
            </a:xfrm>
            <a:prstGeom prst="rect">
              <a:avLst/>
            </a:prstGeom>
          </p:spPr>
        </p:pic>
        <p:grpSp>
          <p:nvGrpSpPr>
            <p:cNvPr id="1020" name="그룹 1020"/>
            <p:cNvGrpSpPr/>
            <p:nvPr/>
          </p:nvGrpSpPr>
          <p:grpSpPr>
            <a:xfrm>
              <a:off x="4997279" y="5573924"/>
              <a:ext cx="2905701" cy="574667"/>
              <a:chOff x="4997279" y="5573924"/>
              <a:chExt cx="2905701" cy="574667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5502244" y="5573924"/>
                <a:ext cx="1893579" cy="574667"/>
                <a:chOff x="5502244" y="5573924"/>
                <a:chExt cx="1893579" cy="574667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5502244" y="5573924"/>
                  <a:ext cx="1893579" cy="574667"/>
                </a:xfrm>
                <a:prstGeom prst="rect">
                  <a:avLst/>
                </a:prstGeom>
              </p:spPr>
            </p:pic>
          </p:grpSp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4238452" y="5441588"/>
                <a:ext cx="3975401" cy="982811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5607144" y="7304294"/>
              <a:ext cx="5340292" cy="1379427"/>
              <a:chOff x="5607144" y="7304294"/>
              <a:chExt cx="5340292" cy="1379427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5607144" y="7304294"/>
                <a:ext cx="5340292" cy="1379427"/>
              </a:xfrm>
              <a:prstGeom prst="rect">
                <a:avLst/>
              </a:prstGeom>
            </p:spPr>
          </p:pic>
        </p:grpSp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768089" y="7328761"/>
              <a:ext cx="6683106" cy="1467897"/>
            </a:xfrm>
            <a:prstGeom prst="rect">
              <a:avLst/>
            </a:prstGeom>
          </p:spPr>
        </p:pic>
        <p:grpSp>
          <p:nvGrpSpPr>
            <p:cNvPr id="1023" name="그룹 1023"/>
            <p:cNvGrpSpPr/>
            <p:nvPr/>
          </p:nvGrpSpPr>
          <p:grpSpPr>
            <a:xfrm>
              <a:off x="5016326" y="7169090"/>
              <a:ext cx="2905701" cy="574667"/>
              <a:chOff x="5016326" y="7169090"/>
              <a:chExt cx="2905701" cy="574667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5521292" y="7169090"/>
                <a:ext cx="1893579" cy="574667"/>
                <a:chOff x="5521292" y="7169090"/>
                <a:chExt cx="1893579" cy="574667"/>
              </a:xfrm>
            </p:grpSpPr>
            <p:pic>
              <p:nvPicPr>
                <p:cNvPr id="73" name="Object 7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5521292" y="7169090"/>
                  <a:ext cx="1893579" cy="574667"/>
                </a:xfrm>
                <a:prstGeom prst="rect">
                  <a:avLst/>
                </a:prstGeom>
              </p:spPr>
            </p:pic>
          </p:grpSp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4177233" y="7036749"/>
                <a:ext cx="4047173" cy="982811"/>
              </a:xfrm>
              <a:prstGeom prst="rect">
                <a:avLst/>
              </a:prstGeom>
            </p:spPr>
          </p:pic>
        </p:grpSp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274654" y="-222067"/>
            <a:ext cx="7148475" cy="1166599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373242" y="1314158"/>
            <a:ext cx="8437071" cy="4666920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5576768" y="3647618"/>
            <a:ext cx="5370668" cy="115369"/>
            <a:chOff x="5576768" y="3647618"/>
            <a:chExt cx="5370668" cy="11536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576768" y="3647618"/>
              <a:ext cx="5370668" cy="1153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7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1199" y="1423704"/>
            <a:ext cx="326223" cy="344192"/>
            <a:chOff x="1001199" y="1423704"/>
            <a:chExt cx="326223" cy="34419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01199" y="1423704"/>
              <a:ext cx="326223" cy="326223"/>
              <a:chOff x="1001199" y="1423704"/>
              <a:chExt cx="326223" cy="32622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01199" y="1423704"/>
                <a:ext cx="326223" cy="326223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257" y="1297324"/>
              <a:ext cx="451581" cy="6723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3810" y="1086732"/>
            <a:ext cx="16838095" cy="80119"/>
            <a:chOff x="723810" y="1086732"/>
            <a:chExt cx="16838095" cy="801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10" y="1086732"/>
              <a:ext cx="16838095" cy="801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3810" y="9608333"/>
            <a:ext cx="16838095" cy="21429"/>
            <a:chOff x="723810" y="9608333"/>
            <a:chExt cx="16838095" cy="2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810" y="9608333"/>
              <a:ext cx="16838095" cy="2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1783" y="1353745"/>
            <a:ext cx="2679868" cy="62124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8822" y="1624984"/>
            <a:ext cx="4543389" cy="116659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01199" y="1423704"/>
            <a:ext cx="326223" cy="356219"/>
            <a:chOff x="1001199" y="1423704"/>
            <a:chExt cx="326223" cy="35621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01199" y="1423704"/>
              <a:ext cx="326223" cy="326223"/>
              <a:chOff x="1001199" y="1423704"/>
              <a:chExt cx="326223" cy="326223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01199" y="1423704"/>
                <a:ext cx="326223" cy="326223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5286" y="1300724"/>
              <a:ext cx="451495" cy="6621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9536" y="3929510"/>
            <a:ext cx="8413321" cy="4066501"/>
            <a:chOff x="729536" y="3929510"/>
            <a:chExt cx="8413321" cy="406650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508061" y="3929510"/>
              <a:ext cx="2606495" cy="888409"/>
              <a:chOff x="1508061" y="3929510"/>
              <a:chExt cx="2606495" cy="88840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08061" y="3929510"/>
                <a:ext cx="2606495" cy="888409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03657" y="4034296"/>
              <a:ext cx="2547036" cy="787817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570037" y="7107602"/>
              <a:ext cx="7572820" cy="888409"/>
              <a:chOff x="1570037" y="7107602"/>
              <a:chExt cx="7572820" cy="888409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570037" y="7107602"/>
                <a:ext cx="2606495" cy="888409"/>
                <a:chOff x="1570037" y="7107602"/>
                <a:chExt cx="2606495" cy="888409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570037" y="7107602"/>
                  <a:ext cx="2606495" cy="888409"/>
                </a:xfrm>
                <a:prstGeom prst="rect">
                  <a:avLst/>
                </a:prstGeom>
              </p:spPr>
            </p:pic>
          </p:grpSp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586723" y="7298104"/>
                <a:ext cx="2712281" cy="66058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29536" y="5130582"/>
              <a:ext cx="4121064" cy="1938925"/>
              <a:chOff x="729536" y="5130582"/>
              <a:chExt cx="4121064" cy="193892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2581334" y="6348152"/>
                <a:ext cx="403764" cy="721354"/>
                <a:chOff x="2581334" y="6348152"/>
                <a:chExt cx="403764" cy="721354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-10800000">
                  <a:off x="2581334" y="6348152"/>
                  <a:ext cx="403764" cy="721354"/>
                </a:xfrm>
                <a:prstGeom prst="rect">
                  <a:avLst/>
                </a:prstGeom>
              </p:spPr>
            </p:pic>
          </p:grpSp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-1330996" y="4460697"/>
                <a:ext cx="8242128" cy="2747376"/>
              </a:xfrm>
              <a:prstGeom prst="rect">
                <a:avLst/>
              </a:prstGeom>
            </p:spPr>
          </p:pic>
          <p:grpSp>
            <p:nvGrpSpPr>
              <p:cNvPr id="1013" name="그룹 1013"/>
              <p:cNvGrpSpPr/>
              <p:nvPr/>
            </p:nvGrpSpPr>
            <p:grpSpPr>
              <a:xfrm>
                <a:off x="2046025" y="5130582"/>
                <a:ext cx="1439366" cy="1404120"/>
                <a:chOff x="2046025" y="5130582"/>
                <a:chExt cx="1439366" cy="1404120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2046025" y="5130582"/>
                  <a:ext cx="1439366" cy="140412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4" name="그룹 1014"/>
          <p:cNvGrpSpPr/>
          <p:nvPr/>
        </p:nvGrpSpPr>
        <p:grpSpPr>
          <a:xfrm>
            <a:off x="11273966" y="6277594"/>
            <a:ext cx="474230" cy="474230"/>
            <a:chOff x="11273966" y="6277594"/>
            <a:chExt cx="474230" cy="47423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273966" y="6277594"/>
              <a:ext cx="474230" cy="47423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997279" y="3929510"/>
            <a:ext cx="5950157" cy="4754211"/>
            <a:chOff x="4997279" y="3929510"/>
            <a:chExt cx="5950157" cy="4754211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5607144" y="4064713"/>
              <a:ext cx="5340292" cy="1379427"/>
              <a:chOff x="5607144" y="4064713"/>
              <a:chExt cx="5340292" cy="1379427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607144" y="4064713"/>
                <a:ext cx="5340292" cy="1379427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70665" y="4298666"/>
              <a:ext cx="7161944" cy="1042516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5016330" y="3929510"/>
              <a:ext cx="2905701" cy="574667"/>
              <a:chOff x="5016330" y="3929510"/>
              <a:chExt cx="2905701" cy="574667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5521292" y="3929510"/>
                <a:ext cx="1893579" cy="574667"/>
                <a:chOff x="5521292" y="3929510"/>
                <a:chExt cx="1893579" cy="574667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5521292" y="3929510"/>
                  <a:ext cx="1893579" cy="574667"/>
                </a:xfrm>
                <a:prstGeom prst="rect">
                  <a:avLst/>
                </a:prstGeom>
              </p:spPr>
            </p:pic>
          </p:grpSp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104637" y="3797172"/>
                <a:ext cx="4114582" cy="982811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5588097" y="5709127"/>
              <a:ext cx="5340292" cy="1379427"/>
              <a:chOff x="5588097" y="5709127"/>
              <a:chExt cx="5340292" cy="1379427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5588097" y="5709127"/>
                <a:ext cx="5340292" cy="1379427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04262" y="5943073"/>
              <a:ext cx="6075697" cy="1042544"/>
            </a:xfrm>
            <a:prstGeom prst="rect">
              <a:avLst/>
            </a:prstGeom>
          </p:spPr>
        </p:pic>
        <p:grpSp>
          <p:nvGrpSpPr>
            <p:cNvPr id="1020" name="그룹 1020"/>
            <p:cNvGrpSpPr/>
            <p:nvPr/>
          </p:nvGrpSpPr>
          <p:grpSpPr>
            <a:xfrm>
              <a:off x="4997279" y="5573924"/>
              <a:ext cx="2905701" cy="574667"/>
              <a:chOff x="4997279" y="5573924"/>
              <a:chExt cx="2905701" cy="574667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5502244" y="5573924"/>
                <a:ext cx="1893579" cy="574667"/>
                <a:chOff x="5502244" y="5573924"/>
                <a:chExt cx="1893579" cy="574667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5502244" y="5573924"/>
                  <a:ext cx="1893579" cy="574667"/>
                </a:xfrm>
                <a:prstGeom prst="rect">
                  <a:avLst/>
                </a:prstGeom>
              </p:spPr>
            </p:pic>
          </p:grpSp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4238452" y="5441588"/>
                <a:ext cx="3975401" cy="982811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5607144" y="7304294"/>
              <a:ext cx="5340292" cy="1379427"/>
              <a:chOff x="5607144" y="7304294"/>
              <a:chExt cx="5340292" cy="1379427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5607144" y="7304294"/>
                <a:ext cx="5340292" cy="1379427"/>
              </a:xfrm>
              <a:prstGeom prst="rect">
                <a:avLst/>
              </a:prstGeom>
            </p:spPr>
          </p:pic>
        </p:grpSp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768089" y="7328761"/>
              <a:ext cx="6683106" cy="1467897"/>
            </a:xfrm>
            <a:prstGeom prst="rect">
              <a:avLst/>
            </a:prstGeom>
          </p:spPr>
        </p:pic>
        <p:grpSp>
          <p:nvGrpSpPr>
            <p:cNvPr id="1023" name="그룹 1023"/>
            <p:cNvGrpSpPr/>
            <p:nvPr/>
          </p:nvGrpSpPr>
          <p:grpSpPr>
            <a:xfrm>
              <a:off x="5016326" y="7169090"/>
              <a:ext cx="2905701" cy="574667"/>
              <a:chOff x="5016326" y="7169090"/>
              <a:chExt cx="2905701" cy="574667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5521292" y="7169090"/>
                <a:ext cx="1893579" cy="574667"/>
                <a:chOff x="5521292" y="7169090"/>
                <a:chExt cx="1893579" cy="574667"/>
              </a:xfrm>
            </p:grpSpPr>
            <p:pic>
              <p:nvPicPr>
                <p:cNvPr id="73" name="Object 7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5521292" y="7169090"/>
                  <a:ext cx="1893579" cy="574667"/>
                </a:xfrm>
                <a:prstGeom prst="rect">
                  <a:avLst/>
                </a:prstGeom>
              </p:spPr>
            </p:pic>
          </p:grpSp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4177233" y="7036749"/>
                <a:ext cx="4047173" cy="982811"/>
              </a:xfrm>
              <a:prstGeom prst="rect">
                <a:avLst/>
              </a:prstGeom>
            </p:spPr>
          </p:pic>
        </p:grpSp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274654" y="-222067"/>
            <a:ext cx="7148475" cy="1166599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863090" y="-565563"/>
            <a:ext cx="8437071" cy="4666920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5576768" y="3647618"/>
            <a:ext cx="5370668" cy="115369"/>
            <a:chOff x="5576768" y="3647618"/>
            <a:chExt cx="5370668" cy="11536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576768" y="3647618"/>
              <a:ext cx="5370668" cy="11536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190892" y="4344643"/>
            <a:ext cx="3337628" cy="4455864"/>
            <a:chOff x="12190892" y="4344643"/>
            <a:chExt cx="3337628" cy="4455864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2190892" y="4344643"/>
              <a:ext cx="3337628" cy="4017276"/>
              <a:chOff x="12190892" y="4344643"/>
              <a:chExt cx="3337628" cy="4017276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2190892" y="4344643"/>
                <a:ext cx="3337628" cy="4017276"/>
              </a:xfrm>
              <a:prstGeom prst="rect">
                <a:avLst/>
              </a:prstGeom>
            </p:spPr>
          </p:pic>
        </p:grpSp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069585" y="4299603"/>
              <a:ext cx="3451120" cy="4311768"/>
            </a:xfrm>
            <a:prstGeom prst="rect">
              <a:avLst/>
            </a:prstGeom>
          </p:spPr>
        </p:pic>
        <p:grpSp>
          <p:nvGrpSpPr>
            <p:cNvPr id="1028" name="그룹 1028"/>
            <p:cNvGrpSpPr/>
            <p:nvPr/>
          </p:nvGrpSpPr>
          <p:grpSpPr>
            <a:xfrm>
              <a:off x="12242906" y="5858084"/>
              <a:ext cx="3235828" cy="37336"/>
              <a:chOff x="12242906" y="5858084"/>
              <a:chExt cx="3235828" cy="37336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2242906" y="5858084"/>
                <a:ext cx="3235828" cy="37336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12241792" y="6849983"/>
              <a:ext cx="3235828" cy="37336"/>
              <a:chOff x="12241792" y="6849983"/>
              <a:chExt cx="3235828" cy="37336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12241792" y="6849983"/>
                <a:ext cx="3235828" cy="37336"/>
              </a:xfrm>
              <a:prstGeom prst="rect">
                <a:avLst/>
              </a:prstGeom>
            </p:spPr>
          </p:pic>
        </p:grpSp>
      </p:grpSp>
      <p:grpSp>
        <p:nvGrpSpPr>
          <p:cNvPr id="1030" name="그룹 1030"/>
          <p:cNvGrpSpPr/>
          <p:nvPr/>
        </p:nvGrpSpPr>
        <p:grpSpPr>
          <a:xfrm>
            <a:off x="15492443" y="4769790"/>
            <a:ext cx="5668796" cy="3042783"/>
            <a:chOff x="15492443" y="4769790"/>
            <a:chExt cx="5668796" cy="3042783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15492443" y="6070205"/>
              <a:ext cx="431665" cy="431665"/>
              <a:chOff x="15492443" y="6070205"/>
              <a:chExt cx="431665" cy="431665"/>
            </a:xfrm>
          </p:grpSpPr>
          <p:pic>
            <p:nvPicPr>
              <p:cNvPr id="97" name="Object 96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15492443" y="6070205"/>
                <a:ext cx="431665" cy="431665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15504001" y="7261056"/>
              <a:ext cx="431665" cy="431665"/>
              <a:chOff x="15504001" y="7261056"/>
              <a:chExt cx="431665" cy="431665"/>
            </a:xfrm>
          </p:grpSpPr>
          <p:pic>
            <p:nvPicPr>
              <p:cNvPr id="100" name="Object 99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15504001" y="7261056"/>
                <a:ext cx="431665" cy="431665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15504001" y="4873818"/>
              <a:ext cx="431665" cy="431665"/>
              <a:chOff x="15504001" y="4873818"/>
              <a:chExt cx="431665" cy="431665"/>
            </a:xfrm>
          </p:grpSpPr>
          <p:pic>
            <p:nvPicPr>
              <p:cNvPr id="103" name="Object 102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15504001" y="4873818"/>
                <a:ext cx="431665" cy="431665"/>
              </a:xfrm>
              <a:prstGeom prst="rect">
                <a:avLst/>
              </a:prstGeom>
            </p:spPr>
          </p:pic>
        </p:grpSp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6122647" y="4563455"/>
              <a:ext cx="1225653" cy="1102272"/>
            </a:xfrm>
            <a:prstGeom prst="rect">
              <a:avLst/>
            </a:prstGeom>
          </p:spPr>
        </p:pic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6130437" y="5944624"/>
              <a:ext cx="1185024" cy="1056881"/>
            </a:xfrm>
            <a:prstGeom prst="rect">
              <a:avLst/>
            </a:prstGeom>
          </p:spPr>
        </p:pic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6132171" y="7119056"/>
              <a:ext cx="1185024" cy="10568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2023-08-22T16:19:02Z</dcterms:created>
  <dcterms:modified xsi:type="dcterms:W3CDTF">2023-08-22T16:19:02Z</dcterms:modified>
</cp:coreProperties>
</file>