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3BD77-8EB6-F963-881D-695386AF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955F7-479C-0E04-513E-9AA021EDB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F8025-5238-AA67-6C8C-8D3C6C9F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5E084-81AD-56BA-DCD1-6F4C7C0F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FD24F-32EF-40AC-DDD5-B899741F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4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F43F2-A110-C2C0-F440-10D20D77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5240CA-C072-DC9F-F784-612411733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27504-4883-3E30-73B5-59A530E7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6B39A-53FD-4BFE-B35B-E60124B0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F638A-F3D4-6F81-77E2-C5D616DD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9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03F5CE-FF9B-F520-E798-071A55FE0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0489EF-A9D8-1816-71E5-27FB3A8DA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90C82-F14A-B768-314E-A19DE26D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3690F-9700-A540-5D26-E53DFBBE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DCE27-2D4C-A5B7-1365-CF9532A8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9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B7CBB-F799-77FC-C596-C7B89460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3A306-5587-5CCA-EEF7-088A3C0E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49CB7-5ED2-7644-96D7-68544130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D884D-D59E-FE84-4526-5B50D9D4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2E8B5-1816-346F-873C-42F6A085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7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D5D37-2666-EE13-3370-538FB1C4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E0B78-11A0-446B-BC90-B7CE2095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88700-22EF-54FA-8550-A744C1DC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F768E-A26F-ED46-4177-F5451518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DEC89-F1D2-9F2A-8377-C1ED3B29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A638C-88F5-A3D8-1371-EC75CF79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FCDFB-58EB-4A71-07D3-3164FB329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C6CE3-6CC2-D7AD-E670-07078332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1D235-8139-A9CA-6A2F-E4F66F9D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3AA8F-E68A-1FA8-F178-7331434B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7D9ECD-3418-E842-0611-2C44105E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2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72F3B-EA09-F254-597A-142AD9B3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14857-F04F-10E9-DFA5-C14BABBC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A54515-07B2-7538-3E05-5F58625D3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FF21A7-C628-1E6E-FF0B-6CD2F3586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C67769-BCD8-F512-80ED-3DA8F560A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8AB22-A218-A2F8-8A05-2F74E3F4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C0D7E7-166F-6578-20B0-02019BC3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68B9D-6490-DD50-9936-88EC1280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5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E2009-FFB0-3450-5FC9-B8B3C661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A953E0-C2B8-97AD-CB07-32E17AD7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08977E-6EAD-B7E6-FCF5-CCD4CCB7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7BAE98-E8DE-65EA-B286-22752735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7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1248E6-04F3-C7D7-C815-ABBF99D7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2B505D-435C-0E6B-8A56-08963951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7928B5-D28B-3B6F-0C62-D136B4B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8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F683E-5609-80CB-37C4-2316EA20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BA2A0-5ED3-16D4-2057-54FE2A9E2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E4734-2951-FA32-25A4-6191A31BB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4FFA9-9335-3E00-9263-6D9F0E2A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45466-CC6F-92E3-EAE3-D8B903D4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DA76EF-CC66-CBA5-AD69-3E2FB060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71F61-EDF7-ACE1-54E8-0815DCF5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0E4558-A3CD-97D2-217A-67A09EFE7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EFB74C-CEAC-6A59-BC5E-2855F8CB0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FFF72E-23E4-25CA-96C5-9A76B814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1433A2-E0A0-AFA2-810C-47440BF8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F1338-3209-FA35-C328-9927035B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8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FFCA10-B9AA-0C3D-156A-A489018F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DA8AD-C251-9744-A101-B3E039DF1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C2DE3-512E-621C-A77D-F6D35E921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C6328-B83C-2DCD-D9EE-790292DD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04620-F6E2-49BC-B053-9B5C0F127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959F-AAD0-7F00-E76E-367283E86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D79455-BA28-A640-48A5-21371C6BE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97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2FD4CF-9918-C3F8-2BFA-D13FDD1632CC}"/>
              </a:ext>
            </a:extLst>
          </p:cNvPr>
          <p:cNvSpPr txBox="1"/>
          <p:nvPr/>
        </p:nvSpPr>
        <p:spPr>
          <a:xfrm>
            <a:off x="653143" y="195943"/>
            <a:ext cx="54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K-fold </a:t>
            </a:r>
            <a:r>
              <a:rPr lang="ko-KR" altLang="en-US" dirty="0"/>
              <a:t>교차검증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80A29E-B6DA-97C7-2FC7-91C232633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565274"/>
            <a:ext cx="8213051" cy="14812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72D2F9-D116-2CAD-34DC-0A555D470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" y="2046512"/>
            <a:ext cx="4452257" cy="46464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1F6B60-5EF2-2325-3FA8-09B92EEE1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135" y="2877963"/>
            <a:ext cx="4117579" cy="15818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533EB4-760E-7314-69C9-05570392F999}"/>
              </a:ext>
            </a:extLst>
          </p:cNvPr>
          <p:cNvSpPr txBox="1"/>
          <p:nvPr/>
        </p:nvSpPr>
        <p:spPr>
          <a:xfrm>
            <a:off x="5453743" y="4637314"/>
            <a:ext cx="390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비슷한 성능 유지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790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F26144-8008-06E6-FA73-17C414078908}"/>
              </a:ext>
            </a:extLst>
          </p:cNvPr>
          <p:cNvSpPr txBox="1"/>
          <p:nvPr/>
        </p:nvSpPr>
        <p:spPr>
          <a:xfrm>
            <a:off x="881743" y="33745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SHAP </a:t>
            </a:r>
            <a:r>
              <a:rPr lang="ko-KR" altLang="en-US" dirty="0"/>
              <a:t>그래프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37F248-7DF3-58BB-AA9D-E8D92ABB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12969"/>
            <a:ext cx="5429159" cy="49870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D678E2-1D5E-B5D7-A004-404CE3435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5" y="1186543"/>
            <a:ext cx="5728915" cy="37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0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D3DB5C-5B26-D442-888C-9B7B6965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98" y="1219200"/>
            <a:ext cx="9254817" cy="4246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94AB1-8012-749E-8603-69EEE3599D83}"/>
              </a:ext>
            </a:extLst>
          </p:cNvPr>
          <p:cNvSpPr txBox="1"/>
          <p:nvPr/>
        </p:nvSpPr>
        <p:spPr>
          <a:xfrm>
            <a:off x="969599" y="283029"/>
            <a:ext cx="680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간헐 고객 이탈 예측</a:t>
            </a:r>
          </a:p>
        </p:txBody>
      </p:sp>
    </p:spTree>
    <p:extLst>
      <p:ext uri="{BB962C8B-B14F-4D97-AF65-F5344CB8AC3E}">
        <p14:creationId xmlns:p14="http://schemas.microsoft.com/office/powerpoint/2010/main" val="255782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7BA01-7404-9222-8A7D-0DD0BEAA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977201"/>
            <a:ext cx="5410200" cy="739775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SelectKBest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DF3E6-5F3A-BCC6-8D84-CD21E2B8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387" y="887412"/>
            <a:ext cx="5428013" cy="13615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가장 중요한 </a:t>
            </a:r>
            <a:r>
              <a:rPr lang="en-US" altLang="ko-KR" dirty="0"/>
              <a:t>K</a:t>
            </a:r>
            <a:r>
              <a:rPr lang="ko-KR" altLang="en-US" dirty="0"/>
              <a:t>개의 특성 선택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1170306-4650-A90C-1E2A-A318C5D4A4A6}"/>
              </a:ext>
            </a:extLst>
          </p:cNvPr>
          <p:cNvSpPr/>
          <p:nvPr/>
        </p:nvSpPr>
        <p:spPr>
          <a:xfrm>
            <a:off x="3496293" y="2911886"/>
            <a:ext cx="1698171" cy="8668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967B013-7D7E-86B6-9C4C-A303D01ED9F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54102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Feature selection </a:t>
            </a:r>
            <a:r>
              <a:rPr lang="ko-KR" altLang="en-US" sz="2000" dirty="0"/>
              <a:t>방법론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E36B77-A404-E4CE-1DA8-17AF34DD7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87" y="1625235"/>
            <a:ext cx="5645727" cy="18037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493E66-EABE-A4AC-8532-51D7B3BF9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6" y="3778785"/>
            <a:ext cx="8032198" cy="1990644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3720C65-B96F-A9B0-10F4-556C43565B1A}"/>
              </a:ext>
            </a:extLst>
          </p:cNvPr>
          <p:cNvSpPr txBox="1">
            <a:spLocks/>
          </p:cNvSpPr>
          <p:nvPr/>
        </p:nvSpPr>
        <p:spPr>
          <a:xfrm>
            <a:off x="3984171" y="5831238"/>
            <a:ext cx="54102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이용금액 위주 컬럼으로만 뽑힘</a:t>
            </a:r>
            <a:r>
              <a:rPr lang="en-US" altLang="ko-KR" sz="2000" dirty="0"/>
              <a:t>, K= 30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41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D82063B-F157-B752-D761-38AE172A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020744"/>
            <a:ext cx="5410200" cy="7397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상관관계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53B29E7-0C48-4F60-2EE0-C162A848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815" y="685398"/>
            <a:ext cx="5428013" cy="13615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특성 간 상관 관계를 측정하고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목표 변수와의 상관 관계를 통해 특성을 순위 매기는 데 사용</a:t>
            </a:r>
            <a:endParaRPr lang="en-US" altLang="ko-KR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DA2BE62-30F2-93B9-FF81-BEB4FC398199}"/>
              </a:ext>
            </a:extLst>
          </p:cNvPr>
          <p:cNvSpPr/>
          <p:nvPr/>
        </p:nvSpPr>
        <p:spPr>
          <a:xfrm>
            <a:off x="3409207" y="2955429"/>
            <a:ext cx="1698171" cy="8668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5869CA-8581-2A43-F4BB-F7B62B234909}"/>
              </a:ext>
            </a:extLst>
          </p:cNvPr>
          <p:cNvSpPr txBox="1">
            <a:spLocks/>
          </p:cNvSpPr>
          <p:nvPr/>
        </p:nvSpPr>
        <p:spPr>
          <a:xfrm>
            <a:off x="903514" y="561068"/>
            <a:ext cx="54102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Feature selection </a:t>
            </a:r>
            <a:r>
              <a:rPr lang="ko-KR" altLang="en-US" sz="2000" dirty="0"/>
              <a:t>방법론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65BC91B-5B2B-D54A-21F3-CD9A1321E5FC}"/>
              </a:ext>
            </a:extLst>
          </p:cNvPr>
          <p:cNvSpPr txBox="1">
            <a:spLocks/>
          </p:cNvSpPr>
          <p:nvPr/>
        </p:nvSpPr>
        <p:spPr>
          <a:xfrm>
            <a:off x="5107378" y="4012051"/>
            <a:ext cx="4170326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이용건수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이용개월수</a:t>
            </a:r>
            <a:r>
              <a:rPr lang="ko-KR" altLang="en-US" sz="2000" dirty="0"/>
              <a:t> 위주로 뽑힘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635554-0988-E441-BE6A-06803298B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15" y="1866431"/>
            <a:ext cx="5067560" cy="6096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DF0B915-FE71-ED24-8D45-42765F6B0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04" y="2476062"/>
            <a:ext cx="1617671" cy="413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5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8EA8A59-5781-FBDC-56B0-6F6FF9B9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29" y="2781258"/>
            <a:ext cx="5410200" cy="739775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AutoML</a:t>
            </a:r>
            <a:r>
              <a:rPr lang="en-US" altLang="ko-KR" sz="3200" dirty="0"/>
              <a:t> -</a:t>
            </a:r>
            <a:br>
              <a:rPr lang="en-US" altLang="ko-KR" sz="3200" dirty="0"/>
            </a:br>
            <a:r>
              <a:rPr lang="en-US" altLang="ko-KR" sz="3200" dirty="0"/>
              <a:t>‘classic’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0C88C8C-5D32-8838-6B7C-A3EFCE12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216" y="482930"/>
            <a:ext cx="5123213" cy="119502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 err="1"/>
              <a:t>피어슨</a:t>
            </a:r>
            <a:r>
              <a:rPr lang="ko-KR" altLang="en-US" sz="2000" dirty="0"/>
              <a:t> 상관계수</a:t>
            </a:r>
            <a:r>
              <a:rPr lang="en-US" altLang="ko-KR" sz="2000" dirty="0"/>
              <a:t>, </a:t>
            </a:r>
            <a:r>
              <a:rPr lang="ko-KR" altLang="en-US" sz="2000" dirty="0"/>
              <a:t>상호정보량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가장 큰 분산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카이제곱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4340B1E-3DAB-18E3-6DDC-02AA6CFE3C64}"/>
              </a:ext>
            </a:extLst>
          </p:cNvPr>
          <p:cNvSpPr/>
          <p:nvPr/>
        </p:nvSpPr>
        <p:spPr>
          <a:xfrm>
            <a:off x="2672443" y="2635783"/>
            <a:ext cx="1698171" cy="8668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E967097-25E8-E6FF-6AE5-2A94115A7B31}"/>
              </a:ext>
            </a:extLst>
          </p:cNvPr>
          <p:cNvSpPr txBox="1">
            <a:spLocks/>
          </p:cNvSpPr>
          <p:nvPr/>
        </p:nvSpPr>
        <p:spPr>
          <a:xfrm>
            <a:off x="816429" y="321582"/>
            <a:ext cx="54102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Feature selection </a:t>
            </a:r>
            <a:r>
              <a:rPr lang="ko-KR" altLang="en-US" sz="2000" dirty="0"/>
              <a:t>방법론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62D55E0-73D5-47E3-67B2-820DAD9A9FE6}"/>
              </a:ext>
            </a:extLst>
          </p:cNvPr>
          <p:cNvSpPr txBox="1">
            <a:spLocks/>
          </p:cNvSpPr>
          <p:nvPr/>
        </p:nvSpPr>
        <p:spPr>
          <a:xfrm>
            <a:off x="2489592" y="5929210"/>
            <a:ext cx="54102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금액</a:t>
            </a:r>
            <a:r>
              <a:rPr lang="en-US" altLang="ko-KR" sz="2000" dirty="0"/>
              <a:t>, </a:t>
            </a:r>
            <a:r>
              <a:rPr lang="ko-KR" altLang="en-US" sz="2000" dirty="0"/>
              <a:t>건수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카드수</a:t>
            </a:r>
            <a:r>
              <a:rPr lang="ko-KR" altLang="en-US" sz="2000" dirty="0"/>
              <a:t> 가장 골고루 뽑힘 </a:t>
            </a:r>
            <a:r>
              <a:rPr lang="en-US" altLang="ko-KR" sz="2000" dirty="0"/>
              <a:t>-&gt; </a:t>
            </a:r>
            <a:r>
              <a:rPr lang="ko-KR" altLang="en-US" sz="2000" dirty="0"/>
              <a:t>채택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7BF092-1E0B-98C9-7D54-CE292F220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86" y="1409525"/>
            <a:ext cx="6466114" cy="2019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4044BE-FAE2-A915-738C-6A06A487A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58" y="3502682"/>
            <a:ext cx="6167469" cy="24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8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D3F55FE-1045-8CA0-BA73-D7D157D2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770288"/>
            <a:ext cx="5410200" cy="739775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AutoML</a:t>
            </a:r>
            <a:r>
              <a:rPr lang="en-US" altLang="ko-KR" sz="3200" dirty="0"/>
              <a:t> -</a:t>
            </a:r>
            <a:br>
              <a:rPr lang="en-US" altLang="ko-KR" sz="3200" dirty="0"/>
            </a:br>
            <a:r>
              <a:rPr lang="en-US" altLang="ko-KR" sz="3200" dirty="0"/>
              <a:t>‘univariate’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85AC1F8-C365-AE32-189F-247F03F9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216" y="482930"/>
            <a:ext cx="5123213" cy="119502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 err="1"/>
              <a:t>피어슨</a:t>
            </a:r>
            <a:r>
              <a:rPr lang="ko-KR" altLang="en-US" sz="2000" dirty="0"/>
              <a:t> 상관계수</a:t>
            </a:r>
            <a:r>
              <a:rPr lang="en-US" altLang="ko-KR" sz="2000" dirty="0"/>
              <a:t>, </a:t>
            </a:r>
            <a:r>
              <a:rPr lang="ko-KR" altLang="en-US" sz="2000" dirty="0"/>
              <a:t>상호정보량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가장 큰 분산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카이제곱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FF3DD1D-76D2-4DE3-2587-C79E8076244A}"/>
              </a:ext>
            </a:extLst>
          </p:cNvPr>
          <p:cNvSpPr/>
          <p:nvPr/>
        </p:nvSpPr>
        <p:spPr>
          <a:xfrm>
            <a:off x="2672443" y="2635783"/>
            <a:ext cx="1698171" cy="8668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948360-00E6-113E-4EEE-129F58079BAC}"/>
              </a:ext>
            </a:extLst>
          </p:cNvPr>
          <p:cNvSpPr txBox="1">
            <a:spLocks/>
          </p:cNvSpPr>
          <p:nvPr/>
        </p:nvSpPr>
        <p:spPr>
          <a:xfrm>
            <a:off x="816429" y="321582"/>
            <a:ext cx="54102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Feature selection </a:t>
            </a:r>
            <a:r>
              <a:rPr lang="ko-KR" altLang="en-US" sz="2000" dirty="0"/>
              <a:t>방법론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B2D57D0-897C-FDFA-411C-3D3045A7BB17}"/>
              </a:ext>
            </a:extLst>
          </p:cNvPr>
          <p:cNvSpPr txBox="1">
            <a:spLocks/>
          </p:cNvSpPr>
          <p:nvPr/>
        </p:nvSpPr>
        <p:spPr>
          <a:xfrm>
            <a:off x="2489592" y="5929210"/>
            <a:ext cx="54102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건수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개월수</a:t>
            </a:r>
            <a:r>
              <a:rPr lang="ko-KR" altLang="en-US" sz="2000" dirty="0"/>
              <a:t> 위주로 뽑힘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ABCACE-9BBD-4530-BC36-4954076DF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879413"/>
            <a:ext cx="7754747" cy="20728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9DE1A8C-F902-615A-A4E1-536A26C04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57" y="2952233"/>
            <a:ext cx="4880917" cy="37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DA7355-536B-DDB4-67E5-0160EAD6D19B}"/>
              </a:ext>
            </a:extLst>
          </p:cNvPr>
          <p:cNvSpPr txBox="1"/>
          <p:nvPr/>
        </p:nvSpPr>
        <p:spPr>
          <a:xfrm>
            <a:off x="631371" y="261257"/>
            <a:ext cx="968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AutoML</a:t>
            </a:r>
            <a:r>
              <a:rPr lang="en-US" altLang="ko-KR" dirty="0"/>
              <a:t> – Classic </a:t>
            </a:r>
            <a:r>
              <a:rPr lang="ko-KR" altLang="en-US" dirty="0"/>
              <a:t>기법으로 뽑아낸 </a:t>
            </a:r>
            <a:r>
              <a:rPr lang="en-US" altLang="ko-KR" dirty="0"/>
              <a:t>feature</a:t>
            </a:r>
            <a:r>
              <a:rPr lang="ko-KR" altLang="en-US" dirty="0"/>
              <a:t>들로 연속</a:t>
            </a:r>
            <a:r>
              <a:rPr lang="en-US" altLang="ko-KR" dirty="0"/>
              <a:t>, </a:t>
            </a:r>
            <a:r>
              <a:rPr lang="ko-KR" altLang="en-US" dirty="0"/>
              <a:t>휴면 분류하여 이진분류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 err="1"/>
              <a:t>랜덤포레스트</a:t>
            </a:r>
            <a:r>
              <a:rPr lang="ko-KR" altLang="en-US" dirty="0"/>
              <a:t> 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EACA2C-8D9E-D09A-2391-E631F2DA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" y="2053034"/>
            <a:ext cx="6255071" cy="370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2D9B88-6010-7126-CD21-47A48694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019" y="3977183"/>
            <a:ext cx="3500296" cy="17780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4EB6EC-82EB-E42E-6A0B-3F2A2F029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2" y="1169145"/>
            <a:ext cx="4648199" cy="5870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74E28E-0EEB-F0D3-870D-D62CA94FA98C}"/>
              </a:ext>
            </a:extLst>
          </p:cNvPr>
          <p:cNvSpPr txBox="1"/>
          <p:nvPr/>
        </p:nvSpPr>
        <p:spPr>
          <a:xfrm>
            <a:off x="6999514" y="2604051"/>
            <a:ext cx="44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정확도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99.5%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60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9099CE-9020-06AC-15C0-ADACC3B76508}"/>
              </a:ext>
            </a:extLst>
          </p:cNvPr>
          <p:cNvSpPr txBox="1"/>
          <p:nvPr/>
        </p:nvSpPr>
        <p:spPr>
          <a:xfrm>
            <a:off x="576943" y="511629"/>
            <a:ext cx="703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Permutation</a:t>
            </a:r>
            <a:r>
              <a:rPr lang="ko-KR" altLang="en-US" dirty="0"/>
              <a:t> 기법 활용하여 특성중요도 파악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ko-KR" altLang="en-US" dirty="0"/>
              <a:t>개수</a:t>
            </a:r>
            <a:r>
              <a:rPr lang="en-US" altLang="ko-KR" dirty="0"/>
              <a:t> </a:t>
            </a:r>
            <a:r>
              <a:rPr lang="ko-KR" altLang="en-US" dirty="0"/>
              <a:t>줄이기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4DCC3-37E7-54CB-1B6C-CA180FEF0515}"/>
              </a:ext>
            </a:extLst>
          </p:cNvPr>
          <p:cNvSpPr txBox="1"/>
          <p:nvPr/>
        </p:nvSpPr>
        <p:spPr>
          <a:xfrm>
            <a:off x="4604657" y="3592286"/>
            <a:ext cx="575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importance</a:t>
            </a:r>
            <a:r>
              <a:rPr lang="ko-KR" altLang="en-US" dirty="0"/>
              <a:t> </a:t>
            </a:r>
            <a:r>
              <a:rPr lang="en-US" altLang="ko-KR" dirty="0"/>
              <a:t>score,</a:t>
            </a:r>
            <a:r>
              <a:rPr lang="ko-KR" altLang="en-US" dirty="0"/>
              <a:t> </a:t>
            </a:r>
            <a:r>
              <a:rPr lang="en-US" altLang="ko-KR" dirty="0"/>
              <a:t>ranking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5E736-B8F4-ED6D-3BA7-26E1C9F7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880961"/>
            <a:ext cx="7434943" cy="24838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D4ED0DE-D26B-B080-C802-ECAA05A1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7" y="3429000"/>
            <a:ext cx="3657600" cy="32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9580F-EA95-136C-AEDF-1E3877F0685D}"/>
              </a:ext>
            </a:extLst>
          </p:cNvPr>
          <p:cNvSpPr txBox="1"/>
          <p:nvPr/>
        </p:nvSpPr>
        <p:spPr>
          <a:xfrm>
            <a:off x="729343" y="326571"/>
            <a:ext cx="572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Permutation</a:t>
            </a:r>
            <a:r>
              <a:rPr lang="ko-KR" altLang="en-US" dirty="0"/>
              <a:t>으로 추출한 </a:t>
            </a:r>
            <a:r>
              <a:rPr lang="en-US" altLang="ko-KR" dirty="0"/>
              <a:t>feature</a:t>
            </a:r>
            <a:r>
              <a:rPr lang="ko-KR" altLang="en-US" dirty="0"/>
              <a:t>들로 모델 </a:t>
            </a:r>
            <a:r>
              <a:rPr lang="ko-KR" altLang="en-US" dirty="0" err="1"/>
              <a:t>재학습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670E0-24AC-C6DC-A839-BF680DCAA274}"/>
              </a:ext>
            </a:extLst>
          </p:cNvPr>
          <p:cNvSpPr txBox="1"/>
          <p:nvPr/>
        </p:nvSpPr>
        <p:spPr>
          <a:xfrm>
            <a:off x="5889171" y="4604657"/>
            <a:ext cx="5312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비슷한 성능</a:t>
            </a:r>
            <a:r>
              <a:rPr lang="en-US" altLang="ko-KR" dirty="0"/>
              <a:t>, </a:t>
            </a:r>
            <a:r>
              <a:rPr lang="ko-KR" altLang="en-US" dirty="0"/>
              <a:t>더 적은 </a:t>
            </a:r>
            <a:r>
              <a:rPr lang="en-US" altLang="ko-KR" dirty="0"/>
              <a:t>feature,</a:t>
            </a:r>
          </a:p>
          <a:p>
            <a:r>
              <a:rPr lang="ko-KR" altLang="en-US" dirty="0"/>
              <a:t>더 적은 </a:t>
            </a:r>
            <a:r>
              <a:rPr lang="en-US" altLang="ko-KR" dirty="0"/>
              <a:t>feature</a:t>
            </a:r>
            <a:r>
              <a:rPr lang="ko-KR" altLang="en-US" dirty="0"/>
              <a:t>로 비슷한 성능을 만들어 낼 수 있으므로 더욱 경제적</a:t>
            </a:r>
            <a:endParaRPr lang="en-US" altLang="ko-KR" dirty="0"/>
          </a:p>
          <a:p>
            <a:r>
              <a:rPr lang="ko-KR" altLang="en-US" dirty="0"/>
              <a:t>성능 </a:t>
            </a:r>
            <a:r>
              <a:rPr lang="en-US" altLang="ko-KR" dirty="0"/>
              <a:t>99.5 </a:t>
            </a:r>
            <a:r>
              <a:rPr lang="ko-KR" altLang="en-US" dirty="0"/>
              <a:t>유지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E94F9B-3B11-6604-24F6-5E2F6002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9" y="787366"/>
            <a:ext cx="7201381" cy="33927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700DB91-0F52-8B9D-2406-1B9A807AB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38" y="4271577"/>
            <a:ext cx="4429375" cy="24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34808-4605-33F3-7411-4EE69969B5E0}"/>
              </a:ext>
            </a:extLst>
          </p:cNvPr>
          <p:cNvSpPr txBox="1"/>
          <p:nvPr/>
        </p:nvSpPr>
        <p:spPr>
          <a:xfrm>
            <a:off x="664029" y="326571"/>
            <a:ext cx="684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test_set</a:t>
            </a:r>
            <a:r>
              <a:rPr lang="en-US" altLang="ko-KR" dirty="0"/>
              <a:t> </a:t>
            </a:r>
            <a:r>
              <a:rPr lang="ko-KR" altLang="en-US" dirty="0"/>
              <a:t>검증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391EDF-1734-9FC1-896B-923DB370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8" y="695902"/>
            <a:ext cx="6281057" cy="24074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E3B86F-F2B8-809F-529E-6FC1225F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7" y="3103383"/>
            <a:ext cx="5823859" cy="316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6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176</Words>
  <Application>Microsoft Office PowerPoint</Application>
  <PresentationFormat>와이드스크린</PresentationFormat>
  <Paragraphs>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Söhne</vt:lpstr>
      <vt:lpstr>맑은 고딕</vt:lpstr>
      <vt:lpstr>Arial</vt:lpstr>
      <vt:lpstr>Office 테마</vt:lpstr>
      <vt:lpstr>모델링</vt:lpstr>
      <vt:lpstr>SelectKBest</vt:lpstr>
      <vt:lpstr>상관관계</vt:lpstr>
      <vt:lpstr>AutoML - ‘classic’</vt:lpstr>
      <vt:lpstr>AutoML - ‘univariate’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백지 ppt다</dc:title>
  <dc:creator>shinseung ho</dc:creator>
  <cp:lastModifiedBy>Home</cp:lastModifiedBy>
  <cp:revision>2</cp:revision>
  <dcterms:created xsi:type="dcterms:W3CDTF">2023-08-21T06:15:42Z</dcterms:created>
  <dcterms:modified xsi:type="dcterms:W3CDTF">2023-08-22T06:39:27Z</dcterms:modified>
</cp:coreProperties>
</file>