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2" r:id="rId3"/>
    <p:sldId id="260" r:id="rId4"/>
    <p:sldId id="261" r:id="rId5"/>
    <p:sldId id="264" r:id="rId6"/>
    <p:sldId id="265" r:id="rId7"/>
    <p:sldId id="267" r:id="rId8"/>
    <p:sldId id="270" r:id="rId9"/>
    <p:sldId id="271" r:id="rId10"/>
    <p:sldId id="272" r:id="rId11"/>
  </p:sldIdLst>
  <p:sldSz cx="9144000" cy="6858000" type="screen4x3"/>
  <p:notesSz cx="6881813" cy="100155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성" id="{8D7A3278-D645-4700-A69D-B511B668D75B}">
          <p14:sldIdLst>
            <p14:sldId id="268"/>
            <p14:sldId id="262"/>
            <p14:sldId id="260"/>
            <p14:sldId id="261"/>
            <p14:sldId id="264"/>
            <p14:sldId id="265"/>
            <p14:sldId id="26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2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1B120E45-0B5A-41EE-A8BF-D109C57CD879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1EB3500F-B957-4D95-9B24-9DBD2C3F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80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6FB496DB-9081-4740-A6E6-73153A41BEEB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757381"/>
            <a:ext cx="5505450" cy="4506992"/>
          </a:xfrm>
          <a:prstGeom prst="rect">
            <a:avLst/>
          </a:prstGeom>
        </p:spPr>
        <p:txBody>
          <a:bodyPr vert="horz" lIns="96551" tIns="48276" rIns="96551" bIns="4827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6C9F4195-D2BF-410E-89C0-D72E8CF7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0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6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7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8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3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195-D2BF-410E-89C0-D72E8CF774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7AFD31-CF81-47DC-BD2F-440133ECCC0D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2B4B9A-7D51-42F2-A091-D2E8D65EF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b="1" cap="none" spc="0" dirty="0" err="1">
                <a:cs typeface="+mn-cs"/>
              </a:rPr>
              <a:t>DRDesigner</a:t>
            </a:r>
            <a:r>
              <a:rPr lang="en-US" altLang="ko-KR" sz="2500" b="1" dirty="0" smtClean="0"/>
              <a:t> </a:t>
            </a:r>
            <a:r>
              <a:rPr lang="ko-KR" altLang="en-US" sz="2500" b="1" dirty="0"/>
              <a:t>교육자료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</a:rPr>
              <a:t>2014.09.01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ko-KR" altLang="en-US" sz="2000" dirty="0" err="1">
                <a:solidFill>
                  <a:schemeClr val="tx2"/>
                </a:solidFill>
              </a:rPr>
              <a:t>더존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비즈온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ERP</a:t>
            </a:r>
            <a:r>
              <a:rPr lang="ko-KR" altLang="en-US" sz="2000" dirty="0">
                <a:solidFill>
                  <a:schemeClr val="tx2"/>
                </a:solidFill>
              </a:rPr>
              <a:t>개발</a:t>
            </a:r>
            <a:r>
              <a:rPr lang="en-US" altLang="ko-KR" sz="2000" dirty="0">
                <a:solidFill>
                  <a:schemeClr val="tx2"/>
                </a:solidFill>
              </a:rPr>
              <a:t>3</a:t>
            </a:r>
            <a:r>
              <a:rPr lang="ko-KR" altLang="en-US" sz="2000" dirty="0">
                <a:solidFill>
                  <a:schemeClr val="tx2"/>
                </a:solidFill>
              </a:rPr>
              <a:t>팀</a:t>
            </a:r>
            <a:r>
              <a:rPr lang="en-US" altLang="ko-KR" sz="2000" dirty="0">
                <a:solidFill>
                  <a:schemeClr val="tx2"/>
                </a:solidFill>
              </a:rPr>
              <a:t/>
            </a:r>
            <a:br>
              <a:rPr lang="en-US" altLang="ko-KR" sz="2000" dirty="0">
                <a:solidFill>
                  <a:schemeClr val="tx2"/>
                </a:solidFill>
              </a:rPr>
            </a:b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(7) </a:t>
            </a:r>
            <a:r>
              <a:rPr lang="ko-KR" altLang="en-US" sz="1800" b="1" dirty="0" smtClean="0"/>
              <a:t>서버에서 가져오는 이미지 처리 방법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4797152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4797152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" y="1802532"/>
            <a:ext cx="38862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448" y="5085184"/>
            <a:ext cx="928812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가져 올 데이터 테이블에 아래와 같이 </a:t>
            </a:r>
            <a:r>
              <a:rPr lang="en-US" altLang="ko-KR" sz="1200" dirty="0" smtClean="0">
                <a:latin typeface="+mj-lt"/>
              </a:rPr>
              <a:t>FILE NAME </a:t>
            </a:r>
            <a:r>
              <a:rPr lang="ko-KR" altLang="en-US" sz="1200" dirty="0" smtClean="0">
                <a:latin typeface="+mj-lt"/>
              </a:rPr>
              <a:t>추가 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000" dirty="0" smtClean="0">
                <a:latin typeface="+mj-lt"/>
              </a:rPr>
              <a:t>(SELECT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(SELECT BUSINESS_HOST_SERVER FROM CM_SERVER_CONFIG WHERE SERVER_KEY = @P_SERVER_KEY)+'/'+FI.FILE_PATH+'/'+FI.CD_FILE+'/'+FI.FILE_NAME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FROM	ESTIMATEH EH INNER JOIN MA_FILEINFO FI   ON	 H.CD_COMPANY = FI.CD_COMPANY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WHERE	EH.CD_COMPANY = @P_CD_COMPANY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AND	EH.NO_ESTIMATE = @P_NO_ESTIMATE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AND	FI.ID_MENU = @P_PAGEID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AND	FI.CD_MODULE = @P_MODULE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AND	FI.CD_FILE = EH.CD_COMPANY+'_'+EH.NO_ESTIMATE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02532"/>
            <a:ext cx="2333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2392" y="2711277"/>
            <a:ext cx="2849488" cy="1509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485952" y="2780928"/>
            <a:ext cx="1878136" cy="6852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(1) </a:t>
            </a:r>
            <a:r>
              <a:rPr lang="ko-KR" altLang="en-US" sz="1800" b="1" dirty="0"/>
              <a:t>타이틀밴드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4437112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07343" y="4437112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7" y="4791343"/>
            <a:ext cx="403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타이틀 밴드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페이지에만 인쇄되는 밴드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일반적으로 기업로고나 출력물 제목 삽입 시 사용함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   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0404" y="4791611"/>
            <a:ext cx="36920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라벨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이미지로 설정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라벨 속성에서 그리기 형태를 이미지로 변경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이미지의 경로를 </a:t>
            </a:r>
            <a:r>
              <a:rPr lang="ko-KR" altLang="en-US" sz="1200" dirty="0" err="1" smtClean="0"/>
              <a:t>텍스트란에</a:t>
            </a:r>
            <a:r>
              <a:rPr lang="ko-KR" altLang="en-US" sz="1200" dirty="0" smtClean="0"/>
              <a:t> 입력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이미지저장을 예로 설정 </a:t>
            </a:r>
            <a:endParaRPr lang="en-US" altLang="ko-KR" sz="1200" dirty="0" smtClean="0"/>
          </a:p>
          <a:p>
            <a:r>
              <a:rPr lang="en-US" altLang="ko-KR" sz="1200" dirty="0" smtClean="0"/>
              <a:t>   (</a:t>
            </a:r>
            <a:r>
              <a:rPr lang="ko-KR" altLang="en-US" sz="1200" dirty="0" smtClean="0"/>
              <a:t>로컬에 저장 되어있는 이미지를 라벨에 저장 함</a:t>
            </a:r>
            <a:r>
              <a:rPr lang="en-US" altLang="ko-KR" sz="1200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3456384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1944216" cy="31683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48569"/>
            <a:ext cx="2088232" cy="318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V="1">
            <a:off x="3741324" y="1520788"/>
            <a:ext cx="398628" cy="3240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843808" y="2321260"/>
            <a:ext cx="1296144" cy="81970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045580" y="2321260"/>
            <a:ext cx="398628" cy="74029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(2) </a:t>
            </a:r>
            <a:r>
              <a:rPr lang="ko-KR" altLang="en-US" sz="1800" b="1" dirty="0"/>
              <a:t>데이터밴드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414908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07343" y="414908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4365104"/>
            <a:ext cx="39164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 밴드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데이터테이블 형태로 넘어오는 값을 처리하는 밴드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테이블 형태의 값은 데이터밴드 외에서는 사용 불가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b="1" dirty="0" smtClean="0"/>
              <a:t>고정테이블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행이 늘어나지 않는 고정된 양식 출력 시 사용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라벨만으로 위의 형태를 만드는 것이 가능하나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테이블로 만드는 것이 더 쉽다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4365104"/>
            <a:ext cx="51203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라벨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파라미터로</a:t>
            </a:r>
            <a:r>
              <a:rPr lang="ko-KR" altLang="en-US" sz="1200" b="1" dirty="0" smtClean="0"/>
              <a:t> 설정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 smtClean="0"/>
          </a:p>
          <a:p>
            <a:r>
              <a:rPr lang="en-US" altLang="ko-KR" sz="1200" dirty="0" smtClean="0"/>
              <a:t>-  </a:t>
            </a:r>
            <a:r>
              <a:rPr lang="ko-KR" altLang="en-US" sz="1200" dirty="0" smtClean="0"/>
              <a:t>페이지에서 넘긴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값을 표시하고 싶을 때 </a:t>
            </a:r>
            <a:endParaRPr lang="en-US" altLang="ko-KR" sz="1200" dirty="0" smtClean="0"/>
          </a:p>
          <a:p>
            <a:r>
              <a:rPr lang="ko-KR" altLang="en-US" sz="1200" dirty="0" smtClean="0"/>
              <a:t>   사용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라벨 단독 사용 시 도구상자에서 라벨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테이블에서 사용 시 라벨 속성에서 </a:t>
            </a:r>
            <a:r>
              <a:rPr lang="ko-KR" altLang="en-US" sz="1200" dirty="0" err="1" smtClean="0"/>
              <a:t>데이타</a:t>
            </a:r>
            <a:r>
              <a:rPr lang="ko-KR" altLang="en-US" sz="1200" dirty="0" smtClean="0"/>
              <a:t> 형태를 </a:t>
            </a:r>
            <a:r>
              <a:rPr lang="ko-KR" altLang="en-US" sz="1200" dirty="0" err="1" smtClean="0"/>
              <a:t>파라미터로</a:t>
            </a:r>
            <a:r>
              <a:rPr lang="ko-KR" altLang="en-US" sz="1200" dirty="0" smtClean="0"/>
              <a:t> 변경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이름 반드시 써주어야 함</a:t>
            </a:r>
          </a:p>
          <a:p>
            <a:endParaRPr lang="ko-KR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1859"/>
            <a:ext cx="2562955" cy="193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38" y="1292003"/>
            <a:ext cx="1860426" cy="27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2795424" y="2862914"/>
            <a:ext cx="483438" cy="29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44208" y="2348880"/>
            <a:ext cx="443830" cy="7200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020272" y="1844824"/>
            <a:ext cx="1728192" cy="540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7" y="1833231"/>
            <a:ext cx="3191041" cy="181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3278440" y="2443572"/>
            <a:ext cx="1728192" cy="209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(3-1) </a:t>
            </a:r>
            <a:r>
              <a:rPr lang="ko-KR" altLang="en-US" sz="1800" b="1" dirty="0" err="1" smtClean="0"/>
              <a:t>동적테이블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4401108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07343" y="4401108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4719335"/>
            <a:ext cx="334578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동적테이블</a:t>
            </a:r>
            <a:endParaRPr lang="en-US" altLang="ko-KR" sz="1200" b="1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행이 동적으로 늘어나는 데이터테이블 값 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표현 시 사용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첫 행에는 </a:t>
            </a:r>
            <a:r>
              <a:rPr lang="ko-KR" altLang="en-US" sz="1200" dirty="0" err="1" smtClean="0"/>
              <a:t>컬럼명을</a:t>
            </a:r>
            <a:r>
              <a:rPr lang="ko-KR" altLang="en-US" sz="1200" dirty="0" smtClean="0"/>
              <a:t> 명시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행에 데이터테이블의 </a:t>
            </a:r>
            <a:r>
              <a:rPr lang="ko-KR" altLang="en-US" sz="1200" dirty="0" err="1" smtClean="0"/>
              <a:t>필드명을</a:t>
            </a:r>
            <a:r>
              <a:rPr lang="ko-KR" altLang="en-US" sz="1200" dirty="0" smtClean="0"/>
              <a:t> 입력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4678685"/>
            <a:ext cx="442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동적 테이블 속성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최소 행 개수 </a:t>
            </a:r>
            <a:r>
              <a:rPr lang="en-US" altLang="ko-KR" sz="1200" dirty="0" smtClean="0"/>
              <a:t>–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설정 한 행 개수까지는 무조건 표시됨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최대 행 개수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설정 한 행 개수 이후부터는 </a:t>
            </a:r>
            <a:r>
              <a:rPr lang="ko-KR" altLang="en-US" sz="1200" dirty="0" err="1" smtClean="0"/>
              <a:t>최대행</a:t>
            </a:r>
            <a:r>
              <a:rPr lang="ko-KR" altLang="en-US" sz="1200" dirty="0" smtClean="0"/>
              <a:t> 이후의 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        데이터에서 설정한 방법으로 처리 됨</a:t>
            </a:r>
            <a:endParaRPr lang="en-US" altLang="ko-KR" sz="1200" dirty="0" smtClean="0"/>
          </a:p>
          <a:p>
            <a:endParaRPr lang="ko-KR" altLang="en-US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1" y="1709614"/>
            <a:ext cx="6877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3" y="1712243"/>
            <a:ext cx="13049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2068430" y="2708920"/>
            <a:ext cx="483438" cy="29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68" y="1366924"/>
            <a:ext cx="2686000" cy="303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48" y="1366924"/>
            <a:ext cx="2600729" cy="303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5168682" y="2744292"/>
            <a:ext cx="483438" cy="29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(3-2) </a:t>
            </a:r>
            <a:r>
              <a:rPr lang="ko-KR" altLang="en-US" sz="1800" b="1" dirty="0" err="1" smtClean="0"/>
              <a:t>동적테이블</a:t>
            </a:r>
            <a:r>
              <a:rPr lang="ko-KR" altLang="en-US" sz="1800" b="1" dirty="0" smtClean="0"/>
              <a:t> 라벨 설정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635896" y="1268760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3589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7" y="1628800"/>
            <a:ext cx="31623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07904" y="1956896"/>
            <a:ext cx="44422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라벨 설정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원하는 데이터 형식에 맞게 포맷이나 크기를 설정해야 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/>
              <a:t>금액이나 수량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숫자형태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인 경우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문자형식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숫자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소수점 자릿수 변경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표시형식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원하는 포맷으로 변경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/>
              <a:t>날짜인 경우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표시형식 </a:t>
            </a:r>
            <a:r>
              <a:rPr lang="en-US" altLang="ko-KR" sz="1200" dirty="0" smtClean="0"/>
              <a:t>####.##.## 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yyyyMMdd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원하는 포맷으로 변경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표시형식 변경 시 문자형식을 반드시 문자로 할 것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크기 조정  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표시 해야 할 필드가 많으면 값들이 잘려서 표시 될 수 있음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장평</a:t>
            </a:r>
            <a:r>
              <a:rPr lang="ko-KR" altLang="en-US" sz="1200" dirty="0" smtClean="0"/>
              <a:t> 조정 설정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폰트크기 자동조절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 </a:t>
            </a:r>
            <a:r>
              <a:rPr lang="ko-KR" altLang="en-US" sz="1200" dirty="0" err="1" smtClean="0"/>
              <a:t>줄바꾸기를</a:t>
            </a:r>
            <a:r>
              <a:rPr lang="ko-KR" altLang="en-US" sz="1200" dirty="0" smtClean="0"/>
              <a:t> 이용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12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(4-1) </a:t>
            </a:r>
            <a:r>
              <a:rPr lang="ko-KR" altLang="en-US" sz="1800" b="1" dirty="0" smtClean="0"/>
              <a:t>그룹 </a:t>
            </a:r>
            <a:r>
              <a:rPr lang="ko-KR" altLang="en-US" sz="1800" b="1" dirty="0" err="1" smtClean="0"/>
              <a:t>풋터</a:t>
            </a:r>
            <a:r>
              <a:rPr lang="ko-KR" altLang="en-US" sz="1800" b="1" dirty="0" smtClean="0"/>
              <a:t> 밴드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5085184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5085184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343" y="5446965"/>
            <a:ext cx="790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동적 테이블 밑에 바로 고정 테이블을 만들면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위의 그림과 같이 </a:t>
            </a:r>
            <a:r>
              <a:rPr lang="ko-KR" altLang="en-US" sz="1200" dirty="0" err="1" smtClean="0"/>
              <a:t>동적테이블과</a:t>
            </a:r>
            <a:r>
              <a:rPr lang="ko-KR" altLang="en-US" sz="1200" dirty="0" smtClean="0"/>
              <a:t> 고정테이블이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겹치는 현상이 발생 함</a:t>
            </a:r>
            <a:r>
              <a:rPr lang="en-US" altLang="ko-KR" sz="1200" dirty="0" smtClean="0"/>
              <a:t>   </a:t>
            </a:r>
          </a:p>
          <a:p>
            <a:r>
              <a:rPr lang="en-US" altLang="ko-KR" sz="1200" dirty="0" smtClean="0"/>
              <a:t>-  </a:t>
            </a:r>
            <a:r>
              <a:rPr lang="ko-KR" altLang="en-US" sz="1200" dirty="0" smtClean="0"/>
              <a:t>그룹 </a:t>
            </a:r>
            <a:r>
              <a:rPr lang="ko-KR" altLang="en-US" sz="1200" dirty="0" err="1" smtClean="0"/>
              <a:t>풋터</a:t>
            </a:r>
            <a:r>
              <a:rPr lang="ko-KR" altLang="en-US" sz="1200" dirty="0" smtClean="0"/>
              <a:t> 밴드를 이용하면 </a:t>
            </a:r>
            <a:r>
              <a:rPr lang="ko-KR" altLang="en-US" sz="1200" dirty="0" err="1" smtClean="0"/>
              <a:t>동적테이블이</a:t>
            </a:r>
            <a:r>
              <a:rPr lang="ko-KR" altLang="en-US" sz="1200" dirty="0" smtClean="0"/>
              <a:t> 다 출력 된 후 고정테이블을 출력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400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78" y="1520788"/>
            <a:ext cx="4171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3878440" y="3071937"/>
            <a:ext cx="483438" cy="29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(4-2) </a:t>
            </a:r>
            <a:r>
              <a:rPr lang="ko-KR" altLang="en-US" sz="1800" b="1" dirty="0" smtClean="0"/>
              <a:t>그룹 </a:t>
            </a:r>
            <a:r>
              <a:rPr lang="ko-KR" altLang="en-US" sz="1800" b="1" dirty="0" err="1" smtClean="0"/>
              <a:t>풋터</a:t>
            </a:r>
            <a:r>
              <a:rPr lang="ko-KR" altLang="en-US" sz="1800" b="1" dirty="0" smtClean="0"/>
              <a:t> 밴드 생성방법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4581128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61940"/>
            <a:ext cx="46005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95536" y="4581128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4869160"/>
            <a:ext cx="5969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 그룹밴드 생성 방법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데이터밴드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오른쪽버튼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밴드추가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상위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하위 그룹밴드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b="1" dirty="0" smtClean="0"/>
              <a:t>그룹헤더밴드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해당 출력물에서는 헤더밴드는 </a:t>
            </a:r>
            <a:r>
              <a:rPr lang="ko-KR" altLang="en-US" sz="1200" dirty="0" err="1" smtClean="0"/>
              <a:t>필요없으므로</a:t>
            </a:r>
            <a:r>
              <a:rPr lang="ko-KR" altLang="en-US" sz="1200" dirty="0" smtClean="0"/>
              <a:t> 감추기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예로 설정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ko-KR" altLang="en-US" sz="1200" b="1" dirty="0" err="1" smtClean="0"/>
              <a:t>그룹풋터밴드</a:t>
            </a:r>
            <a:endParaRPr lang="en-US" altLang="ko-KR" sz="1200" b="1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그룹기준 필드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테이블의 </a:t>
            </a:r>
            <a:r>
              <a:rPr lang="en-US" altLang="ko-KR" sz="1200" dirty="0" err="1" smtClean="0"/>
              <a:t>pk</a:t>
            </a:r>
            <a:r>
              <a:rPr lang="ko-KR" altLang="en-US" sz="1200" dirty="0" smtClean="0"/>
              <a:t>값으로 설정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그룹 기준 필드는 반드시 설정해야 한다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8" y="1641665"/>
            <a:ext cx="4552950" cy="286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623227"/>
            <a:ext cx="21431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5094759" y="2852936"/>
            <a:ext cx="483438" cy="29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41" y="1288926"/>
            <a:ext cx="4824412" cy="328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1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(5) </a:t>
            </a:r>
            <a:r>
              <a:rPr lang="ko-KR" altLang="en-US" sz="1800" b="1" dirty="0" smtClean="0"/>
              <a:t>여러 건의 출력물 처리 방법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4905164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1268760"/>
            <a:ext cx="8352928" cy="5256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4905164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5140349"/>
            <a:ext cx="71032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하나의 출력물이 아니라 여러 건을 선택하여 출력 해야 할 경우에는</a:t>
            </a:r>
            <a:endParaRPr lang="en-US" altLang="ko-KR" sz="1200" dirty="0" smtClean="0"/>
          </a:p>
          <a:p>
            <a:r>
              <a:rPr lang="ko-KR" altLang="en-US" sz="1200" dirty="0" smtClean="0"/>
              <a:t>출력물의 전체를 그룹으로 묶어주면 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해당 출력물의 경우 하단은 이미 그룹 </a:t>
            </a:r>
            <a:r>
              <a:rPr lang="ko-KR" altLang="en-US" sz="1200" dirty="0" err="1" smtClean="0"/>
              <a:t>풋터로</a:t>
            </a:r>
            <a:r>
              <a:rPr lang="ko-KR" altLang="en-US" sz="1200" dirty="0" smtClean="0"/>
              <a:t> 묶여 있으므로 </a:t>
            </a:r>
            <a:endParaRPr lang="en-US" altLang="ko-KR" sz="1200" dirty="0" smtClean="0"/>
          </a:p>
          <a:p>
            <a:r>
              <a:rPr lang="ko-KR" altLang="en-US" sz="1200" dirty="0" smtClean="0"/>
              <a:t>상단의 타이틀 밴드부터 동적 테이블 바로 위의 고정 테이블까지의 컨트롤들을 그룹 헤더밴드 위에 </a:t>
            </a:r>
            <a:endParaRPr lang="en-US" altLang="ko-KR" sz="1200" dirty="0" smtClean="0"/>
          </a:p>
          <a:p>
            <a:r>
              <a:rPr lang="ko-KR" altLang="en-US" sz="1200" dirty="0" smtClean="0"/>
              <a:t>배치 해 주면 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89596"/>
            <a:ext cx="64579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30474" y="1268760"/>
            <a:ext cx="6457950" cy="3611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547664" y="2564904"/>
            <a:ext cx="38281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6026" y="2822972"/>
            <a:ext cx="120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그룹헤더</a:t>
            </a:r>
            <a:endParaRPr lang="en-US" altLang="ko-KR" dirty="0" smtClean="0"/>
          </a:p>
          <a:p>
            <a:r>
              <a:rPr lang="ko-KR" altLang="en-US" dirty="0" smtClean="0"/>
              <a:t>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0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193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(6) </a:t>
            </a:r>
            <a:r>
              <a:rPr lang="ko-KR" altLang="en-US" sz="1800" b="1" dirty="0" smtClean="0"/>
              <a:t>데이터 테이블이 여러 개일 경우 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5536" y="5013176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6" y="908720"/>
            <a:ext cx="8352928" cy="56166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90872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실제화면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5049180"/>
            <a:ext cx="144016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설명</a:t>
            </a:r>
            <a:endParaRPr lang="en-US" altLang="ko-KR" sz="1400" b="1" dirty="0" smtClean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3924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7719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80728"/>
            <a:ext cx="29622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5" y="1988840"/>
            <a:ext cx="297073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09" y="2996952"/>
            <a:ext cx="3155406" cy="149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03" y="4454782"/>
            <a:ext cx="3102611" cy="48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 flipV="1">
            <a:off x="4572000" y="2060848"/>
            <a:ext cx="835309" cy="360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679876" y="4005064"/>
            <a:ext cx="727433" cy="4458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5301208"/>
            <a:ext cx="620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출력물에서 필요한 데이터 테이블이 하나 이상인 경우 두 </a:t>
            </a:r>
            <a:r>
              <a:rPr lang="ko-KR" altLang="en-US" sz="1200" dirty="0" err="1" smtClean="0"/>
              <a:t>데이블을</a:t>
            </a:r>
            <a:r>
              <a:rPr lang="ko-KR" altLang="en-US" sz="1200" dirty="0" smtClean="0"/>
              <a:t> 연결 시켜줘야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하단 데이터밴드의 속성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마스터 밴드 이름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상단 데이터밴드 이름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디테일 </a:t>
            </a:r>
            <a:r>
              <a:rPr lang="en-US" altLang="ko-KR" sz="1200" dirty="0" smtClean="0"/>
              <a:t>where</a:t>
            </a:r>
            <a:r>
              <a:rPr lang="ko-KR" altLang="en-US" sz="1200" dirty="0" smtClean="0"/>
              <a:t>절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기준필드명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상단데이터밴드의 </a:t>
            </a:r>
            <a:r>
              <a:rPr lang="ko-KR" altLang="en-US" sz="1200" dirty="0" err="1" smtClean="0"/>
              <a:t>테이블명</a:t>
            </a:r>
            <a:r>
              <a:rPr lang="en-US" altLang="ko-KR" sz="1200" b="1" dirty="0" smtClean="0"/>
              <a:t>.</a:t>
            </a:r>
            <a:r>
              <a:rPr lang="ko-KR" altLang="en-US" sz="1200" dirty="0" err="1" smtClean="0"/>
              <a:t>기준필드명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6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895</TotalTime>
  <Words>505</Words>
  <Application>Microsoft Office PowerPoint</Application>
  <PresentationFormat>화면 슬라이드 쇼(4:3)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투명도</vt:lpstr>
      <vt:lpstr>  DRDesigner 교육자료</vt:lpstr>
      <vt:lpstr>(1) 타이틀밴드</vt:lpstr>
      <vt:lpstr>(2) 데이터밴드</vt:lpstr>
      <vt:lpstr>(3-1) 동적테이블</vt:lpstr>
      <vt:lpstr>(3-2) 동적테이블 라벨 설정</vt:lpstr>
      <vt:lpstr>(4-1) 그룹 풋터 밴드</vt:lpstr>
      <vt:lpstr>(4-2) 그룹 풋터 밴드 생성방법</vt:lpstr>
      <vt:lpstr>(5) 여러 건의 출력물 처리 방법</vt:lpstr>
      <vt:lpstr>(6) 데이터 테이블이 여러 개일 경우 </vt:lpstr>
      <vt:lpstr>(7) 서버에서 가져오는 이미지 처리 방법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KangSH</dc:creator>
  <cp:lastModifiedBy>user</cp:lastModifiedBy>
  <cp:revision>40</cp:revision>
  <cp:lastPrinted>2014-08-31T22:04:52Z</cp:lastPrinted>
  <dcterms:created xsi:type="dcterms:W3CDTF">2014-08-31T07:31:26Z</dcterms:created>
  <dcterms:modified xsi:type="dcterms:W3CDTF">2015-08-26T06:24:47Z</dcterms:modified>
</cp:coreProperties>
</file>